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0" r:id="rId1"/>
  </p:sldMasterIdLst>
  <p:notesMasterIdLst>
    <p:notesMasterId r:id="rId37"/>
  </p:notesMasterIdLst>
  <p:sldIdLst>
    <p:sldId id="256" r:id="rId2"/>
    <p:sldId id="258" r:id="rId3"/>
    <p:sldId id="260" r:id="rId4"/>
    <p:sldId id="257" r:id="rId5"/>
    <p:sldId id="259" r:id="rId6"/>
    <p:sldId id="261" r:id="rId7"/>
    <p:sldId id="263" r:id="rId8"/>
    <p:sldId id="264" r:id="rId9"/>
    <p:sldId id="265" r:id="rId10"/>
    <p:sldId id="267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7" r:id="rId19"/>
    <p:sldId id="311" r:id="rId20"/>
    <p:sldId id="312" r:id="rId21"/>
    <p:sldId id="313" r:id="rId22"/>
    <p:sldId id="314" r:id="rId23"/>
    <p:sldId id="315" r:id="rId24"/>
    <p:sldId id="316" r:id="rId25"/>
    <p:sldId id="282" r:id="rId26"/>
    <p:sldId id="279" r:id="rId27"/>
    <p:sldId id="280" r:id="rId28"/>
    <p:sldId id="281" r:id="rId29"/>
    <p:sldId id="283" r:id="rId30"/>
    <p:sldId id="284" r:id="rId31"/>
    <p:sldId id="285" r:id="rId32"/>
    <p:sldId id="286" r:id="rId33"/>
    <p:sldId id="317" r:id="rId34"/>
    <p:sldId id="319" r:id="rId35"/>
    <p:sldId id="320" r:id="rId36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38"/>
      <p:bold r:id="rId39"/>
      <p:italic r:id="rId40"/>
      <p:boldItalic r:id="rId41"/>
    </p:embeddedFont>
    <p:embeddedFont>
      <p:font typeface="Titan One" panose="020B0604020202020204" charset="0"/>
      <p:regular r:id="rId42"/>
    </p:embeddedFont>
    <p:embeddedFont>
      <p:font typeface="Bebas Neue" panose="020B0604020202020204" charset="0"/>
      <p:regular r:id="rId43"/>
    </p:embeddedFont>
    <p:embeddedFont>
      <p:font typeface="Black Han Sans" panose="020B0604020202020204" charset="-127"/>
      <p:regular r:id="rId44"/>
    </p:embeddedFont>
    <p:embeddedFont>
      <p:font typeface="Josefin Slab Thin" panose="020B0604020202020204" charset="0"/>
      <p:regular r:id="rId45"/>
      <p:bold r:id="rId46"/>
      <p:italic r:id="rId47"/>
      <p:boldItalic r:id="rId4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CCFF"/>
    <a:srgbClr val="97D6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61D3E98-B7DC-42DD-AEA1-D2FA76BACECA}">
  <a:tblStyle styleId="{961D3E98-B7DC-42DD-AEA1-D2FA76BACEC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50" d="100"/>
          <a:sy n="50" d="100"/>
        </p:scale>
        <p:origin x="60" y="14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2.fntdata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5.fntdata"/><Relationship Id="rId47" Type="http://schemas.openxmlformats.org/officeDocument/2006/relationships/font" Target="fonts/font10.fntdata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font" Target="fonts/font3.fntdata"/><Relationship Id="rId45" Type="http://schemas.openxmlformats.org/officeDocument/2006/relationships/font" Target="fonts/font8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7.fntdata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6.fntdata"/><Relationship Id="rId48" Type="http://schemas.openxmlformats.org/officeDocument/2006/relationships/font" Target="fonts/font11.fntdata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1.fntdata"/><Relationship Id="rId46" Type="http://schemas.openxmlformats.org/officeDocument/2006/relationships/font" Target="fonts/font9.fntdata"/><Relationship Id="rId20" Type="http://schemas.openxmlformats.org/officeDocument/2006/relationships/slide" Target="slides/slide19.xml"/><Relationship Id="rId41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1" name="Google Shape;391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9" name="Google Shape;859;ge4b7ac326b_0_4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0" name="Google Shape;860;ge4b7ac326b_0_4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0" name="Google Shape;960;ge4b7ac326b_0_3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1" name="Google Shape;961;ge4b7ac326b_0_3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1" name="Google Shape;1261;ge4b7ac326b_0_1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2" name="Google Shape;1262;ge4b7ac326b_0_1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" name="Google Shape;1280;ge4b7ac326b_0_3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1" name="Google Shape;1281;ge4b7ac326b_0_3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8" name="Google Shape;1298;ge4b7ac326b_0_2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9" name="Google Shape;1299;ge4b7ac326b_0_2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6" name="Google Shape;1316;ge45662170e_0_7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7" name="Google Shape;1317;ge45662170e_0_7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2" name="Google Shape;1322;ge4b7ac326b_0_4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3" name="Google Shape;1323;ge4b7ac326b_0_4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2" name="Google Shape;1342;ge5f06d6d1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3" name="Google Shape;1343;ge5f06d6d1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9" name="Google Shape;1369;ge4b7ac326b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0" name="Google Shape;1370;ge4b7ac326b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9" name="Google Shape;1369;ge4b7ac326b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0" name="Google Shape;1370;ge4b7ac326b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701746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Google Shape;507;ge4b7ac326b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8" name="Google Shape;508;ge4b7ac326b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3" name="Google Shape;1583;ge4b7ac326b_0_3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4" name="Google Shape;1584;ge4b7ac326b_0_3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0" name="Google Shape;1430;ge5f06d6d11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1" name="Google Shape;1431;ge5f06d6d11_0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" name="Google Shape;1464;ge4b7ac326b_0_2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5" name="Google Shape;1465;ge4b7ac326b_0_2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0" name="Google Shape;1570;ge4b7ac326b_0_7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1" name="Google Shape;1571;ge4b7ac326b_0_7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2" name="Google Shape;1602;ge4b7ac326b_0_2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3" name="Google Shape;1603;ge4b7ac326b_0_2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2" name="Google Shape;1652;ge4b7ac326b_0_2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3" name="Google Shape;1653;ge4b7ac326b_0_2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6" name="Google Shape;1676;ge4b7ac326b_0_3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7" name="Google Shape;1677;ge4b7ac326b_0_3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2" name="Google Shape;1682;ge4b7ac326b_0_3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3" name="Google Shape;1683;ge4b7ac326b_0_3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1" name="Google Shape;391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110276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" name="Google Shape;613;ge4b7ac326b_0_1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4" name="Google Shape;614;ge4b7ac326b_0_1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ge5bebd7fe2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0" name="Google Shape;480;ge5bebd7fe2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" name="Google Shape;595;ge4b7ac326b_0_2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6" name="Google Shape;596;ge4b7ac326b_0_2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" name="Google Shape;717;ge4b7ac326b_0_1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8" name="Google Shape;718;ge4b7ac326b_0_1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2" name="Google Shape;782;ge4b7ac326b_0_1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3" name="Google Shape;783;ge4b7ac326b_0_1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7" name="Google Shape;807;ge4b7ac326b_0_2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8" name="Google Shape;808;ge4b7ac326b_0_2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7" name="Google Shape;837;ge4b7ac326b_0_4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8" name="Google Shape;838;ge4b7ac326b_0_4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526400" y="435350"/>
            <a:ext cx="8091300" cy="42726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1834950" y="1128300"/>
            <a:ext cx="5474100" cy="247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8500" b="1">
                <a:latin typeface="Black Han Sans"/>
                <a:ea typeface="Black Han Sans"/>
                <a:cs typeface="Black Han Sans"/>
                <a:sym typeface="Black Han Sans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2188350" y="3605700"/>
            <a:ext cx="4767300" cy="40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6329780" y="104962"/>
            <a:ext cx="196413" cy="193905"/>
          </a:xfrm>
          <a:custGeom>
            <a:avLst/>
            <a:gdLst/>
            <a:ahLst/>
            <a:cxnLst/>
            <a:rect l="l" t="t" r="r" b="b"/>
            <a:pathLst>
              <a:path w="3426" h="3383" extrusionOk="0">
                <a:moveTo>
                  <a:pt x="1713" y="0"/>
                </a:moveTo>
                <a:cubicBezTo>
                  <a:pt x="1670" y="0"/>
                  <a:pt x="1627" y="22"/>
                  <a:pt x="1603" y="65"/>
                </a:cubicBezTo>
                <a:lnTo>
                  <a:pt x="1087" y="1011"/>
                </a:lnTo>
                <a:cubicBezTo>
                  <a:pt x="1070" y="1033"/>
                  <a:pt x="1055" y="1055"/>
                  <a:pt x="1033" y="1065"/>
                </a:cubicBezTo>
                <a:lnTo>
                  <a:pt x="87" y="1581"/>
                </a:lnTo>
                <a:cubicBezTo>
                  <a:pt x="0" y="1630"/>
                  <a:pt x="0" y="1753"/>
                  <a:pt x="87" y="1802"/>
                </a:cubicBezTo>
                <a:lnTo>
                  <a:pt x="1033" y="2318"/>
                </a:lnTo>
                <a:cubicBezTo>
                  <a:pt x="1055" y="2328"/>
                  <a:pt x="1070" y="2350"/>
                  <a:pt x="1087" y="2372"/>
                </a:cubicBezTo>
                <a:lnTo>
                  <a:pt x="1603" y="3318"/>
                </a:lnTo>
                <a:cubicBezTo>
                  <a:pt x="1627" y="3361"/>
                  <a:pt x="1670" y="3383"/>
                  <a:pt x="1713" y="3383"/>
                </a:cubicBezTo>
                <a:cubicBezTo>
                  <a:pt x="1756" y="3383"/>
                  <a:pt x="1799" y="3361"/>
                  <a:pt x="1822" y="3318"/>
                </a:cubicBezTo>
                <a:lnTo>
                  <a:pt x="2339" y="2372"/>
                </a:lnTo>
                <a:cubicBezTo>
                  <a:pt x="2350" y="2350"/>
                  <a:pt x="2371" y="2328"/>
                  <a:pt x="2388" y="2318"/>
                </a:cubicBezTo>
                <a:lnTo>
                  <a:pt x="3334" y="1802"/>
                </a:lnTo>
                <a:cubicBezTo>
                  <a:pt x="3425" y="1753"/>
                  <a:pt x="3425" y="1630"/>
                  <a:pt x="3334" y="1581"/>
                </a:cubicBezTo>
                <a:lnTo>
                  <a:pt x="2388" y="1065"/>
                </a:lnTo>
                <a:cubicBezTo>
                  <a:pt x="2371" y="1055"/>
                  <a:pt x="2350" y="1033"/>
                  <a:pt x="2339" y="1011"/>
                </a:cubicBezTo>
                <a:lnTo>
                  <a:pt x="1822" y="65"/>
                </a:lnTo>
                <a:cubicBezTo>
                  <a:pt x="1799" y="22"/>
                  <a:pt x="1756" y="0"/>
                  <a:pt x="1713" y="0"/>
                </a:cubicBezTo>
                <a:close/>
              </a:path>
            </a:pathLst>
          </a:custGeom>
          <a:solidFill>
            <a:schemeClr val="accent3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8138629" y="4798425"/>
            <a:ext cx="196413" cy="193905"/>
          </a:xfrm>
          <a:custGeom>
            <a:avLst/>
            <a:gdLst/>
            <a:ahLst/>
            <a:cxnLst/>
            <a:rect l="l" t="t" r="r" b="b"/>
            <a:pathLst>
              <a:path w="3426" h="3383" extrusionOk="0">
                <a:moveTo>
                  <a:pt x="1713" y="0"/>
                </a:moveTo>
                <a:cubicBezTo>
                  <a:pt x="1670" y="0"/>
                  <a:pt x="1627" y="22"/>
                  <a:pt x="1603" y="65"/>
                </a:cubicBezTo>
                <a:lnTo>
                  <a:pt x="1087" y="1011"/>
                </a:lnTo>
                <a:cubicBezTo>
                  <a:pt x="1070" y="1033"/>
                  <a:pt x="1055" y="1055"/>
                  <a:pt x="1033" y="1065"/>
                </a:cubicBezTo>
                <a:lnTo>
                  <a:pt x="87" y="1581"/>
                </a:lnTo>
                <a:cubicBezTo>
                  <a:pt x="0" y="1630"/>
                  <a:pt x="0" y="1753"/>
                  <a:pt x="87" y="1802"/>
                </a:cubicBezTo>
                <a:lnTo>
                  <a:pt x="1033" y="2318"/>
                </a:lnTo>
                <a:cubicBezTo>
                  <a:pt x="1055" y="2328"/>
                  <a:pt x="1070" y="2350"/>
                  <a:pt x="1087" y="2372"/>
                </a:cubicBezTo>
                <a:lnTo>
                  <a:pt x="1603" y="3318"/>
                </a:lnTo>
                <a:cubicBezTo>
                  <a:pt x="1627" y="3361"/>
                  <a:pt x="1670" y="3383"/>
                  <a:pt x="1713" y="3383"/>
                </a:cubicBezTo>
                <a:cubicBezTo>
                  <a:pt x="1756" y="3383"/>
                  <a:pt x="1799" y="3361"/>
                  <a:pt x="1822" y="3318"/>
                </a:cubicBezTo>
                <a:lnTo>
                  <a:pt x="2339" y="2372"/>
                </a:lnTo>
                <a:cubicBezTo>
                  <a:pt x="2350" y="2350"/>
                  <a:pt x="2371" y="2328"/>
                  <a:pt x="2388" y="2318"/>
                </a:cubicBezTo>
                <a:lnTo>
                  <a:pt x="3334" y="1802"/>
                </a:lnTo>
                <a:cubicBezTo>
                  <a:pt x="3425" y="1753"/>
                  <a:pt x="3425" y="1630"/>
                  <a:pt x="3334" y="1581"/>
                </a:cubicBezTo>
                <a:lnTo>
                  <a:pt x="2388" y="1065"/>
                </a:lnTo>
                <a:cubicBezTo>
                  <a:pt x="2371" y="1055"/>
                  <a:pt x="2350" y="1033"/>
                  <a:pt x="2339" y="1011"/>
                </a:cubicBezTo>
                <a:lnTo>
                  <a:pt x="1822" y="65"/>
                </a:lnTo>
                <a:cubicBezTo>
                  <a:pt x="1799" y="22"/>
                  <a:pt x="1756" y="0"/>
                  <a:pt x="1713" y="0"/>
                </a:cubicBezTo>
                <a:close/>
              </a:path>
            </a:pathLst>
          </a:cu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BLANK_1_1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4"/>
          <p:cNvSpPr/>
          <p:nvPr/>
        </p:nvSpPr>
        <p:spPr>
          <a:xfrm>
            <a:off x="1001560" y="563400"/>
            <a:ext cx="7140900" cy="40167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14"/>
          <p:cNvSpPr txBox="1">
            <a:spLocks noGrp="1"/>
          </p:cNvSpPr>
          <p:nvPr>
            <p:ph type="title"/>
          </p:nvPr>
        </p:nvSpPr>
        <p:spPr>
          <a:xfrm>
            <a:off x="2317800" y="3337500"/>
            <a:ext cx="4508400" cy="53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1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132" name="Google Shape;132;p14"/>
          <p:cNvSpPr txBox="1">
            <a:spLocks noGrp="1"/>
          </p:cNvSpPr>
          <p:nvPr>
            <p:ph type="subTitle" idx="1"/>
          </p:nvPr>
        </p:nvSpPr>
        <p:spPr>
          <a:xfrm>
            <a:off x="1711288" y="1274100"/>
            <a:ext cx="5721300" cy="206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2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33" name="Google Shape;133;p14"/>
          <p:cNvSpPr/>
          <p:nvPr/>
        </p:nvSpPr>
        <p:spPr>
          <a:xfrm>
            <a:off x="6073205" y="119225"/>
            <a:ext cx="196413" cy="193905"/>
          </a:xfrm>
          <a:custGeom>
            <a:avLst/>
            <a:gdLst/>
            <a:ahLst/>
            <a:cxnLst/>
            <a:rect l="l" t="t" r="r" b="b"/>
            <a:pathLst>
              <a:path w="3426" h="3383" extrusionOk="0">
                <a:moveTo>
                  <a:pt x="1713" y="0"/>
                </a:moveTo>
                <a:cubicBezTo>
                  <a:pt x="1670" y="0"/>
                  <a:pt x="1627" y="22"/>
                  <a:pt x="1603" y="65"/>
                </a:cubicBezTo>
                <a:lnTo>
                  <a:pt x="1087" y="1011"/>
                </a:lnTo>
                <a:cubicBezTo>
                  <a:pt x="1070" y="1033"/>
                  <a:pt x="1055" y="1055"/>
                  <a:pt x="1033" y="1065"/>
                </a:cubicBezTo>
                <a:lnTo>
                  <a:pt x="87" y="1581"/>
                </a:lnTo>
                <a:cubicBezTo>
                  <a:pt x="0" y="1630"/>
                  <a:pt x="0" y="1753"/>
                  <a:pt x="87" y="1802"/>
                </a:cubicBezTo>
                <a:lnTo>
                  <a:pt x="1033" y="2318"/>
                </a:lnTo>
                <a:cubicBezTo>
                  <a:pt x="1055" y="2328"/>
                  <a:pt x="1070" y="2350"/>
                  <a:pt x="1087" y="2372"/>
                </a:cubicBezTo>
                <a:lnTo>
                  <a:pt x="1603" y="3318"/>
                </a:lnTo>
                <a:cubicBezTo>
                  <a:pt x="1627" y="3361"/>
                  <a:pt x="1670" y="3383"/>
                  <a:pt x="1713" y="3383"/>
                </a:cubicBezTo>
                <a:cubicBezTo>
                  <a:pt x="1756" y="3383"/>
                  <a:pt x="1799" y="3361"/>
                  <a:pt x="1822" y="3318"/>
                </a:cubicBezTo>
                <a:lnTo>
                  <a:pt x="2339" y="2372"/>
                </a:lnTo>
                <a:cubicBezTo>
                  <a:pt x="2350" y="2350"/>
                  <a:pt x="2371" y="2328"/>
                  <a:pt x="2388" y="2318"/>
                </a:cubicBezTo>
                <a:lnTo>
                  <a:pt x="3334" y="1802"/>
                </a:lnTo>
                <a:cubicBezTo>
                  <a:pt x="3425" y="1753"/>
                  <a:pt x="3425" y="1630"/>
                  <a:pt x="3334" y="1581"/>
                </a:cubicBezTo>
                <a:lnTo>
                  <a:pt x="2388" y="1065"/>
                </a:lnTo>
                <a:cubicBezTo>
                  <a:pt x="2371" y="1055"/>
                  <a:pt x="2350" y="1033"/>
                  <a:pt x="2339" y="1011"/>
                </a:cubicBezTo>
                <a:lnTo>
                  <a:pt x="1822" y="65"/>
                </a:lnTo>
                <a:cubicBezTo>
                  <a:pt x="1799" y="22"/>
                  <a:pt x="1756" y="0"/>
                  <a:pt x="1713" y="0"/>
                </a:cubicBezTo>
                <a:close/>
              </a:path>
            </a:pathLst>
          </a:custGeom>
          <a:solidFill>
            <a:schemeClr val="accent3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14"/>
          <p:cNvSpPr/>
          <p:nvPr/>
        </p:nvSpPr>
        <p:spPr>
          <a:xfrm>
            <a:off x="2805484" y="263100"/>
            <a:ext cx="196413" cy="193905"/>
          </a:xfrm>
          <a:custGeom>
            <a:avLst/>
            <a:gdLst/>
            <a:ahLst/>
            <a:cxnLst/>
            <a:rect l="l" t="t" r="r" b="b"/>
            <a:pathLst>
              <a:path w="3426" h="3383" extrusionOk="0">
                <a:moveTo>
                  <a:pt x="1713" y="0"/>
                </a:moveTo>
                <a:cubicBezTo>
                  <a:pt x="1670" y="0"/>
                  <a:pt x="1627" y="22"/>
                  <a:pt x="1603" y="65"/>
                </a:cubicBezTo>
                <a:lnTo>
                  <a:pt x="1087" y="1011"/>
                </a:lnTo>
                <a:cubicBezTo>
                  <a:pt x="1070" y="1033"/>
                  <a:pt x="1055" y="1055"/>
                  <a:pt x="1033" y="1065"/>
                </a:cubicBezTo>
                <a:lnTo>
                  <a:pt x="87" y="1581"/>
                </a:lnTo>
                <a:cubicBezTo>
                  <a:pt x="0" y="1630"/>
                  <a:pt x="0" y="1753"/>
                  <a:pt x="87" y="1802"/>
                </a:cubicBezTo>
                <a:lnTo>
                  <a:pt x="1033" y="2318"/>
                </a:lnTo>
                <a:cubicBezTo>
                  <a:pt x="1055" y="2328"/>
                  <a:pt x="1070" y="2350"/>
                  <a:pt x="1087" y="2372"/>
                </a:cubicBezTo>
                <a:lnTo>
                  <a:pt x="1603" y="3318"/>
                </a:lnTo>
                <a:cubicBezTo>
                  <a:pt x="1627" y="3361"/>
                  <a:pt x="1670" y="3383"/>
                  <a:pt x="1713" y="3383"/>
                </a:cubicBezTo>
                <a:cubicBezTo>
                  <a:pt x="1756" y="3383"/>
                  <a:pt x="1799" y="3361"/>
                  <a:pt x="1822" y="3318"/>
                </a:cubicBezTo>
                <a:lnTo>
                  <a:pt x="2339" y="2372"/>
                </a:lnTo>
                <a:cubicBezTo>
                  <a:pt x="2350" y="2350"/>
                  <a:pt x="2371" y="2328"/>
                  <a:pt x="2388" y="2318"/>
                </a:cubicBezTo>
                <a:lnTo>
                  <a:pt x="3334" y="1802"/>
                </a:lnTo>
                <a:cubicBezTo>
                  <a:pt x="3425" y="1753"/>
                  <a:pt x="3425" y="1630"/>
                  <a:pt x="3334" y="1581"/>
                </a:cubicBezTo>
                <a:lnTo>
                  <a:pt x="2388" y="1065"/>
                </a:lnTo>
                <a:cubicBezTo>
                  <a:pt x="2371" y="1055"/>
                  <a:pt x="2350" y="1033"/>
                  <a:pt x="2339" y="1011"/>
                </a:cubicBezTo>
                <a:lnTo>
                  <a:pt x="1822" y="65"/>
                </a:lnTo>
                <a:cubicBezTo>
                  <a:pt x="1799" y="22"/>
                  <a:pt x="1756" y="0"/>
                  <a:pt x="1713" y="0"/>
                </a:cubicBezTo>
                <a:close/>
              </a:path>
            </a:pathLst>
          </a:custGeom>
          <a:solidFill>
            <a:schemeClr val="accen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14"/>
          <p:cNvSpPr/>
          <p:nvPr/>
        </p:nvSpPr>
        <p:spPr>
          <a:xfrm>
            <a:off x="7470863" y="4762887"/>
            <a:ext cx="196413" cy="193905"/>
          </a:xfrm>
          <a:custGeom>
            <a:avLst/>
            <a:gdLst/>
            <a:ahLst/>
            <a:cxnLst/>
            <a:rect l="l" t="t" r="r" b="b"/>
            <a:pathLst>
              <a:path w="3426" h="3383" extrusionOk="0">
                <a:moveTo>
                  <a:pt x="1713" y="0"/>
                </a:moveTo>
                <a:cubicBezTo>
                  <a:pt x="1670" y="0"/>
                  <a:pt x="1627" y="22"/>
                  <a:pt x="1603" y="65"/>
                </a:cubicBezTo>
                <a:lnTo>
                  <a:pt x="1087" y="1011"/>
                </a:lnTo>
                <a:cubicBezTo>
                  <a:pt x="1070" y="1033"/>
                  <a:pt x="1055" y="1055"/>
                  <a:pt x="1033" y="1065"/>
                </a:cubicBezTo>
                <a:lnTo>
                  <a:pt x="87" y="1581"/>
                </a:lnTo>
                <a:cubicBezTo>
                  <a:pt x="0" y="1630"/>
                  <a:pt x="0" y="1753"/>
                  <a:pt x="87" y="1802"/>
                </a:cubicBezTo>
                <a:lnTo>
                  <a:pt x="1033" y="2318"/>
                </a:lnTo>
                <a:cubicBezTo>
                  <a:pt x="1055" y="2328"/>
                  <a:pt x="1070" y="2350"/>
                  <a:pt x="1087" y="2372"/>
                </a:cubicBezTo>
                <a:lnTo>
                  <a:pt x="1603" y="3318"/>
                </a:lnTo>
                <a:cubicBezTo>
                  <a:pt x="1627" y="3361"/>
                  <a:pt x="1670" y="3383"/>
                  <a:pt x="1713" y="3383"/>
                </a:cubicBezTo>
                <a:cubicBezTo>
                  <a:pt x="1756" y="3383"/>
                  <a:pt x="1799" y="3361"/>
                  <a:pt x="1822" y="3318"/>
                </a:cubicBezTo>
                <a:lnTo>
                  <a:pt x="2339" y="2372"/>
                </a:lnTo>
                <a:cubicBezTo>
                  <a:pt x="2350" y="2350"/>
                  <a:pt x="2371" y="2328"/>
                  <a:pt x="2388" y="2318"/>
                </a:cubicBezTo>
                <a:lnTo>
                  <a:pt x="3334" y="1802"/>
                </a:lnTo>
                <a:cubicBezTo>
                  <a:pt x="3425" y="1753"/>
                  <a:pt x="3425" y="1630"/>
                  <a:pt x="3334" y="1581"/>
                </a:cubicBezTo>
                <a:lnTo>
                  <a:pt x="2388" y="1065"/>
                </a:lnTo>
                <a:cubicBezTo>
                  <a:pt x="2371" y="1055"/>
                  <a:pt x="2350" y="1033"/>
                  <a:pt x="2339" y="1011"/>
                </a:cubicBezTo>
                <a:lnTo>
                  <a:pt x="1822" y="65"/>
                </a:lnTo>
                <a:cubicBezTo>
                  <a:pt x="1799" y="22"/>
                  <a:pt x="1756" y="0"/>
                  <a:pt x="1713" y="0"/>
                </a:cubicBezTo>
                <a:close/>
              </a:path>
            </a:pathLst>
          </a:custGeom>
          <a:solidFill>
            <a:schemeClr val="accent4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14"/>
          <p:cNvSpPr/>
          <p:nvPr/>
        </p:nvSpPr>
        <p:spPr>
          <a:xfrm>
            <a:off x="8394454" y="2815000"/>
            <a:ext cx="196413" cy="193905"/>
          </a:xfrm>
          <a:custGeom>
            <a:avLst/>
            <a:gdLst/>
            <a:ahLst/>
            <a:cxnLst/>
            <a:rect l="l" t="t" r="r" b="b"/>
            <a:pathLst>
              <a:path w="3426" h="3383" extrusionOk="0">
                <a:moveTo>
                  <a:pt x="1713" y="0"/>
                </a:moveTo>
                <a:cubicBezTo>
                  <a:pt x="1670" y="0"/>
                  <a:pt x="1627" y="22"/>
                  <a:pt x="1603" y="65"/>
                </a:cubicBezTo>
                <a:lnTo>
                  <a:pt x="1087" y="1011"/>
                </a:lnTo>
                <a:cubicBezTo>
                  <a:pt x="1070" y="1033"/>
                  <a:pt x="1055" y="1055"/>
                  <a:pt x="1033" y="1065"/>
                </a:cubicBezTo>
                <a:lnTo>
                  <a:pt x="87" y="1581"/>
                </a:lnTo>
                <a:cubicBezTo>
                  <a:pt x="0" y="1630"/>
                  <a:pt x="0" y="1753"/>
                  <a:pt x="87" y="1802"/>
                </a:cubicBezTo>
                <a:lnTo>
                  <a:pt x="1033" y="2318"/>
                </a:lnTo>
                <a:cubicBezTo>
                  <a:pt x="1055" y="2328"/>
                  <a:pt x="1070" y="2350"/>
                  <a:pt x="1087" y="2372"/>
                </a:cubicBezTo>
                <a:lnTo>
                  <a:pt x="1603" y="3318"/>
                </a:lnTo>
                <a:cubicBezTo>
                  <a:pt x="1627" y="3361"/>
                  <a:pt x="1670" y="3383"/>
                  <a:pt x="1713" y="3383"/>
                </a:cubicBezTo>
                <a:cubicBezTo>
                  <a:pt x="1756" y="3383"/>
                  <a:pt x="1799" y="3361"/>
                  <a:pt x="1822" y="3318"/>
                </a:cubicBezTo>
                <a:lnTo>
                  <a:pt x="2339" y="2372"/>
                </a:lnTo>
                <a:cubicBezTo>
                  <a:pt x="2350" y="2350"/>
                  <a:pt x="2371" y="2328"/>
                  <a:pt x="2388" y="2318"/>
                </a:cubicBezTo>
                <a:lnTo>
                  <a:pt x="3334" y="1802"/>
                </a:lnTo>
                <a:cubicBezTo>
                  <a:pt x="3425" y="1753"/>
                  <a:pt x="3425" y="1630"/>
                  <a:pt x="3334" y="1581"/>
                </a:cubicBezTo>
                <a:lnTo>
                  <a:pt x="2388" y="1065"/>
                </a:lnTo>
                <a:cubicBezTo>
                  <a:pt x="2371" y="1055"/>
                  <a:pt x="2350" y="1033"/>
                  <a:pt x="2339" y="1011"/>
                </a:cubicBezTo>
                <a:lnTo>
                  <a:pt x="1822" y="65"/>
                </a:lnTo>
                <a:cubicBezTo>
                  <a:pt x="1799" y="22"/>
                  <a:pt x="1756" y="0"/>
                  <a:pt x="1713" y="0"/>
                </a:cubicBezTo>
                <a:close/>
              </a:path>
            </a:pathLst>
          </a:cu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14"/>
          <p:cNvSpPr/>
          <p:nvPr/>
        </p:nvSpPr>
        <p:spPr>
          <a:xfrm>
            <a:off x="514329" y="1965412"/>
            <a:ext cx="196413" cy="193905"/>
          </a:xfrm>
          <a:custGeom>
            <a:avLst/>
            <a:gdLst/>
            <a:ahLst/>
            <a:cxnLst/>
            <a:rect l="l" t="t" r="r" b="b"/>
            <a:pathLst>
              <a:path w="3426" h="3383" extrusionOk="0">
                <a:moveTo>
                  <a:pt x="1713" y="0"/>
                </a:moveTo>
                <a:cubicBezTo>
                  <a:pt x="1670" y="0"/>
                  <a:pt x="1627" y="22"/>
                  <a:pt x="1603" y="65"/>
                </a:cubicBezTo>
                <a:lnTo>
                  <a:pt x="1087" y="1011"/>
                </a:lnTo>
                <a:cubicBezTo>
                  <a:pt x="1070" y="1033"/>
                  <a:pt x="1055" y="1055"/>
                  <a:pt x="1033" y="1065"/>
                </a:cubicBezTo>
                <a:lnTo>
                  <a:pt x="87" y="1581"/>
                </a:lnTo>
                <a:cubicBezTo>
                  <a:pt x="0" y="1630"/>
                  <a:pt x="0" y="1753"/>
                  <a:pt x="87" y="1802"/>
                </a:cubicBezTo>
                <a:lnTo>
                  <a:pt x="1033" y="2318"/>
                </a:lnTo>
                <a:cubicBezTo>
                  <a:pt x="1055" y="2328"/>
                  <a:pt x="1070" y="2350"/>
                  <a:pt x="1087" y="2372"/>
                </a:cubicBezTo>
                <a:lnTo>
                  <a:pt x="1603" y="3318"/>
                </a:lnTo>
                <a:cubicBezTo>
                  <a:pt x="1627" y="3361"/>
                  <a:pt x="1670" y="3383"/>
                  <a:pt x="1713" y="3383"/>
                </a:cubicBezTo>
                <a:cubicBezTo>
                  <a:pt x="1756" y="3383"/>
                  <a:pt x="1799" y="3361"/>
                  <a:pt x="1822" y="3318"/>
                </a:cubicBezTo>
                <a:lnTo>
                  <a:pt x="2339" y="2372"/>
                </a:lnTo>
                <a:cubicBezTo>
                  <a:pt x="2350" y="2350"/>
                  <a:pt x="2371" y="2328"/>
                  <a:pt x="2388" y="2318"/>
                </a:cubicBezTo>
                <a:lnTo>
                  <a:pt x="3334" y="1802"/>
                </a:lnTo>
                <a:cubicBezTo>
                  <a:pt x="3425" y="1753"/>
                  <a:pt x="3425" y="1630"/>
                  <a:pt x="3334" y="1581"/>
                </a:cubicBezTo>
                <a:lnTo>
                  <a:pt x="2388" y="1065"/>
                </a:lnTo>
                <a:cubicBezTo>
                  <a:pt x="2371" y="1055"/>
                  <a:pt x="2350" y="1033"/>
                  <a:pt x="2339" y="1011"/>
                </a:cubicBezTo>
                <a:lnTo>
                  <a:pt x="1822" y="65"/>
                </a:lnTo>
                <a:cubicBezTo>
                  <a:pt x="1799" y="22"/>
                  <a:pt x="1756" y="0"/>
                  <a:pt x="1713" y="0"/>
                </a:cubicBezTo>
                <a:close/>
              </a:path>
            </a:pathLst>
          </a:cu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14"/>
          <p:cNvSpPr/>
          <p:nvPr/>
        </p:nvSpPr>
        <p:spPr>
          <a:xfrm>
            <a:off x="4393255" y="4700025"/>
            <a:ext cx="196413" cy="193905"/>
          </a:xfrm>
          <a:custGeom>
            <a:avLst/>
            <a:gdLst/>
            <a:ahLst/>
            <a:cxnLst/>
            <a:rect l="l" t="t" r="r" b="b"/>
            <a:pathLst>
              <a:path w="3426" h="3383" extrusionOk="0">
                <a:moveTo>
                  <a:pt x="1713" y="0"/>
                </a:moveTo>
                <a:cubicBezTo>
                  <a:pt x="1670" y="0"/>
                  <a:pt x="1627" y="22"/>
                  <a:pt x="1603" y="65"/>
                </a:cubicBezTo>
                <a:lnTo>
                  <a:pt x="1087" y="1011"/>
                </a:lnTo>
                <a:cubicBezTo>
                  <a:pt x="1070" y="1033"/>
                  <a:pt x="1055" y="1055"/>
                  <a:pt x="1033" y="1065"/>
                </a:cubicBezTo>
                <a:lnTo>
                  <a:pt x="87" y="1581"/>
                </a:lnTo>
                <a:cubicBezTo>
                  <a:pt x="0" y="1630"/>
                  <a:pt x="0" y="1753"/>
                  <a:pt x="87" y="1802"/>
                </a:cubicBezTo>
                <a:lnTo>
                  <a:pt x="1033" y="2318"/>
                </a:lnTo>
                <a:cubicBezTo>
                  <a:pt x="1055" y="2328"/>
                  <a:pt x="1070" y="2350"/>
                  <a:pt x="1087" y="2372"/>
                </a:cubicBezTo>
                <a:lnTo>
                  <a:pt x="1603" y="3318"/>
                </a:lnTo>
                <a:cubicBezTo>
                  <a:pt x="1627" y="3361"/>
                  <a:pt x="1670" y="3383"/>
                  <a:pt x="1713" y="3383"/>
                </a:cubicBezTo>
                <a:cubicBezTo>
                  <a:pt x="1756" y="3383"/>
                  <a:pt x="1799" y="3361"/>
                  <a:pt x="1822" y="3318"/>
                </a:cubicBezTo>
                <a:lnTo>
                  <a:pt x="2339" y="2372"/>
                </a:lnTo>
                <a:cubicBezTo>
                  <a:pt x="2350" y="2350"/>
                  <a:pt x="2371" y="2328"/>
                  <a:pt x="2388" y="2318"/>
                </a:cubicBezTo>
                <a:lnTo>
                  <a:pt x="3334" y="1802"/>
                </a:lnTo>
                <a:cubicBezTo>
                  <a:pt x="3425" y="1753"/>
                  <a:pt x="3425" y="1630"/>
                  <a:pt x="3334" y="1581"/>
                </a:cubicBezTo>
                <a:lnTo>
                  <a:pt x="2388" y="1065"/>
                </a:lnTo>
                <a:cubicBezTo>
                  <a:pt x="2371" y="1055"/>
                  <a:pt x="2350" y="1033"/>
                  <a:pt x="2339" y="1011"/>
                </a:cubicBezTo>
                <a:lnTo>
                  <a:pt x="1822" y="65"/>
                </a:lnTo>
                <a:cubicBezTo>
                  <a:pt x="1799" y="22"/>
                  <a:pt x="1756" y="0"/>
                  <a:pt x="1713" y="0"/>
                </a:cubicBezTo>
                <a:close/>
              </a:path>
            </a:pathLst>
          </a:custGeom>
          <a:solidFill>
            <a:schemeClr val="accent3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14"/>
          <p:cNvSpPr/>
          <p:nvPr/>
        </p:nvSpPr>
        <p:spPr>
          <a:xfrm>
            <a:off x="1630204" y="4762887"/>
            <a:ext cx="196413" cy="193905"/>
          </a:xfrm>
          <a:custGeom>
            <a:avLst/>
            <a:gdLst/>
            <a:ahLst/>
            <a:cxnLst/>
            <a:rect l="l" t="t" r="r" b="b"/>
            <a:pathLst>
              <a:path w="3426" h="3383" extrusionOk="0">
                <a:moveTo>
                  <a:pt x="1713" y="0"/>
                </a:moveTo>
                <a:cubicBezTo>
                  <a:pt x="1670" y="0"/>
                  <a:pt x="1627" y="22"/>
                  <a:pt x="1603" y="65"/>
                </a:cubicBezTo>
                <a:lnTo>
                  <a:pt x="1087" y="1011"/>
                </a:lnTo>
                <a:cubicBezTo>
                  <a:pt x="1070" y="1033"/>
                  <a:pt x="1055" y="1055"/>
                  <a:pt x="1033" y="1065"/>
                </a:cubicBezTo>
                <a:lnTo>
                  <a:pt x="87" y="1581"/>
                </a:lnTo>
                <a:cubicBezTo>
                  <a:pt x="0" y="1630"/>
                  <a:pt x="0" y="1753"/>
                  <a:pt x="87" y="1802"/>
                </a:cubicBezTo>
                <a:lnTo>
                  <a:pt x="1033" y="2318"/>
                </a:lnTo>
                <a:cubicBezTo>
                  <a:pt x="1055" y="2328"/>
                  <a:pt x="1070" y="2350"/>
                  <a:pt x="1087" y="2372"/>
                </a:cubicBezTo>
                <a:lnTo>
                  <a:pt x="1603" y="3318"/>
                </a:lnTo>
                <a:cubicBezTo>
                  <a:pt x="1627" y="3361"/>
                  <a:pt x="1670" y="3383"/>
                  <a:pt x="1713" y="3383"/>
                </a:cubicBezTo>
                <a:cubicBezTo>
                  <a:pt x="1756" y="3383"/>
                  <a:pt x="1799" y="3361"/>
                  <a:pt x="1822" y="3318"/>
                </a:cubicBezTo>
                <a:lnTo>
                  <a:pt x="2339" y="2372"/>
                </a:lnTo>
                <a:cubicBezTo>
                  <a:pt x="2350" y="2350"/>
                  <a:pt x="2371" y="2328"/>
                  <a:pt x="2388" y="2318"/>
                </a:cubicBezTo>
                <a:lnTo>
                  <a:pt x="3334" y="1802"/>
                </a:lnTo>
                <a:cubicBezTo>
                  <a:pt x="3425" y="1753"/>
                  <a:pt x="3425" y="1630"/>
                  <a:pt x="3334" y="1581"/>
                </a:cubicBezTo>
                <a:lnTo>
                  <a:pt x="2388" y="1065"/>
                </a:lnTo>
                <a:cubicBezTo>
                  <a:pt x="2371" y="1055"/>
                  <a:pt x="2350" y="1033"/>
                  <a:pt x="2339" y="1011"/>
                </a:cubicBezTo>
                <a:lnTo>
                  <a:pt x="1822" y="65"/>
                </a:lnTo>
                <a:cubicBezTo>
                  <a:pt x="1799" y="22"/>
                  <a:pt x="1756" y="0"/>
                  <a:pt x="1713" y="0"/>
                </a:cubicBezTo>
                <a:close/>
              </a:path>
            </a:pathLst>
          </a:cu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5"/>
          <p:cNvSpPr/>
          <p:nvPr/>
        </p:nvSpPr>
        <p:spPr>
          <a:xfrm>
            <a:off x="526400" y="435350"/>
            <a:ext cx="8091300" cy="42726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15"/>
          <p:cNvSpPr txBox="1">
            <a:spLocks noGrp="1"/>
          </p:cNvSpPr>
          <p:nvPr>
            <p:ph type="subTitle" idx="1"/>
          </p:nvPr>
        </p:nvSpPr>
        <p:spPr>
          <a:xfrm>
            <a:off x="720000" y="1523700"/>
            <a:ext cx="4012500" cy="271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Char char="▨"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43" name="Google Shape;143;p1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>
            <a:endParaRPr/>
          </a:p>
        </p:txBody>
      </p:sp>
      <p:sp>
        <p:nvSpPr>
          <p:cNvPr id="144" name="Google Shape;144;p15"/>
          <p:cNvSpPr/>
          <p:nvPr/>
        </p:nvSpPr>
        <p:spPr>
          <a:xfrm>
            <a:off x="8232480" y="341087"/>
            <a:ext cx="196413" cy="193905"/>
          </a:xfrm>
          <a:custGeom>
            <a:avLst/>
            <a:gdLst/>
            <a:ahLst/>
            <a:cxnLst/>
            <a:rect l="l" t="t" r="r" b="b"/>
            <a:pathLst>
              <a:path w="3426" h="3383" extrusionOk="0">
                <a:moveTo>
                  <a:pt x="1713" y="0"/>
                </a:moveTo>
                <a:cubicBezTo>
                  <a:pt x="1670" y="0"/>
                  <a:pt x="1627" y="22"/>
                  <a:pt x="1603" y="65"/>
                </a:cubicBezTo>
                <a:lnTo>
                  <a:pt x="1087" y="1011"/>
                </a:lnTo>
                <a:cubicBezTo>
                  <a:pt x="1070" y="1033"/>
                  <a:pt x="1055" y="1055"/>
                  <a:pt x="1033" y="1065"/>
                </a:cubicBezTo>
                <a:lnTo>
                  <a:pt x="87" y="1581"/>
                </a:lnTo>
                <a:cubicBezTo>
                  <a:pt x="0" y="1630"/>
                  <a:pt x="0" y="1753"/>
                  <a:pt x="87" y="1802"/>
                </a:cubicBezTo>
                <a:lnTo>
                  <a:pt x="1033" y="2318"/>
                </a:lnTo>
                <a:cubicBezTo>
                  <a:pt x="1055" y="2328"/>
                  <a:pt x="1070" y="2350"/>
                  <a:pt x="1087" y="2372"/>
                </a:cubicBezTo>
                <a:lnTo>
                  <a:pt x="1603" y="3318"/>
                </a:lnTo>
                <a:cubicBezTo>
                  <a:pt x="1627" y="3361"/>
                  <a:pt x="1670" y="3383"/>
                  <a:pt x="1713" y="3383"/>
                </a:cubicBezTo>
                <a:cubicBezTo>
                  <a:pt x="1756" y="3383"/>
                  <a:pt x="1799" y="3361"/>
                  <a:pt x="1822" y="3318"/>
                </a:cubicBezTo>
                <a:lnTo>
                  <a:pt x="2339" y="2372"/>
                </a:lnTo>
                <a:cubicBezTo>
                  <a:pt x="2350" y="2350"/>
                  <a:pt x="2371" y="2328"/>
                  <a:pt x="2388" y="2318"/>
                </a:cubicBezTo>
                <a:lnTo>
                  <a:pt x="3334" y="1802"/>
                </a:lnTo>
                <a:cubicBezTo>
                  <a:pt x="3425" y="1753"/>
                  <a:pt x="3425" y="1630"/>
                  <a:pt x="3334" y="1581"/>
                </a:cubicBezTo>
                <a:lnTo>
                  <a:pt x="2388" y="1065"/>
                </a:lnTo>
                <a:cubicBezTo>
                  <a:pt x="2371" y="1055"/>
                  <a:pt x="2350" y="1033"/>
                  <a:pt x="2339" y="1011"/>
                </a:cubicBezTo>
                <a:lnTo>
                  <a:pt x="1822" y="65"/>
                </a:lnTo>
                <a:cubicBezTo>
                  <a:pt x="1799" y="22"/>
                  <a:pt x="1756" y="0"/>
                  <a:pt x="1713" y="0"/>
                </a:cubicBezTo>
                <a:close/>
              </a:path>
            </a:pathLst>
          </a:custGeom>
          <a:solidFill>
            <a:schemeClr val="accent3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15"/>
          <p:cNvSpPr/>
          <p:nvPr/>
        </p:nvSpPr>
        <p:spPr>
          <a:xfrm>
            <a:off x="416122" y="4281275"/>
            <a:ext cx="196413" cy="193905"/>
          </a:xfrm>
          <a:custGeom>
            <a:avLst/>
            <a:gdLst/>
            <a:ahLst/>
            <a:cxnLst/>
            <a:rect l="l" t="t" r="r" b="b"/>
            <a:pathLst>
              <a:path w="3426" h="3383" extrusionOk="0">
                <a:moveTo>
                  <a:pt x="1713" y="0"/>
                </a:moveTo>
                <a:cubicBezTo>
                  <a:pt x="1670" y="0"/>
                  <a:pt x="1627" y="22"/>
                  <a:pt x="1603" y="65"/>
                </a:cubicBezTo>
                <a:lnTo>
                  <a:pt x="1087" y="1011"/>
                </a:lnTo>
                <a:cubicBezTo>
                  <a:pt x="1070" y="1033"/>
                  <a:pt x="1055" y="1055"/>
                  <a:pt x="1033" y="1065"/>
                </a:cubicBezTo>
                <a:lnTo>
                  <a:pt x="87" y="1581"/>
                </a:lnTo>
                <a:cubicBezTo>
                  <a:pt x="0" y="1630"/>
                  <a:pt x="0" y="1753"/>
                  <a:pt x="87" y="1802"/>
                </a:cubicBezTo>
                <a:lnTo>
                  <a:pt x="1033" y="2318"/>
                </a:lnTo>
                <a:cubicBezTo>
                  <a:pt x="1055" y="2328"/>
                  <a:pt x="1070" y="2350"/>
                  <a:pt x="1087" y="2372"/>
                </a:cubicBezTo>
                <a:lnTo>
                  <a:pt x="1603" y="3318"/>
                </a:lnTo>
                <a:cubicBezTo>
                  <a:pt x="1627" y="3361"/>
                  <a:pt x="1670" y="3383"/>
                  <a:pt x="1713" y="3383"/>
                </a:cubicBezTo>
                <a:cubicBezTo>
                  <a:pt x="1756" y="3383"/>
                  <a:pt x="1799" y="3361"/>
                  <a:pt x="1822" y="3318"/>
                </a:cubicBezTo>
                <a:lnTo>
                  <a:pt x="2339" y="2372"/>
                </a:lnTo>
                <a:cubicBezTo>
                  <a:pt x="2350" y="2350"/>
                  <a:pt x="2371" y="2328"/>
                  <a:pt x="2388" y="2318"/>
                </a:cubicBezTo>
                <a:lnTo>
                  <a:pt x="3334" y="1802"/>
                </a:lnTo>
                <a:cubicBezTo>
                  <a:pt x="3425" y="1753"/>
                  <a:pt x="3425" y="1630"/>
                  <a:pt x="3334" y="1581"/>
                </a:cubicBezTo>
                <a:lnTo>
                  <a:pt x="2388" y="1065"/>
                </a:lnTo>
                <a:cubicBezTo>
                  <a:pt x="2371" y="1055"/>
                  <a:pt x="2350" y="1033"/>
                  <a:pt x="2339" y="1011"/>
                </a:cubicBezTo>
                <a:lnTo>
                  <a:pt x="1822" y="65"/>
                </a:lnTo>
                <a:cubicBezTo>
                  <a:pt x="1799" y="22"/>
                  <a:pt x="1756" y="0"/>
                  <a:pt x="1713" y="0"/>
                </a:cubicBezTo>
                <a:close/>
              </a:path>
            </a:pathLst>
          </a:custGeom>
          <a:solidFill>
            <a:schemeClr val="accen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p15"/>
          <p:cNvSpPr/>
          <p:nvPr/>
        </p:nvSpPr>
        <p:spPr>
          <a:xfrm>
            <a:off x="8515879" y="2165800"/>
            <a:ext cx="196413" cy="193905"/>
          </a:xfrm>
          <a:custGeom>
            <a:avLst/>
            <a:gdLst/>
            <a:ahLst/>
            <a:cxnLst/>
            <a:rect l="l" t="t" r="r" b="b"/>
            <a:pathLst>
              <a:path w="3426" h="3383" extrusionOk="0">
                <a:moveTo>
                  <a:pt x="1713" y="0"/>
                </a:moveTo>
                <a:cubicBezTo>
                  <a:pt x="1670" y="0"/>
                  <a:pt x="1627" y="22"/>
                  <a:pt x="1603" y="65"/>
                </a:cubicBezTo>
                <a:lnTo>
                  <a:pt x="1087" y="1011"/>
                </a:lnTo>
                <a:cubicBezTo>
                  <a:pt x="1070" y="1033"/>
                  <a:pt x="1055" y="1055"/>
                  <a:pt x="1033" y="1065"/>
                </a:cubicBezTo>
                <a:lnTo>
                  <a:pt x="87" y="1581"/>
                </a:lnTo>
                <a:cubicBezTo>
                  <a:pt x="0" y="1630"/>
                  <a:pt x="0" y="1753"/>
                  <a:pt x="87" y="1802"/>
                </a:cubicBezTo>
                <a:lnTo>
                  <a:pt x="1033" y="2318"/>
                </a:lnTo>
                <a:cubicBezTo>
                  <a:pt x="1055" y="2328"/>
                  <a:pt x="1070" y="2350"/>
                  <a:pt x="1087" y="2372"/>
                </a:cubicBezTo>
                <a:lnTo>
                  <a:pt x="1603" y="3318"/>
                </a:lnTo>
                <a:cubicBezTo>
                  <a:pt x="1627" y="3361"/>
                  <a:pt x="1670" y="3383"/>
                  <a:pt x="1713" y="3383"/>
                </a:cubicBezTo>
                <a:cubicBezTo>
                  <a:pt x="1756" y="3383"/>
                  <a:pt x="1799" y="3361"/>
                  <a:pt x="1822" y="3318"/>
                </a:cubicBezTo>
                <a:lnTo>
                  <a:pt x="2339" y="2372"/>
                </a:lnTo>
                <a:cubicBezTo>
                  <a:pt x="2350" y="2350"/>
                  <a:pt x="2371" y="2328"/>
                  <a:pt x="2388" y="2318"/>
                </a:cubicBezTo>
                <a:lnTo>
                  <a:pt x="3334" y="1802"/>
                </a:lnTo>
                <a:cubicBezTo>
                  <a:pt x="3425" y="1753"/>
                  <a:pt x="3425" y="1630"/>
                  <a:pt x="3334" y="1581"/>
                </a:cubicBezTo>
                <a:lnTo>
                  <a:pt x="2388" y="1065"/>
                </a:lnTo>
                <a:cubicBezTo>
                  <a:pt x="2371" y="1055"/>
                  <a:pt x="2350" y="1033"/>
                  <a:pt x="2339" y="1011"/>
                </a:cubicBezTo>
                <a:lnTo>
                  <a:pt x="1822" y="65"/>
                </a:lnTo>
                <a:cubicBezTo>
                  <a:pt x="1799" y="22"/>
                  <a:pt x="1756" y="0"/>
                  <a:pt x="1713" y="0"/>
                </a:cubicBezTo>
                <a:close/>
              </a:path>
            </a:pathLst>
          </a:cu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15"/>
          <p:cNvSpPr/>
          <p:nvPr/>
        </p:nvSpPr>
        <p:spPr>
          <a:xfrm>
            <a:off x="2895372" y="4802425"/>
            <a:ext cx="196413" cy="193905"/>
          </a:xfrm>
          <a:custGeom>
            <a:avLst/>
            <a:gdLst/>
            <a:ahLst/>
            <a:cxnLst/>
            <a:rect l="l" t="t" r="r" b="b"/>
            <a:pathLst>
              <a:path w="3426" h="3383" extrusionOk="0">
                <a:moveTo>
                  <a:pt x="1713" y="0"/>
                </a:moveTo>
                <a:cubicBezTo>
                  <a:pt x="1670" y="0"/>
                  <a:pt x="1627" y="22"/>
                  <a:pt x="1603" y="65"/>
                </a:cubicBezTo>
                <a:lnTo>
                  <a:pt x="1087" y="1011"/>
                </a:lnTo>
                <a:cubicBezTo>
                  <a:pt x="1070" y="1033"/>
                  <a:pt x="1055" y="1055"/>
                  <a:pt x="1033" y="1065"/>
                </a:cubicBezTo>
                <a:lnTo>
                  <a:pt x="87" y="1581"/>
                </a:lnTo>
                <a:cubicBezTo>
                  <a:pt x="0" y="1630"/>
                  <a:pt x="0" y="1753"/>
                  <a:pt x="87" y="1802"/>
                </a:cubicBezTo>
                <a:lnTo>
                  <a:pt x="1033" y="2318"/>
                </a:lnTo>
                <a:cubicBezTo>
                  <a:pt x="1055" y="2328"/>
                  <a:pt x="1070" y="2350"/>
                  <a:pt x="1087" y="2372"/>
                </a:cubicBezTo>
                <a:lnTo>
                  <a:pt x="1603" y="3318"/>
                </a:lnTo>
                <a:cubicBezTo>
                  <a:pt x="1627" y="3361"/>
                  <a:pt x="1670" y="3383"/>
                  <a:pt x="1713" y="3383"/>
                </a:cubicBezTo>
                <a:cubicBezTo>
                  <a:pt x="1756" y="3383"/>
                  <a:pt x="1799" y="3361"/>
                  <a:pt x="1822" y="3318"/>
                </a:cubicBezTo>
                <a:lnTo>
                  <a:pt x="2339" y="2372"/>
                </a:lnTo>
                <a:cubicBezTo>
                  <a:pt x="2350" y="2350"/>
                  <a:pt x="2371" y="2328"/>
                  <a:pt x="2388" y="2318"/>
                </a:cubicBezTo>
                <a:lnTo>
                  <a:pt x="3334" y="1802"/>
                </a:lnTo>
                <a:cubicBezTo>
                  <a:pt x="3425" y="1753"/>
                  <a:pt x="3425" y="1630"/>
                  <a:pt x="3334" y="1581"/>
                </a:cubicBezTo>
                <a:lnTo>
                  <a:pt x="2388" y="1065"/>
                </a:lnTo>
                <a:cubicBezTo>
                  <a:pt x="2371" y="1055"/>
                  <a:pt x="2350" y="1033"/>
                  <a:pt x="2339" y="1011"/>
                </a:cubicBezTo>
                <a:lnTo>
                  <a:pt x="1822" y="65"/>
                </a:lnTo>
                <a:cubicBezTo>
                  <a:pt x="1799" y="22"/>
                  <a:pt x="1756" y="0"/>
                  <a:pt x="1713" y="0"/>
                </a:cubicBezTo>
                <a:close/>
              </a:path>
            </a:pathLst>
          </a:custGeom>
          <a:solidFill>
            <a:schemeClr val="accen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15"/>
          <p:cNvSpPr/>
          <p:nvPr/>
        </p:nvSpPr>
        <p:spPr>
          <a:xfrm>
            <a:off x="824380" y="147175"/>
            <a:ext cx="196413" cy="193905"/>
          </a:xfrm>
          <a:custGeom>
            <a:avLst/>
            <a:gdLst/>
            <a:ahLst/>
            <a:cxnLst/>
            <a:rect l="l" t="t" r="r" b="b"/>
            <a:pathLst>
              <a:path w="3426" h="3383" extrusionOk="0">
                <a:moveTo>
                  <a:pt x="1713" y="0"/>
                </a:moveTo>
                <a:cubicBezTo>
                  <a:pt x="1670" y="0"/>
                  <a:pt x="1627" y="22"/>
                  <a:pt x="1603" y="65"/>
                </a:cubicBezTo>
                <a:lnTo>
                  <a:pt x="1087" y="1011"/>
                </a:lnTo>
                <a:cubicBezTo>
                  <a:pt x="1070" y="1033"/>
                  <a:pt x="1055" y="1055"/>
                  <a:pt x="1033" y="1065"/>
                </a:cubicBezTo>
                <a:lnTo>
                  <a:pt x="87" y="1581"/>
                </a:lnTo>
                <a:cubicBezTo>
                  <a:pt x="0" y="1630"/>
                  <a:pt x="0" y="1753"/>
                  <a:pt x="87" y="1802"/>
                </a:cubicBezTo>
                <a:lnTo>
                  <a:pt x="1033" y="2318"/>
                </a:lnTo>
                <a:cubicBezTo>
                  <a:pt x="1055" y="2328"/>
                  <a:pt x="1070" y="2350"/>
                  <a:pt x="1087" y="2372"/>
                </a:cubicBezTo>
                <a:lnTo>
                  <a:pt x="1603" y="3318"/>
                </a:lnTo>
                <a:cubicBezTo>
                  <a:pt x="1627" y="3361"/>
                  <a:pt x="1670" y="3383"/>
                  <a:pt x="1713" y="3383"/>
                </a:cubicBezTo>
                <a:cubicBezTo>
                  <a:pt x="1756" y="3383"/>
                  <a:pt x="1799" y="3361"/>
                  <a:pt x="1822" y="3318"/>
                </a:cubicBezTo>
                <a:lnTo>
                  <a:pt x="2339" y="2372"/>
                </a:lnTo>
                <a:cubicBezTo>
                  <a:pt x="2350" y="2350"/>
                  <a:pt x="2371" y="2328"/>
                  <a:pt x="2388" y="2318"/>
                </a:cubicBezTo>
                <a:lnTo>
                  <a:pt x="3334" y="1802"/>
                </a:lnTo>
                <a:cubicBezTo>
                  <a:pt x="3425" y="1753"/>
                  <a:pt x="3425" y="1630"/>
                  <a:pt x="3334" y="1581"/>
                </a:cubicBezTo>
                <a:lnTo>
                  <a:pt x="2388" y="1065"/>
                </a:lnTo>
                <a:cubicBezTo>
                  <a:pt x="2371" y="1055"/>
                  <a:pt x="2350" y="1033"/>
                  <a:pt x="2339" y="1011"/>
                </a:cubicBezTo>
                <a:lnTo>
                  <a:pt x="1822" y="65"/>
                </a:lnTo>
                <a:cubicBezTo>
                  <a:pt x="1799" y="22"/>
                  <a:pt x="1756" y="0"/>
                  <a:pt x="1713" y="0"/>
                </a:cubicBezTo>
                <a:close/>
              </a:path>
            </a:pathLst>
          </a:custGeom>
          <a:solidFill>
            <a:schemeClr val="accent3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p15"/>
          <p:cNvSpPr/>
          <p:nvPr/>
        </p:nvSpPr>
        <p:spPr>
          <a:xfrm>
            <a:off x="6445913" y="4608512"/>
            <a:ext cx="196413" cy="193905"/>
          </a:xfrm>
          <a:custGeom>
            <a:avLst/>
            <a:gdLst/>
            <a:ahLst/>
            <a:cxnLst/>
            <a:rect l="l" t="t" r="r" b="b"/>
            <a:pathLst>
              <a:path w="3426" h="3383" extrusionOk="0">
                <a:moveTo>
                  <a:pt x="1713" y="0"/>
                </a:moveTo>
                <a:cubicBezTo>
                  <a:pt x="1670" y="0"/>
                  <a:pt x="1627" y="22"/>
                  <a:pt x="1603" y="65"/>
                </a:cubicBezTo>
                <a:lnTo>
                  <a:pt x="1087" y="1011"/>
                </a:lnTo>
                <a:cubicBezTo>
                  <a:pt x="1070" y="1033"/>
                  <a:pt x="1055" y="1055"/>
                  <a:pt x="1033" y="1065"/>
                </a:cubicBezTo>
                <a:lnTo>
                  <a:pt x="87" y="1581"/>
                </a:lnTo>
                <a:cubicBezTo>
                  <a:pt x="0" y="1630"/>
                  <a:pt x="0" y="1753"/>
                  <a:pt x="87" y="1802"/>
                </a:cubicBezTo>
                <a:lnTo>
                  <a:pt x="1033" y="2318"/>
                </a:lnTo>
                <a:cubicBezTo>
                  <a:pt x="1055" y="2328"/>
                  <a:pt x="1070" y="2350"/>
                  <a:pt x="1087" y="2372"/>
                </a:cubicBezTo>
                <a:lnTo>
                  <a:pt x="1603" y="3318"/>
                </a:lnTo>
                <a:cubicBezTo>
                  <a:pt x="1627" y="3361"/>
                  <a:pt x="1670" y="3383"/>
                  <a:pt x="1713" y="3383"/>
                </a:cubicBezTo>
                <a:cubicBezTo>
                  <a:pt x="1756" y="3383"/>
                  <a:pt x="1799" y="3361"/>
                  <a:pt x="1822" y="3318"/>
                </a:cubicBezTo>
                <a:lnTo>
                  <a:pt x="2339" y="2372"/>
                </a:lnTo>
                <a:cubicBezTo>
                  <a:pt x="2350" y="2350"/>
                  <a:pt x="2371" y="2328"/>
                  <a:pt x="2388" y="2318"/>
                </a:cubicBezTo>
                <a:lnTo>
                  <a:pt x="3334" y="1802"/>
                </a:lnTo>
                <a:cubicBezTo>
                  <a:pt x="3425" y="1753"/>
                  <a:pt x="3425" y="1630"/>
                  <a:pt x="3334" y="1581"/>
                </a:cubicBezTo>
                <a:lnTo>
                  <a:pt x="2388" y="1065"/>
                </a:lnTo>
                <a:cubicBezTo>
                  <a:pt x="2371" y="1055"/>
                  <a:pt x="2350" y="1033"/>
                  <a:pt x="2339" y="1011"/>
                </a:cubicBezTo>
                <a:lnTo>
                  <a:pt x="1822" y="65"/>
                </a:lnTo>
                <a:cubicBezTo>
                  <a:pt x="1799" y="22"/>
                  <a:pt x="1756" y="0"/>
                  <a:pt x="1713" y="0"/>
                </a:cubicBezTo>
                <a:close/>
              </a:path>
            </a:pathLst>
          </a:custGeom>
          <a:solidFill>
            <a:schemeClr val="accent4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BLANK_1_1_1_2"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6"/>
          <p:cNvSpPr/>
          <p:nvPr/>
        </p:nvSpPr>
        <p:spPr>
          <a:xfrm>
            <a:off x="526400" y="435350"/>
            <a:ext cx="8091300" cy="42726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16"/>
          <p:cNvSpPr txBox="1">
            <a:spLocks noGrp="1"/>
          </p:cNvSpPr>
          <p:nvPr>
            <p:ph type="title"/>
          </p:nvPr>
        </p:nvSpPr>
        <p:spPr>
          <a:xfrm>
            <a:off x="720000" y="2728113"/>
            <a:ext cx="2336400" cy="34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19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53" name="Google Shape;153;p16"/>
          <p:cNvSpPr txBox="1">
            <a:spLocks noGrp="1"/>
          </p:cNvSpPr>
          <p:nvPr>
            <p:ph type="subTitle" idx="1"/>
          </p:nvPr>
        </p:nvSpPr>
        <p:spPr>
          <a:xfrm>
            <a:off x="720000" y="3086056"/>
            <a:ext cx="2336400" cy="73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4" name="Google Shape;154;p16"/>
          <p:cNvSpPr txBox="1">
            <a:spLocks noGrp="1"/>
          </p:cNvSpPr>
          <p:nvPr>
            <p:ph type="title" idx="2"/>
          </p:nvPr>
        </p:nvSpPr>
        <p:spPr>
          <a:xfrm>
            <a:off x="3403800" y="2728113"/>
            <a:ext cx="2336400" cy="34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19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55" name="Google Shape;155;p16"/>
          <p:cNvSpPr txBox="1">
            <a:spLocks noGrp="1"/>
          </p:cNvSpPr>
          <p:nvPr>
            <p:ph type="subTitle" idx="3"/>
          </p:nvPr>
        </p:nvSpPr>
        <p:spPr>
          <a:xfrm>
            <a:off x="3403800" y="3086056"/>
            <a:ext cx="2336400" cy="73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6" name="Google Shape;156;p16"/>
          <p:cNvSpPr txBox="1">
            <a:spLocks noGrp="1"/>
          </p:cNvSpPr>
          <p:nvPr>
            <p:ph type="title" idx="4"/>
          </p:nvPr>
        </p:nvSpPr>
        <p:spPr>
          <a:xfrm>
            <a:off x="6087600" y="2728113"/>
            <a:ext cx="2336400" cy="34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19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57" name="Google Shape;157;p16"/>
          <p:cNvSpPr txBox="1">
            <a:spLocks noGrp="1"/>
          </p:cNvSpPr>
          <p:nvPr>
            <p:ph type="subTitle" idx="5"/>
          </p:nvPr>
        </p:nvSpPr>
        <p:spPr>
          <a:xfrm>
            <a:off x="6087600" y="3086056"/>
            <a:ext cx="2336400" cy="73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8" name="Google Shape;158;p16"/>
          <p:cNvSpPr txBox="1">
            <a:spLocks noGrp="1"/>
          </p:cNvSpPr>
          <p:nvPr>
            <p:ph type="title" idx="6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>
            <a:endParaRPr/>
          </a:p>
        </p:txBody>
      </p:sp>
      <p:sp>
        <p:nvSpPr>
          <p:cNvPr id="159" name="Google Shape;159;p16"/>
          <p:cNvSpPr/>
          <p:nvPr/>
        </p:nvSpPr>
        <p:spPr>
          <a:xfrm>
            <a:off x="6841180" y="110725"/>
            <a:ext cx="196413" cy="193905"/>
          </a:xfrm>
          <a:custGeom>
            <a:avLst/>
            <a:gdLst/>
            <a:ahLst/>
            <a:cxnLst/>
            <a:rect l="l" t="t" r="r" b="b"/>
            <a:pathLst>
              <a:path w="3426" h="3383" extrusionOk="0">
                <a:moveTo>
                  <a:pt x="1713" y="0"/>
                </a:moveTo>
                <a:cubicBezTo>
                  <a:pt x="1670" y="0"/>
                  <a:pt x="1627" y="22"/>
                  <a:pt x="1603" y="65"/>
                </a:cubicBezTo>
                <a:lnTo>
                  <a:pt x="1087" y="1011"/>
                </a:lnTo>
                <a:cubicBezTo>
                  <a:pt x="1070" y="1033"/>
                  <a:pt x="1055" y="1055"/>
                  <a:pt x="1033" y="1065"/>
                </a:cubicBezTo>
                <a:lnTo>
                  <a:pt x="87" y="1581"/>
                </a:lnTo>
                <a:cubicBezTo>
                  <a:pt x="0" y="1630"/>
                  <a:pt x="0" y="1753"/>
                  <a:pt x="87" y="1802"/>
                </a:cubicBezTo>
                <a:lnTo>
                  <a:pt x="1033" y="2318"/>
                </a:lnTo>
                <a:cubicBezTo>
                  <a:pt x="1055" y="2328"/>
                  <a:pt x="1070" y="2350"/>
                  <a:pt x="1087" y="2372"/>
                </a:cubicBezTo>
                <a:lnTo>
                  <a:pt x="1603" y="3318"/>
                </a:lnTo>
                <a:cubicBezTo>
                  <a:pt x="1627" y="3361"/>
                  <a:pt x="1670" y="3383"/>
                  <a:pt x="1713" y="3383"/>
                </a:cubicBezTo>
                <a:cubicBezTo>
                  <a:pt x="1756" y="3383"/>
                  <a:pt x="1799" y="3361"/>
                  <a:pt x="1822" y="3318"/>
                </a:cubicBezTo>
                <a:lnTo>
                  <a:pt x="2339" y="2372"/>
                </a:lnTo>
                <a:cubicBezTo>
                  <a:pt x="2350" y="2350"/>
                  <a:pt x="2371" y="2328"/>
                  <a:pt x="2388" y="2318"/>
                </a:cubicBezTo>
                <a:lnTo>
                  <a:pt x="3334" y="1802"/>
                </a:lnTo>
                <a:cubicBezTo>
                  <a:pt x="3425" y="1753"/>
                  <a:pt x="3425" y="1630"/>
                  <a:pt x="3334" y="1581"/>
                </a:cubicBezTo>
                <a:lnTo>
                  <a:pt x="2388" y="1065"/>
                </a:lnTo>
                <a:cubicBezTo>
                  <a:pt x="2371" y="1055"/>
                  <a:pt x="2350" y="1033"/>
                  <a:pt x="2339" y="1011"/>
                </a:cubicBezTo>
                <a:lnTo>
                  <a:pt x="1822" y="65"/>
                </a:lnTo>
                <a:cubicBezTo>
                  <a:pt x="1799" y="22"/>
                  <a:pt x="1756" y="0"/>
                  <a:pt x="1713" y="0"/>
                </a:cubicBezTo>
                <a:close/>
              </a:path>
            </a:pathLst>
          </a:custGeom>
          <a:solidFill>
            <a:schemeClr val="accent3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16"/>
          <p:cNvSpPr/>
          <p:nvPr/>
        </p:nvSpPr>
        <p:spPr>
          <a:xfrm>
            <a:off x="7226638" y="4807387"/>
            <a:ext cx="196413" cy="193905"/>
          </a:xfrm>
          <a:custGeom>
            <a:avLst/>
            <a:gdLst/>
            <a:ahLst/>
            <a:cxnLst/>
            <a:rect l="l" t="t" r="r" b="b"/>
            <a:pathLst>
              <a:path w="3426" h="3383" extrusionOk="0">
                <a:moveTo>
                  <a:pt x="1713" y="0"/>
                </a:moveTo>
                <a:cubicBezTo>
                  <a:pt x="1670" y="0"/>
                  <a:pt x="1627" y="22"/>
                  <a:pt x="1603" y="65"/>
                </a:cubicBezTo>
                <a:lnTo>
                  <a:pt x="1087" y="1011"/>
                </a:lnTo>
                <a:cubicBezTo>
                  <a:pt x="1070" y="1033"/>
                  <a:pt x="1055" y="1055"/>
                  <a:pt x="1033" y="1065"/>
                </a:cubicBezTo>
                <a:lnTo>
                  <a:pt x="87" y="1581"/>
                </a:lnTo>
                <a:cubicBezTo>
                  <a:pt x="0" y="1630"/>
                  <a:pt x="0" y="1753"/>
                  <a:pt x="87" y="1802"/>
                </a:cubicBezTo>
                <a:lnTo>
                  <a:pt x="1033" y="2318"/>
                </a:lnTo>
                <a:cubicBezTo>
                  <a:pt x="1055" y="2328"/>
                  <a:pt x="1070" y="2350"/>
                  <a:pt x="1087" y="2372"/>
                </a:cubicBezTo>
                <a:lnTo>
                  <a:pt x="1603" y="3318"/>
                </a:lnTo>
                <a:cubicBezTo>
                  <a:pt x="1627" y="3361"/>
                  <a:pt x="1670" y="3383"/>
                  <a:pt x="1713" y="3383"/>
                </a:cubicBezTo>
                <a:cubicBezTo>
                  <a:pt x="1756" y="3383"/>
                  <a:pt x="1799" y="3361"/>
                  <a:pt x="1822" y="3318"/>
                </a:cubicBezTo>
                <a:lnTo>
                  <a:pt x="2339" y="2372"/>
                </a:lnTo>
                <a:cubicBezTo>
                  <a:pt x="2350" y="2350"/>
                  <a:pt x="2371" y="2328"/>
                  <a:pt x="2388" y="2318"/>
                </a:cubicBezTo>
                <a:lnTo>
                  <a:pt x="3334" y="1802"/>
                </a:lnTo>
                <a:cubicBezTo>
                  <a:pt x="3425" y="1753"/>
                  <a:pt x="3425" y="1630"/>
                  <a:pt x="3334" y="1581"/>
                </a:cubicBezTo>
                <a:lnTo>
                  <a:pt x="2388" y="1065"/>
                </a:lnTo>
                <a:cubicBezTo>
                  <a:pt x="2371" y="1055"/>
                  <a:pt x="2350" y="1033"/>
                  <a:pt x="2339" y="1011"/>
                </a:cubicBezTo>
                <a:lnTo>
                  <a:pt x="1822" y="65"/>
                </a:lnTo>
                <a:cubicBezTo>
                  <a:pt x="1799" y="22"/>
                  <a:pt x="1756" y="0"/>
                  <a:pt x="1713" y="0"/>
                </a:cubicBezTo>
                <a:close/>
              </a:path>
            </a:pathLst>
          </a:custGeom>
          <a:solidFill>
            <a:schemeClr val="accent4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16"/>
          <p:cNvSpPr/>
          <p:nvPr/>
        </p:nvSpPr>
        <p:spPr>
          <a:xfrm>
            <a:off x="8531592" y="1378850"/>
            <a:ext cx="196413" cy="193905"/>
          </a:xfrm>
          <a:custGeom>
            <a:avLst/>
            <a:gdLst/>
            <a:ahLst/>
            <a:cxnLst/>
            <a:rect l="l" t="t" r="r" b="b"/>
            <a:pathLst>
              <a:path w="3426" h="3383" extrusionOk="0">
                <a:moveTo>
                  <a:pt x="1713" y="0"/>
                </a:moveTo>
                <a:cubicBezTo>
                  <a:pt x="1670" y="0"/>
                  <a:pt x="1627" y="22"/>
                  <a:pt x="1603" y="65"/>
                </a:cubicBezTo>
                <a:lnTo>
                  <a:pt x="1087" y="1011"/>
                </a:lnTo>
                <a:cubicBezTo>
                  <a:pt x="1070" y="1033"/>
                  <a:pt x="1055" y="1055"/>
                  <a:pt x="1033" y="1065"/>
                </a:cubicBezTo>
                <a:lnTo>
                  <a:pt x="87" y="1581"/>
                </a:lnTo>
                <a:cubicBezTo>
                  <a:pt x="0" y="1630"/>
                  <a:pt x="0" y="1753"/>
                  <a:pt x="87" y="1802"/>
                </a:cubicBezTo>
                <a:lnTo>
                  <a:pt x="1033" y="2318"/>
                </a:lnTo>
                <a:cubicBezTo>
                  <a:pt x="1055" y="2328"/>
                  <a:pt x="1070" y="2350"/>
                  <a:pt x="1087" y="2372"/>
                </a:cubicBezTo>
                <a:lnTo>
                  <a:pt x="1603" y="3318"/>
                </a:lnTo>
                <a:cubicBezTo>
                  <a:pt x="1627" y="3361"/>
                  <a:pt x="1670" y="3383"/>
                  <a:pt x="1713" y="3383"/>
                </a:cubicBezTo>
                <a:cubicBezTo>
                  <a:pt x="1756" y="3383"/>
                  <a:pt x="1799" y="3361"/>
                  <a:pt x="1822" y="3318"/>
                </a:cubicBezTo>
                <a:lnTo>
                  <a:pt x="2339" y="2372"/>
                </a:lnTo>
                <a:cubicBezTo>
                  <a:pt x="2350" y="2350"/>
                  <a:pt x="2371" y="2328"/>
                  <a:pt x="2388" y="2318"/>
                </a:cubicBezTo>
                <a:lnTo>
                  <a:pt x="3334" y="1802"/>
                </a:lnTo>
                <a:cubicBezTo>
                  <a:pt x="3425" y="1753"/>
                  <a:pt x="3425" y="1630"/>
                  <a:pt x="3334" y="1581"/>
                </a:cubicBezTo>
                <a:lnTo>
                  <a:pt x="2388" y="1065"/>
                </a:lnTo>
                <a:cubicBezTo>
                  <a:pt x="2371" y="1055"/>
                  <a:pt x="2350" y="1033"/>
                  <a:pt x="2339" y="1011"/>
                </a:cubicBezTo>
                <a:lnTo>
                  <a:pt x="1822" y="65"/>
                </a:lnTo>
                <a:cubicBezTo>
                  <a:pt x="1799" y="22"/>
                  <a:pt x="1756" y="0"/>
                  <a:pt x="1713" y="0"/>
                </a:cubicBezTo>
                <a:close/>
              </a:path>
            </a:pathLst>
          </a:cu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16"/>
          <p:cNvSpPr/>
          <p:nvPr/>
        </p:nvSpPr>
        <p:spPr>
          <a:xfrm>
            <a:off x="1985429" y="4763512"/>
            <a:ext cx="196413" cy="193905"/>
          </a:xfrm>
          <a:custGeom>
            <a:avLst/>
            <a:gdLst/>
            <a:ahLst/>
            <a:cxnLst/>
            <a:rect l="l" t="t" r="r" b="b"/>
            <a:pathLst>
              <a:path w="3426" h="3383" extrusionOk="0">
                <a:moveTo>
                  <a:pt x="1713" y="0"/>
                </a:moveTo>
                <a:cubicBezTo>
                  <a:pt x="1670" y="0"/>
                  <a:pt x="1627" y="22"/>
                  <a:pt x="1603" y="65"/>
                </a:cubicBezTo>
                <a:lnTo>
                  <a:pt x="1087" y="1011"/>
                </a:lnTo>
                <a:cubicBezTo>
                  <a:pt x="1070" y="1033"/>
                  <a:pt x="1055" y="1055"/>
                  <a:pt x="1033" y="1065"/>
                </a:cubicBezTo>
                <a:lnTo>
                  <a:pt x="87" y="1581"/>
                </a:lnTo>
                <a:cubicBezTo>
                  <a:pt x="0" y="1630"/>
                  <a:pt x="0" y="1753"/>
                  <a:pt x="87" y="1802"/>
                </a:cubicBezTo>
                <a:lnTo>
                  <a:pt x="1033" y="2318"/>
                </a:lnTo>
                <a:cubicBezTo>
                  <a:pt x="1055" y="2328"/>
                  <a:pt x="1070" y="2350"/>
                  <a:pt x="1087" y="2372"/>
                </a:cubicBezTo>
                <a:lnTo>
                  <a:pt x="1603" y="3318"/>
                </a:lnTo>
                <a:cubicBezTo>
                  <a:pt x="1627" y="3361"/>
                  <a:pt x="1670" y="3383"/>
                  <a:pt x="1713" y="3383"/>
                </a:cubicBezTo>
                <a:cubicBezTo>
                  <a:pt x="1756" y="3383"/>
                  <a:pt x="1799" y="3361"/>
                  <a:pt x="1822" y="3318"/>
                </a:cubicBezTo>
                <a:lnTo>
                  <a:pt x="2339" y="2372"/>
                </a:lnTo>
                <a:cubicBezTo>
                  <a:pt x="2350" y="2350"/>
                  <a:pt x="2371" y="2328"/>
                  <a:pt x="2388" y="2318"/>
                </a:cubicBezTo>
                <a:lnTo>
                  <a:pt x="3334" y="1802"/>
                </a:lnTo>
                <a:cubicBezTo>
                  <a:pt x="3425" y="1753"/>
                  <a:pt x="3425" y="1630"/>
                  <a:pt x="3334" y="1581"/>
                </a:cubicBezTo>
                <a:lnTo>
                  <a:pt x="2388" y="1065"/>
                </a:lnTo>
                <a:cubicBezTo>
                  <a:pt x="2371" y="1055"/>
                  <a:pt x="2350" y="1033"/>
                  <a:pt x="2339" y="1011"/>
                </a:cubicBezTo>
                <a:lnTo>
                  <a:pt x="1822" y="65"/>
                </a:lnTo>
                <a:cubicBezTo>
                  <a:pt x="1799" y="22"/>
                  <a:pt x="1756" y="0"/>
                  <a:pt x="1713" y="0"/>
                </a:cubicBezTo>
                <a:close/>
              </a:path>
            </a:pathLst>
          </a:cu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p16"/>
          <p:cNvSpPr/>
          <p:nvPr/>
        </p:nvSpPr>
        <p:spPr>
          <a:xfrm>
            <a:off x="420384" y="2682200"/>
            <a:ext cx="196413" cy="193905"/>
          </a:xfrm>
          <a:custGeom>
            <a:avLst/>
            <a:gdLst/>
            <a:ahLst/>
            <a:cxnLst/>
            <a:rect l="l" t="t" r="r" b="b"/>
            <a:pathLst>
              <a:path w="3426" h="3383" extrusionOk="0">
                <a:moveTo>
                  <a:pt x="1713" y="0"/>
                </a:moveTo>
                <a:cubicBezTo>
                  <a:pt x="1670" y="0"/>
                  <a:pt x="1627" y="22"/>
                  <a:pt x="1603" y="65"/>
                </a:cubicBezTo>
                <a:lnTo>
                  <a:pt x="1087" y="1011"/>
                </a:lnTo>
                <a:cubicBezTo>
                  <a:pt x="1070" y="1033"/>
                  <a:pt x="1055" y="1055"/>
                  <a:pt x="1033" y="1065"/>
                </a:cubicBezTo>
                <a:lnTo>
                  <a:pt x="87" y="1581"/>
                </a:lnTo>
                <a:cubicBezTo>
                  <a:pt x="0" y="1630"/>
                  <a:pt x="0" y="1753"/>
                  <a:pt x="87" y="1802"/>
                </a:cubicBezTo>
                <a:lnTo>
                  <a:pt x="1033" y="2318"/>
                </a:lnTo>
                <a:cubicBezTo>
                  <a:pt x="1055" y="2328"/>
                  <a:pt x="1070" y="2350"/>
                  <a:pt x="1087" y="2372"/>
                </a:cubicBezTo>
                <a:lnTo>
                  <a:pt x="1603" y="3318"/>
                </a:lnTo>
                <a:cubicBezTo>
                  <a:pt x="1627" y="3361"/>
                  <a:pt x="1670" y="3383"/>
                  <a:pt x="1713" y="3383"/>
                </a:cubicBezTo>
                <a:cubicBezTo>
                  <a:pt x="1756" y="3383"/>
                  <a:pt x="1799" y="3361"/>
                  <a:pt x="1822" y="3318"/>
                </a:cubicBezTo>
                <a:lnTo>
                  <a:pt x="2339" y="2372"/>
                </a:lnTo>
                <a:cubicBezTo>
                  <a:pt x="2350" y="2350"/>
                  <a:pt x="2371" y="2328"/>
                  <a:pt x="2388" y="2318"/>
                </a:cubicBezTo>
                <a:lnTo>
                  <a:pt x="3334" y="1802"/>
                </a:lnTo>
                <a:cubicBezTo>
                  <a:pt x="3425" y="1753"/>
                  <a:pt x="3425" y="1630"/>
                  <a:pt x="3334" y="1581"/>
                </a:cubicBezTo>
                <a:lnTo>
                  <a:pt x="2388" y="1065"/>
                </a:lnTo>
                <a:cubicBezTo>
                  <a:pt x="2371" y="1055"/>
                  <a:pt x="2350" y="1033"/>
                  <a:pt x="2339" y="1011"/>
                </a:cubicBezTo>
                <a:lnTo>
                  <a:pt x="1822" y="65"/>
                </a:lnTo>
                <a:cubicBezTo>
                  <a:pt x="1799" y="22"/>
                  <a:pt x="1756" y="0"/>
                  <a:pt x="1713" y="0"/>
                </a:cubicBezTo>
                <a:close/>
              </a:path>
            </a:pathLst>
          </a:custGeom>
          <a:solidFill>
            <a:schemeClr val="accen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BLANK_1_1_1_2_1"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7"/>
          <p:cNvSpPr/>
          <p:nvPr/>
        </p:nvSpPr>
        <p:spPr>
          <a:xfrm>
            <a:off x="526400" y="435350"/>
            <a:ext cx="8091300" cy="42726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17"/>
          <p:cNvSpPr txBox="1">
            <a:spLocks noGrp="1"/>
          </p:cNvSpPr>
          <p:nvPr>
            <p:ph type="title"/>
          </p:nvPr>
        </p:nvSpPr>
        <p:spPr>
          <a:xfrm>
            <a:off x="720000" y="3185313"/>
            <a:ext cx="2336400" cy="25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19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67" name="Google Shape;167;p17"/>
          <p:cNvSpPr txBox="1">
            <a:spLocks noGrp="1"/>
          </p:cNvSpPr>
          <p:nvPr>
            <p:ph type="subTitle" idx="1"/>
          </p:nvPr>
        </p:nvSpPr>
        <p:spPr>
          <a:xfrm>
            <a:off x="720000" y="3467038"/>
            <a:ext cx="23364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8" name="Google Shape;168;p17"/>
          <p:cNvSpPr txBox="1">
            <a:spLocks noGrp="1"/>
          </p:cNvSpPr>
          <p:nvPr>
            <p:ph type="title" idx="2"/>
          </p:nvPr>
        </p:nvSpPr>
        <p:spPr>
          <a:xfrm>
            <a:off x="3403800" y="3185313"/>
            <a:ext cx="2336400" cy="25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19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69" name="Google Shape;169;p17"/>
          <p:cNvSpPr txBox="1">
            <a:spLocks noGrp="1"/>
          </p:cNvSpPr>
          <p:nvPr>
            <p:ph type="subTitle" idx="3"/>
          </p:nvPr>
        </p:nvSpPr>
        <p:spPr>
          <a:xfrm>
            <a:off x="3403800" y="3467038"/>
            <a:ext cx="23364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0" name="Google Shape;170;p17"/>
          <p:cNvSpPr txBox="1">
            <a:spLocks noGrp="1"/>
          </p:cNvSpPr>
          <p:nvPr>
            <p:ph type="title" idx="4"/>
          </p:nvPr>
        </p:nvSpPr>
        <p:spPr>
          <a:xfrm>
            <a:off x="6087600" y="3185313"/>
            <a:ext cx="2336400" cy="25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19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71" name="Google Shape;171;p17"/>
          <p:cNvSpPr txBox="1">
            <a:spLocks noGrp="1"/>
          </p:cNvSpPr>
          <p:nvPr>
            <p:ph type="subTitle" idx="5"/>
          </p:nvPr>
        </p:nvSpPr>
        <p:spPr>
          <a:xfrm>
            <a:off x="6087600" y="3467038"/>
            <a:ext cx="23364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2" name="Google Shape;172;p17"/>
          <p:cNvSpPr txBox="1">
            <a:spLocks noGrp="1"/>
          </p:cNvSpPr>
          <p:nvPr>
            <p:ph type="title" idx="6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>
            <a:endParaRPr/>
          </a:p>
        </p:txBody>
      </p:sp>
      <p:sp>
        <p:nvSpPr>
          <p:cNvPr id="173" name="Google Shape;173;p17"/>
          <p:cNvSpPr/>
          <p:nvPr/>
        </p:nvSpPr>
        <p:spPr>
          <a:xfrm>
            <a:off x="416122" y="4281275"/>
            <a:ext cx="196413" cy="193905"/>
          </a:xfrm>
          <a:custGeom>
            <a:avLst/>
            <a:gdLst/>
            <a:ahLst/>
            <a:cxnLst/>
            <a:rect l="l" t="t" r="r" b="b"/>
            <a:pathLst>
              <a:path w="3426" h="3383" extrusionOk="0">
                <a:moveTo>
                  <a:pt x="1713" y="0"/>
                </a:moveTo>
                <a:cubicBezTo>
                  <a:pt x="1670" y="0"/>
                  <a:pt x="1627" y="22"/>
                  <a:pt x="1603" y="65"/>
                </a:cubicBezTo>
                <a:lnTo>
                  <a:pt x="1087" y="1011"/>
                </a:lnTo>
                <a:cubicBezTo>
                  <a:pt x="1070" y="1033"/>
                  <a:pt x="1055" y="1055"/>
                  <a:pt x="1033" y="1065"/>
                </a:cubicBezTo>
                <a:lnTo>
                  <a:pt x="87" y="1581"/>
                </a:lnTo>
                <a:cubicBezTo>
                  <a:pt x="0" y="1630"/>
                  <a:pt x="0" y="1753"/>
                  <a:pt x="87" y="1802"/>
                </a:cubicBezTo>
                <a:lnTo>
                  <a:pt x="1033" y="2318"/>
                </a:lnTo>
                <a:cubicBezTo>
                  <a:pt x="1055" y="2328"/>
                  <a:pt x="1070" y="2350"/>
                  <a:pt x="1087" y="2372"/>
                </a:cubicBezTo>
                <a:lnTo>
                  <a:pt x="1603" y="3318"/>
                </a:lnTo>
                <a:cubicBezTo>
                  <a:pt x="1627" y="3361"/>
                  <a:pt x="1670" y="3383"/>
                  <a:pt x="1713" y="3383"/>
                </a:cubicBezTo>
                <a:cubicBezTo>
                  <a:pt x="1756" y="3383"/>
                  <a:pt x="1799" y="3361"/>
                  <a:pt x="1822" y="3318"/>
                </a:cubicBezTo>
                <a:lnTo>
                  <a:pt x="2339" y="2372"/>
                </a:lnTo>
                <a:cubicBezTo>
                  <a:pt x="2350" y="2350"/>
                  <a:pt x="2371" y="2328"/>
                  <a:pt x="2388" y="2318"/>
                </a:cubicBezTo>
                <a:lnTo>
                  <a:pt x="3334" y="1802"/>
                </a:lnTo>
                <a:cubicBezTo>
                  <a:pt x="3425" y="1753"/>
                  <a:pt x="3425" y="1630"/>
                  <a:pt x="3334" y="1581"/>
                </a:cubicBezTo>
                <a:lnTo>
                  <a:pt x="2388" y="1065"/>
                </a:lnTo>
                <a:cubicBezTo>
                  <a:pt x="2371" y="1055"/>
                  <a:pt x="2350" y="1033"/>
                  <a:pt x="2339" y="1011"/>
                </a:cubicBezTo>
                <a:lnTo>
                  <a:pt x="1822" y="65"/>
                </a:lnTo>
                <a:cubicBezTo>
                  <a:pt x="1799" y="22"/>
                  <a:pt x="1756" y="0"/>
                  <a:pt x="1713" y="0"/>
                </a:cubicBezTo>
                <a:close/>
              </a:path>
            </a:pathLst>
          </a:custGeom>
          <a:solidFill>
            <a:schemeClr val="accen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17"/>
          <p:cNvSpPr/>
          <p:nvPr/>
        </p:nvSpPr>
        <p:spPr>
          <a:xfrm>
            <a:off x="6445913" y="4608512"/>
            <a:ext cx="196413" cy="193905"/>
          </a:xfrm>
          <a:custGeom>
            <a:avLst/>
            <a:gdLst/>
            <a:ahLst/>
            <a:cxnLst/>
            <a:rect l="l" t="t" r="r" b="b"/>
            <a:pathLst>
              <a:path w="3426" h="3383" extrusionOk="0">
                <a:moveTo>
                  <a:pt x="1713" y="0"/>
                </a:moveTo>
                <a:cubicBezTo>
                  <a:pt x="1670" y="0"/>
                  <a:pt x="1627" y="22"/>
                  <a:pt x="1603" y="65"/>
                </a:cubicBezTo>
                <a:lnTo>
                  <a:pt x="1087" y="1011"/>
                </a:lnTo>
                <a:cubicBezTo>
                  <a:pt x="1070" y="1033"/>
                  <a:pt x="1055" y="1055"/>
                  <a:pt x="1033" y="1065"/>
                </a:cubicBezTo>
                <a:lnTo>
                  <a:pt x="87" y="1581"/>
                </a:lnTo>
                <a:cubicBezTo>
                  <a:pt x="0" y="1630"/>
                  <a:pt x="0" y="1753"/>
                  <a:pt x="87" y="1802"/>
                </a:cubicBezTo>
                <a:lnTo>
                  <a:pt x="1033" y="2318"/>
                </a:lnTo>
                <a:cubicBezTo>
                  <a:pt x="1055" y="2328"/>
                  <a:pt x="1070" y="2350"/>
                  <a:pt x="1087" y="2372"/>
                </a:cubicBezTo>
                <a:lnTo>
                  <a:pt x="1603" y="3318"/>
                </a:lnTo>
                <a:cubicBezTo>
                  <a:pt x="1627" y="3361"/>
                  <a:pt x="1670" y="3383"/>
                  <a:pt x="1713" y="3383"/>
                </a:cubicBezTo>
                <a:cubicBezTo>
                  <a:pt x="1756" y="3383"/>
                  <a:pt x="1799" y="3361"/>
                  <a:pt x="1822" y="3318"/>
                </a:cubicBezTo>
                <a:lnTo>
                  <a:pt x="2339" y="2372"/>
                </a:lnTo>
                <a:cubicBezTo>
                  <a:pt x="2350" y="2350"/>
                  <a:pt x="2371" y="2328"/>
                  <a:pt x="2388" y="2318"/>
                </a:cubicBezTo>
                <a:lnTo>
                  <a:pt x="3334" y="1802"/>
                </a:lnTo>
                <a:cubicBezTo>
                  <a:pt x="3425" y="1753"/>
                  <a:pt x="3425" y="1630"/>
                  <a:pt x="3334" y="1581"/>
                </a:cubicBezTo>
                <a:lnTo>
                  <a:pt x="2388" y="1065"/>
                </a:lnTo>
                <a:cubicBezTo>
                  <a:pt x="2371" y="1055"/>
                  <a:pt x="2350" y="1033"/>
                  <a:pt x="2339" y="1011"/>
                </a:cubicBezTo>
                <a:lnTo>
                  <a:pt x="1822" y="65"/>
                </a:lnTo>
                <a:cubicBezTo>
                  <a:pt x="1799" y="22"/>
                  <a:pt x="1756" y="0"/>
                  <a:pt x="1713" y="0"/>
                </a:cubicBezTo>
                <a:close/>
              </a:path>
            </a:pathLst>
          </a:custGeom>
          <a:solidFill>
            <a:schemeClr val="accent4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17"/>
          <p:cNvSpPr/>
          <p:nvPr/>
        </p:nvSpPr>
        <p:spPr>
          <a:xfrm>
            <a:off x="8515879" y="2165800"/>
            <a:ext cx="196413" cy="193905"/>
          </a:xfrm>
          <a:custGeom>
            <a:avLst/>
            <a:gdLst/>
            <a:ahLst/>
            <a:cxnLst/>
            <a:rect l="l" t="t" r="r" b="b"/>
            <a:pathLst>
              <a:path w="3426" h="3383" extrusionOk="0">
                <a:moveTo>
                  <a:pt x="1713" y="0"/>
                </a:moveTo>
                <a:cubicBezTo>
                  <a:pt x="1670" y="0"/>
                  <a:pt x="1627" y="22"/>
                  <a:pt x="1603" y="65"/>
                </a:cubicBezTo>
                <a:lnTo>
                  <a:pt x="1087" y="1011"/>
                </a:lnTo>
                <a:cubicBezTo>
                  <a:pt x="1070" y="1033"/>
                  <a:pt x="1055" y="1055"/>
                  <a:pt x="1033" y="1065"/>
                </a:cubicBezTo>
                <a:lnTo>
                  <a:pt x="87" y="1581"/>
                </a:lnTo>
                <a:cubicBezTo>
                  <a:pt x="0" y="1630"/>
                  <a:pt x="0" y="1753"/>
                  <a:pt x="87" y="1802"/>
                </a:cubicBezTo>
                <a:lnTo>
                  <a:pt x="1033" y="2318"/>
                </a:lnTo>
                <a:cubicBezTo>
                  <a:pt x="1055" y="2328"/>
                  <a:pt x="1070" y="2350"/>
                  <a:pt x="1087" y="2372"/>
                </a:cubicBezTo>
                <a:lnTo>
                  <a:pt x="1603" y="3318"/>
                </a:lnTo>
                <a:cubicBezTo>
                  <a:pt x="1627" y="3361"/>
                  <a:pt x="1670" y="3383"/>
                  <a:pt x="1713" y="3383"/>
                </a:cubicBezTo>
                <a:cubicBezTo>
                  <a:pt x="1756" y="3383"/>
                  <a:pt x="1799" y="3361"/>
                  <a:pt x="1822" y="3318"/>
                </a:cubicBezTo>
                <a:lnTo>
                  <a:pt x="2339" y="2372"/>
                </a:lnTo>
                <a:cubicBezTo>
                  <a:pt x="2350" y="2350"/>
                  <a:pt x="2371" y="2328"/>
                  <a:pt x="2388" y="2318"/>
                </a:cubicBezTo>
                <a:lnTo>
                  <a:pt x="3334" y="1802"/>
                </a:lnTo>
                <a:cubicBezTo>
                  <a:pt x="3425" y="1753"/>
                  <a:pt x="3425" y="1630"/>
                  <a:pt x="3334" y="1581"/>
                </a:cubicBezTo>
                <a:lnTo>
                  <a:pt x="2388" y="1065"/>
                </a:lnTo>
                <a:cubicBezTo>
                  <a:pt x="2371" y="1055"/>
                  <a:pt x="2350" y="1033"/>
                  <a:pt x="2339" y="1011"/>
                </a:cubicBezTo>
                <a:lnTo>
                  <a:pt x="1822" y="65"/>
                </a:lnTo>
                <a:cubicBezTo>
                  <a:pt x="1799" y="22"/>
                  <a:pt x="1756" y="0"/>
                  <a:pt x="1713" y="0"/>
                </a:cubicBezTo>
                <a:close/>
              </a:path>
            </a:pathLst>
          </a:cu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17"/>
          <p:cNvSpPr/>
          <p:nvPr/>
        </p:nvSpPr>
        <p:spPr>
          <a:xfrm>
            <a:off x="2895372" y="4802425"/>
            <a:ext cx="196413" cy="193905"/>
          </a:xfrm>
          <a:custGeom>
            <a:avLst/>
            <a:gdLst/>
            <a:ahLst/>
            <a:cxnLst/>
            <a:rect l="l" t="t" r="r" b="b"/>
            <a:pathLst>
              <a:path w="3426" h="3383" extrusionOk="0">
                <a:moveTo>
                  <a:pt x="1713" y="0"/>
                </a:moveTo>
                <a:cubicBezTo>
                  <a:pt x="1670" y="0"/>
                  <a:pt x="1627" y="22"/>
                  <a:pt x="1603" y="65"/>
                </a:cubicBezTo>
                <a:lnTo>
                  <a:pt x="1087" y="1011"/>
                </a:lnTo>
                <a:cubicBezTo>
                  <a:pt x="1070" y="1033"/>
                  <a:pt x="1055" y="1055"/>
                  <a:pt x="1033" y="1065"/>
                </a:cubicBezTo>
                <a:lnTo>
                  <a:pt x="87" y="1581"/>
                </a:lnTo>
                <a:cubicBezTo>
                  <a:pt x="0" y="1630"/>
                  <a:pt x="0" y="1753"/>
                  <a:pt x="87" y="1802"/>
                </a:cubicBezTo>
                <a:lnTo>
                  <a:pt x="1033" y="2318"/>
                </a:lnTo>
                <a:cubicBezTo>
                  <a:pt x="1055" y="2328"/>
                  <a:pt x="1070" y="2350"/>
                  <a:pt x="1087" y="2372"/>
                </a:cubicBezTo>
                <a:lnTo>
                  <a:pt x="1603" y="3318"/>
                </a:lnTo>
                <a:cubicBezTo>
                  <a:pt x="1627" y="3361"/>
                  <a:pt x="1670" y="3383"/>
                  <a:pt x="1713" y="3383"/>
                </a:cubicBezTo>
                <a:cubicBezTo>
                  <a:pt x="1756" y="3383"/>
                  <a:pt x="1799" y="3361"/>
                  <a:pt x="1822" y="3318"/>
                </a:cubicBezTo>
                <a:lnTo>
                  <a:pt x="2339" y="2372"/>
                </a:lnTo>
                <a:cubicBezTo>
                  <a:pt x="2350" y="2350"/>
                  <a:pt x="2371" y="2328"/>
                  <a:pt x="2388" y="2318"/>
                </a:cubicBezTo>
                <a:lnTo>
                  <a:pt x="3334" y="1802"/>
                </a:lnTo>
                <a:cubicBezTo>
                  <a:pt x="3425" y="1753"/>
                  <a:pt x="3425" y="1630"/>
                  <a:pt x="3334" y="1581"/>
                </a:cubicBezTo>
                <a:lnTo>
                  <a:pt x="2388" y="1065"/>
                </a:lnTo>
                <a:cubicBezTo>
                  <a:pt x="2371" y="1055"/>
                  <a:pt x="2350" y="1033"/>
                  <a:pt x="2339" y="1011"/>
                </a:cubicBezTo>
                <a:lnTo>
                  <a:pt x="1822" y="65"/>
                </a:lnTo>
                <a:cubicBezTo>
                  <a:pt x="1799" y="22"/>
                  <a:pt x="1756" y="0"/>
                  <a:pt x="1713" y="0"/>
                </a:cubicBezTo>
                <a:close/>
              </a:path>
            </a:pathLst>
          </a:custGeom>
          <a:solidFill>
            <a:schemeClr val="accen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17"/>
          <p:cNvSpPr/>
          <p:nvPr/>
        </p:nvSpPr>
        <p:spPr>
          <a:xfrm>
            <a:off x="824380" y="147175"/>
            <a:ext cx="196413" cy="193905"/>
          </a:xfrm>
          <a:custGeom>
            <a:avLst/>
            <a:gdLst/>
            <a:ahLst/>
            <a:cxnLst/>
            <a:rect l="l" t="t" r="r" b="b"/>
            <a:pathLst>
              <a:path w="3426" h="3383" extrusionOk="0">
                <a:moveTo>
                  <a:pt x="1713" y="0"/>
                </a:moveTo>
                <a:cubicBezTo>
                  <a:pt x="1670" y="0"/>
                  <a:pt x="1627" y="22"/>
                  <a:pt x="1603" y="65"/>
                </a:cubicBezTo>
                <a:lnTo>
                  <a:pt x="1087" y="1011"/>
                </a:lnTo>
                <a:cubicBezTo>
                  <a:pt x="1070" y="1033"/>
                  <a:pt x="1055" y="1055"/>
                  <a:pt x="1033" y="1065"/>
                </a:cubicBezTo>
                <a:lnTo>
                  <a:pt x="87" y="1581"/>
                </a:lnTo>
                <a:cubicBezTo>
                  <a:pt x="0" y="1630"/>
                  <a:pt x="0" y="1753"/>
                  <a:pt x="87" y="1802"/>
                </a:cubicBezTo>
                <a:lnTo>
                  <a:pt x="1033" y="2318"/>
                </a:lnTo>
                <a:cubicBezTo>
                  <a:pt x="1055" y="2328"/>
                  <a:pt x="1070" y="2350"/>
                  <a:pt x="1087" y="2372"/>
                </a:cubicBezTo>
                <a:lnTo>
                  <a:pt x="1603" y="3318"/>
                </a:lnTo>
                <a:cubicBezTo>
                  <a:pt x="1627" y="3361"/>
                  <a:pt x="1670" y="3383"/>
                  <a:pt x="1713" y="3383"/>
                </a:cubicBezTo>
                <a:cubicBezTo>
                  <a:pt x="1756" y="3383"/>
                  <a:pt x="1799" y="3361"/>
                  <a:pt x="1822" y="3318"/>
                </a:cubicBezTo>
                <a:lnTo>
                  <a:pt x="2339" y="2372"/>
                </a:lnTo>
                <a:cubicBezTo>
                  <a:pt x="2350" y="2350"/>
                  <a:pt x="2371" y="2328"/>
                  <a:pt x="2388" y="2318"/>
                </a:cubicBezTo>
                <a:lnTo>
                  <a:pt x="3334" y="1802"/>
                </a:lnTo>
                <a:cubicBezTo>
                  <a:pt x="3425" y="1753"/>
                  <a:pt x="3425" y="1630"/>
                  <a:pt x="3334" y="1581"/>
                </a:cubicBezTo>
                <a:lnTo>
                  <a:pt x="2388" y="1065"/>
                </a:lnTo>
                <a:cubicBezTo>
                  <a:pt x="2371" y="1055"/>
                  <a:pt x="2350" y="1033"/>
                  <a:pt x="2339" y="1011"/>
                </a:cubicBezTo>
                <a:lnTo>
                  <a:pt x="1822" y="65"/>
                </a:lnTo>
                <a:cubicBezTo>
                  <a:pt x="1799" y="22"/>
                  <a:pt x="1756" y="0"/>
                  <a:pt x="1713" y="0"/>
                </a:cubicBezTo>
                <a:close/>
              </a:path>
            </a:pathLst>
          </a:custGeom>
          <a:solidFill>
            <a:schemeClr val="accent3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17"/>
          <p:cNvSpPr/>
          <p:nvPr/>
        </p:nvSpPr>
        <p:spPr>
          <a:xfrm>
            <a:off x="8232480" y="341087"/>
            <a:ext cx="196413" cy="193905"/>
          </a:xfrm>
          <a:custGeom>
            <a:avLst/>
            <a:gdLst/>
            <a:ahLst/>
            <a:cxnLst/>
            <a:rect l="l" t="t" r="r" b="b"/>
            <a:pathLst>
              <a:path w="3426" h="3383" extrusionOk="0">
                <a:moveTo>
                  <a:pt x="1713" y="0"/>
                </a:moveTo>
                <a:cubicBezTo>
                  <a:pt x="1670" y="0"/>
                  <a:pt x="1627" y="22"/>
                  <a:pt x="1603" y="65"/>
                </a:cubicBezTo>
                <a:lnTo>
                  <a:pt x="1087" y="1011"/>
                </a:lnTo>
                <a:cubicBezTo>
                  <a:pt x="1070" y="1033"/>
                  <a:pt x="1055" y="1055"/>
                  <a:pt x="1033" y="1065"/>
                </a:cubicBezTo>
                <a:lnTo>
                  <a:pt x="87" y="1581"/>
                </a:lnTo>
                <a:cubicBezTo>
                  <a:pt x="0" y="1630"/>
                  <a:pt x="0" y="1753"/>
                  <a:pt x="87" y="1802"/>
                </a:cubicBezTo>
                <a:lnTo>
                  <a:pt x="1033" y="2318"/>
                </a:lnTo>
                <a:cubicBezTo>
                  <a:pt x="1055" y="2328"/>
                  <a:pt x="1070" y="2350"/>
                  <a:pt x="1087" y="2372"/>
                </a:cubicBezTo>
                <a:lnTo>
                  <a:pt x="1603" y="3318"/>
                </a:lnTo>
                <a:cubicBezTo>
                  <a:pt x="1627" y="3361"/>
                  <a:pt x="1670" y="3383"/>
                  <a:pt x="1713" y="3383"/>
                </a:cubicBezTo>
                <a:cubicBezTo>
                  <a:pt x="1756" y="3383"/>
                  <a:pt x="1799" y="3361"/>
                  <a:pt x="1822" y="3318"/>
                </a:cubicBezTo>
                <a:lnTo>
                  <a:pt x="2339" y="2372"/>
                </a:lnTo>
                <a:cubicBezTo>
                  <a:pt x="2350" y="2350"/>
                  <a:pt x="2371" y="2328"/>
                  <a:pt x="2388" y="2318"/>
                </a:cubicBezTo>
                <a:lnTo>
                  <a:pt x="3334" y="1802"/>
                </a:lnTo>
                <a:cubicBezTo>
                  <a:pt x="3425" y="1753"/>
                  <a:pt x="3425" y="1630"/>
                  <a:pt x="3334" y="1581"/>
                </a:cubicBezTo>
                <a:lnTo>
                  <a:pt x="2388" y="1065"/>
                </a:lnTo>
                <a:cubicBezTo>
                  <a:pt x="2371" y="1055"/>
                  <a:pt x="2350" y="1033"/>
                  <a:pt x="2339" y="1011"/>
                </a:cubicBezTo>
                <a:lnTo>
                  <a:pt x="1822" y="65"/>
                </a:lnTo>
                <a:cubicBezTo>
                  <a:pt x="1799" y="22"/>
                  <a:pt x="1756" y="0"/>
                  <a:pt x="1713" y="0"/>
                </a:cubicBezTo>
                <a:close/>
              </a:path>
            </a:pathLst>
          </a:custGeom>
          <a:solidFill>
            <a:schemeClr val="accent3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BLANK_1_1_1_1"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18"/>
          <p:cNvSpPr/>
          <p:nvPr/>
        </p:nvSpPr>
        <p:spPr>
          <a:xfrm>
            <a:off x="526400" y="435350"/>
            <a:ext cx="8091300" cy="42726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18"/>
          <p:cNvSpPr txBox="1">
            <a:spLocks noGrp="1"/>
          </p:cNvSpPr>
          <p:nvPr>
            <p:ph type="title"/>
          </p:nvPr>
        </p:nvSpPr>
        <p:spPr>
          <a:xfrm>
            <a:off x="1628700" y="1872250"/>
            <a:ext cx="1882800" cy="25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19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82" name="Google Shape;182;p18"/>
          <p:cNvSpPr txBox="1">
            <a:spLocks noGrp="1"/>
          </p:cNvSpPr>
          <p:nvPr>
            <p:ph type="subTitle" idx="1"/>
          </p:nvPr>
        </p:nvSpPr>
        <p:spPr>
          <a:xfrm>
            <a:off x="1310800" y="2128150"/>
            <a:ext cx="2518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3" name="Google Shape;183;p18"/>
          <p:cNvSpPr txBox="1">
            <a:spLocks noGrp="1"/>
          </p:cNvSpPr>
          <p:nvPr>
            <p:ph type="title" idx="2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>
            <a:endParaRPr/>
          </a:p>
        </p:txBody>
      </p:sp>
      <p:sp>
        <p:nvSpPr>
          <p:cNvPr id="184" name="Google Shape;184;p18"/>
          <p:cNvSpPr txBox="1">
            <a:spLocks noGrp="1"/>
          </p:cNvSpPr>
          <p:nvPr>
            <p:ph type="title" idx="3"/>
          </p:nvPr>
        </p:nvSpPr>
        <p:spPr>
          <a:xfrm>
            <a:off x="1628700" y="3464025"/>
            <a:ext cx="1882800" cy="25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19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85" name="Google Shape;185;p18"/>
          <p:cNvSpPr txBox="1">
            <a:spLocks noGrp="1"/>
          </p:cNvSpPr>
          <p:nvPr>
            <p:ph type="subTitle" idx="4"/>
          </p:nvPr>
        </p:nvSpPr>
        <p:spPr>
          <a:xfrm>
            <a:off x="1310800" y="3719925"/>
            <a:ext cx="2518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6" name="Google Shape;186;p18"/>
          <p:cNvSpPr txBox="1">
            <a:spLocks noGrp="1"/>
          </p:cNvSpPr>
          <p:nvPr>
            <p:ph type="title" idx="5"/>
          </p:nvPr>
        </p:nvSpPr>
        <p:spPr>
          <a:xfrm>
            <a:off x="5632500" y="1872250"/>
            <a:ext cx="1882800" cy="25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19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87" name="Google Shape;187;p18"/>
          <p:cNvSpPr txBox="1">
            <a:spLocks noGrp="1"/>
          </p:cNvSpPr>
          <p:nvPr>
            <p:ph type="subTitle" idx="6"/>
          </p:nvPr>
        </p:nvSpPr>
        <p:spPr>
          <a:xfrm>
            <a:off x="5314650" y="2128150"/>
            <a:ext cx="2518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8" name="Google Shape;188;p18"/>
          <p:cNvSpPr txBox="1">
            <a:spLocks noGrp="1"/>
          </p:cNvSpPr>
          <p:nvPr>
            <p:ph type="title" idx="7"/>
          </p:nvPr>
        </p:nvSpPr>
        <p:spPr>
          <a:xfrm>
            <a:off x="5632500" y="3464025"/>
            <a:ext cx="1882800" cy="25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19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89" name="Google Shape;189;p18"/>
          <p:cNvSpPr txBox="1">
            <a:spLocks noGrp="1"/>
          </p:cNvSpPr>
          <p:nvPr>
            <p:ph type="subTitle" idx="8"/>
          </p:nvPr>
        </p:nvSpPr>
        <p:spPr>
          <a:xfrm>
            <a:off x="5314650" y="3719925"/>
            <a:ext cx="2518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0" name="Google Shape;190;p18"/>
          <p:cNvSpPr/>
          <p:nvPr/>
        </p:nvSpPr>
        <p:spPr>
          <a:xfrm>
            <a:off x="247405" y="977562"/>
            <a:ext cx="196413" cy="193905"/>
          </a:xfrm>
          <a:custGeom>
            <a:avLst/>
            <a:gdLst/>
            <a:ahLst/>
            <a:cxnLst/>
            <a:rect l="l" t="t" r="r" b="b"/>
            <a:pathLst>
              <a:path w="3426" h="3383" extrusionOk="0">
                <a:moveTo>
                  <a:pt x="1713" y="0"/>
                </a:moveTo>
                <a:cubicBezTo>
                  <a:pt x="1670" y="0"/>
                  <a:pt x="1627" y="22"/>
                  <a:pt x="1603" y="65"/>
                </a:cubicBezTo>
                <a:lnTo>
                  <a:pt x="1087" y="1011"/>
                </a:lnTo>
                <a:cubicBezTo>
                  <a:pt x="1070" y="1033"/>
                  <a:pt x="1055" y="1055"/>
                  <a:pt x="1033" y="1065"/>
                </a:cubicBezTo>
                <a:lnTo>
                  <a:pt x="87" y="1581"/>
                </a:lnTo>
                <a:cubicBezTo>
                  <a:pt x="0" y="1630"/>
                  <a:pt x="0" y="1753"/>
                  <a:pt x="87" y="1802"/>
                </a:cubicBezTo>
                <a:lnTo>
                  <a:pt x="1033" y="2318"/>
                </a:lnTo>
                <a:cubicBezTo>
                  <a:pt x="1055" y="2328"/>
                  <a:pt x="1070" y="2350"/>
                  <a:pt x="1087" y="2372"/>
                </a:cubicBezTo>
                <a:lnTo>
                  <a:pt x="1603" y="3318"/>
                </a:lnTo>
                <a:cubicBezTo>
                  <a:pt x="1627" y="3361"/>
                  <a:pt x="1670" y="3383"/>
                  <a:pt x="1713" y="3383"/>
                </a:cubicBezTo>
                <a:cubicBezTo>
                  <a:pt x="1756" y="3383"/>
                  <a:pt x="1799" y="3361"/>
                  <a:pt x="1822" y="3318"/>
                </a:cubicBezTo>
                <a:lnTo>
                  <a:pt x="2339" y="2372"/>
                </a:lnTo>
                <a:cubicBezTo>
                  <a:pt x="2350" y="2350"/>
                  <a:pt x="2371" y="2328"/>
                  <a:pt x="2388" y="2318"/>
                </a:cubicBezTo>
                <a:lnTo>
                  <a:pt x="3334" y="1802"/>
                </a:lnTo>
                <a:cubicBezTo>
                  <a:pt x="3425" y="1753"/>
                  <a:pt x="3425" y="1630"/>
                  <a:pt x="3334" y="1581"/>
                </a:cubicBezTo>
                <a:lnTo>
                  <a:pt x="2388" y="1065"/>
                </a:lnTo>
                <a:cubicBezTo>
                  <a:pt x="2371" y="1055"/>
                  <a:pt x="2350" y="1033"/>
                  <a:pt x="2339" y="1011"/>
                </a:cubicBezTo>
                <a:lnTo>
                  <a:pt x="1822" y="65"/>
                </a:lnTo>
                <a:cubicBezTo>
                  <a:pt x="1799" y="22"/>
                  <a:pt x="1756" y="0"/>
                  <a:pt x="1713" y="0"/>
                </a:cubicBezTo>
                <a:close/>
              </a:path>
            </a:pathLst>
          </a:custGeom>
          <a:solidFill>
            <a:schemeClr val="accent3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p18"/>
          <p:cNvSpPr/>
          <p:nvPr/>
        </p:nvSpPr>
        <p:spPr>
          <a:xfrm>
            <a:off x="5097755" y="111762"/>
            <a:ext cx="196413" cy="193905"/>
          </a:xfrm>
          <a:custGeom>
            <a:avLst/>
            <a:gdLst/>
            <a:ahLst/>
            <a:cxnLst/>
            <a:rect l="l" t="t" r="r" b="b"/>
            <a:pathLst>
              <a:path w="3426" h="3383" extrusionOk="0">
                <a:moveTo>
                  <a:pt x="1713" y="0"/>
                </a:moveTo>
                <a:cubicBezTo>
                  <a:pt x="1670" y="0"/>
                  <a:pt x="1627" y="22"/>
                  <a:pt x="1603" y="65"/>
                </a:cubicBezTo>
                <a:lnTo>
                  <a:pt x="1087" y="1011"/>
                </a:lnTo>
                <a:cubicBezTo>
                  <a:pt x="1070" y="1033"/>
                  <a:pt x="1055" y="1055"/>
                  <a:pt x="1033" y="1065"/>
                </a:cubicBezTo>
                <a:lnTo>
                  <a:pt x="87" y="1581"/>
                </a:lnTo>
                <a:cubicBezTo>
                  <a:pt x="0" y="1630"/>
                  <a:pt x="0" y="1753"/>
                  <a:pt x="87" y="1802"/>
                </a:cubicBezTo>
                <a:lnTo>
                  <a:pt x="1033" y="2318"/>
                </a:lnTo>
                <a:cubicBezTo>
                  <a:pt x="1055" y="2328"/>
                  <a:pt x="1070" y="2350"/>
                  <a:pt x="1087" y="2372"/>
                </a:cubicBezTo>
                <a:lnTo>
                  <a:pt x="1603" y="3318"/>
                </a:lnTo>
                <a:cubicBezTo>
                  <a:pt x="1627" y="3361"/>
                  <a:pt x="1670" y="3383"/>
                  <a:pt x="1713" y="3383"/>
                </a:cubicBezTo>
                <a:cubicBezTo>
                  <a:pt x="1756" y="3383"/>
                  <a:pt x="1799" y="3361"/>
                  <a:pt x="1822" y="3318"/>
                </a:cubicBezTo>
                <a:lnTo>
                  <a:pt x="2339" y="2372"/>
                </a:lnTo>
                <a:cubicBezTo>
                  <a:pt x="2350" y="2350"/>
                  <a:pt x="2371" y="2328"/>
                  <a:pt x="2388" y="2318"/>
                </a:cubicBezTo>
                <a:lnTo>
                  <a:pt x="3334" y="1802"/>
                </a:lnTo>
                <a:cubicBezTo>
                  <a:pt x="3425" y="1753"/>
                  <a:pt x="3425" y="1630"/>
                  <a:pt x="3334" y="1581"/>
                </a:cubicBezTo>
                <a:lnTo>
                  <a:pt x="2388" y="1065"/>
                </a:lnTo>
                <a:cubicBezTo>
                  <a:pt x="2371" y="1055"/>
                  <a:pt x="2350" y="1033"/>
                  <a:pt x="2339" y="1011"/>
                </a:cubicBezTo>
                <a:lnTo>
                  <a:pt x="1822" y="65"/>
                </a:lnTo>
                <a:cubicBezTo>
                  <a:pt x="1799" y="22"/>
                  <a:pt x="1756" y="0"/>
                  <a:pt x="1713" y="0"/>
                </a:cubicBezTo>
                <a:close/>
              </a:path>
            </a:pathLst>
          </a:custGeom>
          <a:solidFill>
            <a:schemeClr val="accent3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18"/>
          <p:cNvSpPr/>
          <p:nvPr/>
        </p:nvSpPr>
        <p:spPr>
          <a:xfrm>
            <a:off x="406834" y="2672325"/>
            <a:ext cx="196413" cy="193905"/>
          </a:xfrm>
          <a:custGeom>
            <a:avLst/>
            <a:gdLst/>
            <a:ahLst/>
            <a:cxnLst/>
            <a:rect l="l" t="t" r="r" b="b"/>
            <a:pathLst>
              <a:path w="3426" h="3383" extrusionOk="0">
                <a:moveTo>
                  <a:pt x="1713" y="0"/>
                </a:moveTo>
                <a:cubicBezTo>
                  <a:pt x="1670" y="0"/>
                  <a:pt x="1627" y="22"/>
                  <a:pt x="1603" y="65"/>
                </a:cubicBezTo>
                <a:lnTo>
                  <a:pt x="1087" y="1011"/>
                </a:lnTo>
                <a:cubicBezTo>
                  <a:pt x="1070" y="1033"/>
                  <a:pt x="1055" y="1055"/>
                  <a:pt x="1033" y="1065"/>
                </a:cubicBezTo>
                <a:lnTo>
                  <a:pt x="87" y="1581"/>
                </a:lnTo>
                <a:cubicBezTo>
                  <a:pt x="0" y="1630"/>
                  <a:pt x="0" y="1753"/>
                  <a:pt x="87" y="1802"/>
                </a:cubicBezTo>
                <a:lnTo>
                  <a:pt x="1033" y="2318"/>
                </a:lnTo>
                <a:cubicBezTo>
                  <a:pt x="1055" y="2328"/>
                  <a:pt x="1070" y="2350"/>
                  <a:pt x="1087" y="2372"/>
                </a:cubicBezTo>
                <a:lnTo>
                  <a:pt x="1603" y="3318"/>
                </a:lnTo>
                <a:cubicBezTo>
                  <a:pt x="1627" y="3361"/>
                  <a:pt x="1670" y="3383"/>
                  <a:pt x="1713" y="3383"/>
                </a:cubicBezTo>
                <a:cubicBezTo>
                  <a:pt x="1756" y="3383"/>
                  <a:pt x="1799" y="3361"/>
                  <a:pt x="1822" y="3318"/>
                </a:cubicBezTo>
                <a:lnTo>
                  <a:pt x="2339" y="2372"/>
                </a:lnTo>
                <a:cubicBezTo>
                  <a:pt x="2350" y="2350"/>
                  <a:pt x="2371" y="2328"/>
                  <a:pt x="2388" y="2318"/>
                </a:cubicBezTo>
                <a:lnTo>
                  <a:pt x="3334" y="1802"/>
                </a:lnTo>
                <a:cubicBezTo>
                  <a:pt x="3425" y="1753"/>
                  <a:pt x="3425" y="1630"/>
                  <a:pt x="3334" y="1581"/>
                </a:cubicBezTo>
                <a:lnTo>
                  <a:pt x="2388" y="1065"/>
                </a:lnTo>
                <a:cubicBezTo>
                  <a:pt x="2371" y="1055"/>
                  <a:pt x="2350" y="1033"/>
                  <a:pt x="2339" y="1011"/>
                </a:cubicBezTo>
                <a:lnTo>
                  <a:pt x="1822" y="65"/>
                </a:lnTo>
                <a:cubicBezTo>
                  <a:pt x="1799" y="22"/>
                  <a:pt x="1756" y="0"/>
                  <a:pt x="1713" y="0"/>
                </a:cubicBezTo>
                <a:close/>
              </a:path>
            </a:pathLst>
          </a:custGeom>
          <a:solidFill>
            <a:schemeClr val="accen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18"/>
          <p:cNvSpPr/>
          <p:nvPr/>
        </p:nvSpPr>
        <p:spPr>
          <a:xfrm>
            <a:off x="5695438" y="4846162"/>
            <a:ext cx="196413" cy="193905"/>
          </a:xfrm>
          <a:custGeom>
            <a:avLst/>
            <a:gdLst/>
            <a:ahLst/>
            <a:cxnLst/>
            <a:rect l="l" t="t" r="r" b="b"/>
            <a:pathLst>
              <a:path w="3426" h="3383" extrusionOk="0">
                <a:moveTo>
                  <a:pt x="1713" y="0"/>
                </a:moveTo>
                <a:cubicBezTo>
                  <a:pt x="1670" y="0"/>
                  <a:pt x="1627" y="22"/>
                  <a:pt x="1603" y="65"/>
                </a:cubicBezTo>
                <a:lnTo>
                  <a:pt x="1087" y="1011"/>
                </a:lnTo>
                <a:cubicBezTo>
                  <a:pt x="1070" y="1033"/>
                  <a:pt x="1055" y="1055"/>
                  <a:pt x="1033" y="1065"/>
                </a:cubicBezTo>
                <a:lnTo>
                  <a:pt x="87" y="1581"/>
                </a:lnTo>
                <a:cubicBezTo>
                  <a:pt x="0" y="1630"/>
                  <a:pt x="0" y="1753"/>
                  <a:pt x="87" y="1802"/>
                </a:cubicBezTo>
                <a:lnTo>
                  <a:pt x="1033" y="2318"/>
                </a:lnTo>
                <a:cubicBezTo>
                  <a:pt x="1055" y="2328"/>
                  <a:pt x="1070" y="2350"/>
                  <a:pt x="1087" y="2372"/>
                </a:cubicBezTo>
                <a:lnTo>
                  <a:pt x="1603" y="3318"/>
                </a:lnTo>
                <a:cubicBezTo>
                  <a:pt x="1627" y="3361"/>
                  <a:pt x="1670" y="3383"/>
                  <a:pt x="1713" y="3383"/>
                </a:cubicBezTo>
                <a:cubicBezTo>
                  <a:pt x="1756" y="3383"/>
                  <a:pt x="1799" y="3361"/>
                  <a:pt x="1822" y="3318"/>
                </a:cubicBezTo>
                <a:lnTo>
                  <a:pt x="2339" y="2372"/>
                </a:lnTo>
                <a:cubicBezTo>
                  <a:pt x="2350" y="2350"/>
                  <a:pt x="2371" y="2328"/>
                  <a:pt x="2388" y="2318"/>
                </a:cubicBezTo>
                <a:lnTo>
                  <a:pt x="3334" y="1802"/>
                </a:lnTo>
                <a:cubicBezTo>
                  <a:pt x="3425" y="1753"/>
                  <a:pt x="3425" y="1630"/>
                  <a:pt x="3334" y="1581"/>
                </a:cubicBezTo>
                <a:lnTo>
                  <a:pt x="2388" y="1065"/>
                </a:lnTo>
                <a:cubicBezTo>
                  <a:pt x="2371" y="1055"/>
                  <a:pt x="2350" y="1033"/>
                  <a:pt x="2339" y="1011"/>
                </a:cubicBezTo>
                <a:lnTo>
                  <a:pt x="1822" y="65"/>
                </a:lnTo>
                <a:cubicBezTo>
                  <a:pt x="1799" y="22"/>
                  <a:pt x="1756" y="0"/>
                  <a:pt x="1713" y="0"/>
                </a:cubicBezTo>
                <a:close/>
              </a:path>
            </a:pathLst>
          </a:custGeom>
          <a:solidFill>
            <a:schemeClr val="accent4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18"/>
          <p:cNvSpPr/>
          <p:nvPr/>
        </p:nvSpPr>
        <p:spPr>
          <a:xfrm>
            <a:off x="8798254" y="3228500"/>
            <a:ext cx="196413" cy="193905"/>
          </a:xfrm>
          <a:custGeom>
            <a:avLst/>
            <a:gdLst/>
            <a:ahLst/>
            <a:cxnLst/>
            <a:rect l="l" t="t" r="r" b="b"/>
            <a:pathLst>
              <a:path w="3426" h="3383" extrusionOk="0">
                <a:moveTo>
                  <a:pt x="1713" y="0"/>
                </a:moveTo>
                <a:cubicBezTo>
                  <a:pt x="1670" y="0"/>
                  <a:pt x="1627" y="22"/>
                  <a:pt x="1603" y="65"/>
                </a:cubicBezTo>
                <a:lnTo>
                  <a:pt x="1087" y="1011"/>
                </a:lnTo>
                <a:cubicBezTo>
                  <a:pt x="1070" y="1033"/>
                  <a:pt x="1055" y="1055"/>
                  <a:pt x="1033" y="1065"/>
                </a:cubicBezTo>
                <a:lnTo>
                  <a:pt x="87" y="1581"/>
                </a:lnTo>
                <a:cubicBezTo>
                  <a:pt x="0" y="1630"/>
                  <a:pt x="0" y="1753"/>
                  <a:pt x="87" y="1802"/>
                </a:cubicBezTo>
                <a:lnTo>
                  <a:pt x="1033" y="2318"/>
                </a:lnTo>
                <a:cubicBezTo>
                  <a:pt x="1055" y="2328"/>
                  <a:pt x="1070" y="2350"/>
                  <a:pt x="1087" y="2372"/>
                </a:cubicBezTo>
                <a:lnTo>
                  <a:pt x="1603" y="3318"/>
                </a:lnTo>
                <a:cubicBezTo>
                  <a:pt x="1627" y="3361"/>
                  <a:pt x="1670" y="3383"/>
                  <a:pt x="1713" y="3383"/>
                </a:cubicBezTo>
                <a:cubicBezTo>
                  <a:pt x="1756" y="3383"/>
                  <a:pt x="1799" y="3361"/>
                  <a:pt x="1822" y="3318"/>
                </a:cubicBezTo>
                <a:lnTo>
                  <a:pt x="2339" y="2372"/>
                </a:lnTo>
                <a:cubicBezTo>
                  <a:pt x="2350" y="2350"/>
                  <a:pt x="2371" y="2328"/>
                  <a:pt x="2388" y="2318"/>
                </a:cubicBezTo>
                <a:lnTo>
                  <a:pt x="3334" y="1802"/>
                </a:lnTo>
                <a:cubicBezTo>
                  <a:pt x="3425" y="1753"/>
                  <a:pt x="3425" y="1630"/>
                  <a:pt x="3334" y="1581"/>
                </a:cubicBezTo>
                <a:lnTo>
                  <a:pt x="2388" y="1065"/>
                </a:lnTo>
                <a:cubicBezTo>
                  <a:pt x="2371" y="1055"/>
                  <a:pt x="2350" y="1033"/>
                  <a:pt x="2339" y="1011"/>
                </a:cubicBezTo>
                <a:lnTo>
                  <a:pt x="1822" y="65"/>
                </a:lnTo>
                <a:cubicBezTo>
                  <a:pt x="1799" y="22"/>
                  <a:pt x="1756" y="0"/>
                  <a:pt x="1713" y="0"/>
                </a:cubicBezTo>
                <a:close/>
              </a:path>
            </a:pathLst>
          </a:cu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18"/>
          <p:cNvSpPr/>
          <p:nvPr/>
        </p:nvSpPr>
        <p:spPr>
          <a:xfrm>
            <a:off x="8531592" y="1570750"/>
            <a:ext cx="196413" cy="193905"/>
          </a:xfrm>
          <a:custGeom>
            <a:avLst/>
            <a:gdLst/>
            <a:ahLst/>
            <a:cxnLst/>
            <a:rect l="l" t="t" r="r" b="b"/>
            <a:pathLst>
              <a:path w="3426" h="3383" extrusionOk="0">
                <a:moveTo>
                  <a:pt x="1713" y="0"/>
                </a:moveTo>
                <a:cubicBezTo>
                  <a:pt x="1670" y="0"/>
                  <a:pt x="1627" y="22"/>
                  <a:pt x="1603" y="65"/>
                </a:cubicBezTo>
                <a:lnTo>
                  <a:pt x="1087" y="1011"/>
                </a:lnTo>
                <a:cubicBezTo>
                  <a:pt x="1070" y="1033"/>
                  <a:pt x="1055" y="1055"/>
                  <a:pt x="1033" y="1065"/>
                </a:cubicBezTo>
                <a:lnTo>
                  <a:pt x="87" y="1581"/>
                </a:lnTo>
                <a:cubicBezTo>
                  <a:pt x="0" y="1630"/>
                  <a:pt x="0" y="1753"/>
                  <a:pt x="87" y="1802"/>
                </a:cubicBezTo>
                <a:lnTo>
                  <a:pt x="1033" y="2318"/>
                </a:lnTo>
                <a:cubicBezTo>
                  <a:pt x="1055" y="2328"/>
                  <a:pt x="1070" y="2350"/>
                  <a:pt x="1087" y="2372"/>
                </a:cubicBezTo>
                <a:lnTo>
                  <a:pt x="1603" y="3318"/>
                </a:lnTo>
                <a:cubicBezTo>
                  <a:pt x="1627" y="3361"/>
                  <a:pt x="1670" y="3383"/>
                  <a:pt x="1713" y="3383"/>
                </a:cubicBezTo>
                <a:cubicBezTo>
                  <a:pt x="1756" y="3383"/>
                  <a:pt x="1799" y="3361"/>
                  <a:pt x="1822" y="3318"/>
                </a:cubicBezTo>
                <a:lnTo>
                  <a:pt x="2339" y="2372"/>
                </a:lnTo>
                <a:cubicBezTo>
                  <a:pt x="2350" y="2350"/>
                  <a:pt x="2371" y="2328"/>
                  <a:pt x="2388" y="2318"/>
                </a:cubicBezTo>
                <a:lnTo>
                  <a:pt x="3334" y="1802"/>
                </a:lnTo>
                <a:cubicBezTo>
                  <a:pt x="3425" y="1753"/>
                  <a:pt x="3425" y="1630"/>
                  <a:pt x="3334" y="1581"/>
                </a:cubicBezTo>
                <a:lnTo>
                  <a:pt x="2388" y="1065"/>
                </a:lnTo>
                <a:cubicBezTo>
                  <a:pt x="2371" y="1055"/>
                  <a:pt x="2350" y="1033"/>
                  <a:pt x="2339" y="1011"/>
                </a:cubicBezTo>
                <a:lnTo>
                  <a:pt x="1822" y="65"/>
                </a:lnTo>
                <a:cubicBezTo>
                  <a:pt x="1799" y="22"/>
                  <a:pt x="1756" y="0"/>
                  <a:pt x="1713" y="0"/>
                </a:cubicBezTo>
                <a:close/>
              </a:path>
            </a:pathLst>
          </a:cu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p18"/>
          <p:cNvSpPr/>
          <p:nvPr/>
        </p:nvSpPr>
        <p:spPr>
          <a:xfrm>
            <a:off x="7895142" y="4617250"/>
            <a:ext cx="196413" cy="193905"/>
          </a:xfrm>
          <a:custGeom>
            <a:avLst/>
            <a:gdLst/>
            <a:ahLst/>
            <a:cxnLst/>
            <a:rect l="l" t="t" r="r" b="b"/>
            <a:pathLst>
              <a:path w="3426" h="3383" extrusionOk="0">
                <a:moveTo>
                  <a:pt x="1713" y="0"/>
                </a:moveTo>
                <a:cubicBezTo>
                  <a:pt x="1670" y="0"/>
                  <a:pt x="1627" y="22"/>
                  <a:pt x="1603" y="65"/>
                </a:cubicBezTo>
                <a:lnTo>
                  <a:pt x="1087" y="1011"/>
                </a:lnTo>
                <a:cubicBezTo>
                  <a:pt x="1070" y="1033"/>
                  <a:pt x="1055" y="1055"/>
                  <a:pt x="1033" y="1065"/>
                </a:cubicBezTo>
                <a:lnTo>
                  <a:pt x="87" y="1581"/>
                </a:lnTo>
                <a:cubicBezTo>
                  <a:pt x="0" y="1630"/>
                  <a:pt x="0" y="1753"/>
                  <a:pt x="87" y="1802"/>
                </a:cubicBezTo>
                <a:lnTo>
                  <a:pt x="1033" y="2318"/>
                </a:lnTo>
                <a:cubicBezTo>
                  <a:pt x="1055" y="2328"/>
                  <a:pt x="1070" y="2350"/>
                  <a:pt x="1087" y="2372"/>
                </a:cubicBezTo>
                <a:lnTo>
                  <a:pt x="1603" y="3318"/>
                </a:lnTo>
                <a:cubicBezTo>
                  <a:pt x="1627" y="3361"/>
                  <a:pt x="1670" y="3383"/>
                  <a:pt x="1713" y="3383"/>
                </a:cubicBezTo>
                <a:cubicBezTo>
                  <a:pt x="1756" y="3383"/>
                  <a:pt x="1799" y="3361"/>
                  <a:pt x="1822" y="3318"/>
                </a:cubicBezTo>
                <a:lnTo>
                  <a:pt x="2339" y="2372"/>
                </a:lnTo>
                <a:cubicBezTo>
                  <a:pt x="2350" y="2350"/>
                  <a:pt x="2371" y="2328"/>
                  <a:pt x="2388" y="2318"/>
                </a:cubicBezTo>
                <a:lnTo>
                  <a:pt x="3334" y="1802"/>
                </a:lnTo>
                <a:cubicBezTo>
                  <a:pt x="3425" y="1753"/>
                  <a:pt x="3425" y="1630"/>
                  <a:pt x="3334" y="1581"/>
                </a:cubicBezTo>
                <a:lnTo>
                  <a:pt x="2388" y="1065"/>
                </a:lnTo>
                <a:cubicBezTo>
                  <a:pt x="2371" y="1055"/>
                  <a:pt x="2350" y="1033"/>
                  <a:pt x="2339" y="1011"/>
                </a:cubicBezTo>
                <a:lnTo>
                  <a:pt x="1822" y="65"/>
                </a:lnTo>
                <a:cubicBezTo>
                  <a:pt x="1799" y="22"/>
                  <a:pt x="1756" y="0"/>
                  <a:pt x="1713" y="0"/>
                </a:cubicBezTo>
                <a:close/>
              </a:path>
            </a:pathLst>
          </a:cu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18"/>
          <p:cNvSpPr/>
          <p:nvPr/>
        </p:nvSpPr>
        <p:spPr>
          <a:xfrm>
            <a:off x="2298513" y="4617250"/>
            <a:ext cx="196413" cy="193905"/>
          </a:xfrm>
          <a:custGeom>
            <a:avLst/>
            <a:gdLst/>
            <a:ahLst/>
            <a:cxnLst/>
            <a:rect l="l" t="t" r="r" b="b"/>
            <a:pathLst>
              <a:path w="3426" h="3383" extrusionOk="0">
                <a:moveTo>
                  <a:pt x="1713" y="0"/>
                </a:moveTo>
                <a:cubicBezTo>
                  <a:pt x="1670" y="0"/>
                  <a:pt x="1627" y="22"/>
                  <a:pt x="1603" y="65"/>
                </a:cubicBezTo>
                <a:lnTo>
                  <a:pt x="1087" y="1011"/>
                </a:lnTo>
                <a:cubicBezTo>
                  <a:pt x="1070" y="1033"/>
                  <a:pt x="1055" y="1055"/>
                  <a:pt x="1033" y="1065"/>
                </a:cubicBezTo>
                <a:lnTo>
                  <a:pt x="87" y="1581"/>
                </a:lnTo>
                <a:cubicBezTo>
                  <a:pt x="0" y="1630"/>
                  <a:pt x="0" y="1753"/>
                  <a:pt x="87" y="1802"/>
                </a:cubicBezTo>
                <a:lnTo>
                  <a:pt x="1033" y="2318"/>
                </a:lnTo>
                <a:cubicBezTo>
                  <a:pt x="1055" y="2328"/>
                  <a:pt x="1070" y="2350"/>
                  <a:pt x="1087" y="2372"/>
                </a:cubicBezTo>
                <a:lnTo>
                  <a:pt x="1603" y="3318"/>
                </a:lnTo>
                <a:cubicBezTo>
                  <a:pt x="1627" y="3361"/>
                  <a:pt x="1670" y="3383"/>
                  <a:pt x="1713" y="3383"/>
                </a:cubicBezTo>
                <a:cubicBezTo>
                  <a:pt x="1756" y="3383"/>
                  <a:pt x="1799" y="3361"/>
                  <a:pt x="1822" y="3318"/>
                </a:cubicBezTo>
                <a:lnTo>
                  <a:pt x="2339" y="2372"/>
                </a:lnTo>
                <a:cubicBezTo>
                  <a:pt x="2350" y="2350"/>
                  <a:pt x="2371" y="2328"/>
                  <a:pt x="2388" y="2318"/>
                </a:cubicBezTo>
                <a:lnTo>
                  <a:pt x="3334" y="1802"/>
                </a:lnTo>
                <a:cubicBezTo>
                  <a:pt x="3425" y="1753"/>
                  <a:pt x="3425" y="1630"/>
                  <a:pt x="3334" y="1581"/>
                </a:cubicBezTo>
                <a:lnTo>
                  <a:pt x="2388" y="1065"/>
                </a:lnTo>
                <a:cubicBezTo>
                  <a:pt x="2371" y="1055"/>
                  <a:pt x="2350" y="1033"/>
                  <a:pt x="2339" y="1011"/>
                </a:cubicBezTo>
                <a:lnTo>
                  <a:pt x="1822" y="65"/>
                </a:lnTo>
                <a:cubicBezTo>
                  <a:pt x="1799" y="22"/>
                  <a:pt x="1756" y="0"/>
                  <a:pt x="1713" y="0"/>
                </a:cubicBezTo>
                <a:close/>
              </a:path>
            </a:pathLst>
          </a:custGeom>
          <a:solidFill>
            <a:schemeClr val="accent4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BLANK_1_1_1_1_1"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19"/>
          <p:cNvSpPr/>
          <p:nvPr/>
        </p:nvSpPr>
        <p:spPr>
          <a:xfrm>
            <a:off x="526400" y="435350"/>
            <a:ext cx="8091300" cy="42726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19"/>
          <p:cNvSpPr txBox="1">
            <a:spLocks noGrp="1"/>
          </p:cNvSpPr>
          <p:nvPr>
            <p:ph type="title"/>
          </p:nvPr>
        </p:nvSpPr>
        <p:spPr>
          <a:xfrm>
            <a:off x="867275" y="1835250"/>
            <a:ext cx="2010900" cy="25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19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01" name="Google Shape;201;p19"/>
          <p:cNvSpPr txBox="1">
            <a:spLocks noGrp="1"/>
          </p:cNvSpPr>
          <p:nvPr>
            <p:ph type="subTitle" idx="1"/>
          </p:nvPr>
        </p:nvSpPr>
        <p:spPr>
          <a:xfrm>
            <a:off x="867275" y="2116975"/>
            <a:ext cx="20109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2" name="Google Shape;202;p19"/>
          <p:cNvSpPr txBox="1">
            <a:spLocks noGrp="1"/>
          </p:cNvSpPr>
          <p:nvPr>
            <p:ph type="title" idx="2"/>
          </p:nvPr>
        </p:nvSpPr>
        <p:spPr>
          <a:xfrm>
            <a:off x="3566550" y="1835250"/>
            <a:ext cx="2010900" cy="25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19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03" name="Google Shape;203;p19"/>
          <p:cNvSpPr txBox="1">
            <a:spLocks noGrp="1"/>
          </p:cNvSpPr>
          <p:nvPr>
            <p:ph type="subTitle" idx="3"/>
          </p:nvPr>
        </p:nvSpPr>
        <p:spPr>
          <a:xfrm>
            <a:off x="3566550" y="2116975"/>
            <a:ext cx="20109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4" name="Google Shape;204;p19"/>
          <p:cNvSpPr txBox="1">
            <a:spLocks noGrp="1"/>
          </p:cNvSpPr>
          <p:nvPr>
            <p:ph type="title" idx="4"/>
          </p:nvPr>
        </p:nvSpPr>
        <p:spPr>
          <a:xfrm>
            <a:off x="867275" y="3268650"/>
            <a:ext cx="2010900" cy="25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19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05" name="Google Shape;205;p19"/>
          <p:cNvSpPr txBox="1">
            <a:spLocks noGrp="1"/>
          </p:cNvSpPr>
          <p:nvPr>
            <p:ph type="subTitle" idx="5"/>
          </p:nvPr>
        </p:nvSpPr>
        <p:spPr>
          <a:xfrm>
            <a:off x="867275" y="3550375"/>
            <a:ext cx="20109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6" name="Google Shape;206;p19"/>
          <p:cNvSpPr txBox="1">
            <a:spLocks noGrp="1"/>
          </p:cNvSpPr>
          <p:nvPr>
            <p:ph type="title" idx="6"/>
          </p:nvPr>
        </p:nvSpPr>
        <p:spPr>
          <a:xfrm>
            <a:off x="3566550" y="3268650"/>
            <a:ext cx="2010900" cy="25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19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07" name="Google Shape;207;p19"/>
          <p:cNvSpPr txBox="1">
            <a:spLocks noGrp="1"/>
          </p:cNvSpPr>
          <p:nvPr>
            <p:ph type="subTitle" idx="7"/>
          </p:nvPr>
        </p:nvSpPr>
        <p:spPr>
          <a:xfrm>
            <a:off x="3566550" y="3550375"/>
            <a:ext cx="20109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8" name="Google Shape;208;p19"/>
          <p:cNvSpPr txBox="1">
            <a:spLocks noGrp="1"/>
          </p:cNvSpPr>
          <p:nvPr>
            <p:ph type="title" idx="8"/>
          </p:nvPr>
        </p:nvSpPr>
        <p:spPr>
          <a:xfrm>
            <a:off x="6265825" y="1835250"/>
            <a:ext cx="2010900" cy="25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19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09" name="Google Shape;209;p19"/>
          <p:cNvSpPr txBox="1">
            <a:spLocks noGrp="1"/>
          </p:cNvSpPr>
          <p:nvPr>
            <p:ph type="subTitle" idx="9"/>
          </p:nvPr>
        </p:nvSpPr>
        <p:spPr>
          <a:xfrm>
            <a:off x="6265825" y="2116975"/>
            <a:ext cx="20109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0" name="Google Shape;210;p19"/>
          <p:cNvSpPr txBox="1">
            <a:spLocks noGrp="1"/>
          </p:cNvSpPr>
          <p:nvPr>
            <p:ph type="title" idx="13"/>
          </p:nvPr>
        </p:nvSpPr>
        <p:spPr>
          <a:xfrm>
            <a:off x="6265825" y="3268650"/>
            <a:ext cx="2010900" cy="25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19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11" name="Google Shape;211;p19"/>
          <p:cNvSpPr txBox="1">
            <a:spLocks noGrp="1"/>
          </p:cNvSpPr>
          <p:nvPr>
            <p:ph type="subTitle" idx="14"/>
          </p:nvPr>
        </p:nvSpPr>
        <p:spPr>
          <a:xfrm>
            <a:off x="6265825" y="3550375"/>
            <a:ext cx="20109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2" name="Google Shape;212;p19"/>
          <p:cNvSpPr txBox="1">
            <a:spLocks noGrp="1"/>
          </p:cNvSpPr>
          <p:nvPr>
            <p:ph type="title" idx="15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>
            <a:endParaRPr/>
          </a:p>
        </p:txBody>
      </p:sp>
      <p:sp>
        <p:nvSpPr>
          <p:cNvPr id="213" name="Google Shape;213;p19"/>
          <p:cNvSpPr/>
          <p:nvPr/>
        </p:nvSpPr>
        <p:spPr>
          <a:xfrm>
            <a:off x="793555" y="341087"/>
            <a:ext cx="196413" cy="193905"/>
          </a:xfrm>
          <a:custGeom>
            <a:avLst/>
            <a:gdLst/>
            <a:ahLst/>
            <a:cxnLst/>
            <a:rect l="l" t="t" r="r" b="b"/>
            <a:pathLst>
              <a:path w="3426" h="3383" extrusionOk="0">
                <a:moveTo>
                  <a:pt x="1713" y="0"/>
                </a:moveTo>
                <a:cubicBezTo>
                  <a:pt x="1670" y="0"/>
                  <a:pt x="1627" y="22"/>
                  <a:pt x="1603" y="65"/>
                </a:cubicBezTo>
                <a:lnTo>
                  <a:pt x="1087" y="1011"/>
                </a:lnTo>
                <a:cubicBezTo>
                  <a:pt x="1070" y="1033"/>
                  <a:pt x="1055" y="1055"/>
                  <a:pt x="1033" y="1065"/>
                </a:cubicBezTo>
                <a:lnTo>
                  <a:pt x="87" y="1581"/>
                </a:lnTo>
                <a:cubicBezTo>
                  <a:pt x="0" y="1630"/>
                  <a:pt x="0" y="1753"/>
                  <a:pt x="87" y="1802"/>
                </a:cubicBezTo>
                <a:lnTo>
                  <a:pt x="1033" y="2318"/>
                </a:lnTo>
                <a:cubicBezTo>
                  <a:pt x="1055" y="2328"/>
                  <a:pt x="1070" y="2350"/>
                  <a:pt x="1087" y="2372"/>
                </a:cubicBezTo>
                <a:lnTo>
                  <a:pt x="1603" y="3318"/>
                </a:lnTo>
                <a:cubicBezTo>
                  <a:pt x="1627" y="3361"/>
                  <a:pt x="1670" y="3383"/>
                  <a:pt x="1713" y="3383"/>
                </a:cubicBezTo>
                <a:cubicBezTo>
                  <a:pt x="1756" y="3383"/>
                  <a:pt x="1799" y="3361"/>
                  <a:pt x="1822" y="3318"/>
                </a:cubicBezTo>
                <a:lnTo>
                  <a:pt x="2339" y="2372"/>
                </a:lnTo>
                <a:cubicBezTo>
                  <a:pt x="2350" y="2350"/>
                  <a:pt x="2371" y="2328"/>
                  <a:pt x="2388" y="2318"/>
                </a:cubicBezTo>
                <a:lnTo>
                  <a:pt x="3334" y="1802"/>
                </a:lnTo>
                <a:cubicBezTo>
                  <a:pt x="3425" y="1753"/>
                  <a:pt x="3425" y="1630"/>
                  <a:pt x="3334" y="1581"/>
                </a:cubicBezTo>
                <a:lnTo>
                  <a:pt x="2388" y="1065"/>
                </a:lnTo>
                <a:cubicBezTo>
                  <a:pt x="2371" y="1055"/>
                  <a:pt x="2350" y="1033"/>
                  <a:pt x="2339" y="1011"/>
                </a:cubicBezTo>
                <a:lnTo>
                  <a:pt x="1822" y="65"/>
                </a:lnTo>
                <a:cubicBezTo>
                  <a:pt x="1799" y="22"/>
                  <a:pt x="1756" y="0"/>
                  <a:pt x="1713" y="0"/>
                </a:cubicBezTo>
                <a:close/>
              </a:path>
            </a:pathLst>
          </a:custGeom>
          <a:solidFill>
            <a:schemeClr val="accent3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" name="Google Shape;214;p19"/>
          <p:cNvSpPr/>
          <p:nvPr/>
        </p:nvSpPr>
        <p:spPr>
          <a:xfrm>
            <a:off x="8531597" y="1017725"/>
            <a:ext cx="196413" cy="193905"/>
          </a:xfrm>
          <a:custGeom>
            <a:avLst/>
            <a:gdLst/>
            <a:ahLst/>
            <a:cxnLst/>
            <a:rect l="l" t="t" r="r" b="b"/>
            <a:pathLst>
              <a:path w="3426" h="3383" extrusionOk="0">
                <a:moveTo>
                  <a:pt x="1713" y="0"/>
                </a:moveTo>
                <a:cubicBezTo>
                  <a:pt x="1670" y="0"/>
                  <a:pt x="1627" y="22"/>
                  <a:pt x="1603" y="65"/>
                </a:cubicBezTo>
                <a:lnTo>
                  <a:pt x="1087" y="1011"/>
                </a:lnTo>
                <a:cubicBezTo>
                  <a:pt x="1070" y="1033"/>
                  <a:pt x="1055" y="1055"/>
                  <a:pt x="1033" y="1065"/>
                </a:cubicBezTo>
                <a:lnTo>
                  <a:pt x="87" y="1581"/>
                </a:lnTo>
                <a:cubicBezTo>
                  <a:pt x="0" y="1630"/>
                  <a:pt x="0" y="1753"/>
                  <a:pt x="87" y="1802"/>
                </a:cubicBezTo>
                <a:lnTo>
                  <a:pt x="1033" y="2318"/>
                </a:lnTo>
                <a:cubicBezTo>
                  <a:pt x="1055" y="2328"/>
                  <a:pt x="1070" y="2350"/>
                  <a:pt x="1087" y="2372"/>
                </a:cubicBezTo>
                <a:lnTo>
                  <a:pt x="1603" y="3318"/>
                </a:lnTo>
                <a:cubicBezTo>
                  <a:pt x="1627" y="3361"/>
                  <a:pt x="1670" y="3383"/>
                  <a:pt x="1713" y="3383"/>
                </a:cubicBezTo>
                <a:cubicBezTo>
                  <a:pt x="1756" y="3383"/>
                  <a:pt x="1799" y="3361"/>
                  <a:pt x="1822" y="3318"/>
                </a:cubicBezTo>
                <a:lnTo>
                  <a:pt x="2339" y="2372"/>
                </a:lnTo>
                <a:cubicBezTo>
                  <a:pt x="2350" y="2350"/>
                  <a:pt x="2371" y="2328"/>
                  <a:pt x="2388" y="2318"/>
                </a:cubicBezTo>
                <a:lnTo>
                  <a:pt x="3334" y="1802"/>
                </a:lnTo>
                <a:cubicBezTo>
                  <a:pt x="3425" y="1753"/>
                  <a:pt x="3425" y="1630"/>
                  <a:pt x="3334" y="1581"/>
                </a:cubicBezTo>
                <a:lnTo>
                  <a:pt x="2388" y="1065"/>
                </a:lnTo>
                <a:cubicBezTo>
                  <a:pt x="2371" y="1055"/>
                  <a:pt x="2350" y="1033"/>
                  <a:pt x="2339" y="1011"/>
                </a:cubicBezTo>
                <a:lnTo>
                  <a:pt x="1822" y="65"/>
                </a:lnTo>
                <a:cubicBezTo>
                  <a:pt x="1799" y="22"/>
                  <a:pt x="1756" y="0"/>
                  <a:pt x="1713" y="0"/>
                </a:cubicBezTo>
                <a:close/>
              </a:path>
            </a:pathLst>
          </a:custGeom>
          <a:solidFill>
            <a:schemeClr val="accen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" name="Google Shape;215;p19"/>
          <p:cNvSpPr/>
          <p:nvPr/>
        </p:nvSpPr>
        <p:spPr>
          <a:xfrm>
            <a:off x="8728005" y="193162"/>
            <a:ext cx="196413" cy="193905"/>
          </a:xfrm>
          <a:custGeom>
            <a:avLst/>
            <a:gdLst/>
            <a:ahLst/>
            <a:cxnLst/>
            <a:rect l="l" t="t" r="r" b="b"/>
            <a:pathLst>
              <a:path w="3426" h="3383" extrusionOk="0">
                <a:moveTo>
                  <a:pt x="1713" y="0"/>
                </a:moveTo>
                <a:cubicBezTo>
                  <a:pt x="1670" y="0"/>
                  <a:pt x="1627" y="22"/>
                  <a:pt x="1603" y="65"/>
                </a:cubicBezTo>
                <a:lnTo>
                  <a:pt x="1087" y="1011"/>
                </a:lnTo>
                <a:cubicBezTo>
                  <a:pt x="1070" y="1033"/>
                  <a:pt x="1055" y="1055"/>
                  <a:pt x="1033" y="1065"/>
                </a:cubicBezTo>
                <a:lnTo>
                  <a:pt x="87" y="1581"/>
                </a:lnTo>
                <a:cubicBezTo>
                  <a:pt x="0" y="1630"/>
                  <a:pt x="0" y="1753"/>
                  <a:pt x="87" y="1802"/>
                </a:cubicBezTo>
                <a:lnTo>
                  <a:pt x="1033" y="2318"/>
                </a:lnTo>
                <a:cubicBezTo>
                  <a:pt x="1055" y="2328"/>
                  <a:pt x="1070" y="2350"/>
                  <a:pt x="1087" y="2372"/>
                </a:cubicBezTo>
                <a:lnTo>
                  <a:pt x="1603" y="3318"/>
                </a:lnTo>
                <a:cubicBezTo>
                  <a:pt x="1627" y="3361"/>
                  <a:pt x="1670" y="3383"/>
                  <a:pt x="1713" y="3383"/>
                </a:cubicBezTo>
                <a:cubicBezTo>
                  <a:pt x="1756" y="3383"/>
                  <a:pt x="1799" y="3361"/>
                  <a:pt x="1822" y="3318"/>
                </a:cubicBezTo>
                <a:lnTo>
                  <a:pt x="2339" y="2372"/>
                </a:lnTo>
                <a:cubicBezTo>
                  <a:pt x="2350" y="2350"/>
                  <a:pt x="2371" y="2328"/>
                  <a:pt x="2388" y="2318"/>
                </a:cubicBezTo>
                <a:lnTo>
                  <a:pt x="3334" y="1802"/>
                </a:lnTo>
                <a:cubicBezTo>
                  <a:pt x="3425" y="1753"/>
                  <a:pt x="3425" y="1630"/>
                  <a:pt x="3334" y="1581"/>
                </a:cubicBezTo>
                <a:lnTo>
                  <a:pt x="2388" y="1065"/>
                </a:lnTo>
                <a:cubicBezTo>
                  <a:pt x="2371" y="1055"/>
                  <a:pt x="2350" y="1033"/>
                  <a:pt x="2339" y="1011"/>
                </a:cubicBezTo>
                <a:lnTo>
                  <a:pt x="1822" y="65"/>
                </a:lnTo>
                <a:cubicBezTo>
                  <a:pt x="1799" y="22"/>
                  <a:pt x="1756" y="0"/>
                  <a:pt x="1713" y="0"/>
                </a:cubicBezTo>
                <a:close/>
              </a:path>
            </a:pathLst>
          </a:custGeom>
          <a:solidFill>
            <a:schemeClr val="accent3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" name="Google Shape;216;p19"/>
          <p:cNvSpPr/>
          <p:nvPr/>
        </p:nvSpPr>
        <p:spPr>
          <a:xfrm>
            <a:off x="443834" y="3123750"/>
            <a:ext cx="196413" cy="193905"/>
          </a:xfrm>
          <a:custGeom>
            <a:avLst/>
            <a:gdLst/>
            <a:ahLst/>
            <a:cxnLst/>
            <a:rect l="l" t="t" r="r" b="b"/>
            <a:pathLst>
              <a:path w="3426" h="3383" extrusionOk="0">
                <a:moveTo>
                  <a:pt x="1713" y="0"/>
                </a:moveTo>
                <a:cubicBezTo>
                  <a:pt x="1670" y="0"/>
                  <a:pt x="1627" y="22"/>
                  <a:pt x="1603" y="65"/>
                </a:cubicBezTo>
                <a:lnTo>
                  <a:pt x="1087" y="1011"/>
                </a:lnTo>
                <a:cubicBezTo>
                  <a:pt x="1070" y="1033"/>
                  <a:pt x="1055" y="1055"/>
                  <a:pt x="1033" y="1065"/>
                </a:cubicBezTo>
                <a:lnTo>
                  <a:pt x="87" y="1581"/>
                </a:lnTo>
                <a:cubicBezTo>
                  <a:pt x="0" y="1630"/>
                  <a:pt x="0" y="1753"/>
                  <a:pt x="87" y="1802"/>
                </a:cubicBezTo>
                <a:lnTo>
                  <a:pt x="1033" y="2318"/>
                </a:lnTo>
                <a:cubicBezTo>
                  <a:pt x="1055" y="2328"/>
                  <a:pt x="1070" y="2350"/>
                  <a:pt x="1087" y="2372"/>
                </a:cubicBezTo>
                <a:lnTo>
                  <a:pt x="1603" y="3318"/>
                </a:lnTo>
                <a:cubicBezTo>
                  <a:pt x="1627" y="3361"/>
                  <a:pt x="1670" y="3383"/>
                  <a:pt x="1713" y="3383"/>
                </a:cubicBezTo>
                <a:cubicBezTo>
                  <a:pt x="1756" y="3383"/>
                  <a:pt x="1799" y="3361"/>
                  <a:pt x="1822" y="3318"/>
                </a:cubicBezTo>
                <a:lnTo>
                  <a:pt x="2339" y="2372"/>
                </a:lnTo>
                <a:cubicBezTo>
                  <a:pt x="2350" y="2350"/>
                  <a:pt x="2371" y="2328"/>
                  <a:pt x="2388" y="2318"/>
                </a:cubicBezTo>
                <a:lnTo>
                  <a:pt x="3334" y="1802"/>
                </a:lnTo>
                <a:cubicBezTo>
                  <a:pt x="3425" y="1753"/>
                  <a:pt x="3425" y="1630"/>
                  <a:pt x="3334" y="1581"/>
                </a:cubicBezTo>
                <a:lnTo>
                  <a:pt x="2388" y="1065"/>
                </a:lnTo>
                <a:cubicBezTo>
                  <a:pt x="2371" y="1055"/>
                  <a:pt x="2350" y="1033"/>
                  <a:pt x="2339" y="1011"/>
                </a:cubicBezTo>
                <a:lnTo>
                  <a:pt x="1822" y="65"/>
                </a:lnTo>
                <a:cubicBezTo>
                  <a:pt x="1799" y="22"/>
                  <a:pt x="1756" y="0"/>
                  <a:pt x="1713" y="0"/>
                </a:cubicBezTo>
                <a:close/>
              </a:path>
            </a:pathLst>
          </a:custGeom>
          <a:solidFill>
            <a:schemeClr val="accen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" name="Google Shape;217;p19"/>
          <p:cNvSpPr/>
          <p:nvPr/>
        </p:nvSpPr>
        <p:spPr>
          <a:xfrm>
            <a:off x="196688" y="4714212"/>
            <a:ext cx="196413" cy="193905"/>
          </a:xfrm>
          <a:custGeom>
            <a:avLst/>
            <a:gdLst/>
            <a:ahLst/>
            <a:cxnLst/>
            <a:rect l="l" t="t" r="r" b="b"/>
            <a:pathLst>
              <a:path w="3426" h="3383" extrusionOk="0">
                <a:moveTo>
                  <a:pt x="1713" y="0"/>
                </a:moveTo>
                <a:cubicBezTo>
                  <a:pt x="1670" y="0"/>
                  <a:pt x="1627" y="22"/>
                  <a:pt x="1603" y="65"/>
                </a:cubicBezTo>
                <a:lnTo>
                  <a:pt x="1087" y="1011"/>
                </a:lnTo>
                <a:cubicBezTo>
                  <a:pt x="1070" y="1033"/>
                  <a:pt x="1055" y="1055"/>
                  <a:pt x="1033" y="1065"/>
                </a:cubicBezTo>
                <a:lnTo>
                  <a:pt x="87" y="1581"/>
                </a:lnTo>
                <a:cubicBezTo>
                  <a:pt x="0" y="1630"/>
                  <a:pt x="0" y="1753"/>
                  <a:pt x="87" y="1802"/>
                </a:cubicBezTo>
                <a:lnTo>
                  <a:pt x="1033" y="2318"/>
                </a:lnTo>
                <a:cubicBezTo>
                  <a:pt x="1055" y="2328"/>
                  <a:pt x="1070" y="2350"/>
                  <a:pt x="1087" y="2372"/>
                </a:cubicBezTo>
                <a:lnTo>
                  <a:pt x="1603" y="3318"/>
                </a:lnTo>
                <a:cubicBezTo>
                  <a:pt x="1627" y="3361"/>
                  <a:pt x="1670" y="3383"/>
                  <a:pt x="1713" y="3383"/>
                </a:cubicBezTo>
                <a:cubicBezTo>
                  <a:pt x="1756" y="3383"/>
                  <a:pt x="1799" y="3361"/>
                  <a:pt x="1822" y="3318"/>
                </a:cubicBezTo>
                <a:lnTo>
                  <a:pt x="2339" y="2372"/>
                </a:lnTo>
                <a:cubicBezTo>
                  <a:pt x="2350" y="2350"/>
                  <a:pt x="2371" y="2328"/>
                  <a:pt x="2388" y="2318"/>
                </a:cubicBezTo>
                <a:lnTo>
                  <a:pt x="3334" y="1802"/>
                </a:lnTo>
                <a:cubicBezTo>
                  <a:pt x="3425" y="1753"/>
                  <a:pt x="3425" y="1630"/>
                  <a:pt x="3334" y="1581"/>
                </a:cubicBezTo>
                <a:lnTo>
                  <a:pt x="2388" y="1065"/>
                </a:lnTo>
                <a:cubicBezTo>
                  <a:pt x="2371" y="1055"/>
                  <a:pt x="2350" y="1033"/>
                  <a:pt x="2339" y="1011"/>
                </a:cubicBezTo>
                <a:lnTo>
                  <a:pt x="1822" y="65"/>
                </a:lnTo>
                <a:cubicBezTo>
                  <a:pt x="1799" y="22"/>
                  <a:pt x="1756" y="0"/>
                  <a:pt x="1713" y="0"/>
                </a:cubicBezTo>
                <a:close/>
              </a:path>
            </a:pathLst>
          </a:custGeom>
          <a:solidFill>
            <a:schemeClr val="accent4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" name="Google Shape;218;p19"/>
          <p:cNvSpPr/>
          <p:nvPr/>
        </p:nvSpPr>
        <p:spPr>
          <a:xfrm>
            <a:off x="8531592" y="3317650"/>
            <a:ext cx="196413" cy="193905"/>
          </a:xfrm>
          <a:custGeom>
            <a:avLst/>
            <a:gdLst/>
            <a:ahLst/>
            <a:cxnLst/>
            <a:rect l="l" t="t" r="r" b="b"/>
            <a:pathLst>
              <a:path w="3426" h="3383" extrusionOk="0">
                <a:moveTo>
                  <a:pt x="1713" y="0"/>
                </a:moveTo>
                <a:cubicBezTo>
                  <a:pt x="1670" y="0"/>
                  <a:pt x="1627" y="22"/>
                  <a:pt x="1603" y="65"/>
                </a:cubicBezTo>
                <a:lnTo>
                  <a:pt x="1087" y="1011"/>
                </a:lnTo>
                <a:cubicBezTo>
                  <a:pt x="1070" y="1033"/>
                  <a:pt x="1055" y="1055"/>
                  <a:pt x="1033" y="1065"/>
                </a:cubicBezTo>
                <a:lnTo>
                  <a:pt x="87" y="1581"/>
                </a:lnTo>
                <a:cubicBezTo>
                  <a:pt x="0" y="1630"/>
                  <a:pt x="0" y="1753"/>
                  <a:pt x="87" y="1802"/>
                </a:cubicBezTo>
                <a:lnTo>
                  <a:pt x="1033" y="2318"/>
                </a:lnTo>
                <a:cubicBezTo>
                  <a:pt x="1055" y="2328"/>
                  <a:pt x="1070" y="2350"/>
                  <a:pt x="1087" y="2372"/>
                </a:cubicBezTo>
                <a:lnTo>
                  <a:pt x="1603" y="3318"/>
                </a:lnTo>
                <a:cubicBezTo>
                  <a:pt x="1627" y="3361"/>
                  <a:pt x="1670" y="3383"/>
                  <a:pt x="1713" y="3383"/>
                </a:cubicBezTo>
                <a:cubicBezTo>
                  <a:pt x="1756" y="3383"/>
                  <a:pt x="1799" y="3361"/>
                  <a:pt x="1822" y="3318"/>
                </a:cubicBezTo>
                <a:lnTo>
                  <a:pt x="2339" y="2372"/>
                </a:lnTo>
                <a:cubicBezTo>
                  <a:pt x="2350" y="2350"/>
                  <a:pt x="2371" y="2328"/>
                  <a:pt x="2388" y="2318"/>
                </a:cubicBezTo>
                <a:lnTo>
                  <a:pt x="3334" y="1802"/>
                </a:lnTo>
                <a:cubicBezTo>
                  <a:pt x="3425" y="1753"/>
                  <a:pt x="3425" y="1630"/>
                  <a:pt x="3334" y="1581"/>
                </a:cubicBezTo>
                <a:lnTo>
                  <a:pt x="2388" y="1065"/>
                </a:lnTo>
                <a:cubicBezTo>
                  <a:pt x="2371" y="1055"/>
                  <a:pt x="2350" y="1033"/>
                  <a:pt x="2339" y="1011"/>
                </a:cubicBezTo>
                <a:lnTo>
                  <a:pt x="1822" y="65"/>
                </a:lnTo>
                <a:cubicBezTo>
                  <a:pt x="1799" y="22"/>
                  <a:pt x="1756" y="0"/>
                  <a:pt x="1713" y="0"/>
                </a:cubicBezTo>
                <a:close/>
              </a:path>
            </a:pathLst>
          </a:cu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" name="Google Shape;219;p19"/>
          <p:cNvSpPr/>
          <p:nvPr/>
        </p:nvSpPr>
        <p:spPr>
          <a:xfrm>
            <a:off x="6445913" y="4608512"/>
            <a:ext cx="196413" cy="193905"/>
          </a:xfrm>
          <a:custGeom>
            <a:avLst/>
            <a:gdLst/>
            <a:ahLst/>
            <a:cxnLst/>
            <a:rect l="l" t="t" r="r" b="b"/>
            <a:pathLst>
              <a:path w="3426" h="3383" extrusionOk="0">
                <a:moveTo>
                  <a:pt x="1713" y="0"/>
                </a:moveTo>
                <a:cubicBezTo>
                  <a:pt x="1670" y="0"/>
                  <a:pt x="1627" y="22"/>
                  <a:pt x="1603" y="65"/>
                </a:cubicBezTo>
                <a:lnTo>
                  <a:pt x="1087" y="1011"/>
                </a:lnTo>
                <a:cubicBezTo>
                  <a:pt x="1070" y="1033"/>
                  <a:pt x="1055" y="1055"/>
                  <a:pt x="1033" y="1065"/>
                </a:cubicBezTo>
                <a:lnTo>
                  <a:pt x="87" y="1581"/>
                </a:lnTo>
                <a:cubicBezTo>
                  <a:pt x="0" y="1630"/>
                  <a:pt x="0" y="1753"/>
                  <a:pt x="87" y="1802"/>
                </a:cubicBezTo>
                <a:lnTo>
                  <a:pt x="1033" y="2318"/>
                </a:lnTo>
                <a:cubicBezTo>
                  <a:pt x="1055" y="2328"/>
                  <a:pt x="1070" y="2350"/>
                  <a:pt x="1087" y="2372"/>
                </a:cubicBezTo>
                <a:lnTo>
                  <a:pt x="1603" y="3318"/>
                </a:lnTo>
                <a:cubicBezTo>
                  <a:pt x="1627" y="3361"/>
                  <a:pt x="1670" y="3383"/>
                  <a:pt x="1713" y="3383"/>
                </a:cubicBezTo>
                <a:cubicBezTo>
                  <a:pt x="1756" y="3383"/>
                  <a:pt x="1799" y="3361"/>
                  <a:pt x="1822" y="3318"/>
                </a:cubicBezTo>
                <a:lnTo>
                  <a:pt x="2339" y="2372"/>
                </a:lnTo>
                <a:cubicBezTo>
                  <a:pt x="2350" y="2350"/>
                  <a:pt x="2371" y="2328"/>
                  <a:pt x="2388" y="2318"/>
                </a:cubicBezTo>
                <a:lnTo>
                  <a:pt x="3334" y="1802"/>
                </a:lnTo>
                <a:cubicBezTo>
                  <a:pt x="3425" y="1753"/>
                  <a:pt x="3425" y="1630"/>
                  <a:pt x="3334" y="1581"/>
                </a:cubicBezTo>
                <a:lnTo>
                  <a:pt x="2388" y="1065"/>
                </a:lnTo>
                <a:cubicBezTo>
                  <a:pt x="2371" y="1055"/>
                  <a:pt x="2350" y="1033"/>
                  <a:pt x="2339" y="1011"/>
                </a:cubicBezTo>
                <a:lnTo>
                  <a:pt x="1822" y="65"/>
                </a:lnTo>
                <a:cubicBezTo>
                  <a:pt x="1799" y="22"/>
                  <a:pt x="1756" y="0"/>
                  <a:pt x="1713" y="0"/>
                </a:cubicBezTo>
                <a:close/>
              </a:path>
            </a:pathLst>
          </a:custGeom>
          <a:solidFill>
            <a:schemeClr val="accent4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_HEADER_1"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20"/>
          <p:cNvSpPr/>
          <p:nvPr/>
        </p:nvSpPr>
        <p:spPr>
          <a:xfrm>
            <a:off x="2694150" y="956125"/>
            <a:ext cx="3755700" cy="31128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" name="Google Shape;222;p20"/>
          <p:cNvSpPr txBox="1">
            <a:spLocks noGrp="1"/>
          </p:cNvSpPr>
          <p:nvPr>
            <p:ph type="title"/>
          </p:nvPr>
        </p:nvSpPr>
        <p:spPr>
          <a:xfrm>
            <a:off x="3040050" y="2229025"/>
            <a:ext cx="3063900" cy="56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23" name="Google Shape;223;p20"/>
          <p:cNvSpPr txBox="1">
            <a:spLocks noGrp="1"/>
          </p:cNvSpPr>
          <p:nvPr>
            <p:ph type="title" idx="2" hasCustomPrompt="1"/>
          </p:nvPr>
        </p:nvSpPr>
        <p:spPr>
          <a:xfrm>
            <a:off x="3711150" y="1219400"/>
            <a:ext cx="17217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4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224" name="Google Shape;224;p20"/>
          <p:cNvSpPr txBox="1">
            <a:spLocks noGrp="1"/>
          </p:cNvSpPr>
          <p:nvPr>
            <p:ph type="subTitle" idx="1"/>
          </p:nvPr>
        </p:nvSpPr>
        <p:spPr>
          <a:xfrm>
            <a:off x="3109050" y="2963850"/>
            <a:ext cx="2925900" cy="71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5" name="Google Shape;225;p20"/>
          <p:cNvSpPr/>
          <p:nvPr/>
        </p:nvSpPr>
        <p:spPr>
          <a:xfrm>
            <a:off x="514330" y="341100"/>
            <a:ext cx="196413" cy="193905"/>
          </a:xfrm>
          <a:custGeom>
            <a:avLst/>
            <a:gdLst/>
            <a:ahLst/>
            <a:cxnLst/>
            <a:rect l="l" t="t" r="r" b="b"/>
            <a:pathLst>
              <a:path w="3426" h="3383" extrusionOk="0">
                <a:moveTo>
                  <a:pt x="1713" y="0"/>
                </a:moveTo>
                <a:cubicBezTo>
                  <a:pt x="1670" y="0"/>
                  <a:pt x="1627" y="22"/>
                  <a:pt x="1603" y="65"/>
                </a:cubicBezTo>
                <a:lnTo>
                  <a:pt x="1087" y="1011"/>
                </a:lnTo>
                <a:cubicBezTo>
                  <a:pt x="1070" y="1033"/>
                  <a:pt x="1055" y="1055"/>
                  <a:pt x="1033" y="1065"/>
                </a:cubicBezTo>
                <a:lnTo>
                  <a:pt x="87" y="1581"/>
                </a:lnTo>
                <a:cubicBezTo>
                  <a:pt x="0" y="1630"/>
                  <a:pt x="0" y="1753"/>
                  <a:pt x="87" y="1802"/>
                </a:cubicBezTo>
                <a:lnTo>
                  <a:pt x="1033" y="2318"/>
                </a:lnTo>
                <a:cubicBezTo>
                  <a:pt x="1055" y="2328"/>
                  <a:pt x="1070" y="2350"/>
                  <a:pt x="1087" y="2372"/>
                </a:cubicBezTo>
                <a:lnTo>
                  <a:pt x="1603" y="3318"/>
                </a:lnTo>
                <a:cubicBezTo>
                  <a:pt x="1627" y="3361"/>
                  <a:pt x="1670" y="3383"/>
                  <a:pt x="1713" y="3383"/>
                </a:cubicBezTo>
                <a:cubicBezTo>
                  <a:pt x="1756" y="3383"/>
                  <a:pt x="1799" y="3361"/>
                  <a:pt x="1822" y="3318"/>
                </a:cubicBezTo>
                <a:lnTo>
                  <a:pt x="2339" y="2372"/>
                </a:lnTo>
                <a:cubicBezTo>
                  <a:pt x="2350" y="2350"/>
                  <a:pt x="2371" y="2328"/>
                  <a:pt x="2388" y="2318"/>
                </a:cubicBezTo>
                <a:lnTo>
                  <a:pt x="3334" y="1802"/>
                </a:lnTo>
                <a:cubicBezTo>
                  <a:pt x="3425" y="1753"/>
                  <a:pt x="3425" y="1630"/>
                  <a:pt x="3334" y="1581"/>
                </a:cubicBezTo>
                <a:lnTo>
                  <a:pt x="2388" y="1065"/>
                </a:lnTo>
                <a:cubicBezTo>
                  <a:pt x="2371" y="1055"/>
                  <a:pt x="2350" y="1033"/>
                  <a:pt x="2339" y="1011"/>
                </a:cubicBezTo>
                <a:lnTo>
                  <a:pt x="1822" y="65"/>
                </a:lnTo>
                <a:cubicBezTo>
                  <a:pt x="1799" y="22"/>
                  <a:pt x="1756" y="0"/>
                  <a:pt x="1713" y="0"/>
                </a:cubicBezTo>
                <a:close/>
              </a:path>
            </a:pathLst>
          </a:custGeom>
          <a:solidFill>
            <a:schemeClr val="accent3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" name="Google Shape;226;p20"/>
          <p:cNvSpPr/>
          <p:nvPr/>
        </p:nvSpPr>
        <p:spPr>
          <a:xfrm>
            <a:off x="2588334" y="3565450"/>
            <a:ext cx="196413" cy="193905"/>
          </a:xfrm>
          <a:custGeom>
            <a:avLst/>
            <a:gdLst/>
            <a:ahLst/>
            <a:cxnLst/>
            <a:rect l="l" t="t" r="r" b="b"/>
            <a:pathLst>
              <a:path w="3426" h="3383" extrusionOk="0">
                <a:moveTo>
                  <a:pt x="1713" y="0"/>
                </a:moveTo>
                <a:cubicBezTo>
                  <a:pt x="1670" y="0"/>
                  <a:pt x="1627" y="22"/>
                  <a:pt x="1603" y="65"/>
                </a:cubicBezTo>
                <a:lnTo>
                  <a:pt x="1087" y="1011"/>
                </a:lnTo>
                <a:cubicBezTo>
                  <a:pt x="1070" y="1033"/>
                  <a:pt x="1055" y="1055"/>
                  <a:pt x="1033" y="1065"/>
                </a:cubicBezTo>
                <a:lnTo>
                  <a:pt x="87" y="1581"/>
                </a:lnTo>
                <a:cubicBezTo>
                  <a:pt x="0" y="1630"/>
                  <a:pt x="0" y="1753"/>
                  <a:pt x="87" y="1802"/>
                </a:cubicBezTo>
                <a:lnTo>
                  <a:pt x="1033" y="2318"/>
                </a:lnTo>
                <a:cubicBezTo>
                  <a:pt x="1055" y="2328"/>
                  <a:pt x="1070" y="2350"/>
                  <a:pt x="1087" y="2372"/>
                </a:cubicBezTo>
                <a:lnTo>
                  <a:pt x="1603" y="3318"/>
                </a:lnTo>
                <a:cubicBezTo>
                  <a:pt x="1627" y="3361"/>
                  <a:pt x="1670" y="3383"/>
                  <a:pt x="1713" y="3383"/>
                </a:cubicBezTo>
                <a:cubicBezTo>
                  <a:pt x="1756" y="3383"/>
                  <a:pt x="1799" y="3361"/>
                  <a:pt x="1822" y="3318"/>
                </a:cubicBezTo>
                <a:lnTo>
                  <a:pt x="2339" y="2372"/>
                </a:lnTo>
                <a:cubicBezTo>
                  <a:pt x="2350" y="2350"/>
                  <a:pt x="2371" y="2328"/>
                  <a:pt x="2388" y="2318"/>
                </a:cubicBezTo>
                <a:lnTo>
                  <a:pt x="3334" y="1802"/>
                </a:lnTo>
                <a:cubicBezTo>
                  <a:pt x="3425" y="1753"/>
                  <a:pt x="3425" y="1630"/>
                  <a:pt x="3334" y="1581"/>
                </a:cubicBezTo>
                <a:lnTo>
                  <a:pt x="2388" y="1065"/>
                </a:lnTo>
                <a:cubicBezTo>
                  <a:pt x="2371" y="1055"/>
                  <a:pt x="2350" y="1033"/>
                  <a:pt x="2339" y="1011"/>
                </a:cubicBezTo>
                <a:lnTo>
                  <a:pt x="1822" y="65"/>
                </a:lnTo>
                <a:cubicBezTo>
                  <a:pt x="1799" y="22"/>
                  <a:pt x="1756" y="0"/>
                  <a:pt x="1713" y="0"/>
                </a:cubicBezTo>
                <a:close/>
              </a:path>
            </a:pathLst>
          </a:custGeom>
          <a:solidFill>
            <a:schemeClr val="accen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" name="Google Shape;227;p20"/>
          <p:cNvSpPr/>
          <p:nvPr/>
        </p:nvSpPr>
        <p:spPr>
          <a:xfrm>
            <a:off x="4473788" y="857662"/>
            <a:ext cx="196413" cy="193905"/>
          </a:xfrm>
          <a:custGeom>
            <a:avLst/>
            <a:gdLst/>
            <a:ahLst/>
            <a:cxnLst/>
            <a:rect l="l" t="t" r="r" b="b"/>
            <a:pathLst>
              <a:path w="3426" h="3383" extrusionOk="0">
                <a:moveTo>
                  <a:pt x="1713" y="0"/>
                </a:moveTo>
                <a:cubicBezTo>
                  <a:pt x="1670" y="0"/>
                  <a:pt x="1627" y="22"/>
                  <a:pt x="1603" y="65"/>
                </a:cubicBezTo>
                <a:lnTo>
                  <a:pt x="1087" y="1011"/>
                </a:lnTo>
                <a:cubicBezTo>
                  <a:pt x="1070" y="1033"/>
                  <a:pt x="1055" y="1055"/>
                  <a:pt x="1033" y="1065"/>
                </a:cubicBezTo>
                <a:lnTo>
                  <a:pt x="87" y="1581"/>
                </a:lnTo>
                <a:cubicBezTo>
                  <a:pt x="0" y="1630"/>
                  <a:pt x="0" y="1753"/>
                  <a:pt x="87" y="1802"/>
                </a:cubicBezTo>
                <a:lnTo>
                  <a:pt x="1033" y="2318"/>
                </a:lnTo>
                <a:cubicBezTo>
                  <a:pt x="1055" y="2328"/>
                  <a:pt x="1070" y="2350"/>
                  <a:pt x="1087" y="2372"/>
                </a:cubicBezTo>
                <a:lnTo>
                  <a:pt x="1603" y="3318"/>
                </a:lnTo>
                <a:cubicBezTo>
                  <a:pt x="1627" y="3361"/>
                  <a:pt x="1670" y="3383"/>
                  <a:pt x="1713" y="3383"/>
                </a:cubicBezTo>
                <a:cubicBezTo>
                  <a:pt x="1756" y="3383"/>
                  <a:pt x="1799" y="3361"/>
                  <a:pt x="1822" y="3318"/>
                </a:cubicBezTo>
                <a:lnTo>
                  <a:pt x="2339" y="2372"/>
                </a:lnTo>
                <a:cubicBezTo>
                  <a:pt x="2350" y="2350"/>
                  <a:pt x="2371" y="2328"/>
                  <a:pt x="2388" y="2318"/>
                </a:cubicBezTo>
                <a:lnTo>
                  <a:pt x="3334" y="1802"/>
                </a:lnTo>
                <a:cubicBezTo>
                  <a:pt x="3425" y="1753"/>
                  <a:pt x="3425" y="1630"/>
                  <a:pt x="3334" y="1581"/>
                </a:cubicBezTo>
                <a:lnTo>
                  <a:pt x="2388" y="1065"/>
                </a:lnTo>
                <a:cubicBezTo>
                  <a:pt x="2371" y="1055"/>
                  <a:pt x="2350" y="1033"/>
                  <a:pt x="2339" y="1011"/>
                </a:cubicBezTo>
                <a:lnTo>
                  <a:pt x="1822" y="65"/>
                </a:lnTo>
                <a:cubicBezTo>
                  <a:pt x="1799" y="22"/>
                  <a:pt x="1756" y="0"/>
                  <a:pt x="1713" y="0"/>
                </a:cubicBezTo>
                <a:close/>
              </a:path>
            </a:pathLst>
          </a:custGeom>
          <a:solidFill>
            <a:schemeClr val="accent4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" name="Google Shape;228;p20"/>
          <p:cNvSpPr/>
          <p:nvPr/>
        </p:nvSpPr>
        <p:spPr>
          <a:xfrm>
            <a:off x="6359254" y="2274775"/>
            <a:ext cx="196413" cy="193905"/>
          </a:xfrm>
          <a:custGeom>
            <a:avLst/>
            <a:gdLst/>
            <a:ahLst/>
            <a:cxnLst/>
            <a:rect l="l" t="t" r="r" b="b"/>
            <a:pathLst>
              <a:path w="3426" h="3383" extrusionOk="0">
                <a:moveTo>
                  <a:pt x="1713" y="0"/>
                </a:moveTo>
                <a:cubicBezTo>
                  <a:pt x="1670" y="0"/>
                  <a:pt x="1627" y="22"/>
                  <a:pt x="1603" y="65"/>
                </a:cubicBezTo>
                <a:lnTo>
                  <a:pt x="1087" y="1011"/>
                </a:lnTo>
                <a:cubicBezTo>
                  <a:pt x="1070" y="1033"/>
                  <a:pt x="1055" y="1055"/>
                  <a:pt x="1033" y="1065"/>
                </a:cubicBezTo>
                <a:lnTo>
                  <a:pt x="87" y="1581"/>
                </a:lnTo>
                <a:cubicBezTo>
                  <a:pt x="0" y="1630"/>
                  <a:pt x="0" y="1753"/>
                  <a:pt x="87" y="1802"/>
                </a:cubicBezTo>
                <a:lnTo>
                  <a:pt x="1033" y="2318"/>
                </a:lnTo>
                <a:cubicBezTo>
                  <a:pt x="1055" y="2328"/>
                  <a:pt x="1070" y="2350"/>
                  <a:pt x="1087" y="2372"/>
                </a:cubicBezTo>
                <a:lnTo>
                  <a:pt x="1603" y="3318"/>
                </a:lnTo>
                <a:cubicBezTo>
                  <a:pt x="1627" y="3361"/>
                  <a:pt x="1670" y="3383"/>
                  <a:pt x="1713" y="3383"/>
                </a:cubicBezTo>
                <a:cubicBezTo>
                  <a:pt x="1756" y="3383"/>
                  <a:pt x="1799" y="3361"/>
                  <a:pt x="1822" y="3318"/>
                </a:cubicBezTo>
                <a:lnTo>
                  <a:pt x="2339" y="2372"/>
                </a:lnTo>
                <a:cubicBezTo>
                  <a:pt x="2350" y="2350"/>
                  <a:pt x="2371" y="2328"/>
                  <a:pt x="2388" y="2318"/>
                </a:cubicBezTo>
                <a:lnTo>
                  <a:pt x="3334" y="1802"/>
                </a:lnTo>
                <a:cubicBezTo>
                  <a:pt x="3425" y="1753"/>
                  <a:pt x="3425" y="1630"/>
                  <a:pt x="3334" y="1581"/>
                </a:cubicBezTo>
                <a:lnTo>
                  <a:pt x="2388" y="1065"/>
                </a:lnTo>
                <a:cubicBezTo>
                  <a:pt x="2371" y="1055"/>
                  <a:pt x="2350" y="1033"/>
                  <a:pt x="2339" y="1011"/>
                </a:cubicBezTo>
                <a:lnTo>
                  <a:pt x="1822" y="65"/>
                </a:lnTo>
                <a:cubicBezTo>
                  <a:pt x="1799" y="22"/>
                  <a:pt x="1756" y="0"/>
                  <a:pt x="1713" y="0"/>
                </a:cubicBezTo>
                <a:close/>
              </a:path>
            </a:pathLst>
          </a:cu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Google Shape;229;p20"/>
          <p:cNvSpPr/>
          <p:nvPr/>
        </p:nvSpPr>
        <p:spPr>
          <a:xfrm>
            <a:off x="616892" y="4131662"/>
            <a:ext cx="196413" cy="193905"/>
          </a:xfrm>
          <a:custGeom>
            <a:avLst/>
            <a:gdLst/>
            <a:ahLst/>
            <a:cxnLst/>
            <a:rect l="l" t="t" r="r" b="b"/>
            <a:pathLst>
              <a:path w="3426" h="3383" extrusionOk="0">
                <a:moveTo>
                  <a:pt x="1713" y="0"/>
                </a:moveTo>
                <a:cubicBezTo>
                  <a:pt x="1670" y="0"/>
                  <a:pt x="1627" y="22"/>
                  <a:pt x="1603" y="65"/>
                </a:cubicBezTo>
                <a:lnTo>
                  <a:pt x="1087" y="1011"/>
                </a:lnTo>
                <a:cubicBezTo>
                  <a:pt x="1070" y="1033"/>
                  <a:pt x="1055" y="1055"/>
                  <a:pt x="1033" y="1065"/>
                </a:cubicBezTo>
                <a:lnTo>
                  <a:pt x="87" y="1581"/>
                </a:lnTo>
                <a:cubicBezTo>
                  <a:pt x="0" y="1630"/>
                  <a:pt x="0" y="1753"/>
                  <a:pt x="87" y="1802"/>
                </a:cubicBezTo>
                <a:lnTo>
                  <a:pt x="1033" y="2318"/>
                </a:lnTo>
                <a:cubicBezTo>
                  <a:pt x="1055" y="2328"/>
                  <a:pt x="1070" y="2350"/>
                  <a:pt x="1087" y="2372"/>
                </a:cubicBezTo>
                <a:lnTo>
                  <a:pt x="1603" y="3318"/>
                </a:lnTo>
                <a:cubicBezTo>
                  <a:pt x="1627" y="3361"/>
                  <a:pt x="1670" y="3383"/>
                  <a:pt x="1713" y="3383"/>
                </a:cubicBezTo>
                <a:cubicBezTo>
                  <a:pt x="1756" y="3383"/>
                  <a:pt x="1799" y="3361"/>
                  <a:pt x="1822" y="3318"/>
                </a:cubicBezTo>
                <a:lnTo>
                  <a:pt x="2339" y="2372"/>
                </a:lnTo>
                <a:cubicBezTo>
                  <a:pt x="2350" y="2350"/>
                  <a:pt x="2371" y="2328"/>
                  <a:pt x="2388" y="2318"/>
                </a:cubicBezTo>
                <a:lnTo>
                  <a:pt x="3334" y="1802"/>
                </a:lnTo>
                <a:cubicBezTo>
                  <a:pt x="3425" y="1753"/>
                  <a:pt x="3425" y="1630"/>
                  <a:pt x="3334" y="1581"/>
                </a:cubicBezTo>
                <a:lnTo>
                  <a:pt x="2388" y="1065"/>
                </a:lnTo>
                <a:cubicBezTo>
                  <a:pt x="2371" y="1055"/>
                  <a:pt x="2350" y="1033"/>
                  <a:pt x="2339" y="1011"/>
                </a:cubicBezTo>
                <a:lnTo>
                  <a:pt x="1822" y="65"/>
                </a:lnTo>
                <a:cubicBezTo>
                  <a:pt x="1799" y="22"/>
                  <a:pt x="1756" y="0"/>
                  <a:pt x="1713" y="0"/>
                </a:cubicBezTo>
                <a:close/>
              </a:path>
            </a:pathLst>
          </a:cu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Google Shape;230;p20"/>
          <p:cNvSpPr/>
          <p:nvPr/>
        </p:nvSpPr>
        <p:spPr>
          <a:xfrm>
            <a:off x="8330693" y="3723125"/>
            <a:ext cx="196413" cy="193905"/>
          </a:xfrm>
          <a:custGeom>
            <a:avLst/>
            <a:gdLst/>
            <a:ahLst/>
            <a:cxnLst/>
            <a:rect l="l" t="t" r="r" b="b"/>
            <a:pathLst>
              <a:path w="3426" h="3383" extrusionOk="0">
                <a:moveTo>
                  <a:pt x="1713" y="0"/>
                </a:moveTo>
                <a:cubicBezTo>
                  <a:pt x="1670" y="0"/>
                  <a:pt x="1627" y="22"/>
                  <a:pt x="1603" y="65"/>
                </a:cubicBezTo>
                <a:lnTo>
                  <a:pt x="1087" y="1011"/>
                </a:lnTo>
                <a:cubicBezTo>
                  <a:pt x="1070" y="1033"/>
                  <a:pt x="1055" y="1055"/>
                  <a:pt x="1033" y="1065"/>
                </a:cubicBezTo>
                <a:lnTo>
                  <a:pt x="87" y="1581"/>
                </a:lnTo>
                <a:cubicBezTo>
                  <a:pt x="0" y="1630"/>
                  <a:pt x="0" y="1753"/>
                  <a:pt x="87" y="1802"/>
                </a:cubicBezTo>
                <a:lnTo>
                  <a:pt x="1033" y="2318"/>
                </a:lnTo>
                <a:cubicBezTo>
                  <a:pt x="1055" y="2328"/>
                  <a:pt x="1070" y="2350"/>
                  <a:pt x="1087" y="2372"/>
                </a:cubicBezTo>
                <a:lnTo>
                  <a:pt x="1603" y="3318"/>
                </a:lnTo>
                <a:cubicBezTo>
                  <a:pt x="1627" y="3361"/>
                  <a:pt x="1670" y="3383"/>
                  <a:pt x="1713" y="3383"/>
                </a:cubicBezTo>
                <a:cubicBezTo>
                  <a:pt x="1756" y="3383"/>
                  <a:pt x="1799" y="3361"/>
                  <a:pt x="1822" y="3318"/>
                </a:cubicBezTo>
                <a:lnTo>
                  <a:pt x="2339" y="2372"/>
                </a:lnTo>
                <a:cubicBezTo>
                  <a:pt x="2350" y="2350"/>
                  <a:pt x="2371" y="2328"/>
                  <a:pt x="2388" y="2318"/>
                </a:cubicBezTo>
                <a:lnTo>
                  <a:pt x="3334" y="1802"/>
                </a:lnTo>
                <a:cubicBezTo>
                  <a:pt x="3425" y="1753"/>
                  <a:pt x="3425" y="1630"/>
                  <a:pt x="3334" y="1581"/>
                </a:cubicBezTo>
                <a:lnTo>
                  <a:pt x="2388" y="1065"/>
                </a:lnTo>
                <a:cubicBezTo>
                  <a:pt x="2371" y="1055"/>
                  <a:pt x="2350" y="1033"/>
                  <a:pt x="2339" y="1011"/>
                </a:cubicBezTo>
                <a:lnTo>
                  <a:pt x="1822" y="65"/>
                </a:lnTo>
                <a:cubicBezTo>
                  <a:pt x="1799" y="22"/>
                  <a:pt x="1756" y="0"/>
                  <a:pt x="1713" y="0"/>
                </a:cubicBezTo>
                <a:close/>
              </a:path>
            </a:pathLst>
          </a:custGeom>
          <a:solidFill>
            <a:schemeClr val="accent3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" name="Google Shape;231;p20"/>
          <p:cNvSpPr/>
          <p:nvPr/>
        </p:nvSpPr>
        <p:spPr>
          <a:xfrm>
            <a:off x="6034955" y="4593275"/>
            <a:ext cx="196413" cy="193905"/>
          </a:xfrm>
          <a:custGeom>
            <a:avLst/>
            <a:gdLst/>
            <a:ahLst/>
            <a:cxnLst/>
            <a:rect l="l" t="t" r="r" b="b"/>
            <a:pathLst>
              <a:path w="3426" h="3383" extrusionOk="0">
                <a:moveTo>
                  <a:pt x="1713" y="0"/>
                </a:moveTo>
                <a:cubicBezTo>
                  <a:pt x="1670" y="0"/>
                  <a:pt x="1627" y="22"/>
                  <a:pt x="1603" y="65"/>
                </a:cubicBezTo>
                <a:lnTo>
                  <a:pt x="1087" y="1011"/>
                </a:lnTo>
                <a:cubicBezTo>
                  <a:pt x="1070" y="1033"/>
                  <a:pt x="1055" y="1055"/>
                  <a:pt x="1033" y="1065"/>
                </a:cubicBezTo>
                <a:lnTo>
                  <a:pt x="87" y="1581"/>
                </a:lnTo>
                <a:cubicBezTo>
                  <a:pt x="0" y="1630"/>
                  <a:pt x="0" y="1753"/>
                  <a:pt x="87" y="1802"/>
                </a:cubicBezTo>
                <a:lnTo>
                  <a:pt x="1033" y="2318"/>
                </a:lnTo>
                <a:cubicBezTo>
                  <a:pt x="1055" y="2328"/>
                  <a:pt x="1070" y="2350"/>
                  <a:pt x="1087" y="2372"/>
                </a:cubicBezTo>
                <a:lnTo>
                  <a:pt x="1603" y="3318"/>
                </a:lnTo>
                <a:cubicBezTo>
                  <a:pt x="1627" y="3361"/>
                  <a:pt x="1670" y="3383"/>
                  <a:pt x="1713" y="3383"/>
                </a:cubicBezTo>
                <a:cubicBezTo>
                  <a:pt x="1756" y="3383"/>
                  <a:pt x="1799" y="3361"/>
                  <a:pt x="1822" y="3318"/>
                </a:cubicBezTo>
                <a:lnTo>
                  <a:pt x="2339" y="2372"/>
                </a:lnTo>
                <a:cubicBezTo>
                  <a:pt x="2350" y="2350"/>
                  <a:pt x="2371" y="2328"/>
                  <a:pt x="2388" y="2318"/>
                </a:cubicBezTo>
                <a:lnTo>
                  <a:pt x="3334" y="1802"/>
                </a:lnTo>
                <a:cubicBezTo>
                  <a:pt x="3425" y="1753"/>
                  <a:pt x="3425" y="1630"/>
                  <a:pt x="3334" y="1581"/>
                </a:cubicBezTo>
                <a:lnTo>
                  <a:pt x="2388" y="1065"/>
                </a:lnTo>
                <a:cubicBezTo>
                  <a:pt x="2371" y="1055"/>
                  <a:pt x="2350" y="1033"/>
                  <a:pt x="2339" y="1011"/>
                </a:cubicBezTo>
                <a:lnTo>
                  <a:pt x="1822" y="65"/>
                </a:lnTo>
                <a:cubicBezTo>
                  <a:pt x="1799" y="22"/>
                  <a:pt x="1756" y="0"/>
                  <a:pt x="1713" y="0"/>
                </a:cubicBezTo>
                <a:close/>
              </a:path>
            </a:pathLst>
          </a:custGeom>
          <a:solidFill>
            <a:schemeClr val="accent3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" name="Google Shape;232;p20"/>
          <p:cNvSpPr/>
          <p:nvPr/>
        </p:nvSpPr>
        <p:spPr>
          <a:xfrm>
            <a:off x="6103942" y="341100"/>
            <a:ext cx="196413" cy="193905"/>
          </a:xfrm>
          <a:custGeom>
            <a:avLst/>
            <a:gdLst/>
            <a:ahLst/>
            <a:cxnLst/>
            <a:rect l="l" t="t" r="r" b="b"/>
            <a:pathLst>
              <a:path w="3426" h="3383" extrusionOk="0">
                <a:moveTo>
                  <a:pt x="1713" y="0"/>
                </a:moveTo>
                <a:cubicBezTo>
                  <a:pt x="1670" y="0"/>
                  <a:pt x="1627" y="22"/>
                  <a:pt x="1603" y="65"/>
                </a:cubicBezTo>
                <a:lnTo>
                  <a:pt x="1087" y="1011"/>
                </a:lnTo>
                <a:cubicBezTo>
                  <a:pt x="1070" y="1033"/>
                  <a:pt x="1055" y="1055"/>
                  <a:pt x="1033" y="1065"/>
                </a:cubicBezTo>
                <a:lnTo>
                  <a:pt x="87" y="1581"/>
                </a:lnTo>
                <a:cubicBezTo>
                  <a:pt x="0" y="1630"/>
                  <a:pt x="0" y="1753"/>
                  <a:pt x="87" y="1802"/>
                </a:cubicBezTo>
                <a:lnTo>
                  <a:pt x="1033" y="2318"/>
                </a:lnTo>
                <a:cubicBezTo>
                  <a:pt x="1055" y="2328"/>
                  <a:pt x="1070" y="2350"/>
                  <a:pt x="1087" y="2372"/>
                </a:cubicBezTo>
                <a:lnTo>
                  <a:pt x="1603" y="3318"/>
                </a:lnTo>
                <a:cubicBezTo>
                  <a:pt x="1627" y="3361"/>
                  <a:pt x="1670" y="3383"/>
                  <a:pt x="1713" y="3383"/>
                </a:cubicBezTo>
                <a:cubicBezTo>
                  <a:pt x="1756" y="3383"/>
                  <a:pt x="1799" y="3361"/>
                  <a:pt x="1822" y="3318"/>
                </a:cubicBezTo>
                <a:lnTo>
                  <a:pt x="2339" y="2372"/>
                </a:lnTo>
                <a:cubicBezTo>
                  <a:pt x="2350" y="2350"/>
                  <a:pt x="2371" y="2328"/>
                  <a:pt x="2388" y="2318"/>
                </a:cubicBezTo>
                <a:lnTo>
                  <a:pt x="3334" y="1802"/>
                </a:lnTo>
                <a:cubicBezTo>
                  <a:pt x="3425" y="1753"/>
                  <a:pt x="3425" y="1630"/>
                  <a:pt x="3334" y="1581"/>
                </a:cubicBezTo>
                <a:lnTo>
                  <a:pt x="2388" y="1065"/>
                </a:lnTo>
                <a:cubicBezTo>
                  <a:pt x="2371" y="1055"/>
                  <a:pt x="2350" y="1033"/>
                  <a:pt x="2339" y="1011"/>
                </a:cubicBezTo>
                <a:lnTo>
                  <a:pt x="1822" y="65"/>
                </a:lnTo>
                <a:cubicBezTo>
                  <a:pt x="1799" y="22"/>
                  <a:pt x="1756" y="0"/>
                  <a:pt x="1713" y="0"/>
                </a:cubicBezTo>
                <a:close/>
              </a:path>
            </a:pathLst>
          </a:cu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" name="Google Shape;233;p20"/>
          <p:cNvSpPr/>
          <p:nvPr/>
        </p:nvSpPr>
        <p:spPr>
          <a:xfrm>
            <a:off x="2067355" y="906437"/>
            <a:ext cx="196413" cy="193905"/>
          </a:xfrm>
          <a:custGeom>
            <a:avLst/>
            <a:gdLst/>
            <a:ahLst/>
            <a:cxnLst/>
            <a:rect l="l" t="t" r="r" b="b"/>
            <a:pathLst>
              <a:path w="3426" h="3383" extrusionOk="0">
                <a:moveTo>
                  <a:pt x="1713" y="0"/>
                </a:moveTo>
                <a:cubicBezTo>
                  <a:pt x="1670" y="0"/>
                  <a:pt x="1627" y="22"/>
                  <a:pt x="1603" y="65"/>
                </a:cubicBezTo>
                <a:lnTo>
                  <a:pt x="1087" y="1011"/>
                </a:lnTo>
                <a:cubicBezTo>
                  <a:pt x="1070" y="1033"/>
                  <a:pt x="1055" y="1055"/>
                  <a:pt x="1033" y="1065"/>
                </a:cubicBezTo>
                <a:lnTo>
                  <a:pt x="87" y="1581"/>
                </a:lnTo>
                <a:cubicBezTo>
                  <a:pt x="0" y="1630"/>
                  <a:pt x="0" y="1753"/>
                  <a:pt x="87" y="1802"/>
                </a:cubicBezTo>
                <a:lnTo>
                  <a:pt x="1033" y="2318"/>
                </a:lnTo>
                <a:cubicBezTo>
                  <a:pt x="1055" y="2328"/>
                  <a:pt x="1070" y="2350"/>
                  <a:pt x="1087" y="2372"/>
                </a:cubicBezTo>
                <a:lnTo>
                  <a:pt x="1603" y="3318"/>
                </a:lnTo>
                <a:cubicBezTo>
                  <a:pt x="1627" y="3361"/>
                  <a:pt x="1670" y="3383"/>
                  <a:pt x="1713" y="3383"/>
                </a:cubicBezTo>
                <a:cubicBezTo>
                  <a:pt x="1756" y="3383"/>
                  <a:pt x="1799" y="3361"/>
                  <a:pt x="1822" y="3318"/>
                </a:cubicBezTo>
                <a:lnTo>
                  <a:pt x="2339" y="2372"/>
                </a:lnTo>
                <a:cubicBezTo>
                  <a:pt x="2350" y="2350"/>
                  <a:pt x="2371" y="2328"/>
                  <a:pt x="2388" y="2318"/>
                </a:cubicBezTo>
                <a:lnTo>
                  <a:pt x="3334" y="1802"/>
                </a:lnTo>
                <a:cubicBezTo>
                  <a:pt x="3425" y="1753"/>
                  <a:pt x="3425" y="1630"/>
                  <a:pt x="3334" y="1581"/>
                </a:cubicBezTo>
                <a:lnTo>
                  <a:pt x="2388" y="1065"/>
                </a:lnTo>
                <a:cubicBezTo>
                  <a:pt x="2371" y="1055"/>
                  <a:pt x="2350" y="1033"/>
                  <a:pt x="2339" y="1011"/>
                </a:cubicBezTo>
                <a:lnTo>
                  <a:pt x="1822" y="65"/>
                </a:lnTo>
                <a:cubicBezTo>
                  <a:pt x="1799" y="22"/>
                  <a:pt x="1756" y="0"/>
                  <a:pt x="1713" y="0"/>
                </a:cubicBezTo>
                <a:close/>
              </a:path>
            </a:pathLst>
          </a:custGeom>
          <a:solidFill>
            <a:schemeClr val="accent3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" name="Google Shape;234;p20"/>
          <p:cNvSpPr/>
          <p:nvPr/>
        </p:nvSpPr>
        <p:spPr>
          <a:xfrm>
            <a:off x="3304067" y="4787187"/>
            <a:ext cx="196413" cy="193905"/>
          </a:xfrm>
          <a:custGeom>
            <a:avLst/>
            <a:gdLst/>
            <a:ahLst/>
            <a:cxnLst/>
            <a:rect l="l" t="t" r="r" b="b"/>
            <a:pathLst>
              <a:path w="3426" h="3383" extrusionOk="0">
                <a:moveTo>
                  <a:pt x="1713" y="0"/>
                </a:moveTo>
                <a:cubicBezTo>
                  <a:pt x="1670" y="0"/>
                  <a:pt x="1627" y="22"/>
                  <a:pt x="1603" y="65"/>
                </a:cubicBezTo>
                <a:lnTo>
                  <a:pt x="1087" y="1011"/>
                </a:lnTo>
                <a:cubicBezTo>
                  <a:pt x="1070" y="1033"/>
                  <a:pt x="1055" y="1055"/>
                  <a:pt x="1033" y="1065"/>
                </a:cubicBezTo>
                <a:lnTo>
                  <a:pt x="87" y="1581"/>
                </a:lnTo>
                <a:cubicBezTo>
                  <a:pt x="0" y="1630"/>
                  <a:pt x="0" y="1753"/>
                  <a:pt x="87" y="1802"/>
                </a:cubicBezTo>
                <a:lnTo>
                  <a:pt x="1033" y="2318"/>
                </a:lnTo>
                <a:cubicBezTo>
                  <a:pt x="1055" y="2328"/>
                  <a:pt x="1070" y="2350"/>
                  <a:pt x="1087" y="2372"/>
                </a:cubicBezTo>
                <a:lnTo>
                  <a:pt x="1603" y="3318"/>
                </a:lnTo>
                <a:cubicBezTo>
                  <a:pt x="1627" y="3361"/>
                  <a:pt x="1670" y="3383"/>
                  <a:pt x="1713" y="3383"/>
                </a:cubicBezTo>
                <a:cubicBezTo>
                  <a:pt x="1756" y="3383"/>
                  <a:pt x="1799" y="3361"/>
                  <a:pt x="1822" y="3318"/>
                </a:cubicBezTo>
                <a:lnTo>
                  <a:pt x="2339" y="2372"/>
                </a:lnTo>
                <a:cubicBezTo>
                  <a:pt x="2350" y="2350"/>
                  <a:pt x="2371" y="2328"/>
                  <a:pt x="2388" y="2318"/>
                </a:cubicBezTo>
                <a:lnTo>
                  <a:pt x="3334" y="1802"/>
                </a:lnTo>
                <a:cubicBezTo>
                  <a:pt x="3425" y="1753"/>
                  <a:pt x="3425" y="1630"/>
                  <a:pt x="3334" y="1581"/>
                </a:cubicBezTo>
                <a:lnTo>
                  <a:pt x="2388" y="1065"/>
                </a:lnTo>
                <a:cubicBezTo>
                  <a:pt x="2371" y="1055"/>
                  <a:pt x="2350" y="1033"/>
                  <a:pt x="2339" y="1011"/>
                </a:cubicBezTo>
                <a:lnTo>
                  <a:pt x="1822" y="65"/>
                </a:lnTo>
                <a:cubicBezTo>
                  <a:pt x="1799" y="22"/>
                  <a:pt x="1756" y="0"/>
                  <a:pt x="1713" y="0"/>
                </a:cubicBezTo>
                <a:close/>
              </a:path>
            </a:pathLst>
          </a:cu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" name="Google Shape;235;p20"/>
          <p:cNvSpPr/>
          <p:nvPr/>
        </p:nvSpPr>
        <p:spPr>
          <a:xfrm>
            <a:off x="8697979" y="2562050"/>
            <a:ext cx="196413" cy="193905"/>
          </a:xfrm>
          <a:custGeom>
            <a:avLst/>
            <a:gdLst/>
            <a:ahLst/>
            <a:cxnLst/>
            <a:rect l="l" t="t" r="r" b="b"/>
            <a:pathLst>
              <a:path w="3426" h="3383" extrusionOk="0">
                <a:moveTo>
                  <a:pt x="1713" y="0"/>
                </a:moveTo>
                <a:cubicBezTo>
                  <a:pt x="1670" y="0"/>
                  <a:pt x="1627" y="22"/>
                  <a:pt x="1603" y="65"/>
                </a:cubicBezTo>
                <a:lnTo>
                  <a:pt x="1087" y="1011"/>
                </a:lnTo>
                <a:cubicBezTo>
                  <a:pt x="1070" y="1033"/>
                  <a:pt x="1055" y="1055"/>
                  <a:pt x="1033" y="1065"/>
                </a:cubicBezTo>
                <a:lnTo>
                  <a:pt x="87" y="1581"/>
                </a:lnTo>
                <a:cubicBezTo>
                  <a:pt x="0" y="1630"/>
                  <a:pt x="0" y="1753"/>
                  <a:pt x="87" y="1802"/>
                </a:cubicBezTo>
                <a:lnTo>
                  <a:pt x="1033" y="2318"/>
                </a:lnTo>
                <a:cubicBezTo>
                  <a:pt x="1055" y="2328"/>
                  <a:pt x="1070" y="2350"/>
                  <a:pt x="1087" y="2372"/>
                </a:cubicBezTo>
                <a:lnTo>
                  <a:pt x="1603" y="3318"/>
                </a:lnTo>
                <a:cubicBezTo>
                  <a:pt x="1627" y="3361"/>
                  <a:pt x="1670" y="3383"/>
                  <a:pt x="1713" y="3383"/>
                </a:cubicBezTo>
                <a:cubicBezTo>
                  <a:pt x="1756" y="3383"/>
                  <a:pt x="1799" y="3361"/>
                  <a:pt x="1822" y="3318"/>
                </a:cubicBezTo>
                <a:lnTo>
                  <a:pt x="2339" y="2372"/>
                </a:lnTo>
                <a:cubicBezTo>
                  <a:pt x="2350" y="2350"/>
                  <a:pt x="2371" y="2328"/>
                  <a:pt x="2388" y="2318"/>
                </a:cubicBezTo>
                <a:lnTo>
                  <a:pt x="3334" y="1802"/>
                </a:lnTo>
                <a:cubicBezTo>
                  <a:pt x="3425" y="1753"/>
                  <a:pt x="3425" y="1630"/>
                  <a:pt x="3334" y="1581"/>
                </a:cubicBezTo>
                <a:lnTo>
                  <a:pt x="2388" y="1065"/>
                </a:lnTo>
                <a:cubicBezTo>
                  <a:pt x="2371" y="1055"/>
                  <a:pt x="2350" y="1033"/>
                  <a:pt x="2339" y="1011"/>
                </a:cubicBezTo>
                <a:lnTo>
                  <a:pt x="1822" y="65"/>
                </a:lnTo>
                <a:cubicBezTo>
                  <a:pt x="1799" y="22"/>
                  <a:pt x="1756" y="0"/>
                  <a:pt x="1713" y="0"/>
                </a:cubicBezTo>
                <a:close/>
              </a:path>
            </a:pathLst>
          </a:cu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BLANK_1_1_1_1_1_1"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23"/>
          <p:cNvSpPr/>
          <p:nvPr/>
        </p:nvSpPr>
        <p:spPr>
          <a:xfrm>
            <a:off x="526400" y="435350"/>
            <a:ext cx="8091300" cy="42726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" name="Google Shape;258;p23"/>
          <p:cNvSpPr txBox="1">
            <a:spLocks noGrp="1"/>
          </p:cNvSpPr>
          <p:nvPr>
            <p:ph type="title" hasCustomPrompt="1"/>
          </p:nvPr>
        </p:nvSpPr>
        <p:spPr>
          <a:xfrm>
            <a:off x="2010300" y="934800"/>
            <a:ext cx="5123400" cy="55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57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259" name="Google Shape;259;p23"/>
          <p:cNvSpPr txBox="1">
            <a:spLocks noGrp="1"/>
          </p:cNvSpPr>
          <p:nvPr>
            <p:ph type="subTitle" idx="1"/>
          </p:nvPr>
        </p:nvSpPr>
        <p:spPr>
          <a:xfrm>
            <a:off x="2010300" y="1488423"/>
            <a:ext cx="5123400" cy="26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0" name="Google Shape;260;p23"/>
          <p:cNvSpPr txBox="1">
            <a:spLocks noGrp="1"/>
          </p:cNvSpPr>
          <p:nvPr>
            <p:ph type="title" idx="2" hasCustomPrompt="1"/>
          </p:nvPr>
        </p:nvSpPr>
        <p:spPr>
          <a:xfrm>
            <a:off x="2010300" y="2162332"/>
            <a:ext cx="5123400" cy="55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57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261" name="Google Shape;261;p23"/>
          <p:cNvSpPr txBox="1">
            <a:spLocks noGrp="1"/>
          </p:cNvSpPr>
          <p:nvPr>
            <p:ph type="subTitle" idx="3"/>
          </p:nvPr>
        </p:nvSpPr>
        <p:spPr>
          <a:xfrm>
            <a:off x="2010300" y="2715955"/>
            <a:ext cx="5123400" cy="26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2" name="Google Shape;262;p23"/>
          <p:cNvSpPr txBox="1">
            <a:spLocks noGrp="1"/>
          </p:cNvSpPr>
          <p:nvPr>
            <p:ph type="title" idx="4" hasCustomPrompt="1"/>
          </p:nvPr>
        </p:nvSpPr>
        <p:spPr>
          <a:xfrm>
            <a:off x="2010300" y="3389877"/>
            <a:ext cx="5123400" cy="55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57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263" name="Google Shape;263;p23"/>
          <p:cNvSpPr txBox="1">
            <a:spLocks noGrp="1"/>
          </p:cNvSpPr>
          <p:nvPr>
            <p:ph type="subTitle" idx="5"/>
          </p:nvPr>
        </p:nvSpPr>
        <p:spPr>
          <a:xfrm>
            <a:off x="2010300" y="3943500"/>
            <a:ext cx="5123400" cy="26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4" name="Google Shape;264;p23"/>
          <p:cNvSpPr/>
          <p:nvPr/>
        </p:nvSpPr>
        <p:spPr>
          <a:xfrm>
            <a:off x="8531593" y="341100"/>
            <a:ext cx="196413" cy="193905"/>
          </a:xfrm>
          <a:custGeom>
            <a:avLst/>
            <a:gdLst/>
            <a:ahLst/>
            <a:cxnLst/>
            <a:rect l="l" t="t" r="r" b="b"/>
            <a:pathLst>
              <a:path w="3426" h="3383" extrusionOk="0">
                <a:moveTo>
                  <a:pt x="1713" y="0"/>
                </a:moveTo>
                <a:cubicBezTo>
                  <a:pt x="1670" y="0"/>
                  <a:pt x="1627" y="22"/>
                  <a:pt x="1603" y="65"/>
                </a:cubicBezTo>
                <a:lnTo>
                  <a:pt x="1087" y="1011"/>
                </a:lnTo>
                <a:cubicBezTo>
                  <a:pt x="1070" y="1033"/>
                  <a:pt x="1055" y="1055"/>
                  <a:pt x="1033" y="1065"/>
                </a:cubicBezTo>
                <a:lnTo>
                  <a:pt x="87" y="1581"/>
                </a:lnTo>
                <a:cubicBezTo>
                  <a:pt x="0" y="1630"/>
                  <a:pt x="0" y="1753"/>
                  <a:pt x="87" y="1802"/>
                </a:cubicBezTo>
                <a:lnTo>
                  <a:pt x="1033" y="2318"/>
                </a:lnTo>
                <a:cubicBezTo>
                  <a:pt x="1055" y="2328"/>
                  <a:pt x="1070" y="2350"/>
                  <a:pt x="1087" y="2372"/>
                </a:cubicBezTo>
                <a:lnTo>
                  <a:pt x="1603" y="3318"/>
                </a:lnTo>
                <a:cubicBezTo>
                  <a:pt x="1627" y="3361"/>
                  <a:pt x="1670" y="3383"/>
                  <a:pt x="1713" y="3383"/>
                </a:cubicBezTo>
                <a:cubicBezTo>
                  <a:pt x="1756" y="3383"/>
                  <a:pt x="1799" y="3361"/>
                  <a:pt x="1822" y="3318"/>
                </a:cubicBezTo>
                <a:lnTo>
                  <a:pt x="2339" y="2372"/>
                </a:lnTo>
                <a:cubicBezTo>
                  <a:pt x="2350" y="2350"/>
                  <a:pt x="2371" y="2328"/>
                  <a:pt x="2388" y="2318"/>
                </a:cubicBezTo>
                <a:lnTo>
                  <a:pt x="3334" y="1802"/>
                </a:lnTo>
                <a:cubicBezTo>
                  <a:pt x="3425" y="1753"/>
                  <a:pt x="3425" y="1630"/>
                  <a:pt x="3334" y="1581"/>
                </a:cubicBezTo>
                <a:lnTo>
                  <a:pt x="2388" y="1065"/>
                </a:lnTo>
                <a:cubicBezTo>
                  <a:pt x="2371" y="1055"/>
                  <a:pt x="2350" y="1033"/>
                  <a:pt x="2339" y="1011"/>
                </a:cubicBezTo>
                <a:lnTo>
                  <a:pt x="1822" y="65"/>
                </a:lnTo>
                <a:cubicBezTo>
                  <a:pt x="1799" y="22"/>
                  <a:pt x="1756" y="0"/>
                  <a:pt x="1713" y="0"/>
                </a:cubicBezTo>
                <a:close/>
              </a:path>
            </a:pathLst>
          </a:custGeom>
          <a:solidFill>
            <a:schemeClr val="accent3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5" name="Google Shape;265;p23"/>
          <p:cNvSpPr/>
          <p:nvPr/>
        </p:nvSpPr>
        <p:spPr>
          <a:xfrm>
            <a:off x="1659804" y="341100"/>
            <a:ext cx="196413" cy="193905"/>
          </a:xfrm>
          <a:custGeom>
            <a:avLst/>
            <a:gdLst/>
            <a:ahLst/>
            <a:cxnLst/>
            <a:rect l="l" t="t" r="r" b="b"/>
            <a:pathLst>
              <a:path w="3426" h="3383" extrusionOk="0">
                <a:moveTo>
                  <a:pt x="1713" y="0"/>
                </a:moveTo>
                <a:cubicBezTo>
                  <a:pt x="1670" y="0"/>
                  <a:pt x="1627" y="22"/>
                  <a:pt x="1603" y="65"/>
                </a:cubicBezTo>
                <a:lnTo>
                  <a:pt x="1087" y="1011"/>
                </a:lnTo>
                <a:cubicBezTo>
                  <a:pt x="1070" y="1033"/>
                  <a:pt x="1055" y="1055"/>
                  <a:pt x="1033" y="1065"/>
                </a:cubicBezTo>
                <a:lnTo>
                  <a:pt x="87" y="1581"/>
                </a:lnTo>
                <a:cubicBezTo>
                  <a:pt x="0" y="1630"/>
                  <a:pt x="0" y="1753"/>
                  <a:pt x="87" y="1802"/>
                </a:cubicBezTo>
                <a:lnTo>
                  <a:pt x="1033" y="2318"/>
                </a:lnTo>
                <a:cubicBezTo>
                  <a:pt x="1055" y="2328"/>
                  <a:pt x="1070" y="2350"/>
                  <a:pt x="1087" y="2372"/>
                </a:cubicBezTo>
                <a:lnTo>
                  <a:pt x="1603" y="3318"/>
                </a:lnTo>
                <a:cubicBezTo>
                  <a:pt x="1627" y="3361"/>
                  <a:pt x="1670" y="3383"/>
                  <a:pt x="1713" y="3383"/>
                </a:cubicBezTo>
                <a:cubicBezTo>
                  <a:pt x="1756" y="3383"/>
                  <a:pt x="1799" y="3361"/>
                  <a:pt x="1822" y="3318"/>
                </a:cubicBezTo>
                <a:lnTo>
                  <a:pt x="2339" y="2372"/>
                </a:lnTo>
                <a:cubicBezTo>
                  <a:pt x="2350" y="2350"/>
                  <a:pt x="2371" y="2328"/>
                  <a:pt x="2388" y="2318"/>
                </a:cubicBezTo>
                <a:lnTo>
                  <a:pt x="3334" y="1802"/>
                </a:lnTo>
                <a:cubicBezTo>
                  <a:pt x="3425" y="1753"/>
                  <a:pt x="3425" y="1630"/>
                  <a:pt x="3334" y="1581"/>
                </a:cubicBezTo>
                <a:lnTo>
                  <a:pt x="2388" y="1065"/>
                </a:lnTo>
                <a:cubicBezTo>
                  <a:pt x="2371" y="1055"/>
                  <a:pt x="2350" y="1033"/>
                  <a:pt x="2339" y="1011"/>
                </a:cubicBezTo>
                <a:lnTo>
                  <a:pt x="1822" y="65"/>
                </a:lnTo>
                <a:cubicBezTo>
                  <a:pt x="1799" y="22"/>
                  <a:pt x="1756" y="0"/>
                  <a:pt x="1713" y="0"/>
                </a:cubicBezTo>
                <a:close/>
              </a:path>
            </a:pathLst>
          </a:cu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6" name="Google Shape;266;p23"/>
          <p:cNvSpPr/>
          <p:nvPr/>
        </p:nvSpPr>
        <p:spPr>
          <a:xfrm>
            <a:off x="416117" y="4355612"/>
            <a:ext cx="196413" cy="193905"/>
          </a:xfrm>
          <a:custGeom>
            <a:avLst/>
            <a:gdLst/>
            <a:ahLst/>
            <a:cxnLst/>
            <a:rect l="l" t="t" r="r" b="b"/>
            <a:pathLst>
              <a:path w="3426" h="3383" extrusionOk="0">
                <a:moveTo>
                  <a:pt x="1713" y="0"/>
                </a:moveTo>
                <a:cubicBezTo>
                  <a:pt x="1670" y="0"/>
                  <a:pt x="1627" y="22"/>
                  <a:pt x="1603" y="65"/>
                </a:cubicBezTo>
                <a:lnTo>
                  <a:pt x="1087" y="1011"/>
                </a:lnTo>
                <a:cubicBezTo>
                  <a:pt x="1070" y="1033"/>
                  <a:pt x="1055" y="1055"/>
                  <a:pt x="1033" y="1065"/>
                </a:cubicBezTo>
                <a:lnTo>
                  <a:pt x="87" y="1581"/>
                </a:lnTo>
                <a:cubicBezTo>
                  <a:pt x="0" y="1630"/>
                  <a:pt x="0" y="1753"/>
                  <a:pt x="87" y="1802"/>
                </a:cubicBezTo>
                <a:lnTo>
                  <a:pt x="1033" y="2318"/>
                </a:lnTo>
                <a:cubicBezTo>
                  <a:pt x="1055" y="2328"/>
                  <a:pt x="1070" y="2350"/>
                  <a:pt x="1087" y="2372"/>
                </a:cubicBezTo>
                <a:lnTo>
                  <a:pt x="1603" y="3318"/>
                </a:lnTo>
                <a:cubicBezTo>
                  <a:pt x="1627" y="3361"/>
                  <a:pt x="1670" y="3383"/>
                  <a:pt x="1713" y="3383"/>
                </a:cubicBezTo>
                <a:cubicBezTo>
                  <a:pt x="1756" y="3383"/>
                  <a:pt x="1799" y="3361"/>
                  <a:pt x="1822" y="3318"/>
                </a:cubicBezTo>
                <a:lnTo>
                  <a:pt x="2339" y="2372"/>
                </a:lnTo>
                <a:cubicBezTo>
                  <a:pt x="2350" y="2350"/>
                  <a:pt x="2371" y="2328"/>
                  <a:pt x="2388" y="2318"/>
                </a:cubicBezTo>
                <a:lnTo>
                  <a:pt x="3334" y="1802"/>
                </a:lnTo>
                <a:cubicBezTo>
                  <a:pt x="3425" y="1753"/>
                  <a:pt x="3425" y="1630"/>
                  <a:pt x="3334" y="1581"/>
                </a:cubicBezTo>
                <a:lnTo>
                  <a:pt x="2388" y="1065"/>
                </a:lnTo>
                <a:cubicBezTo>
                  <a:pt x="2371" y="1055"/>
                  <a:pt x="2350" y="1033"/>
                  <a:pt x="2339" y="1011"/>
                </a:cubicBezTo>
                <a:lnTo>
                  <a:pt x="1822" y="65"/>
                </a:lnTo>
                <a:cubicBezTo>
                  <a:pt x="1799" y="22"/>
                  <a:pt x="1756" y="0"/>
                  <a:pt x="1713" y="0"/>
                </a:cubicBezTo>
                <a:close/>
              </a:path>
            </a:pathLst>
          </a:cu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7" name="Google Shape;267;p23"/>
          <p:cNvSpPr/>
          <p:nvPr/>
        </p:nvSpPr>
        <p:spPr>
          <a:xfrm>
            <a:off x="7077130" y="4617250"/>
            <a:ext cx="196413" cy="193905"/>
          </a:xfrm>
          <a:custGeom>
            <a:avLst/>
            <a:gdLst/>
            <a:ahLst/>
            <a:cxnLst/>
            <a:rect l="l" t="t" r="r" b="b"/>
            <a:pathLst>
              <a:path w="3426" h="3383" extrusionOk="0">
                <a:moveTo>
                  <a:pt x="1713" y="0"/>
                </a:moveTo>
                <a:cubicBezTo>
                  <a:pt x="1670" y="0"/>
                  <a:pt x="1627" y="22"/>
                  <a:pt x="1603" y="65"/>
                </a:cubicBezTo>
                <a:lnTo>
                  <a:pt x="1087" y="1011"/>
                </a:lnTo>
                <a:cubicBezTo>
                  <a:pt x="1070" y="1033"/>
                  <a:pt x="1055" y="1055"/>
                  <a:pt x="1033" y="1065"/>
                </a:cubicBezTo>
                <a:lnTo>
                  <a:pt x="87" y="1581"/>
                </a:lnTo>
                <a:cubicBezTo>
                  <a:pt x="0" y="1630"/>
                  <a:pt x="0" y="1753"/>
                  <a:pt x="87" y="1802"/>
                </a:cubicBezTo>
                <a:lnTo>
                  <a:pt x="1033" y="2318"/>
                </a:lnTo>
                <a:cubicBezTo>
                  <a:pt x="1055" y="2328"/>
                  <a:pt x="1070" y="2350"/>
                  <a:pt x="1087" y="2372"/>
                </a:cubicBezTo>
                <a:lnTo>
                  <a:pt x="1603" y="3318"/>
                </a:lnTo>
                <a:cubicBezTo>
                  <a:pt x="1627" y="3361"/>
                  <a:pt x="1670" y="3383"/>
                  <a:pt x="1713" y="3383"/>
                </a:cubicBezTo>
                <a:cubicBezTo>
                  <a:pt x="1756" y="3383"/>
                  <a:pt x="1799" y="3361"/>
                  <a:pt x="1822" y="3318"/>
                </a:cubicBezTo>
                <a:lnTo>
                  <a:pt x="2339" y="2372"/>
                </a:lnTo>
                <a:cubicBezTo>
                  <a:pt x="2350" y="2350"/>
                  <a:pt x="2371" y="2328"/>
                  <a:pt x="2388" y="2318"/>
                </a:cubicBezTo>
                <a:lnTo>
                  <a:pt x="3334" y="1802"/>
                </a:lnTo>
                <a:cubicBezTo>
                  <a:pt x="3425" y="1753"/>
                  <a:pt x="3425" y="1630"/>
                  <a:pt x="3334" y="1581"/>
                </a:cubicBezTo>
                <a:lnTo>
                  <a:pt x="2388" y="1065"/>
                </a:lnTo>
                <a:cubicBezTo>
                  <a:pt x="2371" y="1055"/>
                  <a:pt x="2350" y="1033"/>
                  <a:pt x="2339" y="1011"/>
                </a:cubicBezTo>
                <a:lnTo>
                  <a:pt x="1822" y="65"/>
                </a:lnTo>
                <a:cubicBezTo>
                  <a:pt x="1799" y="22"/>
                  <a:pt x="1756" y="0"/>
                  <a:pt x="1713" y="0"/>
                </a:cubicBezTo>
                <a:close/>
              </a:path>
            </a:pathLst>
          </a:custGeom>
          <a:solidFill>
            <a:schemeClr val="accent3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5">
  <p:cSld name="CUSTOM_2"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24"/>
          <p:cNvSpPr/>
          <p:nvPr/>
        </p:nvSpPr>
        <p:spPr>
          <a:xfrm>
            <a:off x="526400" y="435350"/>
            <a:ext cx="8091300" cy="42726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0" name="Google Shape;270;p24"/>
          <p:cNvSpPr txBox="1">
            <a:spLocks noGrp="1"/>
          </p:cNvSpPr>
          <p:nvPr>
            <p:ph type="subTitle" idx="1"/>
          </p:nvPr>
        </p:nvSpPr>
        <p:spPr>
          <a:xfrm>
            <a:off x="720000" y="1575600"/>
            <a:ext cx="3631500" cy="266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Char char="▨"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71" name="Google Shape;271;p2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>
            <a:endParaRPr/>
          </a:p>
        </p:txBody>
      </p:sp>
      <p:sp>
        <p:nvSpPr>
          <p:cNvPr id="272" name="Google Shape;272;p24"/>
          <p:cNvSpPr txBox="1">
            <a:spLocks noGrp="1"/>
          </p:cNvSpPr>
          <p:nvPr>
            <p:ph type="subTitle" idx="2"/>
          </p:nvPr>
        </p:nvSpPr>
        <p:spPr>
          <a:xfrm>
            <a:off x="4661650" y="1575600"/>
            <a:ext cx="3631500" cy="266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Char char="▨"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73" name="Google Shape;273;p24"/>
          <p:cNvSpPr/>
          <p:nvPr/>
        </p:nvSpPr>
        <p:spPr>
          <a:xfrm>
            <a:off x="7927830" y="341087"/>
            <a:ext cx="196413" cy="193905"/>
          </a:xfrm>
          <a:custGeom>
            <a:avLst/>
            <a:gdLst/>
            <a:ahLst/>
            <a:cxnLst/>
            <a:rect l="l" t="t" r="r" b="b"/>
            <a:pathLst>
              <a:path w="3426" h="3383" extrusionOk="0">
                <a:moveTo>
                  <a:pt x="1713" y="0"/>
                </a:moveTo>
                <a:cubicBezTo>
                  <a:pt x="1670" y="0"/>
                  <a:pt x="1627" y="22"/>
                  <a:pt x="1603" y="65"/>
                </a:cubicBezTo>
                <a:lnTo>
                  <a:pt x="1087" y="1011"/>
                </a:lnTo>
                <a:cubicBezTo>
                  <a:pt x="1070" y="1033"/>
                  <a:pt x="1055" y="1055"/>
                  <a:pt x="1033" y="1065"/>
                </a:cubicBezTo>
                <a:lnTo>
                  <a:pt x="87" y="1581"/>
                </a:lnTo>
                <a:cubicBezTo>
                  <a:pt x="0" y="1630"/>
                  <a:pt x="0" y="1753"/>
                  <a:pt x="87" y="1802"/>
                </a:cubicBezTo>
                <a:lnTo>
                  <a:pt x="1033" y="2318"/>
                </a:lnTo>
                <a:cubicBezTo>
                  <a:pt x="1055" y="2328"/>
                  <a:pt x="1070" y="2350"/>
                  <a:pt x="1087" y="2372"/>
                </a:cubicBezTo>
                <a:lnTo>
                  <a:pt x="1603" y="3318"/>
                </a:lnTo>
                <a:cubicBezTo>
                  <a:pt x="1627" y="3361"/>
                  <a:pt x="1670" y="3383"/>
                  <a:pt x="1713" y="3383"/>
                </a:cubicBezTo>
                <a:cubicBezTo>
                  <a:pt x="1756" y="3383"/>
                  <a:pt x="1799" y="3361"/>
                  <a:pt x="1822" y="3318"/>
                </a:cubicBezTo>
                <a:lnTo>
                  <a:pt x="2339" y="2372"/>
                </a:lnTo>
                <a:cubicBezTo>
                  <a:pt x="2350" y="2350"/>
                  <a:pt x="2371" y="2328"/>
                  <a:pt x="2388" y="2318"/>
                </a:cubicBezTo>
                <a:lnTo>
                  <a:pt x="3334" y="1802"/>
                </a:lnTo>
                <a:cubicBezTo>
                  <a:pt x="3425" y="1753"/>
                  <a:pt x="3425" y="1630"/>
                  <a:pt x="3334" y="1581"/>
                </a:cubicBezTo>
                <a:lnTo>
                  <a:pt x="2388" y="1065"/>
                </a:lnTo>
                <a:cubicBezTo>
                  <a:pt x="2371" y="1055"/>
                  <a:pt x="2350" y="1033"/>
                  <a:pt x="2339" y="1011"/>
                </a:cubicBezTo>
                <a:lnTo>
                  <a:pt x="1822" y="65"/>
                </a:lnTo>
                <a:cubicBezTo>
                  <a:pt x="1799" y="22"/>
                  <a:pt x="1756" y="0"/>
                  <a:pt x="1713" y="0"/>
                </a:cubicBezTo>
                <a:close/>
              </a:path>
            </a:pathLst>
          </a:custGeom>
          <a:solidFill>
            <a:schemeClr val="accent3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4" name="Google Shape;274;p24"/>
          <p:cNvSpPr/>
          <p:nvPr/>
        </p:nvSpPr>
        <p:spPr>
          <a:xfrm>
            <a:off x="120122" y="4340450"/>
            <a:ext cx="196413" cy="193905"/>
          </a:xfrm>
          <a:custGeom>
            <a:avLst/>
            <a:gdLst/>
            <a:ahLst/>
            <a:cxnLst/>
            <a:rect l="l" t="t" r="r" b="b"/>
            <a:pathLst>
              <a:path w="3426" h="3383" extrusionOk="0">
                <a:moveTo>
                  <a:pt x="1713" y="0"/>
                </a:moveTo>
                <a:cubicBezTo>
                  <a:pt x="1670" y="0"/>
                  <a:pt x="1627" y="22"/>
                  <a:pt x="1603" y="65"/>
                </a:cubicBezTo>
                <a:lnTo>
                  <a:pt x="1087" y="1011"/>
                </a:lnTo>
                <a:cubicBezTo>
                  <a:pt x="1070" y="1033"/>
                  <a:pt x="1055" y="1055"/>
                  <a:pt x="1033" y="1065"/>
                </a:cubicBezTo>
                <a:lnTo>
                  <a:pt x="87" y="1581"/>
                </a:lnTo>
                <a:cubicBezTo>
                  <a:pt x="0" y="1630"/>
                  <a:pt x="0" y="1753"/>
                  <a:pt x="87" y="1802"/>
                </a:cubicBezTo>
                <a:lnTo>
                  <a:pt x="1033" y="2318"/>
                </a:lnTo>
                <a:cubicBezTo>
                  <a:pt x="1055" y="2328"/>
                  <a:pt x="1070" y="2350"/>
                  <a:pt x="1087" y="2372"/>
                </a:cubicBezTo>
                <a:lnTo>
                  <a:pt x="1603" y="3318"/>
                </a:lnTo>
                <a:cubicBezTo>
                  <a:pt x="1627" y="3361"/>
                  <a:pt x="1670" y="3383"/>
                  <a:pt x="1713" y="3383"/>
                </a:cubicBezTo>
                <a:cubicBezTo>
                  <a:pt x="1756" y="3383"/>
                  <a:pt x="1799" y="3361"/>
                  <a:pt x="1822" y="3318"/>
                </a:cubicBezTo>
                <a:lnTo>
                  <a:pt x="2339" y="2372"/>
                </a:lnTo>
                <a:cubicBezTo>
                  <a:pt x="2350" y="2350"/>
                  <a:pt x="2371" y="2328"/>
                  <a:pt x="2388" y="2318"/>
                </a:cubicBezTo>
                <a:lnTo>
                  <a:pt x="3334" y="1802"/>
                </a:lnTo>
                <a:cubicBezTo>
                  <a:pt x="3425" y="1753"/>
                  <a:pt x="3425" y="1630"/>
                  <a:pt x="3334" y="1581"/>
                </a:cubicBezTo>
                <a:lnTo>
                  <a:pt x="2388" y="1065"/>
                </a:lnTo>
                <a:cubicBezTo>
                  <a:pt x="2371" y="1055"/>
                  <a:pt x="2350" y="1033"/>
                  <a:pt x="2339" y="1011"/>
                </a:cubicBezTo>
                <a:lnTo>
                  <a:pt x="1822" y="65"/>
                </a:lnTo>
                <a:cubicBezTo>
                  <a:pt x="1799" y="22"/>
                  <a:pt x="1756" y="0"/>
                  <a:pt x="1713" y="0"/>
                </a:cubicBezTo>
                <a:close/>
              </a:path>
            </a:pathLst>
          </a:custGeom>
          <a:solidFill>
            <a:schemeClr val="accen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" name="Google Shape;275;p24"/>
          <p:cNvSpPr/>
          <p:nvPr/>
        </p:nvSpPr>
        <p:spPr>
          <a:xfrm>
            <a:off x="443834" y="3123750"/>
            <a:ext cx="196413" cy="193905"/>
          </a:xfrm>
          <a:custGeom>
            <a:avLst/>
            <a:gdLst/>
            <a:ahLst/>
            <a:cxnLst/>
            <a:rect l="l" t="t" r="r" b="b"/>
            <a:pathLst>
              <a:path w="3426" h="3383" extrusionOk="0">
                <a:moveTo>
                  <a:pt x="1713" y="0"/>
                </a:moveTo>
                <a:cubicBezTo>
                  <a:pt x="1670" y="0"/>
                  <a:pt x="1627" y="22"/>
                  <a:pt x="1603" y="65"/>
                </a:cubicBezTo>
                <a:lnTo>
                  <a:pt x="1087" y="1011"/>
                </a:lnTo>
                <a:cubicBezTo>
                  <a:pt x="1070" y="1033"/>
                  <a:pt x="1055" y="1055"/>
                  <a:pt x="1033" y="1065"/>
                </a:cubicBezTo>
                <a:lnTo>
                  <a:pt x="87" y="1581"/>
                </a:lnTo>
                <a:cubicBezTo>
                  <a:pt x="0" y="1630"/>
                  <a:pt x="0" y="1753"/>
                  <a:pt x="87" y="1802"/>
                </a:cubicBezTo>
                <a:lnTo>
                  <a:pt x="1033" y="2318"/>
                </a:lnTo>
                <a:cubicBezTo>
                  <a:pt x="1055" y="2328"/>
                  <a:pt x="1070" y="2350"/>
                  <a:pt x="1087" y="2372"/>
                </a:cubicBezTo>
                <a:lnTo>
                  <a:pt x="1603" y="3318"/>
                </a:lnTo>
                <a:cubicBezTo>
                  <a:pt x="1627" y="3361"/>
                  <a:pt x="1670" y="3383"/>
                  <a:pt x="1713" y="3383"/>
                </a:cubicBezTo>
                <a:cubicBezTo>
                  <a:pt x="1756" y="3383"/>
                  <a:pt x="1799" y="3361"/>
                  <a:pt x="1822" y="3318"/>
                </a:cubicBezTo>
                <a:lnTo>
                  <a:pt x="2339" y="2372"/>
                </a:lnTo>
                <a:cubicBezTo>
                  <a:pt x="2350" y="2350"/>
                  <a:pt x="2371" y="2328"/>
                  <a:pt x="2388" y="2318"/>
                </a:cubicBezTo>
                <a:lnTo>
                  <a:pt x="3334" y="1802"/>
                </a:lnTo>
                <a:cubicBezTo>
                  <a:pt x="3425" y="1753"/>
                  <a:pt x="3425" y="1630"/>
                  <a:pt x="3334" y="1581"/>
                </a:cubicBezTo>
                <a:lnTo>
                  <a:pt x="2388" y="1065"/>
                </a:lnTo>
                <a:cubicBezTo>
                  <a:pt x="2371" y="1055"/>
                  <a:pt x="2350" y="1033"/>
                  <a:pt x="2339" y="1011"/>
                </a:cubicBezTo>
                <a:lnTo>
                  <a:pt x="1822" y="65"/>
                </a:lnTo>
                <a:cubicBezTo>
                  <a:pt x="1799" y="22"/>
                  <a:pt x="1756" y="0"/>
                  <a:pt x="1713" y="0"/>
                </a:cubicBezTo>
                <a:close/>
              </a:path>
            </a:pathLst>
          </a:custGeom>
          <a:solidFill>
            <a:schemeClr val="accen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" name="Google Shape;276;p24"/>
          <p:cNvSpPr/>
          <p:nvPr/>
        </p:nvSpPr>
        <p:spPr>
          <a:xfrm>
            <a:off x="4037688" y="4811162"/>
            <a:ext cx="196413" cy="193905"/>
          </a:xfrm>
          <a:custGeom>
            <a:avLst/>
            <a:gdLst/>
            <a:ahLst/>
            <a:cxnLst/>
            <a:rect l="l" t="t" r="r" b="b"/>
            <a:pathLst>
              <a:path w="3426" h="3383" extrusionOk="0">
                <a:moveTo>
                  <a:pt x="1713" y="0"/>
                </a:moveTo>
                <a:cubicBezTo>
                  <a:pt x="1670" y="0"/>
                  <a:pt x="1627" y="22"/>
                  <a:pt x="1603" y="65"/>
                </a:cubicBezTo>
                <a:lnTo>
                  <a:pt x="1087" y="1011"/>
                </a:lnTo>
                <a:cubicBezTo>
                  <a:pt x="1070" y="1033"/>
                  <a:pt x="1055" y="1055"/>
                  <a:pt x="1033" y="1065"/>
                </a:cubicBezTo>
                <a:lnTo>
                  <a:pt x="87" y="1581"/>
                </a:lnTo>
                <a:cubicBezTo>
                  <a:pt x="0" y="1630"/>
                  <a:pt x="0" y="1753"/>
                  <a:pt x="87" y="1802"/>
                </a:cubicBezTo>
                <a:lnTo>
                  <a:pt x="1033" y="2318"/>
                </a:lnTo>
                <a:cubicBezTo>
                  <a:pt x="1055" y="2328"/>
                  <a:pt x="1070" y="2350"/>
                  <a:pt x="1087" y="2372"/>
                </a:cubicBezTo>
                <a:lnTo>
                  <a:pt x="1603" y="3318"/>
                </a:lnTo>
                <a:cubicBezTo>
                  <a:pt x="1627" y="3361"/>
                  <a:pt x="1670" y="3383"/>
                  <a:pt x="1713" y="3383"/>
                </a:cubicBezTo>
                <a:cubicBezTo>
                  <a:pt x="1756" y="3383"/>
                  <a:pt x="1799" y="3361"/>
                  <a:pt x="1822" y="3318"/>
                </a:cubicBezTo>
                <a:lnTo>
                  <a:pt x="2339" y="2372"/>
                </a:lnTo>
                <a:cubicBezTo>
                  <a:pt x="2350" y="2350"/>
                  <a:pt x="2371" y="2328"/>
                  <a:pt x="2388" y="2318"/>
                </a:cubicBezTo>
                <a:lnTo>
                  <a:pt x="3334" y="1802"/>
                </a:lnTo>
                <a:cubicBezTo>
                  <a:pt x="3425" y="1753"/>
                  <a:pt x="3425" y="1630"/>
                  <a:pt x="3334" y="1581"/>
                </a:cubicBezTo>
                <a:lnTo>
                  <a:pt x="2388" y="1065"/>
                </a:lnTo>
                <a:cubicBezTo>
                  <a:pt x="2371" y="1055"/>
                  <a:pt x="2350" y="1033"/>
                  <a:pt x="2339" y="1011"/>
                </a:cubicBezTo>
                <a:lnTo>
                  <a:pt x="1822" y="65"/>
                </a:lnTo>
                <a:cubicBezTo>
                  <a:pt x="1799" y="22"/>
                  <a:pt x="1756" y="0"/>
                  <a:pt x="1713" y="0"/>
                </a:cubicBezTo>
                <a:close/>
              </a:path>
            </a:pathLst>
          </a:custGeom>
          <a:solidFill>
            <a:schemeClr val="accent4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7" name="Google Shape;277;p24"/>
          <p:cNvSpPr/>
          <p:nvPr/>
        </p:nvSpPr>
        <p:spPr>
          <a:xfrm>
            <a:off x="8798254" y="2895475"/>
            <a:ext cx="196413" cy="193905"/>
          </a:xfrm>
          <a:custGeom>
            <a:avLst/>
            <a:gdLst/>
            <a:ahLst/>
            <a:cxnLst/>
            <a:rect l="l" t="t" r="r" b="b"/>
            <a:pathLst>
              <a:path w="3426" h="3383" extrusionOk="0">
                <a:moveTo>
                  <a:pt x="1713" y="0"/>
                </a:moveTo>
                <a:cubicBezTo>
                  <a:pt x="1670" y="0"/>
                  <a:pt x="1627" y="22"/>
                  <a:pt x="1603" y="65"/>
                </a:cubicBezTo>
                <a:lnTo>
                  <a:pt x="1087" y="1011"/>
                </a:lnTo>
                <a:cubicBezTo>
                  <a:pt x="1070" y="1033"/>
                  <a:pt x="1055" y="1055"/>
                  <a:pt x="1033" y="1065"/>
                </a:cubicBezTo>
                <a:lnTo>
                  <a:pt x="87" y="1581"/>
                </a:lnTo>
                <a:cubicBezTo>
                  <a:pt x="0" y="1630"/>
                  <a:pt x="0" y="1753"/>
                  <a:pt x="87" y="1802"/>
                </a:cubicBezTo>
                <a:lnTo>
                  <a:pt x="1033" y="2318"/>
                </a:lnTo>
                <a:cubicBezTo>
                  <a:pt x="1055" y="2328"/>
                  <a:pt x="1070" y="2350"/>
                  <a:pt x="1087" y="2372"/>
                </a:cubicBezTo>
                <a:lnTo>
                  <a:pt x="1603" y="3318"/>
                </a:lnTo>
                <a:cubicBezTo>
                  <a:pt x="1627" y="3361"/>
                  <a:pt x="1670" y="3383"/>
                  <a:pt x="1713" y="3383"/>
                </a:cubicBezTo>
                <a:cubicBezTo>
                  <a:pt x="1756" y="3383"/>
                  <a:pt x="1799" y="3361"/>
                  <a:pt x="1822" y="3318"/>
                </a:cubicBezTo>
                <a:lnTo>
                  <a:pt x="2339" y="2372"/>
                </a:lnTo>
                <a:cubicBezTo>
                  <a:pt x="2350" y="2350"/>
                  <a:pt x="2371" y="2328"/>
                  <a:pt x="2388" y="2318"/>
                </a:cubicBezTo>
                <a:lnTo>
                  <a:pt x="3334" y="1802"/>
                </a:lnTo>
                <a:cubicBezTo>
                  <a:pt x="3425" y="1753"/>
                  <a:pt x="3425" y="1630"/>
                  <a:pt x="3334" y="1581"/>
                </a:cubicBezTo>
                <a:lnTo>
                  <a:pt x="2388" y="1065"/>
                </a:lnTo>
                <a:cubicBezTo>
                  <a:pt x="2371" y="1055"/>
                  <a:pt x="2350" y="1033"/>
                  <a:pt x="2339" y="1011"/>
                </a:cubicBezTo>
                <a:lnTo>
                  <a:pt x="1822" y="65"/>
                </a:lnTo>
                <a:cubicBezTo>
                  <a:pt x="1799" y="22"/>
                  <a:pt x="1756" y="0"/>
                  <a:pt x="1713" y="0"/>
                </a:cubicBezTo>
                <a:close/>
              </a:path>
            </a:pathLst>
          </a:cu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" name="Google Shape;278;p24"/>
          <p:cNvSpPr/>
          <p:nvPr/>
        </p:nvSpPr>
        <p:spPr>
          <a:xfrm>
            <a:off x="8531592" y="1126700"/>
            <a:ext cx="196413" cy="193905"/>
          </a:xfrm>
          <a:custGeom>
            <a:avLst/>
            <a:gdLst/>
            <a:ahLst/>
            <a:cxnLst/>
            <a:rect l="l" t="t" r="r" b="b"/>
            <a:pathLst>
              <a:path w="3426" h="3383" extrusionOk="0">
                <a:moveTo>
                  <a:pt x="1713" y="0"/>
                </a:moveTo>
                <a:cubicBezTo>
                  <a:pt x="1670" y="0"/>
                  <a:pt x="1627" y="22"/>
                  <a:pt x="1603" y="65"/>
                </a:cubicBezTo>
                <a:lnTo>
                  <a:pt x="1087" y="1011"/>
                </a:lnTo>
                <a:cubicBezTo>
                  <a:pt x="1070" y="1033"/>
                  <a:pt x="1055" y="1055"/>
                  <a:pt x="1033" y="1065"/>
                </a:cubicBezTo>
                <a:lnTo>
                  <a:pt x="87" y="1581"/>
                </a:lnTo>
                <a:cubicBezTo>
                  <a:pt x="0" y="1630"/>
                  <a:pt x="0" y="1753"/>
                  <a:pt x="87" y="1802"/>
                </a:cubicBezTo>
                <a:lnTo>
                  <a:pt x="1033" y="2318"/>
                </a:lnTo>
                <a:cubicBezTo>
                  <a:pt x="1055" y="2328"/>
                  <a:pt x="1070" y="2350"/>
                  <a:pt x="1087" y="2372"/>
                </a:cubicBezTo>
                <a:lnTo>
                  <a:pt x="1603" y="3318"/>
                </a:lnTo>
                <a:cubicBezTo>
                  <a:pt x="1627" y="3361"/>
                  <a:pt x="1670" y="3383"/>
                  <a:pt x="1713" y="3383"/>
                </a:cubicBezTo>
                <a:cubicBezTo>
                  <a:pt x="1756" y="3383"/>
                  <a:pt x="1799" y="3361"/>
                  <a:pt x="1822" y="3318"/>
                </a:cubicBezTo>
                <a:lnTo>
                  <a:pt x="2339" y="2372"/>
                </a:lnTo>
                <a:cubicBezTo>
                  <a:pt x="2350" y="2350"/>
                  <a:pt x="2371" y="2328"/>
                  <a:pt x="2388" y="2318"/>
                </a:cubicBezTo>
                <a:lnTo>
                  <a:pt x="3334" y="1802"/>
                </a:lnTo>
                <a:cubicBezTo>
                  <a:pt x="3425" y="1753"/>
                  <a:pt x="3425" y="1630"/>
                  <a:pt x="3334" y="1581"/>
                </a:cubicBezTo>
                <a:lnTo>
                  <a:pt x="2388" y="1065"/>
                </a:lnTo>
                <a:cubicBezTo>
                  <a:pt x="2371" y="1055"/>
                  <a:pt x="2350" y="1033"/>
                  <a:pt x="2339" y="1011"/>
                </a:cubicBezTo>
                <a:lnTo>
                  <a:pt x="1822" y="65"/>
                </a:lnTo>
                <a:cubicBezTo>
                  <a:pt x="1799" y="22"/>
                  <a:pt x="1756" y="0"/>
                  <a:pt x="1713" y="0"/>
                </a:cubicBezTo>
                <a:close/>
              </a:path>
            </a:pathLst>
          </a:cu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" name="Google Shape;279;p24"/>
          <p:cNvSpPr/>
          <p:nvPr/>
        </p:nvSpPr>
        <p:spPr>
          <a:xfrm>
            <a:off x="1277213" y="4617250"/>
            <a:ext cx="196413" cy="193905"/>
          </a:xfrm>
          <a:custGeom>
            <a:avLst/>
            <a:gdLst/>
            <a:ahLst/>
            <a:cxnLst/>
            <a:rect l="l" t="t" r="r" b="b"/>
            <a:pathLst>
              <a:path w="3426" h="3383" extrusionOk="0">
                <a:moveTo>
                  <a:pt x="1713" y="0"/>
                </a:moveTo>
                <a:cubicBezTo>
                  <a:pt x="1670" y="0"/>
                  <a:pt x="1627" y="22"/>
                  <a:pt x="1603" y="65"/>
                </a:cubicBezTo>
                <a:lnTo>
                  <a:pt x="1087" y="1011"/>
                </a:lnTo>
                <a:cubicBezTo>
                  <a:pt x="1070" y="1033"/>
                  <a:pt x="1055" y="1055"/>
                  <a:pt x="1033" y="1065"/>
                </a:cubicBezTo>
                <a:lnTo>
                  <a:pt x="87" y="1581"/>
                </a:lnTo>
                <a:cubicBezTo>
                  <a:pt x="0" y="1630"/>
                  <a:pt x="0" y="1753"/>
                  <a:pt x="87" y="1802"/>
                </a:cubicBezTo>
                <a:lnTo>
                  <a:pt x="1033" y="2318"/>
                </a:lnTo>
                <a:cubicBezTo>
                  <a:pt x="1055" y="2328"/>
                  <a:pt x="1070" y="2350"/>
                  <a:pt x="1087" y="2372"/>
                </a:cubicBezTo>
                <a:lnTo>
                  <a:pt x="1603" y="3318"/>
                </a:lnTo>
                <a:cubicBezTo>
                  <a:pt x="1627" y="3361"/>
                  <a:pt x="1670" y="3383"/>
                  <a:pt x="1713" y="3383"/>
                </a:cubicBezTo>
                <a:cubicBezTo>
                  <a:pt x="1756" y="3383"/>
                  <a:pt x="1799" y="3361"/>
                  <a:pt x="1822" y="3318"/>
                </a:cubicBezTo>
                <a:lnTo>
                  <a:pt x="2339" y="2372"/>
                </a:lnTo>
                <a:cubicBezTo>
                  <a:pt x="2350" y="2350"/>
                  <a:pt x="2371" y="2328"/>
                  <a:pt x="2388" y="2318"/>
                </a:cubicBezTo>
                <a:lnTo>
                  <a:pt x="3334" y="1802"/>
                </a:lnTo>
                <a:cubicBezTo>
                  <a:pt x="3425" y="1753"/>
                  <a:pt x="3425" y="1630"/>
                  <a:pt x="3334" y="1581"/>
                </a:cubicBezTo>
                <a:lnTo>
                  <a:pt x="2388" y="1065"/>
                </a:lnTo>
                <a:cubicBezTo>
                  <a:pt x="2371" y="1055"/>
                  <a:pt x="2350" y="1033"/>
                  <a:pt x="2339" y="1011"/>
                </a:cubicBezTo>
                <a:lnTo>
                  <a:pt x="1822" y="65"/>
                </a:lnTo>
                <a:cubicBezTo>
                  <a:pt x="1799" y="22"/>
                  <a:pt x="1756" y="0"/>
                  <a:pt x="1713" y="0"/>
                </a:cubicBezTo>
                <a:close/>
              </a:path>
            </a:pathLst>
          </a:custGeom>
          <a:solidFill>
            <a:schemeClr val="accent4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0" name="Google Shape;280;p24"/>
          <p:cNvSpPr/>
          <p:nvPr/>
        </p:nvSpPr>
        <p:spPr>
          <a:xfrm>
            <a:off x="179317" y="1320612"/>
            <a:ext cx="196413" cy="193905"/>
          </a:xfrm>
          <a:custGeom>
            <a:avLst/>
            <a:gdLst/>
            <a:ahLst/>
            <a:cxnLst/>
            <a:rect l="l" t="t" r="r" b="b"/>
            <a:pathLst>
              <a:path w="3426" h="3383" extrusionOk="0">
                <a:moveTo>
                  <a:pt x="1713" y="0"/>
                </a:moveTo>
                <a:cubicBezTo>
                  <a:pt x="1670" y="0"/>
                  <a:pt x="1627" y="22"/>
                  <a:pt x="1603" y="65"/>
                </a:cubicBezTo>
                <a:lnTo>
                  <a:pt x="1087" y="1011"/>
                </a:lnTo>
                <a:cubicBezTo>
                  <a:pt x="1070" y="1033"/>
                  <a:pt x="1055" y="1055"/>
                  <a:pt x="1033" y="1065"/>
                </a:cubicBezTo>
                <a:lnTo>
                  <a:pt x="87" y="1581"/>
                </a:lnTo>
                <a:cubicBezTo>
                  <a:pt x="0" y="1630"/>
                  <a:pt x="0" y="1753"/>
                  <a:pt x="87" y="1802"/>
                </a:cubicBezTo>
                <a:lnTo>
                  <a:pt x="1033" y="2318"/>
                </a:lnTo>
                <a:cubicBezTo>
                  <a:pt x="1055" y="2328"/>
                  <a:pt x="1070" y="2350"/>
                  <a:pt x="1087" y="2372"/>
                </a:cubicBezTo>
                <a:lnTo>
                  <a:pt x="1603" y="3318"/>
                </a:lnTo>
                <a:cubicBezTo>
                  <a:pt x="1627" y="3361"/>
                  <a:pt x="1670" y="3383"/>
                  <a:pt x="1713" y="3383"/>
                </a:cubicBezTo>
                <a:cubicBezTo>
                  <a:pt x="1756" y="3383"/>
                  <a:pt x="1799" y="3361"/>
                  <a:pt x="1822" y="3318"/>
                </a:cubicBezTo>
                <a:lnTo>
                  <a:pt x="2339" y="2372"/>
                </a:lnTo>
                <a:cubicBezTo>
                  <a:pt x="2350" y="2350"/>
                  <a:pt x="2371" y="2328"/>
                  <a:pt x="2388" y="2318"/>
                </a:cubicBezTo>
                <a:lnTo>
                  <a:pt x="3334" y="1802"/>
                </a:lnTo>
                <a:cubicBezTo>
                  <a:pt x="3425" y="1753"/>
                  <a:pt x="3425" y="1630"/>
                  <a:pt x="3334" y="1581"/>
                </a:cubicBezTo>
                <a:lnTo>
                  <a:pt x="2388" y="1065"/>
                </a:lnTo>
                <a:cubicBezTo>
                  <a:pt x="2371" y="1055"/>
                  <a:pt x="2350" y="1033"/>
                  <a:pt x="2339" y="1011"/>
                </a:cubicBezTo>
                <a:lnTo>
                  <a:pt x="1822" y="65"/>
                </a:lnTo>
                <a:cubicBezTo>
                  <a:pt x="1799" y="22"/>
                  <a:pt x="1756" y="0"/>
                  <a:pt x="1713" y="0"/>
                </a:cubicBezTo>
                <a:close/>
              </a:path>
            </a:pathLst>
          </a:cu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1" name="Google Shape;281;p24"/>
          <p:cNvSpPr/>
          <p:nvPr/>
        </p:nvSpPr>
        <p:spPr>
          <a:xfrm>
            <a:off x="5453005" y="104362"/>
            <a:ext cx="196413" cy="193905"/>
          </a:xfrm>
          <a:custGeom>
            <a:avLst/>
            <a:gdLst/>
            <a:ahLst/>
            <a:cxnLst/>
            <a:rect l="l" t="t" r="r" b="b"/>
            <a:pathLst>
              <a:path w="3426" h="3383" extrusionOk="0">
                <a:moveTo>
                  <a:pt x="1713" y="0"/>
                </a:moveTo>
                <a:cubicBezTo>
                  <a:pt x="1670" y="0"/>
                  <a:pt x="1627" y="22"/>
                  <a:pt x="1603" y="65"/>
                </a:cubicBezTo>
                <a:lnTo>
                  <a:pt x="1087" y="1011"/>
                </a:lnTo>
                <a:cubicBezTo>
                  <a:pt x="1070" y="1033"/>
                  <a:pt x="1055" y="1055"/>
                  <a:pt x="1033" y="1065"/>
                </a:cubicBezTo>
                <a:lnTo>
                  <a:pt x="87" y="1581"/>
                </a:lnTo>
                <a:cubicBezTo>
                  <a:pt x="0" y="1630"/>
                  <a:pt x="0" y="1753"/>
                  <a:pt x="87" y="1802"/>
                </a:cubicBezTo>
                <a:lnTo>
                  <a:pt x="1033" y="2318"/>
                </a:lnTo>
                <a:cubicBezTo>
                  <a:pt x="1055" y="2328"/>
                  <a:pt x="1070" y="2350"/>
                  <a:pt x="1087" y="2372"/>
                </a:cubicBezTo>
                <a:lnTo>
                  <a:pt x="1603" y="3318"/>
                </a:lnTo>
                <a:cubicBezTo>
                  <a:pt x="1627" y="3361"/>
                  <a:pt x="1670" y="3383"/>
                  <a:pt x="1713" y="3383"/>
                </a:cubicBezTo>
                <a:cubicBezTo>
                  <a:pt x="1756" y="3383"/>
                  <a:pt x="1799" y="3361"/>
                  <a:pt x="1822" y="3318"/>
                </a:cubicBezTo>
                <a:lnTo>
                  <a:pt x="2339" y="2372"/>
                </a:lnTo>
                <a:cubicBezTo>
                  <a:pt x="2350" y="2350"/>
                  <a:pt x="2371" y="2328"/>
                  <a:pt x="2388" y="2318"/>
                </a:cubicBezTo>
                <a:lnTo>
                  <a:pt x="3334" y="1802"/>
                </a:lnTo>
                <a:cubicBezTo>
                  <a:pt x="3425" y="1753"/>
                  <a:pt x="3425" y="1630"/>
                  <a:pt x="3334" y="1581"/>
                </a:cubicBezTo>
                <a:lnTo>
                  <a:pt x="2388" y="1065"/>
                </a:lnTo>
                <a:cubicBezTo>
                  <a:pt x="2371" y="1055"/>
                  <a:pt x="2350" y="1033"/>
                  <a:pt x="2339" y="1011"/>
                </a:cubicBezTo>
                <a:lnTo>
                  <a:pt x="1822" y="65"/>
                </a:lnTo>
                <a:cubicBezTo>
                  <a:pt x="1799" y="22"/>
                  <a:pt x="1756" y="0"/>
                  <a:pt x="1713" y="0"/>
                </a:cubicBezTo>
                <a:close/>
              </a:path>
            </a:pathLst>
          </a:custGeom>
          <a:solidFill>
            <a:schemeClr val="accent3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" name="Google Shape;282;p24"/>
          <p:cNvSpPr txBox="1">
            <a:spLocks noGrp="1"/>
          </p:cNvSpPr>
          <p:nvPr>
            <p:ph type="title" idx="3"/>
          </p:nvPr>
        </p:nvSpPr>
        <p:spPr>
          <a:xfrm>
            <a:off x="720000" y="1270575"/>
            <a:ext cx="2010900" cy="25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19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83" name="Google Shape;283;p24"/>
          <p:cNvSpPr txBox="1">
            <a:spLocks noGrp="1"/>
          </p:cNvSpPr>
          <p:nvPr>
            <p:ph type="title" idx="4"/>
          </p:nvPr>
        </p:nvSpPr>
        <p:spPr>
          <a:xfrm>
            <a:off x="4661650" y="1270575"/>
            <a:ext cx="2010900" cy="25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19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_ONLY_4"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25"/>
          <p:cNvSpPr/>
          <p:nvPr/>
        </p:nvSpPr>
        <p:spPr>
          <a:xfrm>
            <a:off x="526400" y="435350"/>
            <a:ext cx="8091300" cy="42726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" name="Google Shape;286;p2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>
            <a:endParaRPr/>
          </a:p>
        </p:txBody>
      </p:sp>
      <p:sp>
        <p:nvSpPr>
          <p:cNvPr id="287" name="Google Shape;287;p25"/>
          <p:cNvSpPr/>
          <p:nvPr/>
        </p:nvSpPr>
        <p:spPr>
          <a:xfrm>
            <a:off x="909252" y="4630805"/>
            <a:ext cx="169159" cy="166789"/>
          </a:xfrm>
          <a:custGeom>
            <a:avLst/>
            <a:gdLst/>
            <a:ahLst/>
            <a:cxnLst/>
            <a:rect l="l" t="t" r="r" b="b"/>
            <a:pathLst>
              <a:path w="3426" h="3378" extrusionOk="0">
                <a:moveTo>
                  <a:pt x="1713" y="1"/>
                </a:moveTo>
                <a:cubicBezTo>
                  <a:pt x="1670" y="1"/>
                  <a:pt x="1627" y="22"/>
                  <a:pt x="1604" y="65"/>
                </a:cubicBezTo>
                <a:lnTo>
                  <a:pt x="1087" y="1011"/>
                </a:lnTo>
                <a:cubicBezTo>
                  <a:pt x="1076" y="1033"/>
                  <a:pt x="1060" y="1050"/>
                  <a:pt x="1038" y="1060"/>
                </a:cubicBezTo>
                <a:lnTo>
                  <a:pt x="93" y="1582"/>
                </a:lnTo>
                <a:cubicBezTo>
                  <a:pt x="1" y="1631"/>
                  <a:pt x="1" y="1753"/>
                  <a:pt x="93" y="1802"/>
                </a:cubicBezTo>
                <a:lnTo>
                  <a:pt x="1038" y="2319"/>
                </a:lnTo>
                <a:cubicBezTo>
                  <a:pt x="1060" y="2329"/>
                  <a:pt x="1076" y="2346"/>
                  <a:pt x="1087" y="2366"/>
                </a:cubicBezTo>
                <a:lnTo>
                  <a:pt x="1604" y="3313"/>
                </a:lnTo>
                <a:cubicBezTo>
                  <a:pt x="1627" y="3356"/>
                  <a:pt x="1670" y="3377"/>
                  <a:pt x="1713" y="3377"/>
                </a:cubicBezTo>
                <a:cubicBezTo>
                  <a:pt x="1757" y="3377"/>
                  <a:pt x="1800" y="3356"/>
                  <a:pt x="1824" y="3313"/>
                </a:cubicBezTo>
                <a:lnTo>
                  <a:pt x="2346" y="2366"/>
                </a:lnTo>
                <a:cubicBezTo>
                  <a:pt x="2356" y="2346"/>
                  <a:pt x="2373" y="2329"/>
                  <a:pt x="2393" y="2319"/>
                </a:cubicBezTo>
                <a:lnTo>
                  <a:pt x="3341" y="1802"/>
                </a:lnTo>
                <a:cubicBezTo>
                  <a:pt x="3426" y="1753"/>
                  <a:pt x="3426" y="1631"/>
                  <a:pt x="3341" y="1582"/>
                </a:cubicBezTo>
                <a:lnTo>
                  <a:pt x="2393" y="1060"/>
                </a:lnTo>
                <a:cubicBezTo>
                  <a:pt x="2373" y="1050"/>
                  <a:pt x="2356" y="1033"/>
                  <a:pt x="2346" y="1011"/>
                </a:cubicBezTo>
                <a:lnTo>
                  <a:pt x="1824" y="65"/>
                </a:lnTo>
                <a:cubicBezTo>
                  <a:pt x="1800" y="22"/>
                  <a:pt x="1757" y="1"/>
                  <a:pt x="1713" y="1"/>
                </a:cubicBezTo>
                <a:close/>
              </a:path>
            </a:pathLst>
          </a:custGeom>
          <a:solidFill>
            <a:schemeClr val="accen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8" name="Google Shape;288;p25"/>
          <p:cNvSpPr/>
          <p:nvPr/>
        </p:nvSpPr>
        <p:spPr>
          <a:xfrm>
            <a:off x="419322" y="1865650"/>
            <a:ext cx="196413" cy="193905"/>
          </a:xfrm>
          <a:custGeom>
            <a:avLst/>
            <a:gdLst/>
            <a:ahLst/>
            <a:cxnLst/>
            <a:rect l="l" t="t" r="r" b="b"/>
            <a:pathLst>
              <a:path w="3426" h="3383" extrusionOk="0">
                <a:moveTo>
                  <a:pt x="1713" y="0"/>
                </a:moveTo>
                <a:cubicBezTo>
                  <a:pt x="1670" y="0"/>
                  <a:pt x="1627" y="22"/>
                  <a:pt x="1603" y="65"/>
                </a:cubicBezTo>
                <a:lnTo>
                  <a:pt x="1087" y="1011"/>
                </a:lnTo>
                <a:cubicBezTo>
                  <a:pt x="1070" y="1033"/>
                  <a:pt x="1055" y="1055"/>
                  <a:pt x="1033" y="1065"/>
                </a:cubicBezTo>
                <a:lnTo>
                  <a:pt x="87" y="1581"/>
                </a:lnTo>
                <a:cubicBezTo>
                  <a:pt x="0" y="1630"/>
                  <a:pt x="0" y="1753"/>
                  <a:pt x="87" y="1802"/>
                </a:cubicBezTo>
                <a:lnTo>
                  <a:pt x="1033" y="2318"/>
                </a:lnTo>
                <a:cubicBezTo>
                  <a:pt x="1055" y="2328"/>
                  <a:pt x="1070" y="2350"/>
                  <a:pt x="1087" y="2372"/>
                </a:cubicBezTo>
                <a:lnTo>
                  <a:pt x="1603" y="3318"/>
                </a:lnTo>
                <a:cubicBezTo>
                  <a:pt x="1627" y="3361"/>
                  <a:pt x="1670" y="3383"/>
                  <a:pt x="1713" y="3383"/>
                </a:cubicBezTo>
                <a:cubicBezTo>
                  <a:pt x="1756" y="3383"/>
                  <a:pt x="1799" y="3361"/>
                  <a:pt x="1822" y="3318"/>
                </a:cubicBezTo>
                <a:lnTo>
                  <a:pt x="2339" y="2372"/>
                </a:lnTo>
                <a:cubicBezTo>
                  <a:pt x="2350" y="2350"/>
                  <a:pt x="2371" y="2328"/>
                  <a:pt x="2388" y="2318"/>
                </a:cubicBezTo>
                <a:lnTo>
                  <a:pt x="3334" y="1802"/>
                </a:lnTo>
                <a:cubicBezTo>
                  <a:pt x="3425" y="1753"/>
                  <a:pt x="3425" y="1630"/>
                  <a:pt x="3334" y="1581"/>
                </a:cubicBezTo>
                <a:lnTo>
                  <a:pt x="2388" y="1065"/>
                </a:lnTo>
                <a:cubicBezTo>
                  <a:pt x="2371" y="1055"/>
                  <a:pt x="2350" y="1033"/>
                  <a:pt x="2339" y="1011"/>
                </a:cubicBezTo>
                <a:lnTo>
                  <a:pt x="1822" y="65"/>
                </a:lnTo>
                <a:cubicBezTo>
                  <a:pt x="1799" y="22"/>
                  <a:pt x="1756" y="0"/>
                  <a:pt x="1713" y="0"/>
                </a:cubicBezTo>
                <a:close/>
              </a:path>
            </a:pathLst>
          </a:custGeom>
          <a:solidFill>
            <a:schemeClr val="accen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" name="Google Shape;289;p25"/>
          <p:cNvSpPr/>
          <p:nvPr/>
        </p:nvSpPr>
        <p:spPr>
          <a:xfrm>
            <a:off x="7339213" y="4797612"/>
            <a:ext cx="196413" cy="193905"/>
          </a:xfrm>
          <a:custGeom>
            <a:avLst/>
            <a:gdLst/>
            <a:ahLst/>
            <a:cxnLst/>
            <a:rect l="l" t="t" r="r" b="b"/>
            <a:pathLst>
              <a:path w="3426" h="3383" extrusionOk="0">
                <a:moveTo>
                  <a:pt x="1713" y="0"/>
                </a:moveTo>
                <a:cubicBezTo>
                  <a:pt x="1670" y="0"/>
                  <a:pt x="1627" y="22"/>
                  <a:pt x="1603" y="65"/>
                </a:cubicBezTo>
                <a:lnTo>
                  <a:pt x="1087" y="1011"/>
                </a:lnTo>
                <a:cubicBezTo>
                  <a:pt x="1070" y="1033"/>
                  <a:pt x="1055" y="1055"/>
                  <a:pt x="1033" y="1065"/>
                </a:cubicBezTo>
                <a:lnTo>
                  <a:pt x="87" y="1581"/>
                </a:lnTo>
                <a:cubicBezTo>
                  <a:pt x="0" y="1630"/>
                  <a:pt x="0" y="1753"/>
                  <a:pt x="87" y="1802"/>
                </a:cubicBezTo>
                <a:lnTo>
                  <a:pt x="1033" y="2318"/>
                </a:lnTo>
                <a:cubicBezTo>
                  <a:pt x="1055" y="2328"/>
                  <a:pt x="1070" y="2350"/>
                  <a:pt x="1087" y="2372"/>
                </a:cubicBezTo>
                <a:lnTo>
                  <a:pt x="1603" y="3318"/>
                </a:lnTo>
                <a:cubicBezTo>
                  <a:pt x="1627" y="3361"/>
                  <a:pt x="1670" y="3383"/>
                  <a:pt x="1713" y="3383"/>
                </a:cubicBezTo>
                <a:cubicBezTo>
                  <a:pt x="1756" y="3383"/>
                  <a:pt x="1799" y="3361"/>
                  <a:pt x="1822" y="3318"/>
                </a:cubicBezTo>
                <a:lnTo>
                  <a:pt x="2339" y="2372"/>
                </a:lnTo>
                <a:cubicBezTo>
                  <a:pt x="2350" y="2350"/>
                  <a:pt x="2371" y="2328"/>
                  <a:pt x="2388" y="2318"/>
                </a:cubicBezTo>
                <a:lnTo>
                  <a:pt x="3334" y="1802"/>
                </a:lnTo>
                <a:cubicBezTo>
                  <a:pt x="3425" y="1753"/>
                  <a:pt x="3425" y="1630"/>
                  <a:pt x="3334" y="1581"/>
                </a:cubicBezTo>
                <a:lnTo>
                  <a:pt x="2388" y="1065"/>
                </a:lnTo>
                <a:cubicBezTo>
                  <a:pt x="2371" y="1055"/>
                  <a:pt x="2350" y="1033"/>
                  <a:pt x="2339" y="1011"/>
                </a:cubicBezTo>
                <a:lnTo>
                  <a:pt x="1822" y="65"/>
                </a:lnTo>
                <a:cubicBezTo>
                  <a:pt x="1799" y="22"/>
                  <a:pt x="1756" y="0"/>
                  <a:pt x="1713" y="0"/>
                </a:cubicBezTo>
                <a:close/>
              </a:path>
            </a:pathLst>
          </a:custGeom>
          <a:solidFill>
            <a:schemeClr val="accent4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" name="Google Shape;290;p25"/>
          <p:cNvSpPr/>
          <p:nvPr/>
        </p:nvSpPr>
        <p:spPr>
          <a:xfrm>
            <a:off x="8531592" y="3148050"/>
            <a:ext cx="196413" cy="193905"/>
          </a:xfrm>
          <a:custGeom>
            <a:avLst/>
            <a:gdLst/>
            <a:ahLst/>
            <a:cxnLst/>
            <a:rect l="l" t="t" r="r" b="b"/>
            <a:pathLst>
              <a:path w="3426" h="3383" extrusionOk="0">
                <a:moveTo>
                  <a:pt x="1713" y="0"/>
                </a:moveTo>
                <a:cubicBezTo>
                  <a:pt x="1670" y="0"/>
                  <a:pt x="1627" y="22"/>
                  <a:pt x="1603" y="65"/>
                </a:cubicBezTo>
                <a:lnTo>
                  <a:pt x="1087" y="1011"/>
                </a:lnTo>
                <a:cubicBezTo>
                  <a:pt x="1070" y="1033"/>
                  <a:pt x="1055" y="1055"/>
                  <a:pt x="1033" y="1065"/>
                </a:cubicBezTo>
                <a:lnTo>
                  <a:pt x="87" y="1581"/>
                </a:lnTo>
                <a:cubicBezTo>
                  <a:pt x="0" y="1630"/>
                  <a:pt x="0" y="1753"/>
                  <a:pt x="87" y="1802"/>
                </a:cubicBezTo>
                <a:lnTo>
                  <a:pt x="1033" y="2318"/>
                </a:lnTo>
                <a:cubicBezTo>
                  <a:pt x="1055" y="2328"/>
                  <a:pt x="1070" y="2350"/>
                  <a:pt x="1087" y="2372"/>
                </a:cubicBezTo>
                <a:lnTo>
                  <a:pt x="1603" y="3318"/>
                </a:lnTo>
                <a:cubicBezTo>
                  <a:pt x="1627" y="3361"/>
                  <a:pt x="1670" y="3383"/>
                  <a:pt x="1713" y="3383"/>
                </a:cubicBezTo>
                <a:cubicBezTo>
                  <a:pt x="1756" y="3383"/>
                  <a:pt x="1799" y="3361"/>
                  <a:pt x="1822" y="3318"/>
                </a:cubicBezTo>
                <a:lnTo>
                  <a:pt x="2339" y="2372"/>
                </a:lnTo>
                <a:cubicBezTo>
                  <a:pt x="2350" y="2350"/>
                  <a:pt x="2371" y="2328"/>
                  <a:pt x="2388" y="2318"/>
                </a:cubicBezTo>
                <a:lnTo>
                  <a:pt x="3334" y="1802"/>
                </a:lnTo>
                <a:cubicBezTo>
                  <a:pt x="3425" y="1753"/>
                  <a:pt x="3425" y="1630"/>
                  <a:pt x="3334" y="1581"/>
                </a:cubicBezTo>
                <a:lnTo>
                  <a:pt x="2388" y="1065"/>
                </a:lnTo>
                <a:cubicBezTo>
                  <a:pt x="2371" y="1055"/>
                  <a:pt x="2350" y="1033"/>
                  <a:pt x="2339" y="1011"/>
                </a:cubicBezTo>
                <a:lnTo>
                  <a:pt x="1822" y="65"/>
                </a:lnTo>
                <a:cubicBezTo>
                  <a:pt x="1799" y="22"/>
                  <a:pt x="1756" y="0"/>
                  <a:pt x="1713" y="0"/>
                </a:cubicBezTo>
                <a:close/>
              </a:path>
            </a:pathLst>
          </a:cu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1" name="Google Shape;291;p25"/>
          <p:cNvSpPr/>
          <p:nvPr/>
        </p:nvSpPr>
        <p:spPr>
          <a:xfrm>
            <a:off x="4458567" y="4617250"/>
            <a:ext cx="196413" cy="193905"/>
          </a:xfrm>
          <a:custGeom>
            <a:avLst/>
            <a:gdLst/>
            <a:ahLst/>
            <a:cxnLst/>
            <a:rect l="l" t="t" r="r" b="b"/>
            <a:pathLst>
              <a:path w="3426" h="3383" extrusionOk="0">
                <a:moveTo>
                  <a:pt x="1713" y="0"/>
                </a:moveTo>
                <a:cubicBezTo>
                  <a:pt x="1670" y="0"/>
                  <a:pt x="1627" y="22"/>
                  <a:pt x="1603" y="65"/>
                </a:cubicBezTo>
                <a:lnTo>
                  <a:pt x="1087" y="1011"/>
                </a:lnTo>
                <a:cubicBezTo>
                  <a:pt x="1070" y="1033"/>
                  <a:pt x="1055" y="1055"/>
                  <a:pt x="1033" y="1065"/>
                </a:cubicBezTo>
                <a:lnTo>
                  <a:pt x="87" y="1581"/>
                </a:lnTo>
                <a:cubicBezTo>
                  <a:pt x="0" y="1630"/>
                  <a:pt x="0" y="1753"/>
                  <a:pt x="87" y="1802"/>
                </a:cubicBezTo>
                <a:lnTo>
                  <a:pt x="1033" y="2318"/>
                </a:lnTo>
                <a:cubicBezTo>
                  <a:pt x="1055" y="2328"/>
                  <a:pt x="1070" y="2350"/>
                  <a:pt x="1087" y="2372"/>
                </a:cubicBezTo>
                <a:lnTo>
                  <a:pt x="1603" y="3318"/>
                </a:lnTo>
                <a:cubicBezTo>
                  <a:pt x="1627" y="3361"/>
                  <a:pt x="1670" y="3383"/>
                  <a:pt x="1713" y="3383"/>
                </a:cubicBezTo>
                <a:cubicBezTo>
                  <a:pt x="1756" y="3383"/>
                  <a:pt x="1799" y="3361"/>
                  <a:pt x="1822" y="3318"/>
                </a:cubicBezTo>
                <a:lnTo>
                  <a:pt x="2339" y="2372"/>
                </a:lnTo>
                <a:cubicBezTo>
                  <a:pt x="2350" y="2350"/>
                  <a:pt x="2371" y="2328"/>
                  <a:pt x="2388" y="2318"/>
                </a:cubicBezTo>
                <a:lnTo>
                  <a:pt x="3334" y="1802"/>
                </a:lnTo>
                <a:cubicBezTo>
                  <a:pt x="3425" y="1753"/>
                  <a:pt x="3425" y="1630"/>
                  <a:pt x="3334" y="1581"/>
                </a:cubicBezTo>
                <a:lnTo>
                  <a:pt x="2388" y="1065"/>
                </a:lnTo>
                <a:cubicBezTo>
                  <a:pt x="2371" y="1055"/>
                  <a:pt x="2350" y="1033"/>
                  <a:pt x="2339" y="1011"/>
                </a:cubicBezTo>
                <a:lnTo>
                  <a:pt x="1822" y="65"/>
                </a:lnTo>
                <a:cubicBezTo>
                  <a:pt x="1799" y="22"/>
                  <a:pt x="1756" y="0"/>
                  <a:pt x="1713" y="0"/>
                </a:cubicBezTo>
                <a:close/>
              </a:path>
            </a:pathLst>
          </a:cu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2" name="Google Shape;292;p25"/>
          <p:cNvSpPr/>
          <p:nvPr/>
        </p:nvSpPr>
        <p:spPr>
          <a:xfrm>
            <a:off x="8728005" y="962650"/>
            <a:ext cx="196413" cy="193905"/>
          </a:xfrm>
          <a:custGeom>
            <a:avLst/>
            <a:gdLst/>
            <a:ahLst/>
            <a:cxnLst/>
            <a:rect l="l" t="t" r="r" b="b"/>
            <a:pathLst>
              <a:path w="3426" h="3383" extrusionOk="0">
                <a:moveTo>
                  <a:pt x="1713" y="0"/>
                </a:moveTo>
                <a:cubicBezTo>
                  <a:pt x="1670" y="0"/>
                  <a:pt x="1627" y="22"/>
                  <a:pt x="1603" y="65"/>
                </a:cubicBezTo>
                <a:lnTo>
                  <a:pt x="1087" y="1011"/>
                </a:lnTo>
                <a:cubicBezTo>
                  <a:pt x="1070" y="1033"/>
                  <a:pt x="1055" y="1055"/>
                  <a:pt x="1033" y="1065"/>
                </a:cubicBezTo>
                <a:lnTo>
                  <a:pt x="87" y="1581"/>
                </a:lnTo>
                <a:cubicBezTo>
                  <a:pt x="0" y="1630"/>
                  <a:pt x="0" y="1753"/>
                  <a:pt x="87" y="1802"/>
                </a:cubicBezTo>
                <a:lnTo>
                  <a:pt x="1033" y="2318"/>
                </a:lnTo>
                <a:cubicBezTo>
                  <a:pt x="1055" y="2328"/>
                  <a:pt x="1070" y="2350"/>
                  <a:pt x="1087" y="2372"/>
                </a:cubicBezTo>
                <a:lnTo>
                  <a:pt x="1603" y="3318"/>
                </a:lnTo>
                <a:cubicBezTo>
                  <a:pt x="1627" y="3361"/>
                  <a:pt x="1670" y="3383"/>
                  <a:pt x="1713" y="3383"/>
                </a:cubicBezTo>
                <a:cubicBezTo>
                  <a:pt x="1756" y="3383"/>
                  <a:pt x="1799" y="3361"/>
                  <a:pt x="1822" y="3318"/>
                </a:cubicBezTo>
                <a:lnTo>
                  <a:pt x="2339" y="2372"/>
                </a:lnTo>
                <a:cubicBezTo>
                  <a:pt x="2350" y="2350"/>
                  <a:pt x="2371" y="2328"/>
                  <a:pt x="2388" y="2318"/>
                </a:cubicBezTo>
                <a:lnTo>
                  <a:pt x="3334" y="1802"/>
                </a:lnTo>
                <a:cubicBezTo>
                  <a:pt x="3425" y="1753"/>
                  <a:pt x="3425" y="1630"/>
                  <a:pt x="3334" y="1581"/>
                </a:cubicBezTo>
                <a:lnTo>
                  <a:pt x="2388" y="1065"/>
                </a:lnTo>
                <a:cubicBezTo>
                  <a:pt x="2371" y="1055"/>
                  <a:pt x="2350" y="1033"/>
                  <a:pt x="2339" y="1011"/>
                </a:cubicBezTo>
                <a:lnTo>
                  <a:pt x="1822" y="65"/>
                </a:lnTo>
                <a:cubicBezTo>
                  <a:pt x="1799" y="22"/>
                  <a:pt x="1756" y="0"/>
                  <a:pt x="1713" y="0"/>
                </a:cubicBezTo>
                <a:close/>
              </a:path>
            </a:pathLst>
          </a:custGeom>
          <a:solidFill>
            <a:schemeClr val="accent3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3" name="Google Shape;293;p25"/>
          <p:cNvSpPr/>
          <p:nvPr/>
        </p:nvSpPr>
        <p:spPr>
          <a:xfrm>
            <a:off x="7535617" y="341100"/>
            <a:ext cx="196413" cy="193905"/>
          </a:xfrm>
          <a:custGeom>
            <a:avLst/>
            <a:gdLst/>
            <a:ahLst/>
            <a:cxnLst/>
            <a:rect l="l" t="t" r="r" b="b"/>
            <a:pathLst>
              <a:path w="3426" h="3383" extrusionOk="0">
                <a:moveTo>
                  <a:pt x="1713" y="0"/>
                </a:moveTo>
                <a:cubicBezTo>
                  <a:pt x="1670" y="0"/>
                  <a:pt x="1627" y="22"/>
                  <a:pt x="1603" y="65"/>
                </a:cubicBezTo>
                <a:lnTo>
                  <a:pt x="1087" y="1011"/>
                </a:lnTo>
                <a:cubicBezTo>
                  <a:pt x="1070" y="1033"/>
                  <a:pt x="1055" y="1055"/>
                  <a:pt x="1033" y="1065"/>
                </a:cubicBezTo>
                <a:lnTo>
                  <a:pt x="87" y="1581"/>
                </a:lnTo>
                <a:cubicBezTo>
                  <a:pt x="0" y="1630"/>
                  <a:pt x="0" y="1753"/>
                  <a:pt x="87" y="1802"/>
                </a:cubicBezTo>
                <a:lnTo>
                  <a:pt x="1033" y="2318"/>
                </a:lnTo>
                <a:cubicBezTo>
                  <a:pt x="1055" y="2328"/>
                  <a:pt x="1070" y="2350"/>
                  <a:pt x="1087" y="2372"/>
                </a:cubicBezTo>
                <a:lnTo>
                  <a:pt x="1603" y="3318"/>
                </a:lnTo>
                <a:cubicBezTo>
                  <a:pt x="1627" y="3361"/>
                  <a:pt x="1670" y="3383"/>
                  <a:pt x="1713" y="3383"/>
                </a:cubicBezTo>
                <a:cubicBezTo>
                  <a:pt x="1756" y="3383"/>
                  <a:pt x="1799" y="3361"/>
                  <a:pt x="1822" y="3318"/>
                </a:cubicBezTo>
                <a:lnTo>
                  <a:pt x="2339" y="2372"/>
                </a:lnTo>
                <a:cubicBezTo>
                  <a:pt x="2350" y="2350"/>
                  <a:pt x="2371" y="2328"/>
                  <a:pt x="2388" y="2318"/>
                </a:cubicBezTo>
                <a:lnTo>
                  <a:pt x="3334" y="1802"/>
                </a:lnTo>
                <a:cubicBezTo>
                  <a:pt x="3425" y="1753"/>
                  <a:pt x="3425" y="1630"/>
                  <a:pt x="3334" y="1581"/>
                </a:cubicBezTo>
                <a:lnTo>
                  <a:pt x="2388" y="1065"/>
                </a:lnTo>
                <a:cubicBezTo>
                  <a:pt x="2371" y="1055"/>
                  <a:pt x="2350" y="1033"/>
                  <a:pt x="2339" y="1011"/>
                </a:cubicBezTo>
                <a:lnTo>
                  <a:pt x="1822" y="65"/>
                </a:lnTo>
                <a:cubicBezTo>
                  <a:pt x="1799" y="22"/>
                  <a:pt x="1756" y="0"/>
                  <a:pt x="1713" y="0"/>
                </a:cubicBezTo>
                <a:close/>
              </a:path>
            </a:pathLst>
          </a:cu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4" name="Google Shape;294;p25"/>
          <p:cNvGrpSpPr/>
          <p:nvPr/>
        </p:nvGrpSpPr>
        <p:grpSpPr>
          <a:xfrm rot="-1858379" flipH="1">
            <a:off x="8162047" y="4203677"/>
            <a:ext cx="699922" cy="687094"/>
            <a:chOff x="8305750" y="3231875"/>
            <a:chExt cx="730340" cy="716955"/>
          </a:xfrm>
        </p:grpSpPr>
        <p:sp>
          <p:nvSpPr>
            <p:cNvPr id="295" name="Google Shape;295;p25"/>
            <p:cNvSpPr/>
            <p:nvPr/>
          </p:nvSpPr>
          <p:spPr>
            <a:xfrm>
              <a:off x="8313758" y="3430793"/>
              <a:ext cx="621276" cy="510410"/>
            </a:xfrm>
            <a:custGeom>
              <a:avLst/>
              <a:gdLst/>
              <a:ahLst/>
              <a:cxnLst/>
              <a:rect l="l" t="t" r="r" b="b"/>
              <a:pathLst>
                <a:path w="17921" h="14723" extrusionOk="0">
                  <a:moveTo>
                    <a:pt x="17921" y="1"/>
                  </a:moveTo>
                  <a:lnTo>
                    <a:pt x="8964" y="157"/>
                  </a:lnTo>
                  <a:lnTo>
                    <a:pt x="1" y="313"/>
                  </a:lnTo>
                  <a:lnTo>
                    <a:pt x="5329" y="7518"/>
                  </a:lnTo>
                  <a:lnTo>
                    <a:pt x="10657" y="14722"/>
                  </a:lnTo>
                  <a:lnTo>
                    <a:pt x="14292" y="7361"/>
                  </a:lnTo>
                  <a:lnTo>
                    <a:pt x="1792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25"/>
            <p:cNvSpPr/>
            <p:nvPr/>
          </p:nvSpPr>
          <p:spPr>
            <a:xfrm>
              <a:off x="8305750" y="3423132"/>
              <a:ext cx="637293" cy="525698"/>
            </a:xfrm>
            <a:custGeom>
              <a:avLst/>
              <a:gdLst/>
              <a:ahLst/>
              <a:cxnLst/>
              <a:rect l="l" t="t" r="r" b="b"/>
              <a:pathLst>
                <a:path w="18383" h="15164" extrusionOk="0">
                  <a:moveTo>
                    <a:pt x="17797" y="448"/>
                  </a:moveTo>
                  <a:lnTo>
                    <a:pt x="10851" y="14524"/>
                  </a:lnTo>
                  <a:lnTo>
                    <a:pt x="661" y="743"/>
                  </a:lnTo>
                  <a:lnTo>
                    <a:pt x="17797" y="448"/>
                  </a:lnTo>
                  <a:close/>
                  <a:moveTo>
                    <a:pt x="18164" y="1"/>
                  </a:moveTo>
                  <a:cubicBezTo>
                    <a:pt x="18160" y="1"/>
                    <a:pt x="18156" y="1"/>
                    <a:pt x="18152" y="1"/>
                  </a:cubicBezTo>
                  <a:lnTo>
                    <a:pt x="232" y="313"/>
                  </a:lnTo>
                  <a:cubicBezTo>
                    <a:pt x="145" y="313"/>
                    <a:pt x="76" y="361"/>
                    <a:pt x="38" y="437"/>
                  </a:cubicBezTo>
                  <a:cubicBezTo>
                    <a:pt x="1" y="507"/>
                    <a:pt x="11" y="599"/>
                    <a:pt x="59" y="663"/>
                  </a:cubicBezTo>
                  <a:lnTo>
                    <a:pt x="10711" y="15072"/>
                  </a:lnTo>
                  <a:cubicBezTo>
                    <a:pt x="10754" y="15131"/>
                    <a:pt x="10818" y="15164"/>
                    <a:pt x="10888" y="15164"/>
                  </a:cubicBezTo>
                  <a:lnTo>
                    <a:pt x="10910" y="15164"/>
                  </a:lnTo>
                  <a:cubicBezTo>
                    <a:pt x="10985" y="15159"/>
                    <a:pt x="11049" y="15111"/>
                    <a:pt x="11087" y="15040"/>
                  </a:cubicBezTo>
                  <a:lnTo>
                    <a:pt x="18351" y="319"/>
                  </a:lnTo>
                  <a:cubicBezTo>
                    <a:pt x="18383" y="249"/>
                    <a:pt x="18378" y="168"/>
                    <a:pt x="18340" y="103"/>
                  </a:cubicBezTo>
                  <a:cubicBezTo>
                    <a:pt x="18300" y="42"/>
                    <a:pt x="18236" y="1"/>
                    <a:pt x="1816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25"/>
            <p:cNvSpPr/>
            <p:nvPr/>
          </p:nvSpPr>
          <p:spPr>
            <a:xfrm>
              <a:off x="8313758" y="3242171"/>
              <a:ext cx="714532" cy="199511"/>
            </a:xfrm>
            <a:custGeom>
              <a:avLst/>
              <a:gdLst/>
              <a:ahLst/>
              <a:cxnLst/>
              <a:rect l="l" t="t" r="r" b="b"/>
              <a:pathLst>
                <a:path w="20611" h="5755" extrusionOk="0">
                  <a:moveTo>
                    <a:pt x="20610" y="0"/>
                  </a:moveTo>
                  <a:lnTo>
                    <a:pt x="2656" y="372"/>
                  </a:lnTo>
                  <a:lnTo>
                    <a:pt x="1" y="5754"/>
                  </a:lnTo>
                  <a:lnTo>
                    <a:pt x="1" y="5754"/>
                  </a:lnTo>
                  <a:lnTo>
                    <a:pt x="17921" y="5442"/>
                  </a:lnTo>
                  <a:lnTo>
                    <a:pt x="2061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25"/>
            <p:cNvSpPr/>
            <p:nvPr/>
          </p:nvSpPr>
          <p:spPr>
            <a:xfrm>
              <a:off x="8305923" y="3234544"/>
              <a:ext cx="730167" cy="214557"/>
            </a:xfrm>
            <a:custGeom>
              <a:avLst/>
              <a:gdLst/>
              <a:ahLst/>
              <a:cxnLst/>
              <a:rect l="l" t="t" r="r" b="b"/>
              <a:pathLst>
                <a:path w="21062" h="6189" extrusionOk="0">
                  <a:moveTo>
                    <a:pt x="20481" y="446"/>
                  </a:moveTo>
                  <a:lnTo>
                    <a:pt x="18013" y="5446"/>
                  </a:lnTo>
                  <a:lnTo>
                    <a:pt x="582" y="5748"/>
                  </a:lnTo>
                  <a:lnTo>
                    <a:pt x="582" y="5748"/>
                  </a:lnTo>
                  <a:lnTo>
                    <a:pt x="3022" y="807"/>
                  </a:lnTo>
                  <a:lnTo>
                    <a:pt x="20481" y="446"/>
                  </a:lnTo>
                  <a:close/>
                  <a:moveTo>
                    <a:pt x="20830" y="1"/>
                  </a:moveTo>
                  <a:lnTo>
                    <a:pt x="2877" y="371"/>
                  </a:lnTo>
                  <a:cubicBezTo>
                    <a:pt x="2796" y="371"/>
                    <a:pt x="2726" y="420"/>
                    <a:pt x="2689" y="495"/>
                  </a:cubicBezTo>
                  <a:lnTo>
                    <a:pt x="33" y="5877"/>
                  </a:lnTo>
                  <a:cubicBezTo>
                    <a:pt x="1" y="5942"/>
                    <a:pt x="1" y="6027"/>
                    <a:pt x="43" y="6092"/>
                  </a:cubicBezTo>
                  <a:cubicBezTo>
                    <a:pt x="81" y="6151"/>
                    <a:pt x="151" y="6188"/>
                    <a:pt x="227" y="6188"/>
                  </a:cubicBezTo>
                  <a:lnTo>
                    <a:pt x="232" y="6188"/>
                  </a:lnTo>
                  <a:lnTo>
                    <a:pt x="18152" y="5877"/>
                  </a:lnTo>
                  <a:cubicBezTo>
                    <a:pt x="18233" y="5877"/>
                    <a:pt x="18308" y="5828"/>
                    <a:pt x="18346" y="5759"/>
                  </a:cubicBezTo>
                  <a:lnTo>
                    <a:pt x="21030" y="317"/>
                  </a:lnTo>
                  <a:cubicBezTo>
                    <a:pt x="21062" y="247"/>
                    <a:pt x="21062" y="167"/>
                    <a:pt x="21018" y="103"/>
                  </a:cubicBezTo>
                  <a:cubicBezTo>
                    <a:pt x="20976" y="38"/>
                    <a:pt x="20901" y="6"/>
                    <a:pt x="2083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25"/>
            <p:cNvSpPr/>
            <p:nvPr/>
          </p:nvSpPr>
          <p:spPr>
            <a:xfrm>
              <a:off x="8378238" y="3253576"/>
              <a:ext cx="93429" cy="186962"/>
            </a:xfrm>
            <a:custGeom>
              <a:avLst/>
              <a:gdLst/>
              <a:ahLst/>
              <a:cxnLst/>
              <a:rect l="l" t="t" r="r" b="b"/>
              <a:pathLst>
                <a:path w="2695" h="5393" extrusionOk="0">
                  <a:moveTo>
                    <a:pt x="0" y="5393"/>
                  </a:moveTo>
                  <a:lnTo>
                    <a:pt x="2695" y="0"/>
                  </a:lnTo>
                  <a:close/>
                </a:path>
              </a:pathLst>
            </a:custGeom>
            <a:solidFill>
              <a:srgbClr val="FDF2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25"/>
            <p:cNvSpPr/>
            <p:nvPr/>
          </p:nvSpPr>
          <p:spPr>
            <a:xfrm>
              <a:off x="8369676" y="3246054"/>
              <a:ext cx="110763" cy="201938"/>
            </a:xfrm>
            <a:custGeom>
              <a:avLst/>
              <a:gdLst/>
              <a:ahLst/>
              <a:cxnLst/>
              <a:rect l="l" t="t" r="r" b="b"/>
              <a:pathLst>
                <a:path w="3195" h="5825" extrusionOk="0">
                  <a:moveTo>
                    <a:pt x="2943" y="0"/>
                  </a:moveTo>
                  <a:cubicBezTo>
                    <a:pt x="2862" y="0"/>
                    <a:pt x="2786" y="44"/>
                    <a:pt x="2748" y="120"/>
                  </a:cubicBezTo>
                  <a:lnTo>
                    <a:pt x="54" y="5513"/>
                  </a:lnTo>
                  <a:cubicBezTo>
                    <a:pt x="1" y="5620"/>
                    <a:pt x="43" y="5749"/>
                    <a:pt x="150" y="5803"/>
                  </a:cubicBezTo>
                  <a:cubicBezTo>
                    <a:pt x="183" y="5819"/>
                    <a:pt x="215" y="5824"/>
                    <a:pt x="247" y="5824"/>
                  </a:cubicBezTo>
                  <a:cubicBezTo>
                    <a:pt x="329" y="5824"/>
                    <a:pt x="403" y="5781"/>
                    <a:pt x="441" y="5707"/>
                  </a:cubicBezTo>
                  <a:lnTo>
                    <a:pt x="3140" y="319"/>
                  </a:lnTo>
                  <a:cubicBezTo>
                    <a:pt x="3195" y="211"/>
                    <a:pt x="3151" y="77"/>
                    <a:pt x="3044" y="24"/>
                  </a:cubicBezTo>
                  <a:cubicBezTo>
                    <a:pt x="3011" y="8"/>
                    <a:pt x="2976" y="0"/>
                    <a:pt x="29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25"/>
            <p:cNvSpPr/>
            <p:nvPr/>
          </p:nvSpPr>
          <p:spPr>
            <a:xfrm>
              <a:off x="8446844" y="3252051"/>
              <a:ext cx="93568" cy="186788"/>
            </a:xfrm>
            <a:custGeom>
              <a:avLst/>
              <a:gdLst/>
              <a:ahLst/>
              <a:cxnLst/>
              <a:rect l="l" t="t" r="r" b="b"/>
              <a:pathLst>
                <a:path w="2699" h="5388" extrusionOk="0">
                  <a:moveTo>
                    <a:pt x="1" y="5388"/>
                  </a:moveTo>
                  <a:lnTo>
                    <a:pt x="2699" y="0"/>
                  </a:lnTo>
                  <a:close/>
                </a:path>
              </a:pathLst>
            </a:custGeom>
            <a:solidFill>
              <a:srgbClr val="FDF2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25"/>
            <p:cNvSpPr/>
            <p:nvPr/>
          </p:nvSpPr>
          <p:spPr>
            <a:xfrm>
              <a:off x="8438246" y="3244563"/>
              <a:ext cx="110763" cy="201938"/>
            </a:xfrm>
            <a:custGeom>
              <a:avLst/>
              <a:gdLst/>
              <a:ahLst/>
              <a:cxnLst/>
              <a:rect l="l" t="t" r="r" b="b"/>
              <a:pathLst>
                <a:path w="3195" h="5825" extrusionOk="0">
                  <a:moveTo>
                    <a:pt x="2946" y="0"/>
                  </a:moveTo>
                  <a:cubicBezTo>
                    <a:pt x="2865" y="0"/>
                    <a:pt x="2787" y="44"/>
                    <a:pt x="2748" y="120"/>
                  </a:cubicBezTo>
                  <a:lnTo>
                    <a:pt x="55" y="5507"/>
                  </a:lnTo>
                  <a:cubicBezTo>
                    <a:pt x="1" y="5615"/>
                    <a:pt x="44" y="5750"/>
                    <a:pt x="152" y="5803"/>
                  </a:cubicBezTo>
                  <a:cubicBezTo>
                    <a:pt x="184" y="5819"/>
                    <a:pt x="216" y="5824"/>
                    <a:pt x="249" y="5824"/>
                  </a:cubicBezTo>
                  <a:cubicBezTo>
                    <a:pt x="329" y="5824"/>
                    <a:pt x="405" y="5782"/>
                    <a:pt x="447" y="5706"/>
                  </a:cubicBezTo>
                  <a:lnTo>
                    <a:pt x="3141" y="313"/>
                  </a:lnTo>
                  <a:cubicBezTo>
                    <a:pt x="3195" y="206"/>
                    <a:pt x="3152" y="77"/>
                    <a:pt x="3044" y="23"/>
                  </a:cubicBezTo>
                  <a:cubicBezTo>
                    <a:pt x="3013" y="7"/>
                    <a:pt x="2979" y="0"/>
                    <a:pt x="29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25"/>
            <p:cNvSpPr/>
            <p:nvPr/>
          </p:nvSpPr>
          <p:spPr>
            <a:xfrm>
              <a:off x="8510596" y="3250560"/>
              <a:ext cx="93568" cy="186823"/>
            </a:xfrm>
            <a:custGeom>
              <a:avLst/>
              <a:gdLst/>
              <a:ahLst/>
              <a:cxnLst/>
              <a:rect l="l" t="t" r="r" b="b"/>
              <a:pathLst>
                <a:path w="2699" h="5389" extrusionOk="0">
                  <a:moveTo>
                    <a:pt x="1" y="5388"/>
                  </a:moveTo>
                  <a:lnTo>
                    <a:pt x="2699" y="1"/>
                  </a:lnTo>
                  <a:close/>
                </a:path>
              </a:pathLst>
            </a:custGeom>
            <a:solidFill>
              <a:srgbClr val="FDF2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25"/>
            <p:cNvSpPr/>
            <p:nvPr/>
          </p:nvSpPr>
          <p:spPr>
            <a:xfrm>
              <a:off x="8501999" y="3242864"/>
              <a:ext cx="110763" cy="202146"/>
            </a:xfrm>
            <a:custGeom>
              <a:avLst/>
              <a:gdLst/>
              <a:ahLst/>
              <a:cxnLst/>
              <a:rect l="l" t="t" r="r" b="b"/>
              <a:pathLst>
                <a:path w="3195" h="5831" extrusionOk="0">
                  <a:moveTo>
                    <a:pt x="2945" y="0"/>
                  </a:moveTo>
                  <a:cubicBezTo>
                    <a:pt x="2865" y="0"/>
                    <a:pt x="2786" y="44"/>
                    <a:pt x="2748" y="121"/>
                  </a:cubicBezTo>
                  <a:lnTo>
                    <a:pt x="55" y="5513"/>
                  </a:lnTo>
                  <a:cubicBezTo>
                    <a:pt x="1" y="5621"/>
                    <a:pt x="43" y="5750"/>
                    <a:pt x="152" y="5804"/>
                  </a:cubicBezTo>
                  <a:cubicBezTo>
                    <a:pt x="184" y="5819"/>
                    <a:pt x="216" y="5831"/>
                    <a:pt x="249" y="5831"/>
                  </a:cubicBezTo>
                  <a:cubicBezTo>
                    <a:pt x="329" y="5831"/>
                    <a:pt x="410" y="5782"/>
                    <a:pt x="447" y="5707"/>
                  </a:cubicBezTo>
                  <a:lnTo>
                    <a:pt x="3140" y="319"/>
                  </a:lnTo>
                  <a:cubicBezTo>
                    <a:pt x="3195" y="212"/>
                    <a:pt x="3152" y="77"/>
                    <a:pt x="3044" y="24"/>
                  </a:cubicBezTo>
                  <a:cubicBezTo>
                    <a:pt x="3012" y="8"/>
                    <a:pt x="2978" y="0"/>
                    <a:pt x="29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25"/>
            <p:cNvSpPr/>
            <p:nvPr/>
          </p:nvSpPr>
          <p:spPr>
            <a:xfrm>
              <a:off x="8574522" y="3250214"/>
              <a:ext cx="93637" cy="186788"/>
            </a:xfrm>
            <a:custGeom>
              <a:avLst/>
              <a:gdLst/>
              <a:ahLst/>
              <a:cxnLst/>
              <a:rect l="l" t="t" r="r" b="b"/>
              <a:pathLst>
                <a:path w="2701" h="5388" extrusionOk="0">
                  <a:moveTo>
                    <a:pt x="1" y="5388"/>
                  </a:moveTo>
                  <a:lnTo>
                    <a:pt x="2700" y="0"/>
                  </a:lnTo>
                  <a:close/>
                </a:path>
              </a:pathLst>
            </a:custGeom>
            <a:solidFill>
              <a:srgbClr val="FDF2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25"/>
            <p:cNvSpPr/>
            <p:nvPr/>
          </p:nvSpPr>
          <p:spPr>
            <a:xfrm>
              <a:off x="8565924" y="3242691"/>
              <a:ext cx="110763" cy="201938"/>
            </a:xfrm>
            <a:custGeom>
              <a:avLst/>
              <a:gdLst/>
              <a:ahLst/>
              <a:cxnLst/>
              <a:rect l="l" t="t" r="r" b="b"/>
              <a:pathLst>
                <a:path w="3195" h="5825" extrusionOk="0">
                  <a:moveTo>
                    <a:pt x="2945" y="0"/>
                  </a:moveTo>
                  <a:cubicBezTo>
                    <a:pt x="2865" y="0"/>
                    <a:pt x="2786" y="44"/>
                    <a:pt x="2748" y="121"/>
                  </a:cubicBezTo>
                  <a:lnTo>
                    <a:pt x="55" y="5508"/>
                  </a:lnTo>
                  <a:cubicBezTo>
                    <a:pt x="1" y="5615"/>
                    <a:pt x="45" y="5749"/>
                    <a:pt x="152" y="5804"/>
                  </a:cubicBezTo>
                  <a:cubicBezTo>
                    <a:pt x="184" y="5819"/>
                    <a:pt x="216" y="5824"/>
                    <a:pt x="249" y="5824"/>
                  </a:cubicBezTo>
                  <a:cubicBezTo>
                    <a:pt x="329" y="5824"/>
                    <a:pt x="410" y="5782"/>
                    <a:pt x="447" y="5707"/>
                  </a:cubicBezTo>
                  <a:lnTo>
                    <a:pt x="3142" y="314"/>
                  </a:lnTo>
                  <a:cubicBezTo>
                    <a:pt x="3195" y="206"/>
                    <a:pt x="3152" y="77"/>
                    <a:pt x="3045" y="24"/>
                  </a:cubicBezTo>
                  <a:cubicBezTo>
                    <a:pt x="3013" y="8"/>
                    <a:pt x="2979" y="0"/>
                    <a:pt x="29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25"/>
            <p:cNvSpPr/>
            <p:nvPr/>
          </p:nvSpPr>
          <p:spPr>
            <a:xfrm>
              <a:off x="8644410" y="3253576"/>
              <a:ext cx="93429" cy="186788"/>
            </a:xfrm>
            <a:custGeom>
              <a:avLst/>
              <a:gdLst/>
              <a:ahLst/>
              <a:cxnLst/>
              <a:rect l="l" t="t" r="r" b="b"/>
              <a:pathLst>
                <a:path w="2695" h="5388" extrusionOk="0">
                  <a:moveTo>
                    <a:pt x="0" y="5388"/>
                  </a:moveTo>
                  <a:lnTo>
                    <a:pt x="2695" y="0"/>
                  </a:lnTo>
                  <a:close/>
                </a:path>
              </a:pathLst>
            </a:custGeom>
            <a:solidFill>
              <a:srgbClr val="FDF2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25"/>
            <p:cNvSpPr/>
            <p:nvPr/>
          </p:nvSpPr>
          <p:spPr>
            <a:xfrm>
              <a:off x="8635674" y="3245880"/>
              <a:ext cx="110763" cy="202112"/>
            </a:xfrm>
            <a:custGeom>
              <a:avLst/>
              <a:gdLst/>
              <a:ahLst/>
              <a:cxnLst/>
              <a:rect l="l" t="t" r="r" b="b"/>
              <a:pathLst>
                <a:path w="3195" h="5830" extrusionOk="0">
                  <a:moveTo>
                    <a:pt x="2951" y="0"/>
                  </a:moveTo>
                  <a:cubicBezTo>
                    <a:pt x="2870" y="0"/>
                    <a:pt x="2792" y="47"/>
                    <a:pt x="2753" y="125"/>
                  </a:cubicBezTo>
                  <a:lnTo>
                    <a:pt x="54" y="5513"/>
                  </a:lnTo>
                  <a:cubicBezTo>
                    <a:pt x="1" y="5620"/>
                    <a:pt x="43" y="5749"/>
                    <a:pt x="150" y="5808"/>
                  </a:cubicBezTo>
                  <a:cubicBezTo>
                    <a:pt x="183" y="5819"/>
                    <a:pt x="220" y="5829"/>
                    <a:pt x="252" y="5829"/>
                  </a:cubicBezTo>
                  <a:cubicBezTo>
                    <a:pt x="334" y="5829"/>
                    <a:pt x="408" y="5786"/>
                    <a:pt x="446" y="5706"/>
                  </a:cubicBezTo>
                  <a:lnTo>
                    <a:pt x="3140" y="319"/>
                  </a:lnTo>
                  <a:cubicBezTo>
                    <a:pt x="3194" y="211"/>
                    <a:pt x="3151" y="82"/>
                    <a:pt x="3043" y="22"/>
                  </a:cubicBezTo>
                  <a:cubicBezTo>
                    <a:pt x="3014" y="7"/>
                    <a:pt x="2982" y="0"/>
                    <a:pt x="29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25"/>
            <p:cNvSpPr/>
            <p:nvPr/>
          </p:nvSpPr>
          <p:spPr>
            <a:xfrm>
              <a:off x="8719567" y="3242934"/>
              <a:ext cx="93568" cy="186788"/>
            </a:xfrm>
            <a:custGeom>
              <a:avLst/>
              <a:gdLst/>
              <a:ahLst/>
              <a:cxnLst/>
              <a:rect l="l" t="t" r="r" b="b"/>
              <a:pathLst>
                <a:path w="2699" h="5388" extrusionOk="0">
                  <a:moveTo>
                    <a:pt x="0" y="5388"/>
                  </a:moveTo>
                  <a:lnTo>
                    <a:pt x="2698" y="0"/>
                  </a:lnTo>
                  <a:close/>
                </a:path>
              </a:pathLst>
            </a:custGeom>
            <a:solidFill>
              <a:srgbClr val="FDF2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25"/>
            <p:cNvSpPr/>
            <p:nvPr/>
          </p:nvSpPr>
          <p:spPr>
            <a:xfrm>
              <a:off x="8710970" y="3235411"/>
              <a:ext cx="110763" cy="201973"/>
            </a:xfrm>
            <a:custGeom>
              <a:avLst/>
              <a:gdLst/>
              <a:ahLst/>
              <a:cxnLst/>
              <a:rect l="l" t="t" r="r" b="b"/>
              <a:pathLst>
                <a:path w="3195" h="5826" extrusionOk="0">
                  <a:moveTo>
                    <a:pt x="2945" y="0"/>
                  </a:moveTo>
                  <a:cubicBezTo>
                    <a:pt x="2865" y="0"/>
                    <a:pt x="2786" y="44"/>
                    <a:pt x="2748" y="120"/>
                  </a:cubicBezTo>
                  <a:lnTo>
                    <a:pt x="55" y="5508"/>
                  </a:lnTo>
                  <a:cubicBezTo>
                    <a:pt x="0" y="5615"/>
                    <a:pt x="43" y="5750"/>
                    <a:pt x="151" y="5803"/>
                  </a:cubicBezTo>
                  <a:cubicBezTo>
                    <a:pt x="184" y="5820"/>
                    <a:pt x="216" y="5825"/>
                    <a:pt x="248" y="5825"/>
                  </a:cubicBezTo>
                  <a:cubicBezTo>
                    <a:pt x="328" y="5825"/>
                    <a:pt x="403" y="5783"/>
                    <a:pt x="447" y="5707"/>
                  </a:cubicBezTo>
                  <a:lnTo>
                    <a:pt x="3140" y="314"/>
                  </a:lnTo>
                  <a:cubicBezTo>
                    <a:pt x="3194" y="207"/>
                    <a:pt x="3152" y="78"/>
                    <a:pt x="3043" y="23"/>
                  </a:cubicBezTo>
                  <a:cubicBezTo>
                    <a:pt x="3012" y="8"/>
                    <a:pt x="2979" y="0"/>
                    <a:pt x="29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25"/>
            <p:cNvSpPr/>
            <p:nvPr/>
          </p:nvSpPr>
          <p:spPr>
            <a:xfrm>
              <a:off x="8786093" y="3247198"/>
              <a:ext cx="93429" cy="186823"/>
            </a:xfrm>
            <a:custGeom>
              <a:avLst/>
              <a:gdLst/>
              <a:ahLst/>
              <a:cxnLst/>
              <a:rect l="l" t="t" r="r" b="b"/>
              <a:pathLst>
                <a:path w="2695" h="5389" extrusionOk="0">
                  <a:moveTo>
                    <a:pt x="0" y="5388"/>
                  </a:moveTo>
                  <a:lnTo>
                    <a:pt x="2694" y="1"/>
                  </a:lnTo>
                  <a:close/>
                </a:path>
              </a:pathLst>
            </a:custGeom>
            <a:solidFill>
              <a:srgbClr val="FDF2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25"/>
            <p:cNvSpPr/>
            <p:nvPr/>
          </p:nvSpPr>
          <p:spPr>
            <a:xfrm>
              <a:off x="8777496" y="3239502"/>
              <a:ext cx="110763" cy="202181"/>
            </a:xfrm>
            <a:custGeom>
              <a:avLst/>
              <a:gdLst/>
              <a:ahLst/>
              <a:cxnLst/>
              <a:rect l="l" t="t" r="r" b="b"/>
              <a:pathLst>
                <a:path w="3195" h="5832" extrusionOk="0">
                  <a:moveTo>
                    <a:pt x="2943" y="1"/>
                  </a:moveTo>
                  <a:cubicBezTo>
                    <a:pt x="2862" y="1"/>
                    <a:pt x="2786" y="44"/>
                    <a:pt x="2749" y="121"/>
                  </a:cubicBezTo>
                  <a:lnTo>
                    <a:pt x="54" y="5514"/>
                  </a:lnTo>
                  <a:cubicBezTo>
                    <a:pt x="0" y="5621"/>
                    <a:pt x="44" y="5750"/>
                    <a:pt x="151" y="5804"/>
                  </a:cubicBezTo>
                  <a:cubicBezTo>
                    <a:pt x="184" y="5820"/>
                    <a:pt x="216" y="5831"/>
                    <a:pt x="248" y="5831"/>
                  </a:cubicBezTo>
                  <a:cubicBezTo>
                    <a:pt x="329" y="5831"/>
                    <a:pt x="404" y="5782"/>
                    <a:pt x="442" y="5707"/>
                  </a:cubicBezTo>
                  <a:lnTo>
                    <a:pt x="3141" y="320"/>
                  </a:lnTo>
                  <a:cubicBezTo>
                    <a:pt x="3194" y="213"/>
                    <a:pt x="3152" y="77"/>
                    <a:pt x="3044" y="24"/>
                  </a:cubicBezTo>
                  <a:cubicBezTo>
                    <a:pt x="3011" y="8"/>
                    <a:pt x="2976" y="1"/>
                    <a:pt x="29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25"/>
            <p:cNvSpPr/>
            <p:nvPr/>
          </p:nvSpPr>
          <p:spPr>
            <a:xfrm>
              <a:off x="8863261" y="3239398"/>
              <a:ext cx="93429" cy="186788"/>
            </a:xfrm>
            <a:custGeom>
              <a:avLst/>
              <a:gdLst/>
              <a:ahLst/>
              <a:cxnLst/>
              <a:rect l="l" t="t" r="r" b="b"/>
              <a:pathLst>
                <a:path w="2695" h="5388" extrusionOk="0">
                  <a:moveTo>
                    <a:pt x="0" y="5388"/>
                  </a:moveTo>
                  <a:lnTo>
                    <a:pt x="2694" y="0"/>
                  </a:lnTo>
                  <a:close/>
                </a:path>
              </a:pathLst>
            </a:custGeom>
            <a:solidFill>
              <a:srgbClr val="FDF2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25"/>
            <p:cNvSpPr/>
            <p:nvPr/>
          </p:nvSpPr>
          <p:spPr>
            <a:xfrm>
              <a:off x="8854664" y="3231875"/>
              <a:ext cx="110763" cy="201973"/>
            </a:xfrm>
            <a:custGeom>
              <a:avLst/>
              <a:gdLst/>
              <a:ahLst/>
              <a:cxnLst/>
              <a:rect l="l" t="t" r="r" b="b"/>
              <a:pathLst>
                <a:path w="3195" h="5826" extrusionOk="0">
                  <a:moveTo>
                    <a:pt x="2943" y="0"/>
                  </a:moveTo>
                  <a:cubicBezTo>
                    <a:pt x="2862" y="0"/>
                    <a:pt x="2786" y="44"/>
                    <a:pt x="2749" y="120"/>
                  </a:cubicBezTo>
                  <a:lnTo>
                    <a:pt x="54" y="5508"/>
                  </a:lnTo>
                  <a:cubicBezTo>
                    <a:pt x="0" y="5615"/>
                    <a:pt x="44" y="5749"/>
                    <a:pt x="151" y="5803"/>
                  </a:cubicBezTo>
                  <a:cubicBezTo>
                    <a:pt x="184" y="5820"/>
                    <a:pt x="216" y="5825"/>
                    <a:pt x="248" y="5825"/>
                  </a:cubicBezTo>
                  <a:cubicBezTo>
                    <a:pt x="329" y="5825"/>
                    <a:pt x="404" y="5781"/>
                    <a:pt x="447" y="5707"/>
                  </a:cubicBezTo>
                  <a:lnTo>
                    <a:pt x="3141" y="314"/>
                  </a:lnTo>
                  <a:cubicBezTo>
                    <a:pt x="3194" y="207"/>
                    <a:pt x="3152" y="78"/>
                    <a:pt x="3044" y="24"/>
                  </a:cubicBezTo>
                  <a:cubicBezTo>
                    <a:pt x="3011" y="8"/>
                    <a:pt x="2977" y="0"/>
                    <a:pt x="29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/>
          <p:nvPr/>
        </p:nvSpPr>
        <p:spPr>
          <a:xfrm>
            <a:off x="514325" y="956125"/>
            <a:ext cx="3755700" cy="31128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title"/>
          </p:nvPr>
        </p:nvSpPr>
        <p:spPr>
          <a:xfrm>
            <a:off x="754875" y="2229025"/>
            <a:ext cx="3063900" cy="56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title" idx="2" hasCustomPrompt="1"/>
          </p:nvPr>
        </p:nvSpPr>
        <p:spPr>
          <a:xfrm>
            <a:off x="754875" y="1219400"/>
            <a:ext cx="17217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84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8" name="Google Shape;18;p3"/>
          <p:cNvSpPr txBox="1">
            <a:spLocks noGrp="1"/>
          </p:cNvSpPr>
          <p:nvPr>
            <p:ph type="subTitle" idx="1"/>
          </p:nvPr>
        </p:nvSpPr>
        <p:spPr>
          <a:xfrm>
            <a:off x="754875" y="2963850"/>
            <a:ext cx="2925900" cy="71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/>
          <p:nvPr/>
        </p:nvSpPr>
        <p:spPr>
          <a:xfrm>
            <a:off x="4173227" y="3842930"/>
            <a:ext cx="169159" cy="166789"/>
          </a:xfrm>
          <a:custGeom>
            <a:avLst/>
            <a:gdLst/>
            <a:ahLst/>
            <a:cxnLst/>
            <a:rect l="l" t="t" r="r" b="b"/>
            <a:pathLst>
              <a:path w="3426" h="3378" extrusionOk="0">
                <a:moveTo>
                  <a:pt x="1713" y="1"/>
                </a:moveTo>
                <a:cubicBezTo>
                  <a:pt x="1670" y="1"/>
                  <a:pt x="1627" y="22"/>
                  <a:pt x="1604" y="65"/>
                </a:cubicBezTo>
                <a:lnTo>
                  <a:pt x="1087" y="1011"/>
                </a:lnTo>
                <a:cubicBezTo>
                  <a:pt x="1076" y="1033"/>
                  <a:pt x="1060" y="1050"/>
                  <a:pt x="1038" y="1060"/>
                </a:cubicBezTo>
                <a:lnTo>
                  <a:pt x="93" y="1582"/>
                </a:lnTo>
                <a:cubicBezTo>
                  <a:pt x="1" y="1631"/>
                  <a:pt x="1" y="1753"/>
                  <a:pt x="93" y="1802"/>
                </a:cubicBezTo>
                <a:lnTo>
                  <a:pt x="1038" y="2319"/>
                </a:lnTo>
                <a:cubicBezTo>
                  <a:pt x="1060" y="2329"/>
                  <a:pt x="1076" y="2346"/>
                  <a:pt x="1087" y="2366"/>
                </a:cubicBezTo>
                <a:lnTo>
                  <a:pt x="1604" y="3313"/>
                </a:lnTo>
                <a:cubicBezTo>
                  <a:pt x="1627" y="3356"/>
                  <a:pt x="1670" y="3377"/>
                  <a:pt x="1713" y="3377"/>
                </a:cubicBezTo>
                <a:cubicBezTo>
                  <a:pt x="1757" y="3377"/>
                  <a:pt x="1800" y="3356"/>
                  <a:pt x="1824" y="3313"/>
                </a:cubicBezTo>
                <a:lnTo>
                  <a:pt x="2346" y="2366"/>
                </a:lnTo>
                <a:cubicBezTo>
                  <a:pt x="2356" y="2346"/>
                  <a:pt x="2373" y="2329"/>
                  <a:pt x="2393" y="2319"/>
                </a:cubicBezTo>
                <a:lnTo>
                  <a:pt x="3341" y="1802"/>
                </a:lnTo>
                <a:cubicBezTo>
                  <a:pt x="3426" y="1753"/>
                  <a:pt x="3426" y="1631"/>
                  <a:pt x="3341" y="1582"/>
                </a:cubicBezTo>
                <a:lnTo>
                  <a:pt x="2393" y="1060"/>
                </a:lnTo>
                <a:cubicBezTo>
                  <a:pt x="2373" y="1050"/>
                  <a:pt x="2356" y="1033"/>
                  <a:pt x="2346" y="1011"/>
                </a:cubicBezTo>
                <a:lnTo>
                  <a:pt x="1824" y="65"/>
                </a:lnTo>
                <a:cubicBezTo>
                  <a:pt x="1800" y="22"/>
                  <a:pt x="1757" y="1"/>
                  <a:pt x="1713" y="1"/>
                </a:cubicBezTo>
                <a:close/>
              </a:path>
            </a:pathLst>
          </a:custGeom>
          <a:solidFill>
            <a:schemeClr val="accen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3"/>
          <p:cNvSpPr/>
          <p:nvPr/>
        </p:nvSpPr>
        <p:spPr>
          <a:xfrm>
            <a:off x="4173230" y="881500"/>
            <a:ext cx="196413" cy="193905"/>
          </a:xfrm>
          <a:custGeom>
            <a:avLst/>
            <a:gdLst/>
            <a:ahLst/>
            <a:cxnLst/>
            <a:rect l="l" t="t" r="r" b="b"/>
            <a:pathLst>
              <a:path w="3426" h="3383" extrusionOk="0">
                <a:moveTo>
                  <a:pt x="1713" y="0"/>
                </a:moveTo>
                <a:cubicBezTo>
                  <a:pt x="1670" y="0"/>
                  <a:pt x="1627" y="22"/>
                  <a:pt x="1603" y="65"/>
                </a:cubicBezTo>
                <a:lnTo>
                  <a:pt x="1087" y="1011"/>
                </a:lnTo>
                <a:cubicBezTo>
                  <a:pt x="1070" y="1033"/>
                  <a:pt x="1055" y="1055"/>
                  <a:pt x="1033" y="1065"/>
                </a:cubicBezTo>
                <a:lnTo>
                  <a:pt x="87" y="1581"/>
                </a:lnTo>
                <a:cubicBezTo>
                  <a:pt x="0" y="1630"/>
                  <a:pt x="0" y="1753"/>
                  <a:pt x="87" y="1802"/>
                </a:cubicBezTo>
                <a:lnTo>
                  <a:pt x="1033" y="2318"/>
                </a:lnTo>
                <a:cubicBezTo>
                  <a:pt x="1055" y="2328"/>
                  <a:pt x="1070" y="2350"/>
                  <a:pt x="1087" y="2372"/>
                </a:cubicBezTo>
                <a:lnTo>
                  <a:pt x="1603" y="3318"/>
                </a:lnTo>
                <a:cubicBezTo>
                  <a:pt x="1627" y="3361"/>
                  <a:pt x="1670" y="3383"/>
                  <a:pt x="1713" y="3383"/>
                </a:cubicBezTo>
                <a:cubicBezTo>
                  <a:pt x="1756" y="3383"/>
                  <a:pt x="1799" y="3361"/>
                  <a:pt x="1822" y="3318"/>
                </a:cubicBezTo>
                <a:lnTo>
                  <a:pt x="2339" y="2372"/>
                </a:lnTo>
                <a:cubicBezTo>
                  <a:pt x="2350" y="2350"/>
                  <a:pt x="2371" y="2328"/>
                  <a:pt x="2388" y="2318"/>
                </a:cubicBezTo>
                <a:lnTo>
                  <a:pt x="3334" y="1802"/>
                </a:lnTo>
                <a:cubicBezTo>
                  <a:pt x="3425" y="1753"/>
                  <a:pt x="3425" y="1630"/>
                  <a:pt x="3334" y="1581"/>
                </a:cubicBezTo>
                <a:lnTo>
                  <a:pt x="2388" y="1065"/>
                </a:lnTo>
                <a:cubicBezTo>
                  <a:pt x="2371" y="1055"/>
                  <a:pt x="2350" y="1033"/>
                  <a:pt x="2339" y="1011"/>
                </a:cubicBezTo>
                <a:lnTo>
                  <a:pt x="1822" y="65"/>
                </a:lnTo>
                <a:cubicBezTo>
                  <a:pt x="1799" y="22"/>
                  <a:pt x="1756" y="0"/>
                  <a:pt x="1713" y="0"/>
                </a:cubicBezTo>
                <a:close/>
              </a:path>
            </a:pathLst>
          </a:custGeom>
          <a:solidFill>
            <a:schemeClr val="accent3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3"/>
          <p:cNvSpPr/>
          <p:nvPr/>
        </p:nvSpPr>
        <p:spPr>
          <a:xfrm>
            <a:off x="7470863" y="4762887"/>
            <a:ext cx="196413" cy="193905"/>
          </a:xfrm>
          <a:custGeom>
            <a:avLst/>
            <a:gdLst/>
            <a:ahLst/>
            <a:cxnLst/>
            <a:rect l="l" t="t" r="r" b="b"/>
            <a:pathLst>
              <a:path w="3426" h="3383" extrusionOk="0">
                <a:moveTo>
                  <a:pt x="1713" y="0"/>
                </a:moveTo>
                <a:cubicBezTo>
                  <a:pt x="1670" y="0"/>
                  <a:pt x="1627" y="22"/>
                  <a:pt x="1603" y="65"/>
                </a:cubicBezTo>
                <a:lnTo>
                  <a:pt x="1087" y="1011"/>
                </a:lnTo>
                <a:cubicBezTo>
                  <a:pt x="1070" y="1033"/>
                  <a:pt x="1055" y="1055"/>
                  <a:pt x="1033" y="1065"/>
                </a:cubicBezTo>
                <a:lnTo>
                  <a:pt x="87" y="1581"/>
                </a:lnTo>
                <a:cubicBezTo>
                  <a:pt x="0" y="1630"/>
                  <a:pt x="0" y="1753"/>
                  <a:pt x="87" y="1802"/>
                </a:cubicBezTo>
                <a:lnTo>
                  <a:pt x="1033" y="2318"/>
                </a:lnTo>
                <a:cubicBezTo>
                  <a:pt x="1055" y="2328"/>
                  <a:pt x="1070" y="2350"/>
                  <a:pt x="1087" y="2372"/>
                </a:cubicBezTo>
                <a:lnTo>
                  <a:pt x="1603" y="3318"/>
                </a:lnTo>
                <a:cubicBezTo>
                  <a:pt x="1627" y="3361"/>
                  <a:pt x="1670" y="3383"/>
                  <a:pt x="1713" y="3383"/>
                </a:cubicBezTo>
                <a:cubicBezTo>
                  <a:pt x="1756" y="3383"/>
                  <a:pt x="1799" y="3361"/>
                  <a:pt x="1822" y="3318"/>
                </a:cubicBezTo>
                <a:lnTo>
                  <a:pt x="2339" y="2372"/>
                </a:lnTo>
                <a:cubicBezTo>
                  <a:pt x="2350" y="2350"/>
                  <a:pt x="2371" y="2328"/>
                  <a:pt x="2388" y="2318"/>
                </a:cubicBezTo>
                <a:lnTo>
                  <a:pt x="3334" y="1802"/>
                </a:lnTo>
                <a:cubicBezTo>
                  <a:pt x="3425" y="1753"/>
                  <a:pt x="3425" y="1630"/>
                  <a:pt x="3334" y="1581"/>
                </a:cubicBezTo>
                <a:lnTo>
                  <a:pt x="2388" y="1065"/>
                </a:lnTo>
                <a:cubicBezTo>
                  <a:pt x="2371" y="1055"/>
                  <a:pt x="2350" y="1033"/>
                  <a:pt x="2339" y="1011"/>
                </a:cubicBezTo>
                <a:lnTo>
                  <a:pt x="1822" y="65"/>
                </a:lnTo>
                <a:cubicBezTo>
                  <a:pt x="1799" y="22"/>
                  <a:pt x="1756" y="0"/>
                  <a:pt x="1713" y="0"/>
                </a:cubicBezTo>
                <a:close/>
              </a:path>
            </a:pathLst>
          </a:custGeom>
          <a:solidFill>
            <a:schemeClr val="accent4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3"/>
          <p:cNvSpPr/>
          <p:nvPr/>
        </p:nvSpPr>
        <p:spPr>
          <a:xfrm>
            <a:off x="8394454" y="2815000"/>
            <a:ext cx="196413" cy="193905"/>
          </a:xfrm>
          <a:custGeom>
            <a:avLst/>
            <a:gdLst/>
            <a:ahLst/>
            <a:cxnLst/>
            <a:rect l="l" t="t" r="r" b="b"/>
            <a:pathLst>
              <a:path w="3426" h="3383" extrusionOk="0">
                <a:moveTo>
                  <a:pt x="1713" y="0"/>
                </a:moveTo>
                <a:cubicBezTo>
                  <a:pt x="1670" y="0"/>
                  <a:pt x="1627" y="22"/>
                  <a:pt x="1603" y="65"/>
                </a:cubicBezTo>
                <a:lnTo>
                  <a:pt x="1087" y="1011"/>
                </a:lnTo>
                <a:cubicBezTo>
                  <a:pt x="1070" y="1033"/>
                  <a:pt x="1055" y="1055"/>
                  <a:pt x="1033" y="1065"/>
                </a:cubicBezTo>
                <a:lnTo>
                  <a:pt x="87" y="1581"/>
                </a:lnTo>
                <a:cubicBezTo>
                  <a:pt x="0" y="1630"/>
                  <a:pt x="0" y="1753"/>
                  <a:pt x="87" y="1802"/>
                </a:cubicBezTo>
                <a:lnTo>
                  <a:pt x="1033" y="2318"/>
                </a:lnTo>
                <a:cubicBezTo>
                  <a:pt x="1055" y="2328"/>
                  <a:pt x="1070" y="2350"/>
                  <a:pt x="1087" y="2372"/>
                </a:cubicBezTo>
                <a:lnTo>
                  <a:pt x="1603" y="3318"/>
                </a:lnTo>
                <a:cubicBezTo>
                  <a:pt x="1627" y="3361"/>
                  <a:pt x="1670" y="3383"/>
                  <a:pt x="1713" y="3383"/>
                </a:cubicBezTo>
                <a:cubicBezTo>
                  <a:pt x="1756" y="3383"/>
                  <a:pt x="1799" y="3361"/>
                  <a:pt x="1822" y="3318"/>
                </a:cubicBezTo>
                <a:lnTo>
                  <a:pt x="2339" y="2372"/>
                </a:lnTo>
                <a:cubicBezTo>
                  <a:pt x="2350" y="2350"/>
                  <a:pt x="2371" y="2328"/>
                  <a:pt x="2388" y="2318"/>
                </a:cubicBezTo>
                <a:lnTo>
                  <a:pt x="3334" y="1802"/>
                </a:lnTo>
                <a:cubicBezTo>
                  <a:pt x="3425" y="1753"/>
                  <a:pt x="3425" y="1630"/>
                  <a:pt x="3334" y="1581"/>
                </a:cubicBezTo>
                <a:lnTo>
                  <a:pt x="2388" y="1065"/>
                </a:lnTo>
                <a:cubicBezTo>
                  <a:pt x="2371" y="1055"/>
                  <a:pt x="2350" y="1033"/>
                  <a:pt x="2339" y="1011"/>
                </a:cubicBezTo>
                <a:lnTo>
                  <a:pt x="1822" y="65"/>
                </a:lnTo>
                <a:cubicBezTo>
                  <a:pt x="1799" y="22"/>
                  <a:pt x="1756" y="0"/>
                  <a:pt x="1713" y="0"/>
                </a:cubicBezTo>
                <a:close/>
              </a:path>
            </a:pathLst>
          </a:cu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23;p3"/>
          <p:cNvSpPr/>
          <p:nvPr/>
        </p:nvSpPr>
        <p:spPr>
          <a:xfrm>
            <a:off x="1630204" y="4762887"/>
            <a:ext cx="196413" cy="193905"/>
          </a:xfrm>
          <a:custGeom>
            <a:avLst/>
            <a:gdLst/>
            <a:ahLst/>
            <a:cxnLst/>
            <a:rect l="l" t="t" r="r" b="b"/>
            <a:pathLst>
              <a:path w="3426" h="3383" extrusionOk="0">
                <a:moveTo>
                  <a:pt x="1713" y="0"/>
                </a:moveTo>
                <a:cubicBezTo>
                  <a:pt x="1670" y="0"/>
                  <a:pt x="1627" y="22"/>
                  <a:pt x="1603" y="65"/>
                </a:cubicBezTo>
                <a:lnTo>
                  <a:pt x="1087" y="1011"/>
                </a:lnTo>
                <a:cubicBezTo>
                  <a:pt x="1070" y="1033"/>
                  <a:pt x="1055" y="1055"/>
                  <a:pt x="1033" y="1065"/>
                </a:cubicBezTo>
                <a:lnTo>
                  <a:pt x="87" y="1581"/>
                </a:lnTo>
                <a:cubicBezTo>
                  <a:pt x="0" y="1630"/>
                  <a:pt x="0" y="1753"/>
                  <a:pt x="87" y="1802"/>
                </a:cubicBezTo>
                <a:lnTo>
                  <a:pt x="1033" y="2318"/>
                </a:lnTo>
                <a:cubicBezTo>
                  <a:pt x="1055" y="2328"/>
                  <a:pt x="1070" y="2350"/>
                  <a:pt x="1087" y="2372"/>
                </a:cubicBezTo>
                <a:lnTo>
                  <a:pt x="1603" y="3318"/>
                </a:lnTo>
                <a:cubicBezTo>
                  <a:pt x="1627" y="3361"/>
                  <a:pt x="1670" y="3383"/>
                  <a:pt x="1713" y="3383"/>
                </a:cubicBezTo>
                <a:cubicBezTo>
                  <a:pt x="1756" y="3383"/>
                  <a:pt x="1799" y="3361"/>
                  <a:pt x="1822" y="3318"/>
                </a:cubicBezTo>
                <a:lnTo>
                  <a:pt x="2339" y="2372"/>
                </a:lnTo>
                <a:cubicBezTo>
                  <a:pt x="2350" y="2350"/>
                  <a:pt x="2371" y="2328"/>
                  <a:pt x="2388" y="2318"/>
                </a:cubicBezTo>
                <a:lnTo>
                  <a:pt x="3334" y="1802"/>
                </a:lnTo>
                <a:cubicBezTo>
                  <a:pt x="3425" y="1753"/>
                  <a:pt x="3425" y="1630"/>
                  <a:pt x="3334" y="1581"/>
                </a:cubicBezTo>
                <a:lnTo>
                  <a:pt x="2388" y="1065"/>
                </a:lnTo>
                <a:cubicBezTo>
                  <a:pt x="2371" y="1055"/>
                  <a:pt x="2350" y="1033"/>
                  <a:pt x="2339" y="1011"/>
                </a:cubicBezTo>
                <a:lnTo>
                  <a:pt x="1822" y="65"/>
                </a:lnTo>
                <a:cubicBezTo>
                  <a:pt x="1799" y="22"/>
                  <a:pt x="1756" y="0"/>
                  <a:pt x="1713" y="0"/>
                </a:cubicBezTo>
                <a:close/>
              </a:path>
            </a:pathLst>
          </a:cu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4;p3"/>
          <p:cNvSpPr/>
          <p:nvPr/>
        </p:nvSpPr>
        <p:spPr>
          <a:xfrm>
            <a:off x="416117" y="3371537"/>
            <a:ext cx="196413" cy="193905"/>
          </a:xfrm>
          <a:custGeom>
            <a:avLst/>
            <a:gdLst/>
            <a:ahLst/>
            <a:cxnLst/>
            <a:rect l="l" t="t" r="r" b="b"/>
            <a:pathLst>
              <a:path w="3426" h="3383" extrusionOk="0">
                <a:moveTo>
                  <a:pt x="1713" y="0"/>
                </a:moveTo>
                <a:cubicBezTo>
                  <a:pt x="1670" y="0"/>
                  <a:pt x="1627" y="22"/>
                  <a:pt x="1603" y="65"/>
                </a:cubicBezTo>
                <a:lnTo>
                  <a:pt x="1087" y="1011"/>
                </a:lnTo>
                <a:cubicBezTo>
                  <a:pt x="1070" y="1033"/>
                  <a:pt x="1055" y="1055"/>
                  <a:pt x="1033" y="1065"/>
                </a:cubicBezTo>
                <a:lnTo>
                  <a:pt x="87" y="1581"/>
                </a:lnTo>
                <a:cubicBezTo>
                  <a:pt x="0" y="1630"/>
                  <a:pt x="0" y="1753"/>
                  <a:pt x="87" y="1802"/>
                </a:cubicBezTo>
                <a:lnTo>
                  <a:pt x="1033" y="2318"/>
                </a:lnTo>
                <a:cubicBezTo>
                  <a:pt x="1055" y="2328"/>
                  <a:pt x="1070" y="2350"/>
                  <a:pt x="1087" y="2372"/>
                </a:cubicBezTo>
                <a:lnTo>
                  <a:pt x="1603" y="3318"/>
                </a:lnTo>
                <a:cubicBezTo>
                  <a:pt x="1627" y="3361"/>
                  <a:pt x="1670" y="3383"/>
                  <a:pt x="1713" y="3383"/>
                </a:cubicBezTo>
                <a:cubicBezTo>
                  <a:pt x="1756" y="3383"/>
                  <a:pt x="1799" y="3361"/>
                  <a:pt x="1822" y="3318"/>
                </a:cubicBezTo>
                <a:lnTo>
                  <a:pt x="2339" y="2372"/>
                </a:lnTo>
                <a:cubicBezTo>
                  <a:pt x="2350" y="2350"/>
                  <a:pt x="2371" y="2328"/>
                  <a:pt x="2388" y="2318"/>
                </a:cubicBezTo>
                <a:lnTo>
                  <a:pt x="3334" y="1802"/>
                </a:lnTo>
                <a:cubicBezTo>
                  <a:pt x="3425" y="1753"/>
                  <a:pt x="3425" y="1630"/>
                  <a:pt x="3334" y="1581"/>
                </a:cubicBezTo>
                <a:lnTo>
                  <a:pt x="2388" y="1065"/>
                </a:lnTo>
                <a:cubicBezTo>
                  <a:pt x="2371" y="1055"/>
                  <a:pt x="2350" y="1033"/>
                  <a:pt x="2339" y="1011"/>
                </a:cubicBezTo>
                <a:lnTo>
                  <a:pt x="1822" y="65"/>
                </a:lnTo>
                <a:cubicBezTo>
                  <a:pt x="1799" y="22"/>
                  <a:pt x="1756" y="0"/>
                  <a:pt x="1713" y="0"/>
                </a:cubicBezTo>
                <a:close/>
              </a:path>
            </a:pathLst>
          </a:cu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25;p3"/>
          <p:cNvSpPr/>
          <p:nvPr/>
        </p:nvSpPr>
        <p:spPr>
          <a:xfrm>
            <a:off x="1189555" y="407600"/>
            <a:ext cx="196413" cy="193905"/>
          </a:xfrm>
          <a:custGeom>
            <a:avLst/>
            <a:gdLst/>
            <a:ahLst/>
            <a:cxnLst/>
            <a:rect l="l" t="t" r="r" b="b"/>
            <a:pathLst>
              <a:path w="3426" h="3383" extrusionOk="0">
                <a:moveTo>
                  <a:pt x="1713" y="0"/>
                </a:moveTo>
                <a:cubicBezTo>
                  <a:pt x="1670" y="0"/>
                  <a:pt x="1627" y="22"/>
                  <a:pt x="1603" y="65"/>
                </a:cubicBezTo>
                <a:lnTo>
                  <a:pt x="1087" y="1011"/>
                </a:lnTo>
                <a:cubicBezTo>
                  <a:pt x="1070" y="1033"/>
                  <a:pt x="1055" y="1055"/>
                  <a:pt x="1033" y="1065"/>
                </a:cubicBezTo>
                <a:lnTo>
                  <a:pt x="87" y="1581"/>
                </a:lnTo>
                <a:cubicBezTo>
                  <a:pt x="0" y="1630"/>
                  <a:pt x="0" y="1753"/>
                  <a:pt x="87" y="1802"/>
                </a:cubicBezTo>
                <a:lnTo>
                  <a:pt x="1033" y="2318"/>
                </a:lnTo>
                <a:cubicBezTo>
                  <a:pt x="1055" y="2328"/>
                  <a:pt x="1070" y="2350"/>
                  <a:pt x="1087" y="2372"/>
                </a:cubicBezTo>
                <a:lnTo>
                  <a:pt x="1603" y="3318"/>
                </a:lnTo>
                <a:cubicBezTo>
                  <a:pt x="1627" y="3361"/>
                  <a:pt x="1670" y="3383"/>
                  <a:pt x="1713" y="3383"/>
                </a:cubicBezTo>
                <a:cubicBezTo>
                  <a:pt x="1756" y="3383"/>
                  <a:pt x="1799" y="3361"/>
                  <a:pt x="1822" y="3318"/>
                </a:cubicBezTo>
                <a:lnTo>
                  <a:pt x="2339" y="2372"/>
                </a:lnTo>
                <a:cubicBezTo>
                  <a:pt x="2350" y="2350"/>
                  <a:pt x="2371" y="2328"/>
                  <a:pt x="2388" y="2318"/>
                </a:cubicBezTo>
                <a:lnTo>
                  <a:pt x="3334" y="1802"/>
                </a:lnTo>
                <a:cubicBezTo>
                  <a:pt x="3425" y="1753"/>
                  <a:pt x="3425" y="1630"/>
                  <a:pt x="3334" y="1581"/>
                </a:cubicBezTo>
                <a:lnTo>
                  <a:pt x="2388" y="1065"/>
                </a:lnTo>
                <a:cubicBezTo>
                  <a:pt x="2371" y="1055"/>
                  <a:pt x="2350" y="1033"/>
                  <a:pt x="2339" y="1011"/>
                </a:cubicBezTo>
                <a:lnTo>
                  <a:pt x="1822" y="65"/>
                </a:lnTo>
                <a:cubicBezTo>
                  <a:pt x="1799" y="22"/>
                  <a:pt x="1756" y="0"/>
                  <a:pt x="1713" y="0"/>
                </a:cubicBezTo>
                <a:close/>
              </a:path>
            </a:pathLst>
          </a:custGeom>
          <a:solidFill>
            <a:schemeClr val="accent3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26;p3"/>
          <p:cNvSpPr/>
          <p:nvPr/>
        </p:nvSpPr>
        <p:spPr>
          <a:xfrm>
            <a:off x="8330697" y="499925"/>
            <a:ext cx="196413" cy="193905"/>
          </a:xfrm>
          <a:custGeom>
            <a:avLst/>
            <a:gdLst/>
            <a:ahLst/>
            <a:cxnLst/>
            <a:rect l="l" t="t" r="r" b="b"/>
            <a:pathLst>
              <a:path w="3426" h="3383" extrusionOk="0">
                <a:moveTo>
                  <a:pt x="1713" y="0"/>
                </a:moveTo>
                <a:cubicBezTo>
                  <a:pt x="1670" y="0"/>
                  <a:pt x="1627" y="22"/>
                  <a:pt x="1603" y="65"/>
                </a:cubicBezTo>
                <a:lnTo>
                  <a:pt x="1087" y="1011"/>
                </a:lnTo>
                <a:cubicBezTo>
                  <a:pt x="1070" y="1033"/>
                  <a:pt x="1055" y="1055"/>
                  <a:pt x="1033" y="1065"/>
                </a:cubicBezTo>
                <a:lnTo>
                  <a:pt x="87" y="1581"/>
                </a:lnTo>
                <a:cubicBezTo>
                  <a:pt x="0" y="1630"/>
                  <a:pt x="0" y="1753"/>
                  <a:pt x="87" y="1802"/>
                </a:cubicBezTo>
                <a:lnTo>
                  <a:pt x="1033" y="2318"/>
                </a:lnTo>
                <a:cubicBezTo>
                  <a:pt x="1055" y="2328"/>
                  <a:pt x="1070" y="2350"/>
                  <a:pt x="1087" y="2372"/>
                </a:cubicBezTo>
                <a:lnTo>
                  <a:pt x="1603" y="3318"/>
                </a:lnTo>
                <a:cubicBezTo>
                  <a:pt x="1627" y="3361"/>
                  <a:pt x="1670" y="3383"/>
                  <a:pt x="1713" y="3383"/>
                </a:cubicBezTo>
                <a:cubicBezTo>
                  <a:pt x="1756" y="3383"/>
                  <a:pt x="1799" y="3361"/>
                  <a:pt x="1822" y="3318"/>
                </a:cubicBezTo>
                <a:lnTo>
                  <a:pt x="2339" y="2372"/>
                </a:lnTo>
                <a:cubicBezTo>
                  <a:pt x="2350" y="2350"/>
                  <a:pt x="2371" y="2328"/>
                  <a:pt x="2388" y="2318"/>
                </a:cubicBezTo>
                <a:lnTo>
                  <a:pt x="3334" y="1802"/>
                </a:lnTo>
                <a:cubicBezTo>
                  <a:pt x="3425" y="1753"/>
                  <a:pt x="3425" y="1630"/>
                  <a:pt x="3334" y="1581"/>
                </a:cubicBezTo>
                <a:lnTo>
                  <a:pt x="2388" y="1065"/>
                </a:lnTo>
                <a:cubicBezTo>
                  <a:pt x="2371" y="1055"/>
                  <a:pt x="2350" y="1033"/>
                  <a:pt x="2339" y="1011"/>
                </a:cubicBezTo>
                <a:lnTo>
                  <a:pt x="1822" y="65"/>
                </a:lnTo>
                <a:cubicBezTo>
                  <a:pt x="1799" y="22"/>
                  <a:pt x="1756" y="0"/>
                  <a:pt x="1713" y="0"/>
                </a:cubicBezTo>
                <a:close/>
              </a:path>
            </a:pathLst>
          </a:custGeom>
          <a:solidFill>
            <a:schemeClr val="accen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CUSTOM_1"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26"/>
          <p:cNvSpPr/>
          <p:nvPr/>
        </p:nvSpPr>
        <p:spPr>
          <a:xfrm>
            <a:off x="1621050" y="912000"/>
            <a:ext cx="5901900" cy="33195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7" name="Google Shape;317;p26"/>
          <p:cNvSpPr txBox="1">
            <a:spLocks noGrp="1"/>
          </p:cNvSpPr>
          <p:nvPr>
            <p:ph type="title"/>
          </p:nvPr>
        </p:nvSpPr>
        <p:spPr>
          <a:xfrm>
            <a:off x="2135550" y="1554150"/>
            <a:ext cx="4872900" cy="141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113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>
            <a:endParaRPr/>
          </a:p>
        </p:txBody>
      </p:sp>
      <p:sp>
        <p:nvSpPr>
          <p:cNvPr id="318" name="Google Shape;318;p26"/>
          <p:cNvSpPr txBox="1">
            <a:spLocks noGrp="1"/>
          </p:cNvSpPr>
          <p:nvPr>
            <p:ph type="subTitle" idx="1"/>
          </p:nvPr>
        </p:nvSpPr>
        <p:spPr>
          <a:xfrm>
            <a:off x="2135550" y="2971350"/>
            <a:ext cx="4872900" cy="62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9" name="Google Shape;319;p26"/>
          <p:cNvSpPr/>
          <p:nvPr/>
        </p:nvSpPr>
        <p:spPr>
          <a:xfrm>
            <a:off x="2384705" y="410812"/>
            <a:ext cx="196413" cy="193905"/>
          </a:xfrm>
          <a:custGeom>
            <a:avLst/>
            <a:gdLst/>
            <a:ahLst/>
            <a:cxnLst/>
            <a:rect l="l" t="t" r="r" b="b"/>
            <a:pathLst>
              <a:path w="3426" h="3383" extrusionOk="0">
                <a:moveTo>
                  <a:pt x="1713" y="0"/>
                </a:moveTo>
                <a:cubicBezTo>
                  <a:pt x="1670" y="0"/>
                  <a:pt x="1627" y="22"/>
                  <a:pt x="1603" y="65"/>
                </a:cubicBezTo>
                <a:lnTo>
                  <a:pt x="1087" y="1011"/>
                </a:lnTo>
                <a:cubicBezTo>
                  <a:pt x="1070" y="1033"/>
                  <a:pt x="1055" y="1055"/>
                  <a:pt x="1033" y="1065"/>
                </a:cubicBezTo>
                <a:lnTo>
                  <a:pt x="87" y="1581"/>
                </a:lnTo>
                <a:cubicBezTo>
                  <a:pt x="0" y="1630"/>
                  <a:pt x="0" y="1753"/>
                  <a:pt x="87" y="1802"/>
                </a:cubicBezTo>
                <a:lnTo>
                  <a:pt x="1033" y="2318"/>
                </a:lnTo>
                <a:cubicBezTo>
                  <a:pt x="1055" y="2328"/>
                  <a:pt x="1070" y="2350"/>
                  <a:pt x="1087" y="2372"/>
                </a:cubicBezTo>
                <a:lnTo>
                  <a:pt x="1603" y="3318"/>
                </a:lnTo>
                <a:cubicBezTo>
                  <a:pt x="1627" y="3361"/>
                  <a:pt x="1670" y="3383"/>
                  <a:pt x="1713" y="3383"/>
                </a:cubicBezTo>
                <a:cubicBezTo>
                  <a:pt x="1756" y="3383"/>
                  <a:pt x="1799" y="3361"/>
                  <a:pt x="1822" y="3318"/>
                </a:cubicBezTo>
                <a:lnTo>
                  <a:pt x="2339" y="2372"/>
                </a:lnTo>
                <a:cubicBezTo>
                  <a:pt x="2350" y="2350"/>
                  <a:pt x="2371" y="2328"/>
                  <a:pt x="2388" y="2318"/>
                </a:cubicBezTo>
                <a:lnTo>
                  <a:pt x="3334" y="1802"/>
                </a:lnTo>
                <a:cubicBezTo>
                  <a:pt x="3425" y="1753"/>
                  <a:pt x="3425" y="1630"/>
                  <a:pt x="3334" y="1581"/>
                </a:cubicBezTo>
                <a:lnTo>
                  <a:pt x="2388" y="1065"/>
                </a:lnTo>
                <a:cubicBezTo>
                  <a:pt x="2371" y="1055"/>
                  <a:pt x="2350" y="1033"/>
                  <a:pt x="2339" y="1011"/>
                </a:cubicBezTo>
                <a:lnTo>
                  <a:pt x="1822" y="65"/>
                </a:lnTo>
                <a:cubicBezTo>
                  <a:pt x="1799" y="22"/>
                  <a:pt x="1756" y="0"/>
                  <a:pt x="1713" y="0"/>
                </a:cubicBezTo>
                <a:close/>
              </a:path>
            </a:pathLst>
          </a:custGeom>
          <a:solidFill>
            <a:schemeClr val="accent3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0" name="Google Shape;320;p26"/>
          <p:cNvSpPr/>
          <p:nvPr/>
        </p:nvSpPr>
        <p:spPr>
          <a:xfrm>
            <a:off x="291434" y="2971350"/>
            <a:ext cx="196413" cy="193905"/>
          </a:xfrm>
          <a:custGeom>
            <a:avLst/>
            <a:gdLst/>
            <a:ahLst/>
            <a:cxnLst/>
            <a:rect l="l" t="t" r="r" b="b"/>
            <a:pathLst>
              <a:path w="3426" h="3383" extrusionOk="0">
                <a:moveTo>
                  <a:pt x="1713" y="0"/>
                </a:moveTo>
                <a:cubicBezTo>
                  <a:pt x="1670" y="0"/>
                  <a:pt x="1627" y="22"/>
                  <a:pt x="1603" y="65"/>
                </a:cubicBezTo>
                <a:lnTo>
                  <a:pt x="1087" y="1011"/>
                </a:lnTo>
                <a:cubicBezTo>
                  <a:pt x="1070" y="1033"/>
                  <a:pt x="1055" y="1055"/>
                  <a:pt x="1033" y="1065"/>
                </a:cubicBezTo>
                <a:lnTo>
                  <a:pt x="87" y="1581"/>
                </a:lnTo>
                <a:cubicBezTo>
                  <a:pt x="0" y="1630"/>
                  <a:pt x="0" y="1753"/>
                  <a:pt x="87" y="1802"/>
                </a:cubicBezTo>
                <a:lnTo>
                  <a:pt x="1033" y="2318"/>
                </a:lnTo>
                <a:cubicBezTo>
                  <a:pt x="1055" y="2328"/>
                  <a:pt x="1070" y="2350"/>
                  <a:pt x="1087" y="2372"/>
                </a:cubicBezTo>
                <a:lnTo>
                  <a:pt x="1603" y="3318"/>
                </a:lnTo>
                <a:cubicBezTo>
                  <a:pt x="1627" y="3361"/>
                  <a:pt x="1670" y="3383"/>
                  <a:pt x="1713" y="3383"/>
                </a:cubicBezTo>
                <a:cubicBezTo>
                  <a:pt x="1756" y="3383"/>
                  <a:pt x="1799" y="3361"/>
                  <a:pt x="1822" y="3318"/>
                </a:cubicBezTo>
                <a:lnTo>
                  <a:pt x="2339" y="2372"/>
                </a:lnTo>
                <a:cubicBezTo>
                  <a:pt x="2350" y="2350"/>
                  <a:pt x="2371" y="2328"/>
                  <a:pt x="2388" y="2318"/>
                </a:cubicBezTo>
                <a:lnTo>
                  <a:pt x="3334" y="1802"/>
                </a:lnTo>
                <a:cubicBezTo>
                  <a:pt x="3425" y="1753"/>
                  <a:pt x="3425" y="1630"/>
                  <a:pt x="3334" y="1581"/>
                </a:cubicBezTo>
                <a:lnTo>
                  <a:pt x="2388" y="1065"/>
                </a:lnTo>
                <a:cubicBezTo>
                  <a:pt x="2371" y="1055"/>
                  <a:pt x="2350" y="1033"/>
                  <a:pt x="2339" y="1011"/>
                </a:cubicBezTo>
                <a:lnTo>
                  <a:pt x="1822" y="65"/>
                </a:lnTo>
                <a:cubicBezTo>
                  <a:pt x="1799" y="22"/>
                  <a:pt x="1756" y="0"/>
                  <a:pt x="1713" y="0"/>
                </a:cubicBezTo>
                <a:close/>
              </a:path>
            </a:pathLst>
          </a:custGeom>
          <a:solidFill>
            <a:schemeClr val="accen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1" name="Google Shape;321;p26"/>
          <p:cNvSpPr/>
          <p:nvPr/>
        </p:nvSpPr>
        <p:spPr>
          <a:xfrm>
            <a:off x="8515879" y="2165800"/>
            <a:ext cx="196413" cy="193905"/>
          </a:xfrm>
          <a:custGeom>
            <a:avLst/>
            <a:gdLst/>
            <a:ahLst/>
            <a:cxnLst/>
            <a:rect l="l" t="t" r="r" b="b"/>
            <a:pathLst>
              <a:path w="3426" h="3383" extrusionOk="0">
                <a:moveTo>
                  <a:pt x="1713" y="0"/>
                </a:moveTo>
                <a:cubicBezTo>
                  <a:pt x="1670" y="0"/>
                  <a:pt x="1627" y="22"/>
                  <a:pt x="1603" y="65"/>
                </a:cubicBezTo>
                <a:lnTo>
                  <a:pt x="1087" y="1011"/>
                </a:lnTo>
                <a:cubicBezTo>
                  <a:pt x="1070" y="1033"/>
                  <a:pt x="1055" y="1055"/>
                  <a:pt x="1033" y="1065"/>
                </a:cubicBezTo>
                <a:lnTo>
                  <a:pt x="87" y="1581"/>
                </a:lnTo>
                <a:cubicBezTo>
                  <a:pt x="0" y="1630"/>
                  <a:pt x="0" y="1753"/>
                  <a:pt x="87" y="1802"/>
                </a:cubicBezTo>
                <a:lnTo>
                  <a:pt x="1033" y="2318"/>
                </a:lnTo>
                <a:cubicBezTo>
                  <a:pt x="1055" y="2328"/>
                  <a:pt x="1070" y="2350"/>
                  <a:pt x="1087" y="2372"/>
                </a:cubicBezTo>
                <a:lnTo>
                  <a:pt x="1603" y="3318"/>
                </a:lnTo>
                <a:cubicBezTo>
                  <a:pt x="1627" y="3361"/>
                  <a:pt x="1670" y="3383"/>
                  <a:pt x="1713" y="3383"/>
                </a:cubicBezTo>
                <a:cubicBezTo>
                  <a:pt x="1756" y="3383"/>
                  <a:pt x="1799" y="3361"/>
                  <a:pt x="1822" y="3318"/>
                </a:cubicBezTo>
                <a:lnTo>
                  <a:pt x="2339" y="2372"/>
                </a:lnTo>
                <a:cubicBezTo>
                  <a:pt x="2350" y="2350"/>
                  <a:pt x="2371" y="2328"/>
                  <a:pt x="2388" y="2318"/>
                </a:cubicBezTo>
                <a:lnTo>
                  <a:pt x="3334" y="1802"/>
                </a:lnTo>
                <a:cubicBezTo>
                  <a:pt x="3425" y="1753"/>
                  <a:pt x="3425" y="1630"/>
                  <a:pt x="3334" y="1581"/>
                </a:cubicBezTo>
                <a:lnTo>
                  <a:pt x="2388" y="1065"/>
                </a:lnTo>
                <a:cubicBezTo>
                  <a:pt x="2371" y="1055"/>
                  <a:pt x="2350" y="1033"/>
                  <a:pt x="2339" y="1011"/>
                </a:cubicBezTo>
                <a:lnTo>
                  <a:pt x="1822" y="65"/>
                </a:lnTo>
                <a:cubicBezTo>
                  <a:pt x="1799" y="22"/>
                  <a:pt x="1756" y="0"/>
                  <a:pt x="1713" y="0"/>
                </a:cubicBezTo>
                <a:close/>
              </a:path>
            </a:pathLst>
          </a:cu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2" name="Google Shape;322;p26"/>
          <p:cNvSpPr/>
          <p:nvPr/>
        </p:nvSpPr>
        <p:spPr>
          <a:xfrm>
            <a:off x="6445913" y="4608512"/>
            <a:ext cx="196413" cy="193905"/>
          </a:xfrm>
          <a:custGeom>
            <a:avLst/>
            <a:gdLst/>
            <a:ahLst/>
            <a:cxnLst/>
            <a:rect l="l" t="t" r="r" b="b"/>
            <a:pathLst>
              <a:path w="3426" h="3383" extrusionOk="0">
                <a:moveTo>
                  <a:pt x="1713" y="0"/>
                </a:moveTo>
                <a:cubicBezTo>
                  <a:pt x="1670" y="0"/>
                  <a:pt x="1627" y="22"/>
                  <a:pt x="1603" y="65"/>
                </a:cubicBezTo>
                <a:lnTo>
                  <a:pt x="1087" y="1011"/>
                </a:lnTo>
                <a:cubicBezTo>
                  <a:pt x="1070" y="1033"/>
                  <a:pt x="1055" y="1055"/>
                  <a:pt x="1033" y="1065"/>
                </a:cubicBezTo>
                <a:lnTo>
                  <a:pt x="87" y="1581"/>
                </a:lnTo>
                <a:cubicBezTo>
                  <a:pt x="0" y="1630"/>
                  <a:pt x="0" y="1753"/>
                  <a:pt x="87" y="1802"/>
                </a:cubicBezTo>
                <a:lnTo>
                  <a:pt x="1033" y="2318"/>
                </a:lnTo>
                <a:cubicBezTo>
                  <a:pt x="1055" y="2328"/>
                  <a:pt x="1070" y="2350"/>
                  <a:pt x="1087" y="2372"/>
                </a:cubicBezTo>
                <a:lnTo>
                  <a:pt x="1603" y="3318"/>
                </a:lnTo>
                <a:cubicBezTo>
                  <a:pt x="1627" y="3361"/>
                  <a:pt x="1670" y="3383"/>
                  <a:pt x="1713" y="3383"/>
                </a:cubicBezTo>
                <a:cubicBezTo>
                  <a:pt x="1756" y="3383"/>
                  <a:pt x="1799" y="3361"/>
                  <a:pt x="1822" y="3318"/>
                </a:cubicBezTo>
                <a:lnTo>
                  <a:pt x="2339" y="2372"/>
                </a:lnTo>
                <a:cubicBezTo>
                  <a:pt x="2350" y="2350"/>
                  <a:pt x="2371" y="2328"/>
                  <a:pt x="2388" y="2318"/>
                </a:cubicBezTo>
                <a:lnTo>
                  <a:pt x="3334" y="1802"/>
                </a:lnTo>
                <a:cubicBezTo>
                  <a:pt x="3425" y="1753"/>
                  <a:pt x="3425" y="1630"/>
                  <a:pt x="3334" y="1581"/>
                </a:cubicBezTo>
                <a:lnTo>
                  <a:pt x="2388" y="1065"/>
                </a:lnTo>
                <a:cubicBezTo>
                  <a:pt x="2371" y="1055"/>
                  <a:pt x="2350" y="1033"/>
                  <a:pt x="2339" y="1011"/>
                </a:cubicBezTo>
                <a:lnTo>
                  <a:pt x="1822" y="65"/>
                </a:lnTo>
                <a:cubicBezTo>
                  <a:pt x="1799" y="22"/>
                  <a:pt x="1756" y="0"/>
                  <a:pt x="1713" y="0"/>
                </a:cubicBezTo>
                <a:close/>
              </a:path>
            </a:pathLst>
          </a:custGeom>
          <a:solidFill>
            <a:schemeClr val="accent4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1">
  <p:cSld name="TITLE_ONLY_3"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27"/>
          <p:cNvSpPr/>
          <p:nvPr/>
        </p:nvSpPr>
        <p:spPr>
          <a:xfrm>
            <a:off x="526400" y="435350"/>
            <a:ext cx="8091300" cy="42726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5" name="Google Shape;325;p27"/>
          <p:cNvSpPr txBox="1">
            <a:spLocks noGrp="1"/>
          </p:cNvSpPr>
          <p:nvPr>
            <p:ph type="title" hasCustomPrompt="1"/>
          </p:nvPr>
        </p:nvSpPr>
        <p:spPr>
          <a:xfrm>
            <a:off x="1155731" y="1707575"/>
            <a:ext cx="1506300" cy="557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326" name="Google Shape;326;p27"/>
          <p:cNvSpPr txBox="1">
            <a:spLocks noGrp="1"/>
          </p:cNvSpPr>
          <p:nvPr>
            <p:ph type="subTitle" idx="1"/>
          </p:nvPr>
        </p:nvSpPr>
        <p:spPr>
          <a:xfrm>
            <a:off x="6120619" y="3320425"/>
            <a:ext cx="22311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7" name="Google Shape;327;p27"/>
          <p:cNvSpPr txBox="1">
            <a:spLocks noGrp="1"/>
          </p:cNvSpPr>
          <p:nvPr>
            <p:ph type="title" idx="2" hasCustomPrompt="1"/>
          </p:nvPr>
        </p:nvSpPr>
        <p:spPr>
          <a:xfrm>
            <a:off x="3817575" y="1707575"/>
            <a:ext cx="1508700" cy="557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48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328" name="Google Shape;328;p27"/>
          <p:cNvSpPr txBox="1">
            <a:spLocks noGrp="1"/>
          </p:cNvSpPr>
          <p:nvPr>
            <p:ph type="subTitle" idx="3"/>
          </p:nvPr>
        </p:nvSpPr>
        <p:spPr>
          <a:xfrm>
            <a:off x="3457500" y="3320425"/>
            <a:ext cx="22311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9" name="Google Shape;329;p27"/>
          <p:cNvSpPr txBox="1">
            <a:spLocks noGrp="1"/>
          </p:cNvSpPr>
          <p:nvPr>
            <p:ph type="title" idx="4" hasCustomPrompt="1"/>
          </p:nvPr>
        </p:nvSpPr>
        <p:spPr>
          <a:xfrm>
            <a:off x="6481819" y="1707575"/>
            <a:ext cx="1508700" cy="557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330" name="Google Shape;330;p27"/>
          <p:cNvSpPr txBox="1">
            <a:spLocks noGrp="1"/>
          </p:cNvSpPr>
          <p:nvPr>
            <p:ph type="subTitle" idx="5"/>
          </p:nvPr>
        </p:nvSpPr>
        <p:spPr>
          <a:xfrm>
            <a:off x="792281" y="3320425"/>
            <a:ext cx="22332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1" name="Google Shape;331;p27"/>
          <p:cNvSpPr txBox="1">
            <a:spLocks noGrp="1"/>
          </p:cNvSpPr>
          <p:nvPr>
            <p:ph type="title" idx="6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>
            <a:endParaRPr/>
          </a:p>
        </p:txBody>
      </p:sp>
      <p:sp>
        <p:nvSpPr>
          <p:cNvPr id="332" name="Google Shape;332;p27"/>
          <p:cNvSpPr/>
          <p:nvPr/>
        </p:nvSpPr>
        <p:spPr>
          <a:xfrm>
            <a:off x="8802030" y="2776075"/>
            <a:ext cx="196413" cy="193905"/>
          </a:xfrm>
          <a:custGeom>
            <a:avLst/>
            <a:gdLst/>
            <a:ahLst/>
            <a:cxnLst/>
            <a:rect l="l" t="t" r="r" b="b"/>
            <a:pathLst>
              <a:path w="3426" h="3383" extrusionOk="0">
                <a:moveTo>
                  <a:pt x="1713" y="0"/>
                </a:moveTo>
                <a:cubicBezTo>
                  <a:pt x="1670" y="0"/>
                  <a:pt x="1627" y="22"/>
                  <a:pt x="1603" y="65"/>
                </a:cubicBezTo>
                <a:lnTo>
                  <a:pt x="1087" y="1011"/>
                </a:lnTo>
                <a:cubicBezTo>
                  <a:pt x="1070" y="1033"/>
                  <a:pt x="1055" y="1055"/>
                  <a:pt x="1033" y="1065"/>
                </a:cubicBezTo>
                <a:lnTo>
                  <a:pt x="87" y="1581"/>
                </a:lnTo>
                <a:cubicBezTo>
                  <a:pt x="0" y="1630"/>
                  <a:pt x="0" y="1753"/>
                  <a:pt x="87" y="1802"/>
                </a:cubicBezTo>
                <a:lnTo>
                  <a:pt x="1033" y="2318"/>
                </a:lnTo>
                <a:cubicBezTo>
                  <a:pt x="1055" y="2328"/>
                  <a:pt x="1070" y="2350"/>
                  <a:pt x="1087" y="2372"/>
                </a:cubicBezTo>
                <a:lnTo>
                  <a:pt x="1603" y="3318"/>
                </a:lnTo>
                <a:cubicBezTo>
                  <a:pt x="1627" y="3361"/>
                  <a:pt x="1670" y="3383"/>
                  <a:pt x="1713" y="3383"/>
                </a:cubicBezTo>
                <a:cubicBezTo>
                  <a:pt x="1756" y="3383"/>
                  <a:pt x="1799" y="3361"/>
                  <a:pt x="1822" y="3318"/>
                </a:cubicBezTo>
                <a:lnTo>
                  <a:pt x="2339" y="2372"/>
                </a:lnTo>
                <a:cubicBezTo>
                  <a:pt x="2350" y="2350"/>
                  <a:pt x="2371" y="2328"/>
                  <a:pt x="2388" y="2318"/>
                </a:cubicBezTo>
                <a:lnTo>
                  <a:pt x="3334" y="1802"/>
                </a:lnTo>
                <a:cubicBezTo>
                  <a:pt x="3425" y="1753"/>
                  <a:pt x="3425" y="1630"/>
                  <a:pt x="3334" y="1581"/>
                </a:cubicBezTo>
                <a:lnTo>
                  <a:pt x="2388" y="1065"/>
                </a:lnTo>
                <a:cubicBezTo>
                  <a:pt x="2371" y="1055"/>
                  <a:pt x="2350" y="1033"/>
                  <a:pt x="2339" y="1011"/>
                </a:cubicBezTo>
                <a:lnTo>
                  <a:pt x="1822" y="65"/>
                </a:lnTo>
                <a:cubicBezTo>
                  <a:pt x="1799" y="22"/>
                  <a:pt x="1756" y="0"/>
                  <a:pt x="1713" y="0"/>
                </a:cubicBezTo>
                <a:close/>
              </a:path>
            </a:pathLst>
          </a:custGeom>
          <a:solidFill>
            <a:schemeClr val="accent3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" name="Google Shape;333;p27"/>
          <p:cNvSpPr/>
          <p:nvPr/>
        </p:nvSpPr>
        <p:spPr>
          <a:xfrm>
            <a:off x="416122" y="1513675"/>
            <a:ext cx="196413" cy="193905"/>
          </a:xfrm>
          <a:custGeom>
            <a:avLst/>
            <a:gdLst/>
            <a:ahLst/>
            <a:cxnLst/>
            <a:rect l="l" t="t" r="r" b="b"/>
            <a:pathLst>
              <a:path w="3426" h="3383" extrusionOk="0">
                <a:moveTo>
                  <a:pt x="1713" y="0"/>
                </a:moveTo>
                <a:cubicBezTo>
                  <a:pt x="1670" y="0"/>
                  <a:pt x="1627" y="22"/>
                  <a:pt x="1603" y="65"/>
                </a:cubicBezTo>
                <a:lnTo>
                  <a:pt x="1087" y="1011"/>
                </a:lnTo>
                <a:cubicBezTo>
                  <a:pt x="1070" y="1033"/>
                  <a:pt x="1055" y="1055"/>
                  <a:pt x="1033" y="1065"/>
                </a:cubicBezTo>
                <a:lnTo>
                  <a:pt x="87" y="1581"/>
                </a:lnTo>
                <a:cubicBezTo>
                  <a:pt x="0" y="1630"/>
                  <a:pt x="0" y="1753"/>
                  <a:pt x="87" y="1802"/>
                </a:cubicBezTo>
                <a:lnTo>
                  <a:pt x="1033" y="2318"/>
                </a:lnTo>
                <a:cubicBezTo>
                  <a:pt x="1055" y="2328"/>
                  <a:pt x="1070" y="2350"/>
                  <a:pt x="1087" y="2372"/>
                </a:cubicBezTo>
                <a:lnTo>
                  <a:pt x="1603" y="3318"/>
                </a:lnTo>
                <a:cubicBezTo>
                  <a:pt x="1627" y="3361"/>
                  <a:pt x="1670" y="3383"/>
                  <a:pt x="1713" y="3383"/>
                </a:cubicBezTo>
                <a:cubicBezTo>
                  <a:pt x="1756" y="3383"/>
                  <a:pt x="1799" y="3361"/>
                  <a:pt x="1822" y="3318"/>
                </a:cubicBezTo>
                <a:lnTo>
                  <a:pt x="2339" y="2372"/>
                </a:lnTo>
                <a:cubicBezTo>
                  <a:pt x="2350" y="2350"/>
                  <a:pt x="2371" y="2328"/>
                  <a:pt x="2388" y="2318"/>
                </a:cubicBezTo>
                <a:lnTo>
                  <a:pt x="3334" y="1802"/>
                </a:lnTo>
                <a:cubicBezTo>
                  <a:pt x="3425" y="1753"/>
                  <a:pt x="3425" y="1630"/>
                  <a:pt x="3334" y="1581"/>
                </a:cubicBezTo>
                <a:lnTo>
                  <a:pt x="2388" y="1065"/>
                </a:lnTo>
                <a:cubicBezTo>
                  <a:pt x="2371" y="1055"/>
                  <a:pt x="2350" y="1033"/>
                  <a:pt x="2339" y="1011"/>
                </a:cubicBezTo>
                <a:lnTo>
                  <a:pt x="1822" y="65"/>
                </a:lnTo>
                <a:cubicBezTo>
                  <a:pt x="1799" y="22"/>
                  <a:pt x="1756" y="0"/>
                  <a:pt x="1713" y="0"/>
                </a:cubicBezTo>
                <a:close/>
              </a:path>
            </a:pathLst>
          </a:custGeom>
          <a:solidFill>
            <a:schemeClr val="accen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4" name="Google Shape;334;p27"/>
          <p:cNvSpPr/>
          <p:nvPr/>
        </p:nvSpPr>
        <p:spPr>
          <a:xfrm>
            <a:off x="8531592" y="4617250"/>
            <a:ext cx="196413" cy="193905"/>
          </a:xfrm>
          <a:custGeom>
            <a:avLst/>
            <a:gdLst/>
            <a:ahLst/>
            <a:cxnLst/>
            <a:rect l="l" t="t" r="r" b="b"/>
            <a:pathLst>
              <a:path w="3426" h="3383" extrusionOk="0">
                <a:moveTo>
                  <a:pt x="1713" y="0"/>
                </a:moveTo>
                <a:cubicBezTo>
                  <a:pt x="1670" y="0"/>
                  <a:pt x="1627" y="22"/>
                  <a:pt x="1603" y="65"/>
                </a:cubicBezTo>
                <a:lnTo>
                  <a:pt x="1087" y="1011"/>
                </a:lnTo>
                <a:cubicBezTo>
                  <a:pt x="1070" y="1033"/>
                  <a:pt x="1055" y="1055"/>
                  <a:pt x="1033" y="1065"/>
                </a:cubicBezTo>
                <a:lnTo>
                  <a:pt x="87" y="1581"/>
                </a:lnTo>
                <a:cubicBezTo>
                  <a:pt x="0" y="1630"/>
                  <a:pt x="0" y="1753"/>
                  <a:pt x="87" y="1802"/>
                </a:cubicBezTo>
                <a:lnTo>
                  <a:pt x="1033" y="2318"/>
                </a:lnTo>
                <a:cubicBezTo>
                  <a:pt x="1055" y="2328"/>
                  <a:pt x="1070" y="2350"/>
                  <a:pt x="1087" y="2372"/>
                </a:cubicBezTo>
                <a:lnTo>
                  <a:pt x="1603" y="3318"/>
                </a:lnTo>
                <a:cubicBezTo>
                  <a:pt x="1627" y="3361"/>
                  <a:pt x="1670" y="3383"/>
                  <a:pt x="1713" y="3383"/>
                </a:cubicBezTo>
                <a:cubicBezTo>
                  <a:pt x="1756" y="3383"/>
                  <a:pt x="1799" y="3361"/>
                  <a:pt x="1822" y="3318"/>
                </a:cubicBezTo>
                <a:lnTo>
                  <a:pt x="2339" y="2372"/>
                </a:lnTo>
                <a:cubicBezTo>
                  <a:pt x="2350" y="2350"/>
                  <a:pt x="2371" y="2328"/>
                  <a:pt x="2388" y="2318"/>
                </a:cubicBezTo>
                <a:lnTo>
                  <a:pt x="3334" y="1802"/>
                </a:lnTo>
                <a:cubicBezTo>
                  <a:pt x="3425" y="1753"/>
                  <a:pt x="3425" y="1630"/>
                  <a:pt x="3334" y="1581"/>
                </a:cubicBezTo>
                <a:lnTo>
                  <a:pt x="2388" y="1065"/>
                </a:lnTo>
                <a:cubicBezTo>
                  <a:pt x="2371" y="1055"/>
                  <a:pt x="2350" y="1033"/>
                  <a:pt x="2339" y="1011"/>
                </a:cubicBezTo>
                <a:lnTo>
                  <a:pt x="1822" y="65"/>
                </a:lnTo>
                <a:cubicBezTo>
                  <a:pt x="1799" y="22"/>
                  <a:pt x="1756" y="0"/>
                  <a:pt x="1713" y="0"/>
                </a:cubicBezTo>
                <a:close/>
              </a:path>
            </a:pathLst>
          </a:cu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5" name="Google Shape;335;p27"/>
          <p:cNvSpPr/>
          <p:nvPr/>
        </p:nvSpPr>
        <p:spPr>
          <a:xfrm>
            <a:off x="8531592" y="566662"/>
            <a:ext cx="196413" cy="193905"/>
          </a:xfrm>
          <a:custGeom>
            <a:avLst/>
            <a:gdLst/>
            <a:ahLst/>
            <a:cxnLst/>
            <a:rect l="l" t="t" r="r" b="b"/>
            <a:pathLst>
              <a:path w="3426" h="3383" extrusionOk="0">
                <a:moveTo>
                  <a:pt x="1713" y="0"/>
                </a:moveTo>
                <a:cubicBezTo>
                  <a:pt x="1670" y="0"/>
                  <a:pt x="1627" y="22"/>
                  <a:pt x="1603" y="65"/>
                </a:cubicBezTo>
                <a:lnTo>
                  <a:pt x="1087" y="1011"/>
                </a:lnTo>
                <a:cubicBezTo>
                  <a:pt x="1070" y="1033"/>
                  <a:pt x="1055" y="1055"/>
                  <a:pt x="1033" y="1065"/>
                </a:cubicBezTo>
                <a:lnTo>
                  <a:pt x="87" y="1581"/>
                </a:lnTo>
                <a:cubicBezTo>
                  <a:pt x="0" y="1630"/>
                  <a:pt x="0" y="1753"/>
                  <a:pt x="87" y="1802"/>
                </a:cubicBezTo>
                <a:lnTo>
                  <a:pt x="1033" y="2318"/>
                </a:lnTo>
                <a:cubicBezTo>
                  <a:pt x="1055" y="2328"/>
                  <a:pt x="1070" y="2350"/>
                  <a:pt x="1087" y="2372"/>
                </a:cubicBezTo>
                <a:lnTo>
                  <a:pt x="1603" y="3318"/>
                </a:lnTo>
                <a:cubicBezTo>
                  <a:pt x="1627" y="3361"/>
                  <a:pt x="1670" y="3383"/>
                  <a:pt x="1713" y="3383"/>
                </a:cubicBezTo>
                <a:cubicBezTo>
                  <a:pt x="1756" y="3383"/>
                  <a:pt x="1799" y="3361"/>
                  <a:pt x="1822" y="3318"/>
                </a:cubicBezTo>
                <a:lnTo>
                  <a:pt x="2339" y="2372"/>
                </a:lnTo>
                <a:cubicBezTo>
                  <a:pt x="2350" y="2350"/>
                  <a:pt x="2371" y="2328"/>
                  <a:pt x="2388" y="2318"/>
                </a:cubicBezTo>
                <a:lnTo>
                  <a:pt x="3334" y="1802"/>
                </a:lnTo>
                <a:cubicBezTo>
                  <a:pt x="3425" y="1753"/>
                  <a:pt x="3425" y="1630"/>
                  <a:pt x="3334" y="1581"/>
                </a:cubicBezTo>
                <a:lnTo>
                  <a:pt x="2388" y="1065"/>
                </a:lnTo>
                <a:cubicBezTo>
                  <a:pt x="2371" y="1055"/>
                  <a:pt x="2350" y="1033"/>
                  <a:pt x="2339" y="1011"/>
                </a:cubicBezTo>
                <a:lnTo>
                  <a:pt x="1822" y="65"/>
                </a:lnTo>
                <a:cubicBezTo>
                  <a:pt x="1799" y="22"/>
                  <a:pt x="1756" y="0"/>
                  <a:pt x="1713" y="0"/>
                </a:cubicBezTo>
                <a:close/>
              </a:path>
            </a:pathLst>
          </a:cu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6" name="Google Shape;336;p27"/>
          <p:cNvSpPr/>
          <p:nvPr/>
        </p:nvSpPr>
        <p:spPr>
          <a:xfrm>
            <a:off x="416117" y="4259637"/>
            <a:ext cx="196413" cy="193905"/>
          </a:xfrm>
          <a:custGeom>
            <a:avLst/>
            <a:gdLst/>
            <a:ahLst/>
            <a:cxnLst/>
            <a:rect l="l" t="t" r="r" b="b"/>
            <a:pathLst>
              <a:path w="3426" h="3383" extrusionOk="0">
                <a:moveTo>
                  <a:pt x="1713" y="0"/>
                </a:moveTo>
                <a:cubicBezTo>
                  <a:pt x="1670" y="0"/>
                  <a:pt x="1627" y="22"/>
                  <a:pt x="1603" y="65"/>
                </a:cubicBezTo>
                <a:lnTo>
                  <a:pt x="1087" y="1011"/>
                </a:lnTo>
                <a:cubicBezTo>
                  <a:pt x="1070" y="1033"/>
                  <a:pt x="1055" y="1055"/>
                  <a:pt x="1033" y="1065"/>
                </a:cubicBezTo>
                <a:lnTo>
                  <a:pt x="87" y="1581"/>
                </a:lnTo>
                <a:cubicBezTo>
                  <a:pt x="0" y="1630"/>
                  <a:pt x="0" y="1753"/>
                  <a:pt x="87" y="1802"/>
                </a:cubicBezTo>
                <a:lnTo>
                  <a:pt x="1033" y="2318"/>
                </a:lnTo>
                <a:cubicBezTo>
                  <a:pt x="1055" y="2328"/>
                  <a:pt x="1070" y="2350"/>
                  <a:pt x="1087" y="2372"/>
                </a:cubicBezTo>
                <a:lnTo>
                  <a:pt x="1603" y="3318"/>
                </a:lnTo>
                <a:cubicBezTo>
                  <a:pt x="1627" y="3361"/>
                  <a:pt x="1670" y="3383"/>
                  <a:pt x="1713" y="3383"/>
                </a:cubicBezTo>
                <a:cubicBezTo>
                  <a:pt x="1756" y="3383"/>
                  <a:pt x="1799" y="3361"/>
                  <a:pt x="1822" y="3318"/>
                </a:cubicBezTo>
                <a:lnTo>
                  <a:pt x="2339" y="2372"/>
                </a:lnTo>
                <a:cubicBezTo>
                  <a:pt x="2350" y="2350"/>
                  <a:pt x="2371" y="2328"/>
                  <a:pt x="2388" y="2318"/>
                </a:cubicBezTo>
                <a:lnTo>
                  <a:pt x="3334" y="1802"/>
                </a:lnTo>
                <a:cubicBezTo>
                  <a:pt x="3425" y="1753"/>
                  <a:pt x="3425" y="1630"/>
                  <a:pt x="3334" y="1581"/>
                </a:cubicBezTo>
                <a:lnTo>
                  <a:pt x="2388" y="1065"/>
                </a:lnTo>
                <a:cubicBezTo>
                  <a:pt x="2371" y="1055"/>
                  <a:pt x="2350" y="1033"/>
                  <a:pt x="2339" y="1011"/>
                </a:cubicBezTo>
                <a:lnTo>
                  <a:pt x="1822" y="65"/>
                </a:lnTo>
                <a:cubicBezTo>
                  <a:pt x="1799" y="22"/>
                  <a:pt x="1756" y="0"/>
                  <a:pt x="1713" y="0"/>
                </a:cubicBezTo>
                <a:close/>
              </a:path>
            </a:pathLst>
          </a:cu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7" name="Google Shape;337;p27"/>
          <p:cNvSpPr/>
          <p:nvPr/>
        </p:nvSpPr>
        <p:spPr>
          <a:xfrm>
            <a:off x="6481292" y="119112"/>
            <a:ext cx="196413" cy="193905"/>
          </a:xfrm>
          <a:custGeom>
            <a:avLst/>
            <a:gdLst/>
            <a:ahLst/>
            <a:cxnLst/>
            <a:rect l="l" t="t" r="r" b="b"/>
            <a:pathLst>
              <a:path w="3426" h="3383" extrusionOk="0">
                <a:moveTo>
                  <a:pt x="1713" y="0"/>
                </a:moveTo>
                <a:cubicBezTo>
                  <a:pt x="1670" y="0"/>
                  <a:pt x="1627" y="22"/>
                  <a:pt x="1603" y="65"/>
                </a:cubicBezTo>
                <a:lnTo>
                  <a:pt x="1087" y="1011"/>
                </a:lnTo>
                <a:cubicBezTo>
                  <a:pt x="1070" y="1033"/>
                  <a:pt x="1055" y="1055"/>
                  <a:pt x="1033" y="1065"/>
                </a:cubicBezTo>
                <a:lnTo>
                  <a:pt x="87" y="1581"/>
                </a:lnTo>
                <a:cubicBezTo>
                  <a:pt x="0" y="1630"/>
                  <a:pt x="0" y="1753"/>
                  <a:pt x="87" y="1802"/>
                </a:cubicBezTo>
                <a:lnTo>
                  <a:pt x="1033" y="2318"/>
                </a:lnTo>
                <a:cubicBezTo>
                  <a:pt x="1055" y="2328"/>
                  <a:pt x="1070" y="2350"/>
                  <a:pt x="1087" y="2372"/>
                </a:cubicBezTo>
                <a:lnTo>
                  <a:pt x="1603" y="3318"/>
                </a:lnTo>
                <a:cubicBezTo>
                  <a:pt x="1627" y="3361"/>
                  <a:pt x="1670" y="3383"/>
                  <a:pt x="1713" y="3383"/>
                </a:cubicBezTo>
                <a:cubicBezTo>
                  <a:pt x="1756" y="3383"/>
                  <a:pt x="1799" y="3361"/>
                  <a:pt x="1822" y="3318"/>
                </a:cubicBezTo>
                <a:lnTo>
                  <a:pt x="2339" y="2372"/>
                </a:lnTo>
                <a:cubicBezTo>
                  <a:pt x="2350" y="2350"/>
                  <a:pt x="2371" y="2328"/>
                  <a:pt x="2388" y="2318"/>
                </a:cubicBezTo>
                <a:lnTo>
                  <a:pt x="3334" y="1802"/>
                </a:lnTo>
                <a:cubicBezTo>
                  <a:pt x="3425" y="1753"/>
                  <a:pt x="3425" y="1630"/>
                  <a:pt x="3334" y="1581"/>
                </a:cubicBezTo>
                <a:lnTo>
                  <a:pt x="2388" y="1065"/>
                </a:lnTo>
                <a:cubicBezTo>
                  <a:pt x="2371" y="1055"/>
                  <a:pt x="2350" y="1033"/>
                  <a:pt x="2339" y="1011"/>
                </a:cubicBezTo>
                <a:lnTo>
                  <a:pt x="1822" y="65"/>
                </a:lnTo>
                <a:cubicBezTo>
                  <a:pt x="1799" y="22"/>
                  <a:pt x="1756" y="0"/>
                  <a:pt x="1713" y="0"/>
                </a:cubicBezTo>
                <a:close/>
              </a:path>
            </a:pathLst>
          </a:cu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8" name="Google Shape;338;p27"/>
          <p:cNvSpPr/>
          <p:nvPr/>
        </p:nvSpPr>
        <p:spPr>
          <a:xfrm>
            <a:off x="6581805" y="4766875"/>
            <a:ext cx="196413" cy="193905"/>
          </a:xfrm>
          <a:custGeom>
            <a:avLst/>
            <a:gdLst/>
            <a:ahLst/>
            <a:cxnLst/>
            <a:rect l="l" t="t" r="r" b="b"/>
            <a:pathLst>
              <a:path w="3426" h="3383" extrusionOk="0">
                <a:moveTo>
                  <a:pt x="1713" y="0"/>
                </a:moveTo>
                <a:cubicBezTo>
                  <a:pt x="1670" y="0"/>
                  <a:pt x="1627" y="22"/>
                  <a:pt x="1603" y="65"/>
                </a:cubicBezTo>
                <a:lnTo>
                  <a:pt x="1087" y="1011"/>
                </a:lnTo>
                <a:cubicBezTo>
                  <a:pt x="1070" y="1033"/>
                  <a:pt x="1055" y="1055"/>
                  <a:pt x="1033" y="1065"/>
                </a:cubicBezTo>
                <a:lnTo>
                  <a:pt x="87" y="1581"/>
                </a:lnTo>
                <a:cubicBezTo>
                  <a:pt x="0" y="1630"/>
                  <a:pt x="0" y="1753"/>
                  <a:pt x="87" y="1802"/>
                </a:cubicBezTo>
                <a:lnTo>
                  <a:pt x="1033" y="2318"/>
                </a:lnTo>
                <a:cubicBezTo>
                  <a:pt x="1055" y="2328"/>
                  <a:pt x="1070" y="2350"/>
                  <a:pt x="1087" y="2372"/>
                </a:cubicBezTo>
                <a:lnTo>
                  <a:pt x="1603" y="3318"/>
                </a:lnTo>
                <a:cubicBezTo>
                  <a:pt x="1627" y="3361"/>
                  <a:pt x="1670" y="3383"/>
                  <a:pt x="1713" y="3383"/>
                </a:cubicBezTo>
                <a:cubicBezTo>
                  <a:pt x="1756" y="3383"/>
                  <a:pt x="1799" y="3361"/>
                  <a:pt x="1822" y="3318"/>
                </a:cubicBezTo>
                <a:lnTo>
                  <a:pt x="2339" y="2372"/>
                </a:lnTo>
                <a:cubicBezTo>
                  <a:pt x="2350" y="2350"/>
                  <a:pt x="2371" y="2328"/>
                  <a:pt x="2388" y="2318"/>
                </a:cubicBezTo>
                <a:lnTo>
                  <a:pt x="3334" y="1802"/>
                </a:lnTo>
                <a:cubicBezTo>
                  <a:pt x="3425" y="1753"/>
                  <a:pt x="3425" y="1630"/>
                  <a:pt x="3334" y="1581"/>
                </a:cubicBezTo>
                <a:lnTo>
                  <a:pt x="2388" y="1065"/>
                </a:lnTo>
                <a:cubicBezTo>
                  <a:pt x="2371" y="1055"/>
                  <a:pt x="2350" y="1033"/>
                  <a:pt x="2339" y="1011"/>
                </a:cubicBezTo>
                <a:lnTo>
                  <a:pt x="1822" y="65"/>
                </a:lnTo>
                <a:cubicBezTo>
                  <a:pt x="1799" y="22"/>
                  <a:pt x="1756" y="0"/>
                  <a:pt x="1713" y="0"/>
                </a:cubicBezTo>
                <a:close/>
              </a:path>
            </a:pathLst>
          </a:custGeom>
          <a:solidFill>
            <a:schemeClr val="accent3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9" name="Google Shape;339;p27"/>
          <p:cNvSpPr/>
          <p:nvPr/>
        </p:nvSpPr>
        <p:spPr>
          <a:xfrm>
            <a:off x="2405880" y="4811150"/>
            <a:ext cx="196413" cy="193905"/>
          </a:xfrm>
          <a:custGeom>
            <a:avLst/>
            <a:gdLst/>
            <a:ahLst/>
            <a:cxnLst/>
            <a:rect l="l" t="t" r="r" b="b"/>
            <a:pathLst>
              <a:path w="3426" h="3383" extrusionOk="0">
                <a:moveTo>
                  <a:pt x="1713" y="0"/>
                </a:moveTo>
                <a:cubicBezTo>
                  <a:pt x="1670" y="0"/>
                  <a:pt x="1627" y="22"/>
                  <a:pt x="1603" y="65"/>
                </a:cubicBezTo>
                <a:lnTo>
                  <a:pt x="1087" y="1011"/>
                </a:lnTo>
                <a:cubicBezTo>
                  <a:pt x="1070" y="1033"/>
                  <a:pt x="1055" y="1055"/>
                  <a:pt x="1033" y="1065"/>
                </a:cubicBezTo>
                <a:lnTo>
                  <a:pt x="87" y="1581"/>
                </a:lnTo>
                <a:cubicBezTo>
                  <a:pt x="0" y="1630"/>
                  <a:pt x="0" y="1753"/>
                  <a:pt x="87" y="1802"/>
                </a:cubicBezTo>
                <a:lnTo>
                  <a:pt x="1033" y="2318"/>
                </a:lnTo>
                <a:cubicBezTo>
                  <a:pt x="1055" y="2328"/>
                  <a:pt x="1070" y="2350"/>
                  <a:pt x="1087" y="2372"/>
                </a:cubicBezTo>
                <a:lnTo>
                  <a:pt x="1603" y="3318"/>
                </a:lnTo>
                <a:cubicBezTo>
                  <a:pt x="1627" y="3361"/>
                  <a:pt x="1670" y="3383"/>
                  <a:pt x="1713" y="3383"/>
                </a:cubicBezTo>
                <a:cubicBezTo>
                  <a:pt x="1756" y="3383"/>
                  <a:pt x="1799" y="3361"/>
                  <a:pt x="1822" y="3318"/>
                </a:cubicBezTo>
                <a:lnTo>
                  <a:pt x="2339" y="2372"/>
                </a:lnTo>
                <a:cubicBezTo>
                  <a:pt x="2350" y="2350"/>
                  <a:pt x="2371" y="2328"/>
                  <a:pt x="2388" y="2318"/>
                </a:cubicBezTo>
                <a:lnTo>
                  <a:pt x="3334" y="1802"/>
                </a:lnTo>
                <a:cubicBezTo>
                  <a:pt x="3425" y="1753"/>
                  <a:pt x="3425" y="1630"/>
                  <a:pt x="3334" y="1581"/>
                </a:cubicBezTo>
                <a:lnTo>
                  <a:pt x="2388" y="1065"/>
                </a:lnTo>
                <a:cubicBezTo>
                  <a:pt x="2371" y="1055"/>
                  <a:pt x="2350" y="1033"/>
                  <a:pt x="2339" y="1011"/>
                </a:cubicBezTo>
                <a:lnTo>
                  <a:pt x="1822" y="65"/>
                </a:lnTo>
                <a:cubicBezTo>
                  <a:pt x="1799" y="22"/>
                  <a:pt x="1756" y="0"/>
                  <a:pt x="1713" y="0"/>
                </a:cubicBezTo>
                <a:close/>
              </a:path>
            </a:pathLst>
          </a:custGeom>
          <a:solidFill>
            <a:schemeClr val="accent3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">
  <p:cSld name="BLANK_1_1_1_1_1_1_1_1"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LANK_1_1_1_1_1_1_1_2"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32"/>
          <p:cNvSpPr/>
          <p:nvPr/>
        </p:nvSpPr>
        <p:spPr>
          <a:xfrm>
            <a:off x="3141793" y="2474800"/>
            <a:ext cx="196413" cy="193905"/>
          </a:xfrm>
          <a:custGeom>
            <a:avLst/>
            <a:gdLst/>
            <a:ahLst/>
            <a:cxnLst/>
            <a:rect l="l" t="t" r="r" b="b"/>
            <a:pathLst>
              <a:path w="3426" h="3383" extrusionOk="0">
                <a:moveTo>
                  <a:pt x="1713" y="0"/>
                </a:moveTo>
                <a:cubicBezTo>
                  <a:pt x="1670" y="0"/>
                  <a:pt x="1627" y="22"/>
                  <a:pt x="1603" y="65"/>
                </a:cubicBezTo>
                <a:lnTo>
                  <a:pt x="1087" y="1011"/>
                </a:lnTo>
                <a:cubicBezTo>
                  <a:pt x="1070" y="1033"/>
                  <a:pt x="1055" y="1055"/>
                  <a:pt x="1033" y="1065"/>
                </a:cubicBezTo>
                <a:lnTo>
                  <a:pt x="87" y="1581"/>
                </a:lnTo>
                <a:cubicBezTo>
                  <a:pt x="0" y="1630"/>
                  <a:pt x="0" y="1753"/>
                  <a:pt x="87" y="1802"/>
                </a:cubicBezTo>
                <a:lnTo>
                  <a:pt x="1033" y="2318"/>
                </a:lnTo>
                <a:cubicBezTo>
                  <a:pt x="1055" y="2328"/>
                  <a:pt x="1070" y="2350"/>
                  <a:pt x="1087" y="2372"/>
                </a:cubicBezTo>
                <a:lnTo>
                  <a:pt x="1603" y="3318"/>
                </a:lnTo>
                <a:cubicBezTo>
                  <a:pt x="1627" y="3361"/>
                  <a:pt x="1670" y="3383"/>
                  <a:pt x="1713" y="3383"/>
                </a:cubicBezTo>
                <a:cubicBezTo>
                  <a:pt x="1756" y="3383"/>
                  <a:pt x="1799" y="3361"/>
                  <a:pt x="1822" y="3318"/>
                </a:cubicBezTo>
                <a:lnTo>
                  <a:pt x="2339" y="2372"/>
                </a:lnTo>
                <a:cubicBezTo>
                  <a:pt x="2350" y="2350"/>
                  <a:pt x="2371" y="2328"/>
                  <a:pt x="2388" y="2318"/>
                </a:cubicBezTo>
                <a:lnTo>
                  <a:pt x="3334" y="1802"/>
                </a:lnTo>
                <a:cubicBezTo>
                  <a:pt x="3425" y="1753"/>
                  <a:pt x="3425" y="1630"/>
                  <a:pt x="3334" y="1581"/>
                </a:cubicBezTo>
                <a:lnTo>
                  <a:pt x="2388" y="1065"/>
                </a:lnTo>
                <a:cubicBezTo>
                  <a:pt x="2371" y="1055"/>
                  <a:pt x="2350" y="1033"/>
                  <a:pt x="2339" y="1011"/>
                </a:cubicBezTo>
                <a:lnTo>
                  <a:pt x="1822" y="65"/>
                </a:lnTo>
                <a:cubicBezTo>
                  <a:pt x="1799" y="22"/>
                  <a:pt x="1756" y="0"/>
                  <a:pt x="1713" y="0"/>
                </a:cubicBezTo>
                <a:close/>
              </a:path>
            </a:pathLst>
          </a:custGeom>
          <a:solidFill>
            <a:schemeClr val="accent3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8" name="Google Shape;378;p32"/>
          <p:cNvSpPr/>
          <p:nvPr/>
        </p:nvSpPr>
        <p:spPr>
          <a:xfrm>
            <a:off x="8762479" y="4263125"/>
            <a:ext cx="196413" cy="193905"/>
          </a:xfrm>
          <a:custGeom>
            <a:avLst/>
            <a:gdLst/>
            <a:ahLst/>
            <a:cxnLst/>
            <a:rect l="l" t="t" r="r" b="b"/>
            <a:pathLst>
              <a:path w="3426" h="3383" extrusionOk="0">
                <a:moveTo>
                  <a:pt x="1713" y="0"/>
                </a:moveTo>
                <a:cubicBezTo>
                  <a:pt x="1670" y="0"/>
                  <a:pt x="1627" y="22"/>
                  <a:pt x="1603" y="65"/>
                </a:cubicBezTo>
                <a:lnTo>
                  <a:pt x="1087" y="1011"/>
                </a:lnTo>
                <a:cubicBezTo>
                  <a:pt x="1070" y="1033"/>
                  <a:pt x="1055" y="1055"/>
                  <a:pt x="1033" y="1065"/>
                </a:cubicBezTo>
                <a:lnTo>
                  <a:pt x="87" y="1581"/>
                </a:lnTo>
                <a:cubicBezTo>
                  <a:pt x="0" y="1630"/>
                  <a:pt x="0" y="1753"/>
                  <a:pt x="87" y="1802"/>
                </a:cubicBezTo>
                <a:lnTo>
                  <a:pt x="1033" y="2318"/>
                </a:lnTo>
                <a:cubicBezTo>
                  <a:pt x="1055" y="2328"/>
                  <a:pt x="1070" y="2350"/>
                  <a:pt x="1087" y="2372"/>
                </a:cubicBezTo>
                <a:lnTo>
                  <a:pt x="1603" y="3318"/>
                </a:lnTo>
                <a:cubicBezTo>
                  <a:pt x="1627" y="3361"/>
                  <a:pt x="1670" y="3383"/>
                  <a:pt x="1713" y="3383"/>
                </a:cubicBezTo>
                <a:cubicBezTo>
                  <a:pt x="1756" y="3383"/>
                  <a:pt x="1799" y="3361"/>
                  <a:pt x="1822" y="3318"/>
                </a:cubicBezTo>
                <a:lnTo>
                  <a:pt x="2339" y="2372"/>
                </a:lnTo>
                <a:cubicBezTo>
                  <a:pt x="2350" y="2350"/>
                  <a:pt x="2371" y="2328"/>
                  <a:pt x="2388" y="2318"/>
                </a:cubicBezTo>
                <a:lnTo>
                  <a:pt x="3334" y="1802"/>
                </a:lnTo>
                <a:cubicBezTo>
                  <a:pt x="3425" y="1753"/>
                  <a:pt x="3425" y="1630"/>
                  <a:pt x="3334" y="1581"/>
                </a:cubicBezTo>
                <a:lnTo>
                  <a:pt x="2388" y="1065"/>
                </a:lnTo>
                <a:cubicBezTo>
                  <a:pt x="2371" y="1055"/>
                  <a:pt x="2350" y="1033"/>
                  <a:pt x="2339" y="1011"/>
                </a:cubicBezTo>
                <a:lnTo>
                  <a:pt x="1822" y="65"/>
                </a:lnTo>
                <a:cubicBezTo>
                  <a:pt x="1799" y="22"/>
                  <a:pt x="1756" y="0"/>
                  <a:pt x="1713" y="0"/>
                </a:cubicBezTo>
                <a:close/>
              </a:path>
            </a:pathLst>
          </a:cu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9" name="Google Shape;379;p32"/>
          <p:cNvSpPr/>
          <p:nvPr/>
        </p:nvSpPr>
        <p:spPr>
          <a:xfrm>
            <a:off x="319142" y="1521537"/>
            <a:ext cx="196413" cy="193905"/>
          </a:xfrm>
          <a:custGeom>
            <a:avLst/>
            <a:gdLst/>
            <a:ahLst/>
            <a:cxnLst/>
            <a:rect l="l" t="t" r="r" b="b"/>
            <a:pathLst>
              <a:path w="3426" h="3383" extrusionOk="0">
                <a:moveTo>
                  <a:pt x="1713" y="0"/>
                </a:moveTo>
                <a:cubicBezTo>
                  <a:pt x="1670" y="0"/>
                  <a:pt x="1627" y="22"/>
                  <a:pt x="1603" y="65"/>
                </a:cubicBezTo>
                <a:lnTo>
                  <a:pt x="1087" y="1011"/>
                </a:lnTo>
                <a:cubicBezTo>
                  <a:pt x="1070" y="1033"/>
                  <a:pt x="1055" y="1055"/>
                  <a:pt x="1033" y="1065"/>
                </a:cubicBezTo>
                <a:lnTo>
                  <a:pt x="87" y="1581"/>
                </a:lnTo>
                <a:cubicBezTo>
                  <a:pt x="0" y="1630"/>
                  <a:pt x="0" y="1753"/>
                  <a:pt x="87" y="1802"/>
                </a:cubicBezTo>
                <a:lnTo>
                  <a:pt x="1033" y="2318"/>
                </a:lnTo>
                <a:cubicBezTo>
                  <a:pt x="1055" y="2328"/>
                  <a:pt x="1070" y="2350"/>
                  <a:pt x="1087" y="2372"/>
                </a:cubicBezTo>
                <a:lnTo>
                  <a:pt x="1603" y="3318"/>
                </a:lnTo>
                <a:cubicBezTo>
                  <a:pt x="1627" y="3361"/>
                  <a:pt x="1670" y="3383"/>
                  <a:pt x="1713" y="3383"/>
                </a:cubicBezTo>
                <a:cubicBezTo>
                  <a:pt x="1756" y="3383"/>
                  <a:pt x="1799" y="3361"/>
                  <a:pt x="1822" y="3318"/>
                </a:cubicBezTo>
                <a:lnTo>
                  <a:pt x="2339" y="2372"/>
                </a:lnTo>
                <a:cubicBezTo>
                  <a:pt x="2350" y="2350"/>
                  <a:pt x="2371" y="2328"/>
                  <a:pt x="2388" y="2318"/>
                </a:cubicBezTo>
                <a:lnTo>
                  <a:pt x="3334" y="1802"/>
                </a:lnTo>
                <a:cubicBezTo>
                  <a:pt x="3425" y="1753"/>
                  <a:pt x="3425" y="1630"/>
                  <a:pt x="3334" y="1581"/>
                </a:cubicBezTo>
                <a:lnTo>
                  <a:pt x="2388" y="1065"/>
                </a:lnTo>
                <a:cubicBezTo>
                  <a:pt x="2371" y="1055"/>
                  <a:pt x="2350" y="1033"/>
                  <a:pt x="2339" y="1011"/>
                </a:cubicBezTo>
                <a:lnTo>
                  <a:pt x="1822" y="65"/>
                </a:lnTo>
                <a:cubicBezTo>
                  <a:pt x="1799" y="22"/>
                  <a:pt x="1756" y="0"/>
                  <a:pt x="1713" y="0"/>
                </a:cubicBezTo>
                <a:close/>
              </a:path>
            </a:pathLst>
          </a:cu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0" name="Google Shape;380;p32"/>
          <p:cNvSpPr/>
          <p:nvPr/>
        </p:nvSpPr>
        <p:spPr>
          <a:xfrm>
            <a:off x="7571593" y="2152425"/>
            <a:ext cx="196413" cy="193905"/>
          </a:xfrm>
          <a:custGeom>
            <a:avLst/>
            <a:gdLst/>
            <a:ahLst/>
            <a:cxnLst/>
            <a:rect l="l" t="t" r="r" b="b"/>
            <a:pathLst>
              <a:path w="3426" h="3383" extrusionOk="0">
                <a:moveTo>
                  <a:pt x="1713" y="0"/>
                </a:moveTo>
                <a:cubicBezTo>
                  <a:pt x="1670" y="0"/>
                  <a:pt x="1627" y="22"/>
                  <a:pt x="1603" y="65"/>
                </a:cubicBezTo>
                <a:lnTo>
                  <a:pt x="1087" y="1011"/>
                </a:lnTo>
                <a:cubicBezTo>
                  <a:pt x="1070" y="1033"/>
                  <a:pt x="1055" y="1055"/>
                  <a:pt x="1033" y="1065"/>
                </a:cubicBezTo>
                <a:lnTo>
                  <a:pt x="87" y="1581"/>
                </a:lnTo>
                <a:cubicBezTo>
                  <a:pt x="0" y="1630"/>
                  <a:pt x="0" y="1753"/>
                  <a:pt x="87" y="1802"/>
                </a:cubicBezTo>
                <a:lnTo>
                  <a:pt x="1033" y="2318"/>
                </a:lnTo>
                <a:cubicBezTo>
                  <a:pt x="1055" y="2328"/>
                  <a:pt x="1070" y="2350"/>
                  <a:pt x="1087" y="2372"/>
                </a:cubicBezTo>
                <a:lnTo>
                  <a:pt x="1603" y="3318"/>
                </a:lnTo>
                <a:cubicBezTo>
                  <a:pt x="1627" y="3361"/>
                  <a:pt x="1670" y="3383"/>
                  <a:pt x="1713" y="3383"/>
                </a:cubicBezTo>
                <a:cubicBezTo>
                  <a:pt x="1756" y="3383"/>
                  <a:pt x="1799" y="3361"/>
                  <a:pt x="1822" y="3318"/>
                </a:cubicBezTo>
                <a:lnTo>
                  <a:pt x="2339" y="2372"/>
                </a:lnTo>
                <a:cubicBezTo>
                  <a:pt x="2350" y="2350"/>
                  <a:pt x="2371" y="2328"/>
                  <a:pt x="2388" y="2318"/>
                </a:cubicBezTo>
                <a:lnTo>
                  <a:pt x="3334" y="1802"/>
                </a:lnTo>
                <a:cubicBezTo>
                  <a:pt x="3425" y="1753"/>
                  <a:pt x="3425" y="1630"/>
                  <a:pt x="3334" y="1581"/>
                </a:cubicBezTo>
                <a:lnTo>
                  <a:pt x="2388" y="1065"/>
                </a:lnTo>
                <a:cubicBezTo>
                  <a:pt x="2371" y="1055"/>
                  <a:pt x="2350" y="1033"/>
                  <a:pt x="2339" y="1011"/>
                </a:cubicBezTo>
                <a:lnTo>
                  <a:pt x="1822" y="65"/>
                </a:lnTo>
                <a:cubicBezTo>
                  <a:pt x="1799" y="22"/>
                  <a:pt x="1756" y="0"/>
                  <a:pt x="1713" y="0"/>
                </a:cubicBezTo>
                <a:close/>
              </a:path>
            </a:pathLst>
          </a:custGeom>
          <a:solidFill>
            <a:schemeClr val="accent3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1" name="Google Shape;381;p32"/>
          <p:cNvSpPr/>
          <p:nvPr/>
        </p:nvSpPr>
        <p:spPr>
          <a:xfrm>
            <a:off x="4930955" y="4263125"/>
            <a:ext cx="196413" cy="193905"/>
          </a:xfrm>
          <a:custGeom>
            <a:avLst/>
            <a:gdLst/>
            <a:ahLst/>
            <a:cxnLst/>
            <a:rect l="l" t="t" r="r" b="b"/>
            <a:pathLst>
              <a:path w="3426" h="3383" extrusionOk="0">
                <a:moveTo>
                  <a:pt x="1713" y="0"/>
                </a:moveTo>
                <a:cubicBezTo>
                  <a:pt x="1670" y="0"/>
                  <a:pt x="1627" y="22"/>
                  <a:pt x="1603" y="65"/>
                </a:cubicBezTo>
                <a:lnTo>
                  <a:pt x="1087" y="1011"/>
                </a:lnTo>
                <a:cubicBezTo>
                  <a:pt x="1070" y="1033"/>
                  <a:pt x="1055" y="1055"/>
                  <a:pt x="1033" y="1065"/>
                </a:cubicBezTo>
                <a:lnTo>
                  <a:pt x="87" y="1581"/>
                </a:lnTo>
                <a:cubicBezTo>
                  <a:pt x="0" y="1630"/>
                  <a:pt x="0" y="1753"/>
                  <a:pt x="87" y="1802"/>
                </a:cubicBezTo>
                <a:lnTo>
                  <a:pt x="1033" y="2318"/>
                </a:lnTo>
                <a:cubicBezTo>
                  <a:pt x="1055" y="2328"/>
                  <a:pt x="1070" y="2350"/>
                  <a:pt x="1087" y="2372"/>
                </a:cubicBezTo>
                <a:lnTo>
                  <a:pt x="1603" y="3318"/>
                </a:lnTo>
                <a:cubicBezTo>
                  <a:pt x="1627" y="3361"/>
                  <a:pt x="1670" y="3383"/>
                  <a:pt x="1713" y="3383"/>
                </a:cubicBezTo>
                <a:cubicBezTo>
                  <a:pt x="1756" y="3383"/>
                  <a:pt x="1799" y="3361"/>
                  <a:pt x="1822" y="3318"/>
                </a:cubicBezTo>
                <a:lnTo>
                  <a:pt x="2339" y="2372"/>
                </a:lnTo>
                <a:cubicBezTo>
                  <a:pt x="2350" y="2350"/>
                  <a:pt x="2371" y="2328"/>
                  <a:pt x="2388" y="2318"/>
                </a:cubicBezTo>
                <a:lnTo>
                  <a:pt x="3334" y="1802"/>
                </a:lnTo>
                <a:cubicBezTo>
                  <a:pt x="3425" y="1753"/>
                  <a:pt x="3425" y="1630"/>
                  <a:pt x="3334" y="1581"/>
                </a:cubicBezTo>
                <a:lnTo>
                  <a:pt x="2388" y="1065"/>
                </a:lnTo>
                <a:cubicBezTo>
                  <a:pt x="2371" y="1055"/>
                  <a:pt x="2350" y="1033"/>
                  <a:pt x="2339" y="1011"/>
                </a:cubicBezTo>
                <a:lnTo>
                  <a:pt x="1822" y="65"/>
                </a:lnTo>
                <a:cubicBezTo>
                  <a:pt x="1799" y="22"/>
                  <a:pt x="1756" y="0"/>
                  <a:pt x="1713" y="0"/>
                </a:cubicBezTo>
                <a:close/>
              </a:path>
            </a:pathLst>
          </a:custGeom>
          <a:solidFill>
            <a:schemeClr val="accent3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2" name="Google Shape;382;p32"/>
          <p:cNvSpPr/>
          <p:nvPr/>
        </p:nvSpPr>
        <p:spPr>
          <a:xfrm>
            <a:off x="1843180" y="926512"/>
            <a:ext cx="196413" cy="193905"/>
          </a:xfrm>
          <a:custGeom>
            <a:avLst/>
            <a:gdLst/>
            <a:ahLst/>
            <a:cxnLst/>
            <a:rect l="l" t="t" r="r" b="b"/>
            <a:pathLst>
              <a:path w="3426" h="3383" extrusionOk="0">
                <a:moveTo>
                  <a:pt x="1713" y="0"/>
                </a:moveTo>
                <a:cubicBezTo>
                  <a:pt x="1670" y="0"/>
                  <a:pt x="1627" y="22"/>
                  <a:pt x="1603" y="65"/>
                </a:cubicBezTo>
                <a:lnTo>
                  <a:pt x="1087" y="1011"/>
                </a:lnTo>
                <a:cubicBezTo>
                  <a:pt x="1070" y="1033"/>
                  <a:pt x="1055" y="1055"/>
                  <a:pt x="1033" y="1065"/>
                </a:cubicBezTo>
                <a:lnTo>
                  <a:pt x="87" y="1581"/>
                </a:lnTo>
                <a:cubicBezTo>
                  <a:pt x="0" y="1630"/>
                  <a:pt x="0" y="1753"/>
                  <a:pt x="87" y="1802"/>
                </a:cubicBezTo>
                <a:lnTo>
                  <a:pt x="1033" y="2318"/>
                </a:lnTo>
                <a:cubicBezTo>
                  <a:pt x="1055" y="2328"/>
                  <a:pt x="1070" y="2350"/>
                  <a:pt x="1087" y="2372"/>
                </a:cubicBezTo>
                <a:lnTo>
                  <a:pt x="1603" y="3318"/>
                </a:lnTo>
                <a:cubicBezTo>
                  <a:pt x="1627" y="3361"/>
                  <a:pt x="1670" y="3383"/>
                  <a:pt x="1713" y="3383"/>
                </a:cubicBezTo>
                <a:cubicBezTo>
                  <a:pt x="1756" y="3383"/>
                  <a:pt x="1799" y="3361"/>
                  <a:pt x="1822" y="3318"/>
                </a:cubicBezTo>
                <a:lnTo>
                  <a:pt x="2339" y="2372"/>
                </a:lnTo>
                <a:cubicBezTo>
                  <a:pt x="2350" y="2350"/>
                  <a:pt x="2371" y="2328"/>
                  <a:pt x="2388" y="2318"/>
                </a:cubicBezTo>
                <a:lnTo>
                  <a:pt x="3334" y="1802"/>
                </a:lnTo>
                <a:cubicBezTo>
                  <a:pt x="3425" y="1753"/>
                  <a:pt x="3425" y="1630"/>
                  <a:pt x="3334" y="1581"/>
                </a:cubicBezTo>
                <a:lnTo>
                  <a:pt x="2388" y="1065"/>
                </a:lnTo>
                <a:cubicBezTo>
                  <a:pt x="2371" y="1055"/>
                  <a:pt x="2350" y="1033"/>
                  <a:pt x="2339" y="1011"/>
                </a:cubicBezTo>
                <a:lnTo>
                  <a:pt x="1822" y="65"/>
                </a:lnTo>
                <a:cubicBezTo>
                  <a:pt x="1799" y="22"/>
                  <a:pt x="1756" y="0"/>
                  <a:pt x="1713" y="0"/>
                </a:cubicBezTo>
                <a:close/>
              </a:path>
            </a:pathLst>
          </a:custGeom>
          <a:solidFill>
            <a:schemeClr val="accent3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3" name="Google Shape;383;p32"/>
          <p:cNvSpPr/>
          <p:nvPr/>
        </p:nvSpPr>
        <p:spPr>
          <a:xfrm>
            <a:off x="766592" y="4023087"/>
            <a:ext cx="196413" cy="193905"/>
          </a:xfrm>
          <a:custGeom>
            <a:avLst/>
            <a:gdLst/>
            <a:ahLst/>
            <a:cxnLst/>
            <a:rect l="l" t="t" r="r" b="b"/>
            <a:pathLst>
              <a:path w="3426" h="3383" extrusionOk="0">
                <a:moveTo>
                  <a:pt x="1713" y="0"/>
                </a:moveTo>
                <a:cubicBezTo>
                  <a:pt x="1670" y="0"/>
                  <a:pt x="1627" y="22"/>
                  <a:pt x="1603" y="65"/>
                </a:cubicBezTo>
                <a:lnTo>
                  <a:pt x="1087" y="1011"/>
                </a:lnTo>
                <a:cubicBezTo>
                  <a:pt x="1070" y="1033"/>
                  <a:pt x="1055" y="1055"/>
                  <a:pt x="1033" y="1065"/>
                </a:cubicBezTo>
                <a:lnTo>
                  <a:pt x="87" y="1581"/>
                </a:lnTo>
                <a:cubicBezTo>
                  <a:pt x="0" y="1630"/>
                  <a:pt x="0" y="1753"/>
                  <a:pt x="87" y="1802"/>
                </a:cubicBezTo>
                <a:lnTo>
                  <a:pt x="1033" y="2318"/>
                </a:lnTo>
                <a:cubicBezTo>
                  <a:pt x="1055" y="2328"/>
                  <a:pt x="1070" y="2350"/>
                  <a:pt x="1087" y="2372"/>
                </a:cubicBezTo>
                <a:lnTo>
                  <a:pt x="1603" y="3318"/>
                </a:lnTo>
                <a:cubicBezTo>
                  <a:pt x="1627" y="3361"/>
                  <a:pt x="1670" y="3383"/>
                  <a:pt x="1713" y="3383"/>
                </a:cubicBezTo>
                <a:cubicBezTo>
                  <a:pt x="1756" y="3383"/>
                  <a:pt x="1799" y="3361"/>
                  <a:pt x="1822" y="3318"/>
                </a:cubicBezTo>
                <a:lnTo>
                  <a:pt x="2339" y="2372"/>
                </a:lnTo>
                <a:cubicBezTo>
                  <a:pt x="2350" y="2350"/>
                  <a:pt x="2371" y="2328"/>
                  <a:pt x="2388" y="2318"/>
                </a:cubicBezTo>
                <a:lnTo>
                  <a:pt x="3334" y="1802"/>
                </a:lnTo>
                <a:cubicBezTo>
                  <a:pt x="3425" y="1753"/>
                  <a:pt x="3425" y="1630"/>
                  <a:pt x="3334" y="1581"/>
                </a:cubicBezTo>
                <a:lnTo>
                  <a:pt x="2388" y="1065"/>
                </a:lnTo>
                <a:cubicBezTo>
                  <a:pt x="2371" y="1055"/>
                  <a:pt x="2350" y="1033"/>
                  <a:pt x="2339" y="1011"/>
                </a:cubicBezTo>
                <a:lnTo>
                  <a:pt x="1822" y="65"/>
                </a:lnTo>
                <a:cubicBezTo>
                  <a:pt x="1799" y="22"/>
                  <a:pt x="1756" y="0"/>
                  <a:pt x="1713" y="0"/>
                </a:cubicBezTo>
                <a:close/>
              </a:path>
            </a:pathLst>
          </a:cu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4" name="Google Shape;384;p32"/>
          <p:cNvSpPr/>
          <p:nvPr/>
        </p:nvSpPr>
        <p:spPr>
          <a:xfrm>
            <a:off x="6103942" y="341100"/>
            <a:ext cx="196413" cy="193905"/>
          </a:xfrm>
          <a:custGeom>
            <a:avLst/>
            <a:gdLst/>
            <a:ahLst/>
            <a:cxnLst/>
            <a:rect l="l" t="t" r="r" b="b"/>
            <a:pathLst>
              <a:path w="3426" h="3383" extrusionOk="0">
                <a:moveTo>
                  <a:pt x="1713" y="0"/>
                </a:moveTo>
                <a:cubicBezTo>
                  <a:pt x="1670" y="0"/>
                  <a:pt x="1627" y="22"/>
                  <a:pt x="1603" y="65"/>
                </a:cubicBezTo>
                <a:lnTo>
                  <a:pt x="1087" y="1011"/>
                </a:lnTo>
                <a:cubicBezTo>
                  <a:pt x="1070" y="1033"/>
                  <a:pt x="1055" y="1055"/>
                  <a:pt x="1033" y="1065"/>
                </a:cubicBezTo>
                <a:lnTo>
                  <a:pt x="87" y="1581"/>
                </a:lnTo>
                <a:cubicBezTo>
                  <a:pt x="0" y="1630"/>
                  <a:pt x="0" y="1753"/>
                  <a:pt x="87" y="1802"/>
                </a:cubicBezTo>
                <a:lnTo>
                  <a:pt x="1033" y="2318"/>
                </a:lnTo>
                <a:cubicBezTo>
                  <a:pt x="1055" y="2328"/>
                  <a:pt x="1070" y="2350"/>
                  <a:pt x="1087" y="2372"/>
                </a:cubicBezTo>
                <a:lnTo>
                  <a:pt x="1603" y="3318"/>
                </a:lnTo>
                <a:cubicBezTo>
                  <a:pt x="1627" y="3361"/>
                  <a:pt x="1670" y="3383"/>
                  <a:pt x="1713" y="3383"/>
                </a:cubicBezTo>
                <a:cubicBezTo>
                  <a:pt x="1756" y="3383"/>
                  <a:pt x="1799" y="3361"/>
                  <a:pt x="1822" y="3318"/>
                </a:cubicBezTo>
                <a:lnTo>
                  <a:pt x="2339" y="2372"/>
                </a:lnTo>
                <a:cubicBezTo>
                  <a:pt x="2350" y="2350"/>
                  <a:pt x="2371" y="2328"/>
                  <a:pt x="2388" y="2318"/>
                </a:cubicBezTo>
                <a:lnTo>
                  <a:pt x="3334" y="1802"/>
                </a:lnTo>
                <a:cubicBezTo>
                  <a:pt x="3425" y="1753"/>
                  <a:pt x="3425" y="1630"/>
                  <a:pt x="3334" y="1581"/>
                </a:cubicBezTo>
                <a:lnTo>
                  <a:pt x="2388" y="1065"/>
                </a:lnTo>
                <a:cubicBezTo>
                  <a:pt x="2371" y="1055"/>
                  <a:pt x="2350" y="1033"/>
                  <a:pt x="2339" y="1011"/>
                </a:cubicBezTo>
                <a:lnTo>
                  <a:pt x="1822" y="65"/>
                </a:lnTo>
                <a:cubicBezTo>
                  <a:pt x="1799" y="22"/>
                  <a:pt x="1756" y="0"/>
                  <a:pt x="1713" y="0"/>
                </a:cubicBezTo>
                <a:close/>
              </a:path>
            </a:pathLst>
          </a:cu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/>
          <p:nvPr/>
        </p:nvSpPr>
        <p:spPr>
          <a:xfrm>
            <a:off x="526400" y="435350"/>
            <a:ext cx="8091300" cy="42726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720000" y="1092750"/>
            <a:ext cx="7540500" cy="337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Black Han Sans"/>
              <a:buAutoNum type="arabicPeriod"/>
              <a:defRPr sz="1250"/>
            </a:lvl1pPr>
            <a:lvl2pPr marL="914400" lvl="1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alphaLcPeriod"/>
              <a:defRPr/>
            </a:lvl2pPr>
            <a:lvl3pPr marL="1371600" lvl="2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romanLcPeriod"/>
              <a:defRPr/>
            </a:lvl3pPr>
            <a:lvl4pPr marL="1828800" lvl="3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arabicPeriod"/>
              <a:defRPr/>
            </a:lvl4pPr>
            <a:lvl5pPr marL="2286000" lvl="4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alphaLcPeriod"/>
              <a:defRPr/>
            </a:lvl5pPr>
            <a:lvl6pPr marL="2743200" lvl="5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romanLcPeriod"/>
              <a:defRPr/>
            </a:lvl6pPr>
            <a:lvl7pPr marL="3200400" lvl="6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arabicPeriod"/>
              <a:defRPr/>
            </a:lvl7pPr>
            <a:lvl8pPr marL="3657600" lvl="7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alphaLcPeriod"/>
              <a:defRPr/>
            </a:lvl8pPr>
            <a:lvl9pPr marL="4114800" lvl="8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"/>
          <p:cNvSpPr/>
          <p:nvPr/>
        </p:nvSpPr>
        <p:spPr>
          <a:xfrm>
            <a:off x="7383130" y="126625"/>
            <a:ext cx="196413" cy="193905"/>
          </a:xfrm>
          <a:custGeom>
            <a:avLst/>
            <a:gdLst/>
            <a:ahLst/>
            <a:cxnLst/>
            <a:rect l="l" t="t" r="r" b="b"/>
            <a:pathLst>
              <a:path w="3426" h="3383" extrusionOk="0">
                <a:moveTo>
                  <a:pt x="1713" y="0"/>
                </a:moveTo>
                <a:cubicBezTo>
                  <a:pt x="1670" y="0"/>
                  <a:pt x="1627" y="22"/>
                  <a:pt x="1603" y="65"/>
                </a:cubicBezTo>
                <a:lnTo>
                  <a:pt x="1087" y="1011"/>
                </a:lnTo>
                <a:cubicBezTo>
                  <a:pt x="1070" y="1033"/>
                  <a:pt x="1055" y="1055"/>
                  <a:pt x="1033" y="1065"/>
                </a:cubicBezTo>
                <a:lnTo>
                  <a:pt x="87" y="1581"/>
                </a:lnTo>
                <a:cubicBezTo>
                  <a:pt x="0" y="1630"/>
                  <a:pt x="0" y="1753"/>
                  <a:pt x="87" y="1802"/>
                </a:cubicBezTo>
                <a:lnTo>
                  <a:pt x="1033" y="2318"/>
                </a:lnTo>
                <a:cubicBezTo>
                  <a:pt x="1055" y="2328"/>
                  <a:pt x="1070" y="2350"/>
                  <a:pt x="1087" y="2372"/>
                </a:cubicBezTo>
                <a:lnTo>
                  <a:pt x="1603" y="3318"/>
                </a:lnTo>
                <a:cubicBezTo>
                  <a:pt x="1627" y="3361"/>
                  <a:pt x="1670" y="3383"/>
                  <a:pt x="1713" y="3383"/>
                </a:cubicBezTo>
                <a:cubicBezTo>
                  <a:pt x="1756" y="3383"/>
                  <a:pt x="1799" y="3361"/>
                  <a:pt x="1822" y="3318"/>
                </a:cubicBezTo>
                <a:lnTo>
                  <a:pt x="2339" y="2372"/>
                </a:lnTo>
                <a:cubicBezTo>
                  <a:pt x="2350" y="2350"/>
                  <a:pt x="2371" y="2328"/>
                  <a:pt x="2388" y="2318"/>
                </a:cubicBezTo>
                <a:lnTo>
                  <a:pt x="3334" y="1802"/>
                </a:lnTo>
                <a:cubicBezTo>
                  <a:pt x="3425" y="1753"/>
                  <a:pt x="3425" y="1630"/>
                  <a:pt x="3334" y="1581"/>
                </a:cubicBezTo>
                <a:lnTo>
                  <a:pt x="2388" y="1065"/>
                </a:lnTo>
                <a:cubicBezTo>
                  <a:pt x="2371" y="1055"/>
                  <a:pt x="2350" y="1033"/>
                  <a:pt x="2339" y="1011"/>
                </a:cubicBezTo>
                <a:lnTo>
                  <a:pt x="1822" y="65"/>
                </a:lnTo>
                <a:cubicBezTo>
                  <a:pt x="1799" y="22"/>
                  <a:pt x="1756" y="0"/>
                  <a:pt x="1713" y="0"/>
                </a:cubicBezTo>
                <a:close/>
              </a:path>
            </a:pathLst>
          </a:custGeom>
          <a:solidFill>
            <a:schemeClr val="accent3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32;p4"/>
          <p:cNvSpPr/>
          <p:nvPr/>
        </p:nvSpPr>
        <p:spPr>
          <a:xfrm>
            <a:off x="903509" y="126625"/>
            <a:ext cx="196413" cy="193905"/>
          </a:xfrm>
          <a:custGeom>
            <a:avLst/>
            <a:gdLst/>
            <a:ahLst/>
            <a:cxnLst/>
            <a:rect l="l" t="t" r="r" b="b"/>
            <a:pathLst>
              <a:path w="3426" h="3383" extrusionOk="0">
                <a:moveTo>
                  <a:pt x="1713" y="0"/>
                </a:moveTo>
                <a:cubicBezTo>
                  <a:pt x="1670" y="0"/>
                  <a:pt x="1627" y="22"/>
                  <a:pt x="1603" y="65"/>
                </a:cubicBezTo>
                <a:lnTo>
                  <a:pt x="1087" y="1011"/>
                </a:lnTo>
                <a:cubicBezTo>
                  <a:pt x="1070" y="1033"/>
                  <a:pt x="1055" y="1055"/>
                  <a:pt x="1033" y="1065"/>
                </a:cubicBezTo>
                <a:lnTo>
                  <a:pt x="87" y="1581"/>
                </a:lnTo>
                <a:cubicBezTo>
                  <a:pt x="0" y="1630"/>
                  <a:pt x="0" y="1753"/>
                  <a:pt x="87" y="1802"/>
                </a:cubicBezTo>
                <a:lnTo>
                  <a:pt x="1033" y="2318"/>
                </a:lnTo>
                <a:cubicBezTo>
                  <a:pt x="1055" y="2328"/>
                  <a:pt x="1070" y="2350"/>
                  <a:pt x="1087" y="2372"/>
                </a:cubicBezTo>
                <a:lnTo>
                  <a:pt x="1603" y="3318"/>
                </a:lnTo>
                <a:cubicBezTo>
                  <a:pt x="1627" y="3361"/>
                  <a:pt x="1670" y="3383"/>
                  <a:pt x="1713" y="3383"/>
                </a:cubicBezTo>
                <a:cubicBezTo>
                  <a:pt x="1756" y="3383"/>
                  <a:pt x="1799" y="3361"/>
                  <a:pt x="1822" y="3318"/>
                </a:cubicBezTo>
                <a:lnTo>
                  <a:pt x="2339" y="2372"/>
                </a:lnTo>
                <a:cubicBezTo>
                  <a:pt x="2350" y="2350"/>
                  <a:pt x="2371" y="2328"/>
                  <a:pt x="2388" y="2318"/>
                </a:cubicBezTo>
                <a:lnTo>
                  <a:pt x="3334" y="1802"/>
                </a:lnTo>
                <a:cubicBezTo>
                  <a:pt x="3425" y="1753"/>
                  <a:pt x="3425" y="1630"/>
                  <a:pt x="3334" y="1581"/>
                </a:cubicBezTo>
                <a:lnTo>
                  <a:pt x="2388" y="1065"/>
                </a:lnTo>
                <a:cubicBezTo>
                  <a:pt x="2371" y="1055"/>
                  <a:pt x="2350" y="1033"/>
                  <a:pt x="2339" y="1011"/>
                </a:cubicBezTo>
                <a:lnTo>
                  <a:pt x="1822" y="65"/>
                </a:lnTo>
                <a:cubicBezTo>
                  <a:pt x="1799" y="22"/>
                  <a:pt x="1756" y="0"/>
                  <a:pt x="1713" y="0"/>
                </a:cubicBezTo>
                <a:close/>
              </a:path>
            </a:pathLst>
          </a:custGeom>
          <a:solidFill>
            <a:schemeClr val="accen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33;p4"/>
          <p:cNvSpPr/>
          <p:nvPr/>
        </p:nvSpPr>
        <p:spPr>
          <a:xfrm>
            <a:off x="8715704" y="2615200"/>
            <a:ext cx="196413" cy="193905"/>
          </a:xfrm>
          <a:custGeom>
            <a:avLst/>
            <a:gdLst/>
            <a:ahLst/>
            <a:cxnLst/>
            <a:rect l="l" t="t" r="r" b="b"/>
            <a:pathLst>
              <a:path w="3426" h="3383" extrusionOk="0">
                <a:moveTo>
                  <a:pt x="1713" y="0"/>
                </a:moveTo>
                <a:cubicBezTo>
                  <a:pt x="1670" y="0"/>
                  <a:pt x="1627" y="22"/>
                  <a:pt x="1603" y="65"/>
                </a:cubicBezTo>
                <a:lnTo>
                  <a:pt x="1087" y="1011"/>
                </a:lnTo>
                <a:cubicBezTo>
                  <a:pt x="1070" y="1033"/>
                  <a:pt x="1055" y="1055"/>
                  <a:pt x="1033" y="1065"/>
                </a:cubicBezTo>
                <a:lnTo>
                  <a:pt x="87" y="1581"/>
                </a:lnTo>
                <a:cubicBezTo>
                  <a:pt x="0" y="1630"/>
                  <a:pt x="0" y="1753"/>
                  <a:pt x="87" y="1802"/>
                </a:cubicBezTo>
                <a:lnTo>
                  <a:pt x="1033" y="2318"/>
                </a:lnTo>
                <a:cubicBezTo>
                  <a:pt x="1055" y="2328"/>
                  <a:pt x="1070" y="2350"/>
                  <a:pt x="1087" y="2372"/>
                </a:cubicBezTo>
                <a:lnTo>
                  <a:pt x="1603" y="3318"/>
                </a:lnTo>
                <a:cubicBezTo>
                  <a:pt x="1627" y="3361"/>
                  <a:pt x="1670" y="3383"/>
                  <a:pt x="1713" y="3383"/>
                </a:cubicBezTo>
                <a:cubicBezTo>
                  <a:pt x="1756" y="3383"/>
                  <a:pt x="1799" y="3361"/>
                  <a:pt x="1822" y="3318"/>
                </a:cubicBezTo>
                <a:lnTo>
                  <a:pt x="2339" y="2372"/>
                </a:lnTo>
                <a:cubicBezTo>
                  <a:pt x="2350" y="2350"/>
                  <a:pt x="2371" y="2328"/>
                  <a:pt x="2388" y="2318"/>
                </a:cubicBezTo>
                <a:lnTo>
                  <a:pt x="3334" y="1802"/>
                </a:lnTo>
                <a:cubicBezTo>
                  <a:pt x="3425" y="1753"/>
                  <a:pt x="3425" y="1630"/>
                  <a:pt x="3334" y="1581"/>
                </a:cubicBezTo>
                <a:lnTo>
                  <a:pt x="2388" y="1065"/>
                </a:lnTo>
                <a:cubicBezTo>
                  <a:pt x="2371" y="1055"/>
                  <a:pt x="2350" y="1033"/>
                  <a:pt x="2339" y="1011"/>
                </a:cubicBezTo>
                <a:lnTo>
                  <a:pt x="1822" y="65"/>
                </a:lnTo>
                <a:cubicBezTo>
                  <a:pt x="1799" y="22"/>
                  <a:pt x="1756" y="0"/>
                  <a:pt x="1713" y="0"/>
                </a:cubicBezTo>
                <a:close/>
              </a:path>
            </a:pathLst>
          </a:cu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4"/>
          <p:cNvSpPr/>
          <p:nvPr/>
        </p:nvSpPr>
        <p:spPr>
          <a:xfrm>
            <a:off x="7579538" y="4762512"/>
            <a:ext cx="196413" cy="193905"/>
          </a:xfrm>
          <a:custGeom>
            <a:avLst/>
            <a:gdLst/>
            <a:ahLst/>
            <a:cxnLst/>
            <a:rect l="l" t="t" r="r" b="b"/>
            <a:pathLst>
              <a:path w="3426" h="3383" extrusionOk="0">
                <a:moveTo>
                  <a:pt x="1713" y="0"/>
                </a:moveTo>
                <a:cubicBezTo>
                  <a:pt x="1670" y="0"/>
                  <a:pt x="1627" y="22"/>
                  <a:pt x="1603" y="65"/>
                </a:cubicBezTo>
                <a:lnTo>
                  <a:pt x="1087" y="1011"/>
                </a:lnTo>
                <a:cubicBezTo>
                  <a:pt x="1070" y="1033"/>
                  <a:pt x="1055" y="1055"/>
                  <a:pt x="1033" y="1065"/>
                </a:cubicBezTo>
                <a:lnTo>
                  <a:pt x="87" y="1581"/>
                </a:lnTo>
                <a:cubicBezTo>
                  <a:pt x="0" y="1630"/>
                  <a:pt x="0" y="1753"/>
                  <a:pt x="87" y="1802"/>
                </a:cubicBezTo>
                <a:lnTo>
                  <a:pt x="1033" y="2318"/>
                </a:lnTo>
                <a:cubicBezTo>
                  <a:pt x="1055" y="2328"/>
                  <a:pt x="1070" y="2350"/>
                  <a:pt x="1087" y="2372"/>
                </a:cubicBezTo>
                <a:lnTo>
                  <a:pt x="1603" y="3318"/>
                </a:lnTo>
                <a:cubicBezTo>
                  <a:pt x="1627" y="3361"/>
                  <a:pt x="1670" y="3383"/>
                  <a:pt x="1713" y="3383"/>
                </a:cubicBezTo>
                <a:cubicBezTo>
                  <a:pt x="1756" y="3383"/>
                  <a:pt x="1799" y="3361"/>
                  <a:pt x="1822" y="3318"/>
                </a:cubicBezTo>
                <a:lnTo>
                  <a:pt x="2339" y="2372"/>
                </a:lnTo>
                <a:cubicBezTo>
                  <a:pt x="2350" y="2350"/>
                  <a:pt x="2371" y="2328"/>
                  <a:pt x="2388" y="2318"/>
                </a:cubicBezTo>
                <a:lnTo>
                  <a:pt x="3334" y="1802"/>
                </a:lnTo>
                <a:cubicBezTo>
                  <a:pt x="3425" y="1753"/>
                  <a:pt x="3425" y="1630"/>
                  <a:pt x="3334" y="1581"/>
                </a:cubicBezTo>
                <a:lnTo>
                  <a:pt x="2388" y="1065"/>
                </a:lnTo>
                <a:cubicBezTo>
                  <a:pt x="2371" y="1055"/>
                  <a:pt x="2350" y="1033"/>
                  <a:pt x="2339" y="1011"/>
                </a:cubicBezTo>
                <a:lnTo>
                  <a:pt x="1822" y="65"/>
                </a:lnTo>
                <a:cubicBezTo>
                  <a:pt x="1799" y="22"/>
                  <a:pt x="1756" y="0"/>
                  <a:pt x="1713" y="0"/>
                </a:cubicBezTo>
                <a:close/>
              </a:path>
            </a:pathLst>
          </a:custGeom>
          <a:solidFill>
            <a:schemeClr val="accent4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5"/>
          <p:cNvSpPr/>
          <p:nvPr/>
        </p:nvSpPr>
        <p:spPr>
          <a:xfrm>
            <a:off x="526400" y="435350"/>
            <a:ext cx="8091300" cy="42726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subTitle" idx="1"/>
          </p:nvPr>
        </p:nvSpPr>
        <p:spPr>
          <a:xfrm>
            <a:off x="1292800" y="2493550"/>
            <a:ext cx="2584200" cy="34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1900">
                <a:solidFill>
                  <a:schemeClr val="accent5"/>
                </a:solidFill>
                <a:latin typeface="Black Han Sans"/>
                <a:ea typeface="Black Han Sans"/>
                <a:cs typeface="Black Han Sans"/>
                <a:sym typeface="Black Han Sa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subTitle" idx="2"/>
          </p:nvPr>
        </p:nvSpPr>
        <p:spPr>
          <a:xfrm>
            <a:off x="1178800" y="2840950"/>
            <a:ext cx="2812200" cy="122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5"/>
          <p:cNvSpPr txBox="1">
            <a:spLocks noGrp="1"/>
          </p:cNvSpPr>
          <p:nvPr>
            <p:ph type="subTitle" idx="3"/>
          </p:nvPr>
        </p:nvSpPr>
        <p:spPr>
          <a:xfrm>
            <a:off x="5267000" y="2493550"/>
            <a:ext cx="2584200" cy="34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1900">
                <a:latin typeface="Black Han Sans"/>
                <a:ea typeface="Black Han Sans"/>
                <a:cs typeface="Black Han Sans"/>
                <a:sym typeface="Black Han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41" name="Google Shape;41;p5"/>
          <p:cNvSpPr txBox="1">
            <a:spLocks noGrp="1"/>
          </p:cNvSpPr>
          <p:nvPr>
            <p:ph type="subTitle" idx="4"/>
          </p:nvPr>
        </p:nvSpPr>
        <p:spPr>
          <a:xfrm>
            <a:off x="5153025" y="2840950"/>
            <a:ext cx="2812200" cy="122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5"/>
          <p:cNvSpPr/>
          <p:nvPr/>
        </p:nvSpPr>
        <p:spPr>
          <a:xfrm>
            <a:off x="8232480" y="341087"/>
            <a:ext cx="196413" cy="193905"/>
          </a:xfrm>
          <a:custGeom>
            <a:avLst/>
            <a:gdLst/>
            <a:ahLst/>
            <a:cxnLst/>
            <a:rect l="l" t="t" r="r" b="b"/>
            <a:pathLst>
              <a:path w="3426" h="3383" extrusionOk="0">
                <a:moveTo>
                  <a:pt x="1713" y="0"/>
                </a:moveTo>
                <a:cubicBezTo>
                  <a:pt x="1670" y="0"/>
                  <a:pt x="1627" y="22"/>
                  <a:pt x="1603" y="65"/>
                </a:cubicBezTo>
                <a:lnTo>
                  <a:pt x="1087" y="1011"/>
                </a:lnTo>
                <a:cubicBezTo>
                  <a:pt x="1070" y="1033"/>
                  <a:pt x="1055" y="1055"/>
                  <a:pt x="1033" y="1065"/>
                </a:cubicBezTo>
                <a:lnTo>
                  <a:pt x="87" y="1581"/>
                </a:lnTo>
                <a:cubicBezTo>
                  <a:pt x="0" y="1630"/>
                  <a:pt x="0" y="1753"/>
                  <a:pt x="87" y="1802"/>
                </a:cubicBezTo>
                <a:lnTo>
                  <a:pt x="1033" y="2318"/>
                </a:lnTo>
                <a:cubicBezTo>
                  <a:pt x="1055" y="2328"/>
                  <a:pt x="1070" y="2350"/>
                  <a:pt x="1087" y="2372"/>
                </a:cubicBezTo>
                <a:lnTo>
                  <a:pt x="1603" y="3318"/>
                </a:lnTo>
                <a:cubicBezTo>
                  <a:pt x="1627" y="3361"/>
                  <a:pt x="1670" y="3383"/>
                  <a:pt x="1713" y="3383"/>
                </a:cubicBezTo>
                <a:cubicBezTo>
                  <a:pt x="1756" y="3383"/>
                  <a:pt x="1799" y="3361"/>
                  <a:pt x="1822" y="3318"/>
                </a:cubicBezTo>
                <a:lnTo>
                  <a:pt x="2339" y="2372"/>
                </a:lnTo>
                <a:cubicBezTo>
                  <a:pt x="2350" y="2350"/>
                  <a:pt x="2371" y="2328"/>
                  <a:pt x="2388" y="2318"/>
                </a:cubicBezTo>
                <a:lnTo>
                  <a:pt x="3334" y="1802"/>
                </a:lnTo>
                <a:cubicBezTo>
                  <a:pt x="3425" y="1753"/>
                  <a:pt x="3425" y="1630"/>
                  <a:pt x="3334" y="1581"/>
                </a:cubicBezTo>
                <a:lnTo>
                  <a:pt x="2388" y="1065"/>
                </a:lnTo>
                <a:cubicBezTo>
                  <a:pt x="2371" y="1055"/>
                  <a:pt x="2350" y="1033"/>
                  <a:pt x="2339" y="1011"/>
                </a:cubicBezTo>
                <a:lnTo>
                  <a:pt x="1822" y="65"/>
                </a:lnTo>
                <a:cubicBezTo>
                  <a:pt x="1799" y="22"/>
                  <a:pt x="1756" y="0"/>
                  <a:pt x="1713" y="0"/>
                </a:cubicBezTo>
                <a:close/>
              </a:path>
            </a:pathLst>
          </a:custGeom>
          <a:solidFill>
            <a:schemeClr val="accent3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Google Shape;43;p5"/>
          <p:cNvSpPr/>
          <p:nvPr/>
        </p:nvSpPr>
        <p:spPr>
          <a:xfrm>
            <a:off x="416122" y="4281275"/>
            <a:ext cx="196413" cy="193905"/>
          </a:xfrm>
          <a:custGeom>
            <a:avLst/>
            <a:gdLst/>
            <a:ahLst/>
            <a:cxnLst/>
            <a:rect l="l" t="t" r="r" b="b"/>
            <a:pathLst>
              <a:path w="3426" h="3383" extrusionOk="0">
                <a:moveTo>
                  <a:pt x="1713" y="0"/>
                </a:moveTo>
                <a:cubicBezTo>
                  <a:pt x="1670" y="0"/>
                  <a:pt x="1627" y="22"/>
                  <a:pt x="1603" y="65"/>
                </a:cubicBezTo>
                <a:lnTo>
                  <a:pt x="1087" y="1011"/>
                </a:lnTo>
                <a:cubicBezTo>
                  <a:pt x="1070" y="1033"/>
                  <a:pt x="1055" y="1055"/>
                  <a:pt x="1033" y="1065"/>
                </a:cubicBezTo>
                <a:lnTo>
                  <a:pt x="87" y="1581"/>
                </a:lnTo>
                <a:cubicBezTo>
                  <a:pt x="0" y="1630"/>
                  <a:pt x="0" y="1753"/>
                  <a:pt x="87" y="1802"/>
                </a:cubicBezTo>
                <a:lnTo>
                  <a:pt x="1033" y="2318"/>
                </a:lnTo>
                <a:cubicBezTo>
                  <a:pt x="1055" y="2328"/>
                  <a:pt x="1070" y="2350"/>
                  <a:pt x="1087" y="2372"/>
                </a:cubicBezTo>
                <a:lnTo>
                  <a:pt x="1603" y="3318"/>
                </a:lnTo>
                <a:cubicBezTo>
                  <a:pt x="1627" y="3361"/>
                  <a:pt x="1670" y="3383"/>
                  <a:pt x="1713" y="3383"/>
                </a:cubicBezTo>
                <a:cubicBezTo>
                  <a:pt x="1756" y="3383"/>
                  <a:pt x="1799" y="3361"/>
                  <a:pt x="1822" y="3318"/>
                </a:cubicBezTo>
                <a:lnTo>
                  <a:pt x="2339" y="2372"/>
                </a:lnTo>
                <a:cubicBezTo>
                  <a:pt x="2350" y="2350"/>
                  <a:pt x="2371" y="2328"/>
                  <a:pt x="2388" y="2318"/>
                </a:cubicBezTo>
                <a:lnTo>
                  <a:pt x="3334" y="1802"/>
                </a:lnTo>
                <a:cubicBezTo>
                  <a:pt x="3425" y="1753"/>
                  <a:pt x="3425" y="1630"/>
                  <a:pt x="3334" y="1581"/>
                </a:cubicBezTo>
                <a:lnTo>
                  <a:pt x="2388" y="1065"/>
                </a:lnTo>
                <a:cubicBezTo>
                  <a:pt x="2371" y="1055"/>
                  <a:pt x="2350" y="1033"/>
                  <a:pt x="2339" y="1011"/>
                </a:cubicBezTo>
                <a:lnTo>
                  <a:pt x="1822" y="65"/>
                </a:lnTo>
                <a:cubicBezTo>
                  <a:pt x="1799" y="22"/>
                  <a:pt x="1756" y="0"/>
                  <a:pt x="1713" y="0"/>
                </a:cubicBezTo>
                <a:close/>
              </a:path>
            </a:pathLst>
          </a:custGeom>
          <a:solidFill>
            <a:schemeClr val="accen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44;p5"/>
          <p:cNvSpPr/>
          <p:nvPr/>
        </p:nvSpPr>
        <p:spPr>
          <a:xfrm>
            <a:off x="6445913" y="4608512"/>
            <a:ext cx="196413" cy="193905"/>
          </a:xfrm>
          <a:custGeom>
            <a:avLst/>
            <a:gdLst/>
            <a:ahLst/>
            <a:cxnLst/>
            <a:rect l="l" t="t" r="r" b="b"/>
            <a:pathLst>
              <a:path w="3426" h="3383" extrusionOk="0">
                <a:moveTo>
                  <a:pt x="1713" y="0"/>
                </a:moveTo>
                <a:cubicBezTo>
                  <a:pt x="1670" y="0"/>
                  <a:pt x="1627" y="22"/>
                  <a:pt x="1603" y="65"/>
                </a:cubicBezTo>
                <a:lnTo>
                  <a:pt x="1087" y="1011"/>
                </a:lnTo>
                <a:cubicBezTo>
                  <a:pt x="1070" y="1033"/>
                  <a:pt x="1055" y="1055"/>
                  <a:pt x="1033" y="1065"/>
                </a:cubicBezTo>
                <a:lnTo>
                  <a:pt x="87" y="1581"/>
                </a:lnTo>
                <a:cubicBezTo>
                  <a:pt x="0" y="1630"/>
                  <a:pt x="0" y="1753"/>
                  <a:pt x="87" y="1802"/>
                </a:cubicBezTo>
                <a:lnTo>
                  <a:pt x="1033" y="2318"/>
                </a:lnTo>
                <a:cubicBezTo>
                  <a:pt x="1055" y="2328"/>
                  <a:pt x="1070" y="2350"/>
                  <a:pt x="1087" y="2372"/>
                </a:cubicBezTo>
                <a:lnTo>
                  <a:pt x="1603" y="3318"/>
                </a:lnTo>
                <a:cubicBezTo>
                  <a:pt x="1627" y="3361"/>
                  <a:pt x="1670" y="3383"/>
                  <a:pt x="1713" y="3383"/>
                </a:cubicBezTo>
                <a:cubicBezTo>
                  <a:pt x="1756" y="3383"/>
                  <a:pt x="1799" y="3361"/>
                  <a:pt x="1822" y="3318"/>
                </a:cubicBezTo>
                <a:lnTo>
                  <a:pt x="2339" y="2372"/>
                </a:lnTo>
                <a:cubicBezTo>
                  <a:pt x="2350" y="2350"/>
                  <a:pt x="2371" y="2328"/>
                  <a:pt x="2388" y="2318"/>
                </a:cubicBezTo>
                <a:lnTo>
                  <a:pt x="3334" y="1802"/>
                </a:lnTo>
                <a:cubicBezTo>
                  <a:pt x="3425" y="1753"/>
                  <a:pt x="3425" y="1630"/>
                  <a:pt x="3334" y="1581"/>
                </a:cubicBezTo>
                <a:lnTo>
                  <a:pt x="2388" y="1065"/>
                </a:lnTo>
                <a:cubicBezTo>
                  <a:pt x="2371" y="1055"/>
                  <a:pt x="2350" y="1033"/>
                  <a:pt x="2339" y="1011"/>
                </a:cubicBezTo>
                <a:lnTo>
                  <a:pt x="1822" y="65"/>
                </a:lnTo>
                <a:cubicBezTo>
                  <a:pt x="1799" y="22"/>
                  <a:pt x="1756" y="0"/>
                  <a:pt x="1713" y="0"/>
                </a:cubicBezTo>
                <a:close/>
              </a:path>
            </a:pathLst>
          </a:custGeom>
          <a:solidFill>
            <a:schemeClr val="accent4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" name="Google Shape;45;p5"/>
          <p:cNvSpPr/>
          <p:nvPr/>
        </p:nvSpPr>
        <p:spPr>
          <a:xfrm>
            <a:off x="8515879" y="2165800"/>
            <a:ext cx="196413" cy="193905"/>
          </a:xfrm>
          <a:custGeom>
            <a:avLst/>
            <a:gdLst/>
            <a:ahLst/>
            <a:cxnLst/>
            <a:rect l="l" t="t" r="r" b="b"/>
            <a:pathLst>
              <a:path w="3426" h="3383" extrusionOk="0">
                <a:moveTo>
                  <a:pt x="1713" y="0"/>
                </a:moveTo>
                <a:cubicBezTo>
                  <a:pt x="1670" y="0"/>
                  <a:pt x="1627" y="22"/>
                  <a:pt x="1603" y="65"/>
                </a:cubicBezTo>
                <a:lnTo>
                  <a:pt x="1087" y="1011"/>
                </a:lnTo>
                <a:cubicBezTo>
                  <a:pt x="1070" y="1033"/>
                  <a:pt x="1055" y="1055"/>
                  <a:pt x="1033" y="1065"/>
                </a:cubicBezTo>
                <a:lnTo>
                  <a:pt x="87" y="1581"/>
                </a:lnTo>
                <a:cubicBezTo>
                  <a:pt x="0" y="1630"/>
                  <a:pt x="0" y="1753"/>
                  <a:pt x="87" y="1802"/>
                </a:cubicBezTo>
                <a:lnTo>
                  <a:pt x="1033" y="2318"/>
                </a:lnTo>
                <a:cubicBezTo>
                  <a:pt x="1055" y="2328"/>
                  <a:pt x="1070" y="2350"/>
                  <a:pt x="1087" y="2372"/>
                </a:cubicBezTo>
                <a:lnTo>
                  <a:pt x="1603" y="3318"/>
                </a:lnTo>
                <a:cubicBezTo>
                  <a:pt x="1627" y="3361"/>
                  <a:pt x="1670" y="3383"/>
                  <a:pt x="1713" y="3383"/>
                </a:cubicBezTo>
                <a:cubicBezTo>
                  <a:pt x="1756" y="3383"/>
                  <a:pt x="1799" y="3361"/>
                  <a:pt x="1822" y="3318"/>
                </a:cubicBezTo>
                <a:lnTo>
                  <a:pt x="2339" y="2372"/>
                </a:lnTo>
                <a:cubicBezTo>
                  <a:pt x="2350" y="2350"/>
                  <a:pt x="2371" y="2328"/>
                  <a:pt x="2388" y="2318"/>
                </a:cubicBezTo>
                <a:lnTo>
                  <a:pt x="3334" y="1802"/>
                </a:lnTo>
                <a:cubicBezTo>
                  <a:pt x="3425" y="1753"/>
                  <a:pt x="3425" y="1630"/>
                  <a:pt x="3334" y="1581"/>
                </a:cubicBezTo>
                <a:lnTo>
                  <a:pt x="2388" y="1065"/>
                </a:lnTo>
                <a:cubicBezTo>
                  <a:pt x="2371" y="1055"/>
                  <a:pt x="2350" y="1033"/>
                  <a:pt x="2339" y="1011"/>
                </a:cubicBezTo>
                <a:lnTo>
                  <a:pt x="1822" y="65"/>
                </a:lnTo>
                <a:cubicBezTo>
                  <a:pt x="1799" y="22"/>
                  <a:pt x="1756" y="0"/>
                  <a:pt x="1713" y="0"/>
                </a:cubicBezTo>
                <a:close/>
              </a:path>
            </a:pathLst>
          </a:cu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" name="Google Shape;46;p5"/>
          <p:cNvSpPr/>
          <p:nvPr/>
        </p:nvSpPr>
        <p:spPr>
          <a:xfrm>
            <a:off x="824380" y="147175"/>
            <a:ext cx="196413" cy="193905"/>
          </a:xfrm>
          <a:custGeom>
            <a:avLst/>
            <a:gdLst/>
            <a:ahLst/>
            <a:cxnLst/>
            <a:rect l="l" t="t" r="r" b="b"/>
            <a:pathLst>
              <a:path w="3426" h="3383" extrusionOk="0">
                <a:moveTo>
                  <a:pt x="1713" y="0"/>
                </a:moveTo>
                <a:cubicBezTo>
                  <a:pt x="1670" y="0"/>
                  <a:pt x="1627" y="22"/>
                  <a:pt x="1603" y="65"/>
                </a:cubicBezTo>
                <a:lnTo>
                  <a:pt x="1087" y="1011"/>
                </a:lnTo>
                <a:cubicBezTo>
                  <a:pt x="1070" y="1033"/>
                  <a:pt x="1055" y="1055"/>
                  <a:pt x="1033" y="1065"/>
                </a:cubicBezTo>
                <a:lnTo>
                  <a:pt x="87" y="1581"/>
                </a:lnTo>
                <a:cubicBezTo>
                  <a:pt x="0" y="1630"/>
                  <a:pt x="0" y="1753"/>
                  <a:pt x="87" y="1802"/>
                </a:cubicBezTo>
                <a:lnTo>
                  <a:pt x="1033" y="2318"/>
                </a:lnTo>
                <a:cubicBezTo>
                  <a:pt x="1055" y="2328"/>
                  <a:pt x="1070" y="2350"/>
                  <a:pt x="1087" y="2372"/>
                </a:cubicBezTo>
                <a:lnTo>
                  <a:pt x="1603" y="3318"/>
                </a:lnTo>
                <a:cubicBezTo>
                  <a:pt x="1627" y="3361"/>
                  <a:pt x="1670" y="3383"/>
                  <a:pt x="1713" y="3383"/>
                </a:cubicBezTo>
                <a:cubicBezTo>
                  <a:pt x="1756" y="3383"/>
                  <a:pt x="1799" y="3361"/>
                  <a:pt x="1822" y="3318"/>
                </a:cubicBezTo>
                <a:lnTo>
                  <a:pt x="2339" y="2372"/>
                </a:lnTo>
                <a:cubicBezTo>
                  <a:pt x="2350" y="2350"/>
                  <a:pt x="2371" y="2328"/>
                  <a:pt x="2388" y="2318"/>
                </a:cubicBezTo>
                <a:lnTo>
                  <a:pt x="3334" y="1802"/>
                </a:lnTo>
                <a:cubicBezTo>
                  <a:pt x="3425" y="1753"/>
                  <a:pt x="3425" y="1630"/>
                  <a:pt x="3334" y="1581"/>
                </a:cubicBezTo>
                <a:lnTo>
                  <a:pt x="2388" y="1065"/>
                </a:lnTo>
                <a:cubicBezTo>
                  <a:pt x="2371" y="1055"/>
                  <a:pt x="2350" y="1033"/>
                  <a:pt x="2339" y="1011"/>
                </a:cubicBezTo>
                <a:lnTo>
                  <a:pt x="1822" y="65"/>
                </a:lnTo>
                <a:cubicBezTo>
                  <a:pt x="1799" y="22"/>
                  <a:pt x="1756" y="0"/>
                  <a:pt x="1713" y="0"/>
                </a:cubicBezTo>
                <a:close/>
              </a:path>
            </a:pathLst>
          </a:custGeom>
          <a:solidFill>
            <a:schemeClr val="accent3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47;p5"/>
          <p:cNvSpPr/>
          <p:nvPr/>
        </p:nvSpPr>
        <p:spPr>
          <a:xfrm>
            <a:off x="7914759" y="4046812"/>
            <a:ext cx="196413" cy="193905"/>
          </a:xfrm>
          <a:custGeom>
            <a:avLst/>
            <a:gdLst/>
            <a:ahLst/>
            <a:cxnLst/>
            <a:rect l="l" t="t" r="r" b="b"/>
            <a:pathLst>
              <a:path w="3426" h="3383" extrusionOk="0">
                <a:moveTo>
                  <a:pt x="1713" y="0"/>
                </a:moveTo>
                <a:cubicBezTo>
                  <a:pt x="1670" y="0"/>
                  <a:pt x="1627" y="22"/>
                  <a:pt x="1603" y="65"/>
                </a:cubicBezTo>
                <a:lnTo>
                  <a:pt x="1087" y="1011"/>
                </a:lnTo>
                <a:cubicBezTo>
                  <a:pt x="1070" y="1033"/>
                  <a:pt x="1055" y="1055"/>
                  <a:pt x="1033" y="1065"/>
                </a:cubicBezTo>
                <a:lnTo>
                  <a:pt x="87" y="1581"/>
                </a:lnTo>
                <a:cubicBezTo>
                  <a:pt x="0" y="1630"/>
                  <a:pt x="0" y="1753"/>
                  <a:pt x="87" y="1802"/>
                </a:cubicBezTo>
                <a:lnTo>
                  <a:pt x="1033" y="2318"/>
                </a:lnTo>
                <a:cubicBezTo>
                  <a:pt x="1055" y="2328"/>
                  <a:pt x="1070" y="2350"/>
                  <a:pt x="1087" y="2372"/>
                </a:cubicBezTo>
                <a:lnTo>
                  <a:pt x="1603" y="3318"/>
                </a:lnTo>
                <a:cubicBezTo>
                  <a:pt x="1627" y="3361"/>
                  <a:pt x="1670" y="3383"/>
                  <a:pt x="1713" y="3383"/>
                </a:cubicBezTo>
                <a:cubicBezTo>
                  <a:pt x="1756" y="3383"/>
                  <a:pt x="1799" y="3361"/>
                  <a:pt x="1822" y="3318"/>
                </a:cubicBezTo>
                <a:lnTo>
                  <a:pt x="2339" y="2372"/>
                </a:lnTo>
                <a:cubicBezTo>
                  <a:pt x="2350" y="2350"/>
                  <a:pt x="2371" y="2328"/>
                  <a:pt x="2388" y="2318"/>
                </a:cubicBezTo>
                <a:lnTo>
                  <a:pt x="3334" y="1802"/>
                </a:lnTo>
                <a:cubicBezTo>
                  <a:pt x="3425" y="1753"/>
                  <a:pt x="3425" y="1630"/>
                  <a:pt x="3334" y="1581"/>
                </a:cubicBezTo>
                <a:lnTo>
                  <a:pt x="2388" y="1065"/>
                </a:lnTo>
                <a:cubicBezTo>
                  <a:pt x="2371" y="1055"/>
                  <a:pt x="2350" y="1033"/>
                  <a:pt x="2339" y="1011"/>
                </a:cubicBezTo>
                <a:lnTo>
                  <a:pt x="1822" y="65"/>
                </a:lnTo>
                <a:cubicBezTo>
                  <a:pt x="1799" y="22"/>
                  <a:pt x="1756" y="0"/>
                  <a:pt x="1713" y="0"/>
                </a:cubicBezTo>
                <a:close/>
              </a:path>
            </a:pathLst>
          </a:custGeom>
          <a:solidFill>
            <a:schemeClr val="accen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5"/>
          <p:cNvSpPr/>
          <p:nvPr/>
        </p:nvSpPr>
        <p:spPr>
          <a:xfrm>
            <a:off x="2895372" y="4802425"/>
            <a:ext cx="196413" cy="193905"/>
          </a:xfrm>
          <a:custGeom>
            <a:avLst/>
            <a:gdLst/>
            <a:ahLst/>
            <a:cxnLst/>
            <a:rect l="l" t="t" r="r" b="b"/>
            <a:pathLst>
              <a:path w="3426" h="3383" extrusionOk="0">
                <a:moveTo>
                  <a:pt x="1713" y="0"/>
                </a:moveTo>
                <a:cubicBezTo>
                  <a:pt x="1670" y="0"/>
                  <a:pt x="1627" y="22"/>
                  <a:pt x="1603" y="65"/>
                </a:cubicBezTo>
                <a:lnTo>
                  <a:pt x="1087" y="1011"/>
                </a:lnTo>
                <a:cubicBezTo>
                  <a:pt x="1070" y="1033"/>
                  <a:pt x="1055" y="1055"/>
                  <a:pt x="1033" y="1065"/>
                </a:cubicBezTo>
                <a:lnTo>
                  <a:pt x="87" y="1581"/>
                </a:lnTo>
                <a:cubicBezTo>
                  <a:pt x="0" y="1630"/>
                  <a:pt x="0" y="1753"/>
                  <a:pt x="87" y="1802"/>
                </a:cubicBezTo>
                <a:lnTo>
                  <a:pt x="1033" y="2318"/>
                </a:lnTo>
                <a:cubicBezTo>
                  <a:pt x="1055" y="2328"/>
                  <a:pt x="1070" y="2350"/>
                  <a:pt x="1087" y="2372"/>
                </a:cubicBezTo>
                <a:lnTo>
                  <a:pt x="1603" y="3318"/>
                </a:lnTo>
                <a:cubicBezTo>
                  <a:pt x="1627" y="3361"/>
                  <a:pt x="1670" y="3383"/>
                  <a:pt x="1713" y="3383"/>
                </a:cubicBezTo>
                <a:cubicBezTo>
                  <a:pt x="1756" y="3383"/>
                  <a:pt x="1799" y="3361"/>
                  <a:pt x="1822" y="3318"/>
                </a:cubicBezTo>
                <a:lnTo>
                  <a:pt x="2339" y="2372"/>
                </a:lnTo>
                <a:cubicBezTo>
                  <a:pt x="2350" y="2350"/>
                  <a:pt x="2371" y="2328"/>
                  <a:pt x="2388" y="2318"/>
                </a:cubicBezTo>
                <a:lnTo>
                  <a:pt x="3334" y="1802"/>
                </a:lnTo>
                <a:cubicBezTo>
                  <a:pt x="3425" y="1753"/>
                  <a:pt x="3425" y="1630"/>
                  <a:pt x="3334" y="1581"/>
                </a:cubicBezTo>
                <a:lnTo>
                  <a:pt x="2388" y="1065"/>
                </a:lnTo>
                <a:cubicBezTo>
                  <a:pt x="2371" y="1055"/>
                  <a:pt x="2350" y="1033"/>
                  <a:pt x="2339" y="1011"/>
                </a:cubicBezTo>
                <a:lnTo>
                  <a:pt x="1822" y="65"/>
                </a:lnTo>
                <a:cubicBezTo>
                  <a:pt x="1799" y="22"/>
                  <a:pt x="1756" y="0"/>
                  <a:pt x="1713" y="0"/>
                </a:cubicBezTo>
                <a:close/>
              </a:path>
            </a:pathLst>
          </a:custGeom>
          <a:solidFill>
            <a:schemeClr val="accen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6"/>
          <p:cNvSpPr/>
          <p:nvPr/>
        </p:nvSpPr>
        <p:spPr>
          <a:xfrm>
            <a:off x="526400" y="435350"/>
            <a:ext cx="8091300" cy="42726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>
            <a:endParaRPr/>
          </a:p>
        </p:txBody>
      </p:sp>
      <p:grpSp>
        <p:nvGrpSpPr>
          <p:cNvPr id="52" name="Google Shape;52;p6"/>
          <p:cNvGrpSpPr/>
          <p:nvPr/>
        </p:nvGrpSpPr>
        <p:grpSpPr>
          <a:xfrm>
            <a:off x="8346394" y="4293241"/>
            <a:ext cx="566816" cy="502395"/>
            <a:chOff x="7225244" y="1235391"/>
            <a:chExt cx="566816" cy="502395"/>
          </a:xfrm>
        </p:grpSpPr>
        <p:sp>
          <p:nvSpPr>
            <p:cNvPr id="53" name="Google Shape;53;p6"/>
            <p:cNvSpPr/>
            <p:nvPr/>
          </p:nvSpPr>
          <p:spPr>
            <a:xfrm>
              <a:off x="7225244" y="1235391"/>
              <a:ext cx="566816" cy="502395"/>
            </a:xfrm>
            <a:custGeom>
              <a:avLst/>
              <a:gdLst/>
              <a:ahLst/>
              <a:cxnLst/>
              <a:rect l="l" t="t" r="r" b="b"/>
              <a:pathLst>
                <a:path w="10620" h="9413" extrusionOk="0">
                  <a:moveTo>
                    <a:pt x="1691" y="1"/>
                  </a:moveTo>
                  <a:cubicBezTo>
                    <a:pt x="1352" y="1"/>
                    <a:pt x="1077" y="91"/>
                    <a:pt x="887" y="281"/>
                  </a:cubicBezTo>
                  <a:cubicBezTo>
                    <a:pt x="0" y="1163"/>
                    <a:pt x="1269" y="3862"/>
                    <a:pt x="3710" y="6309"/>
                  </a:cubicBezTo>
                  <a:cubicBezTo>
                    <a:pt x="5627" y="8222"/>
                    <a:pt x="7697" y="9412"/>
                    <a:pt x="8929" y="9412"/>
                  </a:cubicBezTo>
                  <a:cubicBezTo>
                    <a:pt x="9269" y="9412"/>
                    <a:pt x="9545" y="9322"/>
                    <a:pt x="9737" y="9131"/>
                  </a:cubicBezTo>
                  <a:cubicBezTo>
                    <a:pt x="10619" y="8250"/>
                    <a:pt x="9356" y="5550"/>
                    <a:pt x="6909" y="3110"/>
                  </a:cubicBezTo>
                  <a:cubicBezTo>
                    <a:pt x="4995" y="1192"/>
                    <a:pt x="2922" y="1"/>
                    <a:pt x="1691" y="1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6"/>
            <p:cNvSpPr/>
            <p:nvPr/>
          </p:nvSpPr>
          <p:spPr>
            <a:xfrm>
              <a:off x="7225244" y="1235391"/>
              <a:ext cx="566816" cy="502395"/>
            </a:xfrm>
            <a:custGeom>
              <a:avLst/>
              <a:gdLst/>
              <a:ahLst/>
              <a:cxnLst/>
              <a:rect l="l" t="t" r="r" b="b"/>
              <a:pathLst>
                <a:path w="10620" h="9413" extrusionOk="0">
                  <a:moveTo>
                    <a:pt x="8930" y="1"/>
                  </a:moveTo>
                  <a:cubicBezTo>
                    <a:pt x="7698" y="1"/>
                    <a:pt x="5628" y="1192"/>
                    <a:pt x="3710" y="3110"/>
                  </a:cubicBezTo>
                  <a:cubicBezTo>
                    <a:pt x="1269" y="5550"/>
                    <a:pt x="0" y="8250"/>
                    <a:pt x="887" y="9131"/>
                  </a:cubicBezTo>
                  <a:cubicBezTo>
                    <a:pt x="1077" y="9322"/>
                    <a:pt x="1353" y="9412"/>
                    <a:pt x="1692" y="9412"/>
                  </a:cubicBezTo>
                  <a:cubicBezTo>
                    <a:pt x="2923" y="9412"/>
                    <a:pt x="4996" y="8222"/>
                    <a:pt x="6909" y="6309"/>
                  </a:cubicBezTo>
                  <a:cubicBezTo>
                    <a:pt x="9356" y="3862"/>
                    <a:pt x="10619" y="1163"/>
                    <a:pt x="9737" y="281"/>
                  </a:cubicBezTo>
                  <a:cubicBezTo>
                    <a:pt x="9545" y="91"/>
                    <a:pt x="9269" y="1"/>
                    <a:pt x="8930" y="1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5" name="Google Shape;55;p6"/>
          <p:cNvSpPr/>
          <p:nvPr/>
        </p:nvSpPr>
        <p:spPr>
          <a:xfrm>
            <a:off x="6911227" y="4630805"/>
            <a:ext cx="169159" cy="166789"/>
          </a:xfrm>
          <a:custGeom>
            <a:avLst/>
            <a:gdLst/>
            <a:ahLst/>
            <a:cxnLst/>
            <a:rect l="l" t="t" r="r" b="b"/>
            <a:pathLst>
              <a:path w="3426" h="3378" extrusionOk="0">
                <a:moveTo>
                  <a:pt x="1713" y="1"/>
                </a:moveTo>
                <a:cubicBezTo>
                  <a:pt x="1670" y="1"/>
                  <a:pt x="1627" y="22"/>
                  <a:pt x="1604" y="65"/>
                </a:cubicBezTo>
                <a:lnTo>
                  <a:pt x="1087" y="1011"/>
                </a:lnTo>
                <a:cubicBezTo>
                  <a:pt x="1076" y="1033"/>
                  <a:pt x="1060" y="1050"/>
                  <a:pt x="1038" y="1060"/>
                </a:cubicBezTo>
                <a:lnTo>
                  <a:pt x="93" y="1582"/>
                </a:lnTo>
                <a:cubicBezTo>
                  <a:pt x="1" y="1631"/>
                  <a:pt x="1" y="1753"/>
                  <a:pt x="93" y="1802"/>
                </a:cubicBezTo>
                <a:lnTo>
                  <a:pt x="1038" y="2319"/>
                </a:lnTo>
                <a:cubicBezTo>
                  <a:pt x="1060" y="2329"/>
                  <a:pt x="1076" y="2346"/>
                  <a:pt x="1087" y="2366"/>
                </a:cubicBezTo>
                <a:lnTo>
                  <a:pt x="1604" y="3313"/>
                </a:lnTo>
                <a:cubicBezTo>
                  <a:pt x="1627" y="3356"/>
                  <a:pt x="1670" y="3377"/>
                  <a:pt x="1713" y="3377"/>
                </a:cubicBezTo>
                <a:cubicBezTo>
                  <a:pt x="1757" y="3377"/>
                  <a:pt x="1800" y="3356"/>
                  <a:pt x="1824" y="3313"/>
                </a:cubicBezTo>
                <a:lnTo>
                  <a:pt x="2346" y="2366"/>
                </a:lnTo>
                <a:cubicBezTo>
                  <a:pt x="2356" y="2346"/>
                  <a:pt x="2373" y="2329"/>
                  <a:pt x="2393" y="2319"/>
                </a:cubicBezTo>
                <a:lnTo>
                  <a:pt x="3341" y="1802"/>
                </a:lnTo>
                <a:cubicBezTo>
                  <a:pt x="3426" y="1753"/>
                  <a:pt x="3426" y="1631"/>
                  <a:pt x="3341" y="1582"/>
                </a:cubicBezTo>
                <a:lnTo>
                  <a:pt x="2393" y="1060"/>
                </a:lnTo>
                <a:cubicBezTo>
                  <a:pt x="2373" y="1050"/>
                  <a:pt x="2356" y="1033"/>
                  <a:pt x="2346" y="1011"/>
                </a:cubicBezTo>
                <a:lnTo>
                  <a:pt x="1824" y="65"/>
                </a:lnTo>
                <a:cubicBezTo>
                  <a:pt x="1800" y="22"/>
                  <a:pt x="1757" y="1"/>
                  <a:pt x="1713" y="1"/>
                </a:cubicBezTo>
                <a:close/>
              </a:path>
            </a:pathLst>
          </a:custGeom>
          <a:solidFill>
            <a:schemeClr val="accen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56;p6"/>
          <p:cNvSpPr/>
          <p:nvPr/>
        </p:nvSpPr>
        <p:spPr>
          <a:xfrm>
            <a:off x="8330697" y="341100"/>
            <a:ext cx="196413" cy="193905"/>
          </a:xfrm>
          <a:custGeom>
            <a:avLst/>
            <a:gdLst/>
            <a:ahLst/>
            <a:cxnLst/>
            <a:rect l="l" t="t" r="r" b="b"/>
            <a:pathLst>
              <a:path w="3426" h="3383" extrusionOk="0">
                <a:moveTo>
                  <a:pt x="1713" y="0"/>
                </a:moveTo>
                <a:cubicBezTo>
                  <a:pt x="1670" y="0"/>
                  <a:pt x="1627" y="22"/>
                  <a:pt x="1603" y="65"/>
                </a:cubicBezTo>
                <a:lnTo>
                  <a:pt x="1087" y="1011"/>
                </a:lnTo>
                <a:cubicBezTo>
                  <a:pt x="1070" y="1033"/>
                  <a:pt x="1055" y="1055"/>
                  <a:pt x="1033" y="1065"/>
                </a:cubicBezTo>
                <a:lnTo>
                  <a:pt x="87" y="1581"/>
                </a:lnTo>
                <a:cubicBezTo>
                  <a:pt x="0" y="1630"/>
                  <a:pt x="0" y="1753"/>
                  <a:pt x="87" y="1802"/>
                </a:cubicBezTo>
                <a:lnTo>
                  <a:pt x="1033" y="2318"/>
                </a:lnTo>
                <a:cubicBezTo>
                  <a:pt x="1055" y="2328"/>
                  <a:pt x="1070" y="2350"/>
                  <a:pt x="1087" y="2372"/>
                </a:cubicBezTo>
                <a:lnTo>
                  <a:pt x="1603" y="3318"/>
                </a:lnTo>
                <a:cubicBezTo>
                  <a:pt x="1627" y="3361"/>
                  <a:pt x="1670" y="3383"/>
                  <a:pt x="1713" y="3383"/>
                </a:cubicBezTo>
                <a:cubicBezTo>
                  <a:pt x="1756" y="3383"/>
                  <a:pt x="1799" y="3361"/>
                  <a:pt x="1822" y="3318"/>
                </a:cubicBezTo>
                <a:lnTo>
                  <a:pt x="2339" y="2372"/>
                </a:lnTo>
                <a:cubicBezTo>
                  <a:pt x="2350" y="2350"/>
                  <a:pt x="2371" y="2328"/>
                  <a:pt x="2388" y="2318"/>
                </a:cubicBezTo>
                <a:lnTo>
                  <a:pt x="3334" y="1802"/>
                </a:lnTo>
                <a:cubicBezTo>
                  <a:pt x="3425" y="1753"/>
                  <a:pt x="3425" y="1630"/>
                  <a:pt x="3334" y="1581"/>
                </a:cubicBezTo>
                <a:lnTo>
                  <a:pt x="2388" y="1065"/>
                </a:lnTo>
                <a:cubicBezTo>
                  <a:pt x="2371" y="1055"/>
                  <a:pt x="2350" y="1033"/>
                  <a:pt x="2339" y="1011"/>
                </a:cubicBezTo>
                <a:lnTo>
                  <a:pt x="1822" y="65"/>
                </a:lnTo>
                <a:cubicBezTo>
                  <a:pt x="1799" y="22"/>
                  <a:pt x="1756" y="0"/>
                  <a:pt x="1713" y="0"/>
                </a:cubicBezTo>
                <a:close/>
              </a:path>
            </a:pathLst>
          </a:custGeom>
          <a:solidFill>
            <a:schemeClr val="accen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6"/>
          <p:cNvSpPr/>
          <p:nvPr/>
        </p:nvSpPr>
        <p:spPr>
          <a:xfrm>
            <a:off x="5376463" y="4888687"/>
            <a:ext cx="196413" cy="193905"/>
          </a:xfrm>
          <a:custGeom>
            <a:avLst/>
            <a:gdLst/>
            <a:ahLst/>
            <a:cxnLst/>
            <a:rect l="l" t="t" r="r" b="b"/>
            <a:pathLst>
              <a:path w="3426" h="3383" extrusionOk="0">
                <a:moveTo>
                  <a:pt x="1713" y="0"/>
                </a:moveTo>
                <a:cubicBezTo>
                  <a:pt x="1670" y="0"/>
                  <a:pt x="1627" y="22"/>
                  <a:pt x="1603" y="65"/>
                </a:cubicBezTo>
                <a:lnTo>
                  <a:pt x="1087" y="1011"/>
                </a:lnTo>
                <a:cubicBezTo>
                  <a:pt x="1070" y="1033"/>
                  <a:pt x="1055" y="1055"/>
                  <a:pt x="1033" y="1065"/>
                </a:cubicBezTo>
                <a:lnTo>
                  <a:pt x="87" y="1581"/>
                </a:lnTo>
                <a:cubicBezTo>
                  <a:pt x="0" y="1630"/>
                  <a:pt x="0" y="1753"/>
                  <a:pt x="87" y="1802"/>
                </a:cubicBezTo>
                <a:lnTo>
                  <a:pt x="1033" y="2318"/>
                </a:lnTo>
                <a:cubicBezTo>
                  <a:pt x="1055" y="2328"/>
                  <a:pt x="1070" y="2350"/>
                  <a:pt x="1087" y="2372"/>
                </a:cubicBezTo>
                <a:lnTo>
                  <a:pt x="1603" y="3318"/>
                </a:lnTo>
                <a:cubicBezTo>
                  <a:pt x="1627" y="3361"/>
                  <a:pt x="1670" y="3383"/>
                  <a:pt x="1713" y="3383"/>
                </a:cubicBezTo>
                <a:cubicBezTo>
                  <a:pt x="1756" y="3383"/>
                  <a:pt x="1799" y="3361"/>
                  <a:pt x="1822" y="3318"/>
                </a:cubicBezTo>
                <a:lnTo>
                  <a:pt x="2339" y="2372"/>
                </a:lnTo>
                <a:cubicBezTo>
                  <a:pt x="2350" y="2350"/>
                  <a:pt x="2371" y="2328"/>
                  <a:pt x="2388" y="2318"/>
                </a:cubicBezTo>
                <a:lnTo>
                  <a:pt x="3334" y="1802"/>
                </a:lnTo>
                <a:cubicBezTo>
                  <a:pt x="3425" y="1753"/>
                  <a:pt x="3425" y="1630"/>
                  <a:pt x="3334" y="1581"/>
                </a:cubicBezTo>
                <a:lnTo>
                  <a:pt x="2388" y="1065"/>
                </a:lnTo>
                <a:cubicBezTo>
                  <a:pt x="2371" y="1055"/>
                  <a:pt x="2350" y="1033"/>
                  <a:pt x="2339" y="1011"/>
                </a:cubicBezTo>
                <a:lnTo>
                  <a:pt x="1822" y="65"/>
                </a:lnTo>
                <a:cubicBezTo>
                  <a:pt x="1799" y="22"/>
                  <a:pt x="1756" y="0"/>
                  <a:pt x="1713" y="0"/>
                </a:cubicBezTo>
                <a:close/>
              </a:path>
            </a:pathLst>
          </a:custGeom>
          <a:solidFill>
            <a:schemeClr val="accent4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6"/>
          <p:cNvSpPr/>
          <p:nvPr/>
        </p:nvSpPr>
        <p:spPr>
          <a:xfrm>
            <a:off x="8531592" y="1919525"/>
            <a:ext cx="196413" cy="193905"/>
          </a:xfrm>
          <a:custGeom>
            <a:avLst/>
            <a:gdLst/>
            <a:ahLst/>
            <a:cxnLst/>
            <a:rect l="l" t="t" r="r" b="b"/>
            <a:pathLst>
              <a:path w="3426" h="3383" extrusionOk="0">
                <a:moveTo>
                  <a:pt x="1713" y="0"/>
                </a:moveTo>
                <a:cubicBezTo>
                  <a:pt x="1670" y="0"/>
                  <a:pt x="1627" y="22"/>
                  <a:pt x="1603" y="65"/>
                </a:cubicBezTo>
                <a:lnTo>
                  <a:pt x="1087" y="1011"/>
                </a:lnTo>
                <a:cubicBezTo>
                  <a:pt x="1070" y="1033"/>
                  <a:pt x="1055" y="1055"/>
                  <a:pt x="1033" y="1065"/>
                </a:cubicBezTo>
                <a:lnTo>
                  <a:pt x="87" y="1581"/>
                </a:lnTo>
                <a:cubicBezTo>
                  <a:pt x="0" y="1630"/>
                  <a:pt x="0" y="1753"/>
                  <a:pt x="87" y="1802"/>
                </a:cubicBezTo>
                <a:lnTo>
                  <a:pt x="1033" y="2318"/>
                </a:lnTo>
                <a:cubicBezTo>
                  <a:pt x="1055" y="2328"/>
                  <a:pt x="1070" y="2350"/>
                  <a:pt x="1087" y="2372"/>
                </a:cubicBezTo>
                <a:lnTo>
                  <a:pt x="1603" y="3318"/>
                </a:lnTo>
                <a:cubicBezTo>
                  <a:pt x="1627" y="3361"/>
                  <a:pt x="1670" y="3383"/>
                  <a:pt x="1713" y="3383"/>
                </a:cubicBezTo>
                <a:cubicBezTo>
                  <a:pt x="1756" y="3383"/>
                  <a:pt x="1799" y="3361"/>
                  <a:pt x="1822" y="3318"/>
                </a:cubicBezTo>
                <a:lnTo>
                  <a:pt x="2339" y="2372"/>
                </a:lnTo>
                <a:cubicBezTo>
                  <a:pt x="2350" y="2350"/>
                  <a:pt x="2371" y="2328"/>
                  <a:pt x="2388" y="2318"/>
                </a:cubicBezTo>
                <a:lnTo>
                  <a:pt x="3334" y="1802"/>
                </a:lnTo>
                <a:cubicBezTo>
                  <a:pt x="3425" y="1753"/>
                  <a:pt x="3425" y="1630"/>
                  <a:pt x="3334" y="1581"/>
                </a:cubicBezTo>
                <a:lnTo>
                  <a:pt x="2388" y="1065"/>
                </a:lnTo>
                <a:cubicBezTo>
                  <a:pt x="2371" y="1055"/>
                  <a:pt x="2350" y="1033"/>
                  <a:pt x="2339" y="1011"/>
                </a:cubicBezTo>
                <a:lnTo>
                  <a:pt x="1822" y="65"/>
                </a:lnTo>
                <a:cubicBezTo>
                  <a:pt x="1799" y="22"/>
                  <a:pt x="1756" y="0"/>
                  <a:pt x="1713" y="0"/>
                </a:cubicBezTo>
                <a:close/>
              </a:path>
            </a:pathLst>
          </a:cu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6"/>
          <p:cNvSpPr/>
          <p:nvPr/>
        </p:nvSpPr>
        <p:spPr>
          <a:xfrm>
            <a:off x="1689404" y="4617250"/>
            <a:ext cx="196413" cy="193905"/>
          </a:xfrm>
          <a:custGeom>
            <a:avLst/>
            <a:gdLst/>
            <a:ahLst/>
            <a:cxnLst/>
            <a:rect l="l" t="t" r="r" b="b"/>
            <a:pathLst>
              <a:path w="3426" h="3383" extrusionOk="0">
                <a:moveTo>
                  <a:pt x="1713" y="0"/>
                </a:moveTo>
                <a:cubicBezTo>
                  <a:pt x="1670" y="0"/>
                  <a:pt x="1627" y="22"/>
                  <a:pt x="1603" y="65"/>
                </a:cubicBezTo>
                <a:lnTo>
                  <a:pt x="1087" y="1011"/>
                </a:lnTo>
                <a:cubicBezTo>
                  <a:pt x="1070" y="1033"/>
                  <a:pt x="1055" y="1055"/>
                  <a:pt x="1033" y="1065"/>
                </a:cubicBezTo>
                <a:lnTo>
                  <a:pt x="87" y="1581"/>
                </a:lnTo>
                <a:cubicBezTo>
                  <a:pt x="0" y="1630"/>
                  <a:pt x="0" y="1753"/>
                  <a:pt x="87" y="1802"/>
                </a:cubicBezTo>
                <a:lnTo>
                  <a:pt x="1033" y="2318"/>
                </a:lnTo>
                <a:cubicBezTo>
                  <a:pt x="1055" y="2328"/>
                  <a:pt x="1070" y="2350"/>
                  <a:pt x="1087" y="2372"/>
                </a:cubicBezTo>
                <a:lnTo>
                  <a:pt x="1603" y="3318"/>
                </a:lnTo>
                <a:cubicBezTo>
                  <a:pt x="1627" y="3361"/>
                  <a:pt x="1670" y="3383"/>
                  <a:pt x="1713" y="3383"/>
                </a:cubicBezTo>
                <a:cubicBezTo>
                  <a:pt x="1756" y="3383"/>
                  <a:pt x="1799" y="3361"/>
                  <a:pt x="1822" y="3318"/>
                </a:cubicBezTo>
                <a:lnTo>
                  <a:pt x="2339" y="2372"/>
                </a:lnTo>
                <a:cubicBezTo>
                  <a:pt x="2350" y="2350"/>
                  <a:pt x="2371" y="2328"/>
                  <a:pt x="2388" y="2318"/>
                </a:cubicBezTo>
                <a:lnTo>
                  <a:pt x="3334" y="1802"/>
                </a:lnTo>
                <a:cubicBezTo>
                  <a:pt x="3425" y="1753"/>
                  <a:pt x="3425" y="1630"/>
                  <a:pt x="3334" y="1581"/>
                </a:cubicBezTo>
                <a:lnTo>
                  <a:pt x="2388" y="1065"/>
                </a:lnTo>
                <a:cubicBezTo>
                  <a:pt x="2371" y="1055"/>
                  <a:pt x="2350" y="1033"/>
                  <a:pt x="2339" y="1011"/>
                </a:cubicBezTo>
                <a:lnTo>
                  <a:pt x="1822" y="65"/>
                </a:lnTo>
                <a:cubicBezTo>
                  <a:pt x="1799" y="22"/>
                  <a:pt x="1756" y="0"/>
                  <a:pt x="1713" y="0"/>
                </a:cubicBezTo>
                <a:close/>
              </a:path>
            </a:pathLst>
          </a:cu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6"/>
          <p:cNvSpPr/>
          <p:nvPr/>
        </p:nvSpPr>
        <p:spPr>
          <a:xfrm>
            <a:off x="6911230" y="96775"/>
            <a:ext cx="196413" cy="193905"/>
          </a:xfrm>
          <a:custGeom>
            <a:avLst/>
            <a:gdLst/>
            <a:ahLst/>
            <a:cxnLst/>
            <a:rect l="l" t="t" r="r" b="b"/>
            <a:pathLst>
              <a:path w="3426" h="3383" extrusionOk="0">
                <a:moveTo>
                  <a:pt x="1713" y="0"/>
                </a:moveTo>
                <a:cubicBezTo>
                  <a:pt x="1670" y="0"/>
                  <a:pt x="1627" y="22"/>
                  <a:pt x="1603" y="65"/>
                </a:cubicBezTo>
                <a:lnTo>
                  <a:pt x="1087" y="1011"/>
                </a:lnTo>
                <a:cubicBezTo>
                  <a:pt x="1070" y="1033"/>
                  <a:pt x="1055" y="1055"/>
                  <a:pt x="1033" y="1065"/>
                </a:cubicBezTo>
                <a:lnTo>
                  <a:pt x="87" y="1581"/>
                </a:lnTo>
                <a:cubicBezTo>
                  <a:pt x="0" y="1630"/>
                  <a:pt x="0" y="1753"/>
                  <a:pt x="87" y="1802"/>
                </a:cubicBezTo>
                <a:lnTo>
                  <a:pt x="1033" y="2318"/>
                </a:lnTo>
                <a:cubicBezTo>
                  <a:pt x="1055" y="2328"/>
                  <a:pt x="1070" y="2350"/>
                  <a:pt x="1087" y="2372"/>
                </a:cubicBezTo>
                <a:lnTo>
                  <a:pt x="1603" y="3318"/>
                </a:lnTo>
                <a:cubicBezTo>
                  <a:pt x="1627" y="3361"/>
                  <a:pt x="1670" y="3383"/>
                  <a:pt x="1713" y="3383"/>
                </a:cubicBezTo>
                <a:cubicBezTo>
                  <a:pt x="1756" y="3383"/>
                  <a:pt x="1799" y="3361"/>
                  <a:pt x="1822" y="3318"/>
                </a:cubicBezTo>
                <a:lnTo>
                  <a:pt x="2339" y="2372"/>
                </a:lnTo>
                <a:cubicBezTo>
                  <a:pt x="2350" y="2350"/>
                  <a:pt x="2371" y="2328"/>
                  <a:pt x="2388" y="2318"/>
                </a:cubicBezTo>
                <a:lnTo>
                  <a:pt x="3334" y="1802"/>
                </a:lnTo>
                <a:cubicBezTo>
                  <a:pt x="3425" y="1753"/>
                  <a:pt x="3425" y="1630"/>
                  <a:pt x="3334" y="1581"/>
                </a:cubicBezTo>
                <a:lnTo>
                  <a:pt x="2388" y="1065"/>
                </a:lnTo>
                <a:cubicBezTo>
                  <a:pt x="2371" y="1055"/>
                  <a:pt x="2350" y="1033"/>
                  <a:pt x="2339" y="1011"/>
                </a:cubicBezTo>
                <a:lnTo>
                  <a:pt x="1822" y="65"/>
                </a:lnTo>
                <a:cubicBezTo>
                  <a:pt x="1799" y="22"/>
                  <a:pt x="1756" y="0"/>
                  <a:pt x="1713" y="0"/>
                </a:cubicBezTo>
                <a:close/>
              </a:path>
            </a:pathLst>
          </a:custGeom>
          <a:solidFill>
            <a:schemeClr val="accent3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6"/>
          <p:cNvSpPr/>
          <p:nvPr/>
        </p:nvSpPr>
        <p:spPr>
          <a:xfrm>
            <a:off x="416117" y="3371537"/>
            <a:ext cx="196413" cy="193905"/>
          </a:xfrm>
          <a:custGeom>
            <a:avLst/>
            <a:gdLst/>
            <a:ahLst/>
            <a:cxnLst/>
            <a:rect l="l" t="t" r="r" b="b"/>
            <a:pathLst>
              <a:path w="3426" h="3383" extrusionOk="0">
                <a:moveTo>
                  <a:pt x="1713" y="0"/>
                </a:moveTo>
                <a:cubicBezTo>
                  <a:pt x="1670" y="0"/>
                  <a:pt x="1627" y="22"/>
                  <a:pt x="1603" y="65"/>
                </a:cubicBezTo>
                <a:lnTo>
                  <a:pt x="1087" y="1011"/>
                </a:lnTo>
                <a:cubicBezTo>
                  <a:pt x="1070" y="1033"/>
                  <a:pt x="1055" y="1055"/>
                  <a:pt x="1033" y="1065"/>
                </a:cubicBezTo>
                <a:lnTo>
                  <a:pt x="87" y="1581"/>
                </a:lnTo>
                <a:cubicBezTo>
                  <a:pt x="0" y="1630"/>
                  <a:pt x="0" y="1753"/>
                  <a:pt x="87" y="1802"/>
                </a:cubicBezTo>
                <a:lnTo>
                  <a:pt x="1033" y="2318"/>
                </a:lnTo>
                <a:cubicBezTo>
                  <a:pt x="1055" y="2328"/>
                  <a:pt x="1070" y="2350"/>
                  <a:pt x="1087" y="2372"/>
                </a:cubicBezTo>
                <a:lnTo>
                  <a:pt x="1603" y="3318"/>
                </a:lnTo>
                <a:cubicBezTo>
                  <a:pt x="1627" y="3361"/>
                  <a:pt x="1670" y="3383"/>
                  <a:pt x="1713" y="3383"/>
                </a:cubicBezTo>
                <a:cubicBezTo>
                  <a:pt x="1756" y="3383"/>
                  <a:pt x="1799" y="3361"/>
                  <a:pt x="1822" y="3318"/>
                </a:cubicBezTo>
                <a:lnTo>
                  <a:pt x="2339" y="2372"/>
                </a:lnTo>
                <a:cubicBezTo>
                  <a:pt x="2350" y="2350"/>
                  <a:pt x="2371" y="2328"/>
                  <a:pt x="2388" y="2318"/>
                </a:cubicBezTo>
                <a:lnTo>
                  <a:pt x="3334" y="1802"/>
                </a:lnTo>
                <a:cubicBezTo>
                  <a:pt x="3425" y="1753"/>
                  <a:pt x="3425" y="1630"/>
                  <a:pt x="3334" y="1581"/>
                </a:cubicBezTo>
                <a:lnTo>
                  <a:pt x="2388" y="1065"/>
                </a:lnTo>
                <a:cubicBezTo>
                  <a:pt x="2371" y="1055"/>
                  <a:pt x="2350" y="1033"/>
                  <a:pt x="2339" y="1011"/>
                </a:cubicBezTo>
                <a:lnTo>
                  <a:pt x="1822" y="65"/>
                </a:lnTo>
                <a:cubicBezTo>
                  <a:pt x="1799" y="22"/>
                  <a:pt x="1756" y="0"/>
                  <a:pt x="1713" y="0"/>
                </a:cubicBezTo>
                <a:close/>
              </a:path>
            </a:pathLst>
          </a:cu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8"/>
          <p:cNvSpPr/>
          <p:nvPr/>
        </p:nvSpPr>
        <p:spPr>
          <a:xfrm>
            <a:off x="1866900" y="1247775"/>
            <a:ext cx="5400600" cy="26385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8"/>
          <p:cNvSpPr txBox="1">
            <a:spLocks noGrp="1"/>
          </p:cNvSpPr>
          <p:nvPr>
            <p:ph type="title"/>
          </p:nvPr>
        </p:nvSpPr>
        <p:spPr>
          <a:xfrm>
            <a:off x="1874400" y="1245600"/>
            <a:ext cx="5395200" cy="26523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sp>
        <p:nvSpPr>
          <p:cNvPr id="73" name="Google Shape;73;p8"/>
          <p:cNvSpPr/>
          <p:nvPr/>
        </p:nvSpPr>
        <p:spPr>
          <a:xfrm>
            <a:off x="6901505" y="4650525"/>
            <a:ext cx="196413" cy="193905"/>
          </a:xfrm>
          <a:custGeom>
            <a:avLst/>
            <a:gdLst/>
            <a:ahLst/>
            <a:cxnLst/>
            <a:rect l="l" t="t" r="r" b="b"/>
            <a:pathLst>
              <a:path w="3426" h="3383" extrusionOk="0">
                <a:moveTo>
                  <a:pt x="1713" y="0"/>
                </a:moveTo>
                <a:cubicBezTo>
                  <a:pt x="1670" y="0"/>
                  <a:pt x="1627" y="22"/>
                  <a:pt x="1603" y="65"/>
                </a:cubicBezTo>
                <a:lnTo>
                  <a:pt x="1087" y="1011"/>
                </a:lnTo>
                <a:cubicBezTo>
                  <a:pt x="1070" y="1033"/>
                  <a:pt x="1055" y="1055"/>
                  <a:pt x="1033" y="1065"/>
                </a:cubicBezTo>
                <a:lnTo>
                  <a:pt x="87" y="1581"/>
                </a:lnTo>
                <a:cubicBezTo>
                  <a:pt x="0" y="1630"/>
                  <a:pt x="0" y="1753"/>
                  <a:pt x="87" y="1802"/>
                </a:cubicBezTo>
                <a:lnTo>
                  <a:pt x="1033" y="2318"/>
                </a:lnTo>
                <a:cubicBezTo>
                  <a:pt x="1055" y="2328"/>
                  <a:pt x="1070" y="2350"/>
                  <a:pt x="1087" y="2372"/>
                </a:cubicBezTo>
                <a:lnTo>
                  <a:pt x="1603" y="3318"/>
                </a:lnTo>
                <a:cubicBezTo>
                  <a:pt x="1627" y="3361"/>
                  <a:pt x="1670" y="3383"/>
                  <a:pt x="1713" y="3383"/>
                </a:cubicBezTo>
                <a:cubicBezTo>
                  <a:pt x="1756" y="3383"/>
                  <a:pt x="1799" y="3361"/>
                  <a:pt x="1822" y="3318"/>
                </a:cubicBezTo>
                <a:lnTo>
                  <a:pt x="2339" y="2372"/>
                </a:lnTo>
                <a:cubicBezTo>
                  <a:pt x="2350" y="2350"/>
                  <a:pt x="2371" y="2328"/>
                  <a:pt x="2388" y="2318"/>
                </a:cubicBezTo>
                <a:lnTo>
                  <a:pt x="3334" y="1802"/>
                </a:lnTo>
                <a:cubicBezTo>
                  <a:pt x="3425" y="1753"/>
                  <a:pt x="3425" y="1630"/>
                  <a:pt x="3334" y="1581"/>
                </a:cubicBezTo>
                <a:lnTo>
                  <a:pt x="2388" y="1065"/>
                </a:lnTo>
                <a:cubicBezTo>
                  <a:pt x="2371" y="1055"/>
                  <a:pt x="2350" y="1033"/>
                  <a:pt x="2339" y="1011"/>
                </a:cubicBezTo>
                <a:lnTo>
                  <a:pt x="1822" y="65"/>
                </a:lnTo>
                <a:cubicBezTo>
                  <a:pt x="1799" y="22"/>
                  <a:pt x="1756" y="0"/>
                  <a:pt x="1713" y="0"/>
                </a:cubicBezTo>
                <a:close/>
              </a:path>
            </a:pathLst>
          </a:custGeom>
          <a:solidFill>
            <a:schemeClr val="accent3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8"/>
          <p:cNvSpPr/>
          <p:nvPr/>
        </p:nvSpPr>
        <p:spPr>
          <a:xfrm>
            <a:off x="2331859" y="1152525"/>
            <a:ext cx="196413" cy="193905"/>
          </a:xfrm>
          <a:custGeom>
            <a:avLst/>
            <a:gdLst/>
            <a:ahLst/>
            <a:cxnLst/>
            <a:rect l="l" t="t" r="r" b="b"/>
            <a:pathLst>
              <a:path w="3426" h="3383" extrusionOk="0">
                <a:moveTo>
                  <a:pt x="1713" y="0"/>
                </a:moveTo>
                <a:cubicBezTo>
                  <a:pt x="1670" y="0"/>
                  <a:pt x="1627" y="22"/>
                  <a:pt x="1603" y="65"/>
                </a:cubicBezTo>
                <a:lnTo>
                  <a:pt x="1087" y="1011"/>
                </a:lnTo>
                <a:cubicBezTo>
                  <a:pt x="1070" y="1033"/>
                  <a:pt x="1055" y="1055"/>
                  <a:pt x="1033" y="1065"/>
                </a:cubicBezTo>
                <a:lnTo>
                  <a:pt x="87" y="1581"/>
                </a:lnTo>
                <a:cubicBezTo>
                  <a:pt x="0" y="1630"/>
                  <a:pt x="0" y="1753"/>
                  <a:pt x="87" y="1802"/>
                </a:cubicBezTo>
                <a:lnTo>
                  <a:pt x="1033" y="2318"/>
                </a:lnTo>
                <a:cubicBezTo>
                  <a:pt x="1055" y="2328"/>
                  <a:pt x="1070" y="2350"/>
                  <a:pt x="1087" y="2372"/>
                </a:cubicBezTo>
                <a:lnTo>
                  <a:pt x="1603" y="3318"/>
                </a:lnTo>
                <a:cubicBezTo>
                  <a:pt x="1627" y="3361"/>
                  <a:pt x="1670" y="3383"/>
                  <a:pt x="1713" y="3383"/>
                </a:cubicBezTo>
                <a:cubicBezTo>
                  <a:pt x="1756" y="3383"/>
                  <a:pt x="1799" y="3361"/>
                  <a:pt x="1822" y="3318"/>
                </a:cubicBezTo>
                <a:lnTo>
                  <a:pt x="2339" y="2372"/>
                </a:lnTo>
                <a:cubicBezTo>
                  <a:pt x="2350" y="2350"/>
                  <a:pt x="2371" y="2328"/>
                  <a:pt x="2388" y="2318"/>
                </a:cubicBezTo>
                <a:lnTo>
                  <a:pt x="3334" y="1802"/>
                </a:lnTo>
                <a:cubicBezTo>
                  <a:pt x="3425" y="1753"/>
                  <a:pt x="3425" y="1630"/>
                  <a:pt x="3334" y="1581"/>
                </a:cubicBezTo>
                <a:lnTo>
                  <a:pt x="2388" y="1065"/>
                </a:lnTo>
                <a:cubicBezTo>
                  <a:pt x="2371" y="1055"/>
                  <a:pt x="2350" y="1033"/>
                  <a:pt x="2339" y="1011"/>
                </a:cubicBezTo>
                <a:lnTo>
                  <a:pt x="1822" y="65"/>
                </a:lnTo>
                <a:cubicBezTo>
                  <a:pt x="1799" y="22"/>
                  <a:pt x="1756" y="0"/>
                  <a:pt x="1713" y="0"/>
                </a:cubicBezTo>
                <a:close/>
              </a:path>
            </a:pathLst>
          </a:custGeom>
          <a:solidFill>
            <a:schemeClr val="accen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8"/>
          <p:cNvSpPr/>
          <p:nvPr/>
        </p:nvSpPr>
        <p:spPr>
          <a:xfrm>
            <a:off x="1772288" y="3770587"/>
            <a:ext cx="196413" cy="193905"/>
          </a:xfrm>
          <a:custGeom>
            <a:avLst/>
            <a:gdLst/>
            <a:ahLst/>
            <a:cxnLst/>
            <a:rect l="l" t="t" r="r" b="b"/>
            <a:pathLst>
              <a:path w="3426" h="3383" extrusionOk="0">
                <a:moveTo>
                  <a:pt x="1713" y="0"/>
                </a:moveTo>
                <a:cubicBezTo>
                  <a:pt x="1670" y="0"/>
                  <a:pt x="1627" y="22"/>
                  <a:pt x="1603" y="65"/>
                </a:cubicBezTo>
                <a:lnTo>
                  <a:pt x="1087" y="1011"/>
                </a:lnTo>
                <a:cubicBezTo>
                  <a:pt x="1070" y="1033"/>
                  <a:pt x="1055" y="1055"/>
                  <a:pt x="1033" y="1065"/>
                </a:cubicBezTo>
                <a:lnTo>
                  <a:pt x="87" y="1581"/>
                </a:lnTo>
                <a:cubicBezTo>
                  <a:pt x="0" y="1630"/>
                  <a:pt x="0" y="1753"/>
                  <a:pt x="87" y="1802"/>
                </a:cubicBezTo>
                <a:lnTo>
                  <a:pt x="1033" y="2318"/>
                </a:lnTo>
                <a:cubicBezTo>
                  <a:pt x="1055" y="2328"/>
                  <a:pt x="1070" y="2350"/>
                  <a:pt x="1087" y="2372"/>
                </a:cubicBezTo>
                <a:lnTo>
                  <a:pt x="1603" y="3318"/>
                </a:lnTo>
                <a:cubicBezTo>
                  <a:pt x="1627" y="3361"/>
                  <a:pt x="1670" y="3383"/>
                  <a:pt x="1713" y="3383"/>
                </a:cubicBezTo>
                <a:cubicBezTo>
                  <a:pt x="1756" y="3383"/>
                  <a:pt x="1799" y="3361"/>
                  <a:pt x="1822" y="3318"/>
                </a:cubicBezTo>
                <a:lnTo>
                  <a:pt x="2339" y="2372"/>
                </a:lnTo>
                <a:cubicBezTo>
                  <a:pt x="2350" y="2350"/>
                  <a:pt x="2371" y="2328"/>
                  <a:pt x="2388" y="2318"/>
                </a:cubicBezTo>
                <a:lnTo>
                  <a:pt x="3334" y="1802"/>
                </a:lnTo>
                <a:cubicBezTo>
                  <a:pt x="3425" y="1753"/>
                  <a:pt x="3425" y="1630"/>
                  <a:pt x="3334" y="1581"/>
                </a:cubicBezTo>
                <a:lnTo>
                  <a:pt x="2388" y="1065"/>
                </a:lnTo>
                <a:cubicBezTo>
                  <a:pt x="2371" y="1055"/>
                  <a:pt x="2350" y="1033"/>
                  <a:pt x="2339" y="1011"/>
                </a:cubicBezTo>
                <a:lnTo>
                  <a:pt x="1822" y="65"/>
                </a:lnTo>
                <a:cubicBezTo>
                  <a:pt x="1799" y="22"/>
                  <a:pt x="1756" y="0"/>
                  <a:pt x="1713" y="0"/>
                </a:cubicBezTo>
                <a:close/>
              </a:path>
            </a:pathLst>
          </a:custGeom>
          <a:solidFill>
            <a:schemeClr val="accent4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8"/>
          <p:cNvSpPr/>
          <p:nvPr/>
        </p:nvSpPr>
        <p:spPr>
          <a:xfrm>
            <a:off x="8488654" y="1583575"/>
            <a:ext cx="196413" cy="193905"/>
          </a:xfrm>
          <a:custGeom>
            <a:avLst/>
            <a:gdLst/>
            <a:ahLst/>
            <a:cxnLst/>
            <a:rect l="l" t="t" r="r" b="b"/>
            <a:pathLst>
              <a:path w="3426" h="3383" extrusionOk="0">
                <a:moveTo>
                  <a:pt x="1713" y="0"/>
                </a:moveTo>
                <a:cubicBezTo>
                  <a:pt x="1670" y="0"/>
                  <a:pt x="1627" y="22"/>
                  <a:pt x="1603" y="65"/>
                </a:cubicBezTo>
                <a:lnTo>
                  <a:pt x="1087" y="1011"/>
                </a:lnTo>
                <a:cubicBezTo>
                  <a:pt x="1070" y="1033"/>
                  <a:pt x="1055" y="1055"/>
                  <a:pt x="1033" y="1065"/>
                </a:cubicBezTo>
                <a:lnTo>
                  <a:pt x="87" y="1581"/>
                </a:lnTo>
                <a:cubicBezTo>
                  <a:pt x="0" y="1630"/>
                  <a:pt x="0" y="1753"/>
                  <a:pt x="87" y="1802"/>
                </a:cubicBezTo>
                <a:lnTo>
                  <a:pt x="1033" y="2318"/>
                </a:lnTo>
                <a:cubicBezTo>
                  <a:pt x="1055" y="2328"/>
                  <a:pt x="1070" y="2350"/>
                  <a:pt x="1087" y="2372"/>
                </a:cubicBezTo>
                <a:lnTo>
                  <a:pt x="1603" y="3318"/>
                </a:lnTo>
                <a:cubicBezTo>
                  <a:pt x="1627" y="3361"/>
                  <a:pt x="1670" y="3383"/>
                  <a:pt x="1713" y="3383"/>
                </a:cubicBezTo>
                <a:cubicBezTo>
                  <a:pt x="1756" y="3383"/>
                  <a:pt x="1799" y="3361"/>
                  <a:pt x="1822" y="3318"/>
                </a:cubicBezTo>
                <a:lnTo>
                  <a:pt x="2339" y="2372"/>
                </a:lnTo>
                <a:cubicBezTo>
                  <a:pt x="2350" y="2350"/>
                  <a:pt x="2371" y="2328"/>
                  <a:pt x="2388" y="2318"/>
                </a:cubicBezTo>
                <a:lnTo>
                  <a:pt x="3334" y="1802"/>
                </a:lnTo>
                <a:cubicBezTo>
                  <a:pt x="3425" y="1753"/>
                  <a:pt x="3425" y="1630"/>
                  <a:pt x="3334" y="1581"/>
                </a:cubicBezTo>
                <a:lnTo>
                  <a:pt x="2388" y="1065"/>
                </a:lnTo>
                <a:cubicBezTo>
                  <a:pt x="2371" y="1055"/>
                  <a:pt x="2350" y="1033"/>
                  <a:pt x="2339" y="1011"/>
                </a:cubicBezTo>
                <a:lnTo>
                  <a:pt x="1822" y="65"/>
                </a:lnTo>
                <a:cubicBezTo>
                  <a:pt x="1799" y="22"/>
                  <a:pt x="1756" y="0"/>
                  <a:pt x="1713" y="0"/>
                </a:cubicBezTo>
                <a:close/>
              </a:path>
            </a:pathLst>
          </a:cu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8"/>
          <p:cNvSpPr/>
          <p:nvPr/>
        </p:nvSpPr>
        <p:spPr>
          <a:xfrm>
            <a:off x="416117" y="4414587"/>
            <a:ext cx="196413" cy="193905"/>
          </a:xfrm>
          <a:custGeom>
            <a:avLst/>
            <a:gdLst/>
            <a:ahLst/>
            <a:cxnLst/>
            <a:rect l="l" t="t" r="r" b="b"/>
            <a:pathLst>
              <a:path w="3426" h="3383" extrusionOk="0">
                <a:moveTo>
                  <a:pt x="1713" y="0"/>
                </a:moveTo>
                <a:cubicBezTo>
                  <a:pt x="1670" y="0"/>
                  <a:pt x="1627" y="22"/>
                  <a:pt x="1603" y="65"/>
                </a:cubicBezTo>
                <a:lnTo>
                  <a:pt x="1087" y="1011"/>
                </a:lnTo>
                <a:cubicBezTo>
                  <a:pt x="1070" y="1033"/>
                  <a:pt x="1055" y="1055"/>
                  <a:pt x="1033" y="1065"/>
                </a:cubicBezTo>
                <a:lnTo>
                  <a:pt x="87" y="1581"/>
                </a:lnTo>
                <a:cubicBezTo>
                  <a:pt x="0" y="1630"/>
                  <a:pt x="0" y="1753"/>
                  <a:pt x="87" y="1802"/>
                </a:cubicBezTo>
                <a:lnTo>
                  <a:pt x="1033" y="2318"/>
                </a:lnTo>
                <a:cubicBezTo>
                  <a:pt x="1055" y="2328"/>
                  <a:pt x="1070" y="2350"/>
                  <a:pt x="1087" y="2372"/>
                </a:cubicBezTo>
                <a:lnTo>
                  <a:pt x="1603" y="3318"/>
                </a:lnTo>
                <a:cubicBezTo>
                  <a:pt x="1627" y="3361"/>
                  <a:pt x="1670" y="3383"/>
                  <a:pt x="1713" y="3383"/>
                </a:cubicBezTo>
                <a:cubicBezTo>
                  <a:pt x="1756" y="3383"/>
                  <a:pt x="1799" y="3361"/>
                  <a:pt x="1822" y="3318"/>
                </a:cubicBezTo>
                <a:lnTo>
                  <a:pt x="2339" y="2372"/>
                </a:lnTo>
                <a:cubicBezTo>
                  <a:pt x="2350" y="2350"/>
                  <a:pt x="2371" y="2328"/>
                  <a:pt x="2388" y="2318"/>
                </a:cubicBezTo>
                <a:lnTo>
                  <a:pt x="3334" y="1802"/>
                </a:lnTo>
                <a:cubicBezTo>
                  <a:pt x="3425" y="1753"/>
                  <a:pt x="3425" y="1630"/>
                  <a:pt x="3334" y="1581"/>
                </a:cubicBezTo>
                <a:lnTo>
                  <a:pt x="2388" y="1065"/>
                </a:lnTo>
                <a:cubicBezTo>
                  <a:pt x="2371" y="1055"/>
                  <a:pt x="2350" y="1033"/>
                  <a:pt x="2339" y="1011"/>
                </a:cubicBezTo>
                <a:lnTo>
                  <a:pt x="1822" y="65"/>
                </a:lnTo>
                <a:cubicBezTo>
                  <a:pt x="1799" y="22"/>
                  <a:pt x="1756" y="0"/>
                  <a:pt x="1713" y="0"/>
                </a:cubicBezTo>
                <a:close/>
              </a:path>
            </a:pathLst>
          </a:cu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8"/>
          <p:cNvSpPr/>
          <p:nvPr/>
        </p:nvSpPr>
        <p:spPr>
          <a:xfrm>
            <a:off x="2602255" y="4300375"/>
            <a:ext cx="196413" cy="193905"/>
          </a:xfrm>
          <a:custGeom>
            <a:avLst/>
            <a:gdLst/>
            <a:ahLst/>
            <a:cxnLst/>
            <a:rect l="l" t="t" r="r" b="b"/>
            <a:pathLst>
              <a:path w="3426" h="3383" extrusionOk="0">
                <a:moveTo>
                  <a:pt x="1713" y="0"/>
                </a:moveTo>
                <a:cubicBezTo>
                  <a:pt x="1670" y="0"/>
                  <a:pt x="1627" y="22"/>
                  <a:pt x="1603" y="65"/>
                </a:cubicBezTo>
                <a:lnTo>
                  <a:pt x="1087" y="1011"/>
                </a:lnTo>
                <a:cubicBezTo>
                  <a:pt x="1070" y="1033"/>
                  <a:pt x="1055" y="1055"/>
                  <a:pt x="1033" y="1065"/>
                </a:cubicBezTo>
                <a:lnTo>
                  <a:pt x="87" y="1581"/>
                </a:lnTo>
                <a:cubicBezTo>
                  <a:pt x="0" y="1630"/>
                  <a:pt x="0" y="1753"/>
                  <a:pt x="87" y="1802"/>
                </a:cubicBezTo>
                <a:lnTo>
                  <a:pt x="1033" y="2318"/>
                </a:lnTo>
                <a:cubicBezTo>
                  <a:pt x="1055" y="2328"/>
                  <a:pt x="1070" y="2350"/>
                  <a:pt x="1087" y="2372"/>
                </a:cubicBezTo>
                <a:lnTo>
                  <a:pt x="1603" y="3318"/>
                </a:lnTo>
                <a:cubicBezTo>
                  <a:pt x="1627" y="3361"/>
                  <a:pt x="1670" y="3383"/>
                  <a:pt x="1713" y="3383"/>
                </a:cubicBezTo>
                <a:cubicBezTo>
                  <a:pt x="1756" y="3383"/>
                  <a:pt x="1799" y="3361"/>
                  <a:pt x="1822" y="3318"/>
                </a:cubicBezTo>
                <a:lnTo>
                  <a:pt x="2339" y="2372"/>
                </a:lnTo>
                <a:cubicBezTo>
                  <a:pt x="2350" y="2350"/>
                  <a:pt x="2371" y="2328"/>
                  <a:pt x="2388" y="2318"/>
                </a:cubicBezTo>
                <a:lnTo>
                  <a:pt x="3334" y="1802"/>
                </a:lnTo>
                <a:cubicBezTo>
                  <a:pt x="3425" y="1753"/>
                  <a:pt x="3425" y="1630"/>
                  <a:pt x="3334" y="1581"/>
                </a:cubicBezTo>
                <a:lnTo>
                  <a:pt x="2388" y="1065"/>
                </a:lnTo>
                <a:cubicBezTo>
                  <a:pt x="2371" y="1055"/>
                  <a:pt x="2350" y="1033"/>
                  <a:pt x="2339" y="1011"/>
                </a:cubicBezTo>
                <a:lnTo>
                  <a:pt x="1822" y="65"/>
                </a:lnTo>
                <a:cubicBezTo>
                  <a:pt x="1799" y="22"/>
                  <a:pt x="1756" y="0"/>
                  <a:pt x="1713" y="0"/>
                </a:cubicBezTo>
                <a:close/>
              </a:path>
            </a:pathLst>
          </a:custGeom>
          <a:solidFill>
            <a:schemeClr val="accent3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8"/>
          <p:cNvSpPr/>
          <p:nvPr/>
        </p:nvSpPr>
        <p:spPr>
          <a:xfrm>
            <a:off x="7174813" y="1195737"/>
            <a:ext cx="196413" cy="193905"/>
          </a:xfrm>
          <a:custGeom>
            <a:avLst/>
            <a:gdLst/>
            <a:ahLst/>
            <a:cxnLst/>
            <a:rect l="l" t="t" r="r" b="b"/>
            <a:pathLst>
              <a:path w="3426" h="3383" extrusionOk="0">
                <a:moveTo>
                  <a:pt x="1713" y="0"/>
                </a:moveTo>
                <a:cubicBezTo>
                  <a:pt x="1670" y="0"/>
                  <a:pt x="1627" y="22"/>
                  <a:pt x="1603" y="65"/>
                </a:cubicBezTo>
                <a:lnTo>
                  <a:pt x="1087" y="1011"/>
                </a:lnTo>
                <a:cubicBezTo>
                  <a:pt x="1070" y="1033"/>
                  <a:pt x="1055" y="1055"/>
                  <a:pt x="1033" y="1065"/>
                </a:cubicBezTo>
                <a:lnTo>
                  <a:pt x="87" y="1581"/>
                </a:lnTo>
                <a:cubicBezTo>
                  <a:pt x="0" y="1630"/>
                  <a:pt x="0" y="1753"/>
                  <a:pt x="87" y="1802"/>
                </a:cubicBezTo>
                <a:lnTo>
                  <a:pt x="1033" y="2318"/>
                </a:lnTo>
                <a:cubicBezTo>
                  <a:pt x="1055" y="2328"/>
                  <a:pt x="1070" y="2350"/>
                  <a:pt x="1087" y="2372"/>
                </a:cubicBezTo>
                <a:lnTo>
                  <a:pt x="1603" y="3318"/>
                </a:lnTo>
                <a:cubicBezTo>
                  <a:pt x="1627" y="3361"/>
                  <a:pt x="1670" y="3383"/>
                  <a:pt x="1713" y="3383"/>
                </a:cubicBezTo>
                <a:cubicBezTo>
                  <a:pt x="1756" y="3383"/>
                  <a:pt x="1799" y="3361"/>
                  <a:pt x="1822" y="3318"/>
                </a:cubicBezTo>
                <a:lnTo>
                  <a:pt x="2339" y="2372"/>
                </a:lnTo>
                <a:cubicBezTo>
                  <a:pt x="2350" y="2350"/>
                  <a:pt x="2371" y="2328"/>
                  <a:pt x="2388" y="2318"/>
                </a:cubicBezTo>
                <a:lnTo>
                  <a:pt x="3334" y="1802"/>
                </a:lnTo>
                <a:cubicBezTo>
                  <a:pt x="3425" y="1753"/>
                  <a:pt x="3425" y="1630"/>
                  <a:pt x="3334" y="1581"/>
                </a:cubicBezTo>
                <a:lnTo>
                  <a:pt x="2388" y="1065"/>
                </a:lnTo>
                <a:cubicBezTo>
                  <a:pt x="2371" y="1055"/>
                  <a:pt x="2350" y="1033"/>
                  <a:pt x="2339" y="1011"/>
                </a:cubicBezTo>
                <a:lnTo>
                  <a:pt x="1822" y="65"/>
                </a:lnTo>
                <a:cubicBezTo>
                  <a:pt x="1799" y="22"/>
                  <a:pt x="1756" y="0"/>
                  <a:pt x="1713" y="0"/>
                </a:cubicBezTo>
                <a:close/>
              </a:path>
            </a:pathLst>
          </a:custGeom>
          <a:solidFill>
            <a:schemeClr val="accent4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8"/>
          <p:cNvSpPr/>
          <p:nvPr/>
        </p:nvSpPr>
        <p:spPr>
          <a:xfrm>
            <a:off x="7174822" y="2968325"/>
            <a:ext cx="196413" cy="193905"/>
          </a:xfrm>
          <a:custGeom>
            <a:avLst/>
            <a:gdLst/>
            <a:ahLst/>
            <a:cxnLst/>
            <a:rect l="l" t="t" r="r" b="b"/>
            <a:pathLst>
              <a:path w="3426" h="3383" extrusionOk="0">
                <a:moveTo>
                  <a:pt x="1713" y="0"/>
                </a:moveTo>
                <a:cubicBezTo>
                  <a:pt x="1670" y="0"/>
                  <a:pt x="1627" y="22"/>
                  <a:pt x="1603" y="65"/>
                </a:cubicBezTo>
                <a:lnTo>
                  <a:pt x="1087" y="1011"/>
                </a:lnTo>
                <a:cubicBezTo>
                  <a:pt x="1070" y="1033"/>
                  <a:pt x="1055" y="1055"/>
                  <a:pt x="1033" y="1065"/>
                </a:cubicBezTo>
                <a:lnTo>
                  <a:pt x="87" y="1581"/>
                </a:lnTo>
                <a:cubicBezTo>
                  <a:pt x="0" y="1630"/>
                  <a:pt x="0" y="1753"/>
                  <a:pt x="87" y="1802"/>
                </a:cubicBezTo>
                <a:lnTo>
                  <a:pt x="1033" y="2318"/>
                </a:lnTo>
                <a:cubicBezTo>
                  <a:pt x="1055" y="2328"/>
                  <a:pt x="1070" y="2350"/>
                  <a:pt x="1087" y="2372"/>
                </a:cubicBezTo>
                <a:lnTo>
                  <a:pt x="1603" y="3318"/>
                </a:lnTo>
                <a:cubicBezTo>
                  <a:pt x="1627" y="3361"/>
                  <a:pt x="1670" y="3383"/>
                  <a:pt x="1713" y="3383"/>
                </a:cubicBezTo>
                <a:cubicBezTo>
                  <a:pt x="1756" y="3383"/>
                  <a:pt x="1799" y="3361"/>
                  <a:pt x="1822" y="3318"/>
                </a:cubicBezTo>
                <a:lnTo>
                  <a:pt x="2339" y="2372"/>
                </a:lnTo>
                <a:cubicBezTo>
                  <a:pt x="2350" y="2350"/>
                  <a:pt x="2371" y="2328"/>
                  <a:pt x="2388" y="2318"/>
                </a:cubicBezTo>
                <a:lnTo>
                  <a:pt x="3334" y="1802"/>
                </a:lnTo>
                <a:cubicBezTo>
                  <a:pt x="3425" y="1753"/>
                  <a:pt x="3425" y="1630"/>
                  <a:pt x="3334" y="1581"/>
                </a:cubicBezTo>
                <a:lnTo>
                  <a:pt x="2388" y="1065"/>
                </a:lnTo>
                <a:cubicBezTo>
                  <a:pt x="2371" y="1055"/>
                  <a:pt x="2350" y="1033"/>
                  <a:pt x="2339" y="1011"/>
                </a:cubicBezTo>
                <a:lnTo>
                  <a:pt x="1822" y="65"/>
                </a:lnTo>
                <a:cubicBezTo>
                  <a:pt x="1799" y="22"/>
                  <a:pt x="1756" y="0"/>
                  <a:pt x="1713" y="0"/>
                </a:cubicBezTo>
                <a:close/>
              </a:path>
            </a:pathLst>
          </a:custGeom>
          <a:solidFill>
            <a:schemeClr val="accen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p8"/>
          <p:cNvSpPr/>
          <p:nvPr/>
        </p:nvSpPr>
        <p:spPr>
          <a:xfrm>
            <a:off x="4473793" y="572750"/>
            <a:ext cx="196413" cy="193905"/>
          </a:xfrm>
          <a:custGeom>
            <a:avLst/>
            <a:gdLst/>
            <a:ahLst/>
            <a:cxnLst/>
            <a:rect l="l" t="t" r="r" b="b"/>
            <a:pathLst>
              <a:path w="3426" h="3383" extrusionOk="0">
                <a:moveTo>
                  <a:pt x="1713" y="0"/>
                </a:moveTo>
                <a:cubicBezTo>
                  <a:pt x="1670" y="0"/>
                  <a:pt x="1627" y="22"/>
                  <a:pt x="1603" y="65"/>
                </a:cubicBezTo>
                <a:lnTo>
                  <a:pt x="1087" y="1011"/>
                </a:lnTo>
                <a:cubicBezTo>
                  <a:pt x="1070" y="1033"/>
                  <a:pt x="1055" y="1055"/>
                  <a:pt x="1033" y="1065"/>
                </a:cubicBezTo>
                <a:lnTo>
                  <a:pt x="87" y="1581"/>
                </a:lnTo>
                <a:cubicBezTo>
                  <a:pt x="0" y="1630"/>
                  <a:pt x="0" y="1753"/>
                  <a:pt x="87" y="1802"/>
                </a:cubicBezTo>
                <a:lnTo>
                  <a:pt x="1033" y="2318"/>
                </a:lnTo>
                <a:cubicBezTo>
                  <a:pt x="1055" y="2328"/>
                  <a:pt x="1070" y="2350"/>
                  <a:pt x="1087" y="2372"/>
                </a:cubicBezTo>
                <a:lnTo>
                  <a:pt x="1603" y="3318"/>
                </a:lnTo>
                <a:cubicBezTo>
                  <a:pt x="1627" y="3361"/>
                  <a:pt x="1670" y="3383"/>
                  <a:pt x="1713" y="3383"/>
                </a:cubicBezTo>
                <a:cubicBezTo>
                  <a:pt x="1756" y="3383"/>
                  <a:pt x="1799" y="3361"/>
                  <a:pt x="1822" y="3318"/>
                </a:cubicBezTo>
                <a:lnTo>
                  <a:pt x="2339" y="2372"/>
                </a:lnTo>
                <a:cubicBezTo>
                  <a:pt x="2350" y="2350"/>
                  <a:pt x="2371" y="2328"/>
                  <a:pt x="2388" y="2318"/>
                </a:cubicBezTo>
                <a:lnTo>
                  <a:pt x="3334" y="1802"/>
                </a:lnTo>
                <a:cubicBezTo>
                  <a:pt x="3425" y="1753"/>
                  <a:pt x="3425" y="1630"/>
                  <a:pt x="3334" y="1581"/>
                </a:cubicBezTo>
                <a:lnTo>
                  <a:pt x="2388" y="1065"/>
                </a:lnTo>
                <a:cubicBezTo>
                  <a:pt x="2371" y="1055"/>
                  <a:pt x="2350" y="1033"/>
                  <a:pt x="2339" y="1011"/>
                </a:cubicBezTo>
                <a:lnTo>
                  <a:pt x="1822" y="65"/>
                </a:lnTo>
                <a:cubicBezTo>
                  <a:pt x="1799" y="22"/>
                  <a:pt x="1756" y="0"/>
                  <a:pt x="1713" y="0"/>
                </a:cubicBezTo>
                <a:close/>
              </a:path>
            </a:pathLst>
          </a:custGeom>
          <a:solidFill>
            <a:schemeClr val="accent3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8"/>
          <p:cNvSpPr/>
          <p:nvPr/>
        </p:nvSpPr>
        <p:spPr>
          <a:xfrm>
            <a:off x="5583643" y="4106475"/>
            <a:ext cx="196413" cy="193905"/>
          </a:xfrm>
          <a:custGeom>
            <a:avLst/>
            <a:gdLst/>
            <a:ahLst/>
            <a:cxnLst/>
            <a:rect l="l" t="t" r="r" b="b"/>
            <a:pathLst>
              <a:path w="3426" h="3383" extrusionOk="0">
                <a:moveTo>
                  <a:pt x="1713" y="0"/>
                </a:moveTo>
                <a:cubicBezTo>
                  <a:pt x="1670" y="0"/>
                  <a:pt x="1627" y="22"/>
                  <a:pt x="1603" y="65"/>
                </a:cubicBezTo>
                <a:lnTo>
                  <a:pt x="1087" y="1011"/>
                </a:lnTo>
                <a:cubicBezTo>
                  <a:pt x="1070" y="1033"/>
                  <a:pt x="1055" y="1055"/>
                  <a:pt x="1033" y="1065"/>
                </a:cubicBezTo>
                <a:lnTo>
                  <a:pt x="87" y="1581"/>
                </a:lnTo>
                <a:cubicBezTo>
                  <a:pt x="0" y="1630"/>
                  <a:pt x="0" y="1753"/>
                  <a:pt x="87" y="1802"/>
                </a:cubicBezTo>
                <a:lnTo>
                  <a:pt x="1033" y="2318"/>
                </a:lnTo>
                <a:cubicBezTo>
                  <a:pt x="1055" y="2328"/>
                  <a:pt x="1070" y="2350"/>
                  <a:pt x="1087" y="2372"/>
                </a:cubicBezTo>
                <a:lnTo>
                  <a:pt x="1603" y="3318"/>
                </a:lnTo>
                <a:cubicBezTo>
                  <a:pt x="1627" y="3361"/>
                  <a:pt x="1670" y="3383"/>
                  <a:pt x="1713" y="3383"/>
                </a:cubicBezTo>
                <a:cubicBezTo>
                  <a:pt x="1756" y="3383"/>
                  <a:pt x="1799" y="3361"/>
                  <a:pt x="1822" y="3318"/>
                </a:cubicBezTo>
                <a:lnTo>
                  <a:pt x="2339" y="2372"/>
                </a:lnTo>
                <a:cubicBezTo>
                  <a:pt x="2350" y="2350"/>
                  <a:pt x="2371" y="2328"/>
                  <a:pt x="2388" y="2318"/>
                </a:cubicBezTo>
                <a:lnTo>
                  <a:pt x="3334" y="1802"/>
                </a:lnTo>
                <a:cubicBezTo>
                  <a:pt x="3425" y="1753"/>
                  <a:pt x="3425" y="1630"/>
                  <a:pt x="3334" y="1581"/>
                </a:cubicBezTo>
                <a:lnTo>
                  <a:pt x="2388" y="1065"/>
                </a:lnTo>
                <a:cubicBezTo>
                  <a:pt x="2371" y="1055"/>
                  <a:pt x="2350" y="1033"/>
                  <a:pt x="2339" y="1011"/>
                </a:cubicBezTo>
                <a:lnTo>
                  <a:pt x="1822" y="65"/>
                </a:lnTo>
                <a:cubicBezTo>
                  <a:pt x="1799" y="22"/>
                  <a:pt x="1756" y="0"/>
                  <a:pt x="1713" y="0"/>
                </a:cubicBezTo>
                <a:close/>
              </a:path>
            </a:pathLst>
          </a:custGeom>
          <a:solidFill>
            <a:schemeClr val="accent3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83;p8"/>
          <p:cNvSpPr/>
          <p:nvPr/>
        </p:nvSpPr>
        <p:spPr>
          <a:xfrm>
            <a:off x="7996518" y="290900"/>
            <a:ext cx="196413" cy="193905"/>
          </a:xfrm>
          <a:custGeom>
            <a:avLst/>
            <a:gdLst/>
            <a:ahLst/>
            <a:cxnLst/>
            <a:rect l="l" t="t" r="r" b="b"/>
            <a:pathLst>
              <a:path w="3426" h="3383" extrusionOk="0">
                <a:moveTo>
                  <a:pt x="1713" y="0"/>
                </a:moveTo>
                <a:cubicBezTo>
                  <a:pt x="1670" y="0"/>
                  <a:pt x="1627" y="22"/>
                  <a:pt x="1603" y="65"/>
                </a:cubicBezTo>
                <a:lnTo>
                  <a:pt x="1087" y="1011"/>
                </a:lnTo>
                <a:cubicBezTo>
                  <a:pt x="1070" y="1033"/>
                  <a:pt x="1055" y="1055"/>
                  <a:pt x="1033" y="1065"/>
                </a:cubicBezTo>
                <a:lnTo>
                  <a:pt x="87" y="1581"/>
                </a:lnTo>
                <a:cubicBezTo>
                  <a:pt x="0" y="1630"/>
                  <a:pt x="0" y="1753"/>
                  <a:pt x="87" y="1802"/>
                </a:cubicBezTo>
                <a:lnTo>
                  <a:pt x="1033" y="2318"/>
                </a:lnTo>
                <a:cubicBezTo>
                  <a:pt x="1055" y="2328"/>
                  <a:pt x="1070" y="2350"/>
                  <a:pt x="1087" y="2372"/>
                </a:cubicBezTo>
                <a:lnTo>
                  <a:pt x="1603" y="3318"/>
                </a:lnTo>
                <a:cubicBezTo>
                  <a:pt x="1627" y="3361"/>
                  <a:pt x="1670" y="3383"/>
                  <a:pt x="1713" y="3383"/>
                </a:cubicBezTo>
                <a:cubicBezTo>
                  <a:pt x="1756" y="3383"/>
                  <a:pt x="1799" y="3361"/>
                  <a:pt x="1822" y="3318"/>
                </a:cubicBezTo>
                <a:lnTo>
                  <a:pt x="2339" y="2372"/>
                </a:lnTo>
                <a:cubicBezTo>
                  <a:pt x="2350" y="2350"/>
                  <a:pt x="2371" y="2328"/>
                  <a:pt x="2388" y="2318"/>
                </a:cubicBezTo>
                <a:lnTo>
                  <a:pt x="3334" y="1802"/>
                </a:lnTo>
                <a:cubicBezTo>
                  <a:pt x="3425" y="1753"/>
                  <a:pt x="3425" y="1630"/>
                  <a:pt x="3334" y="1581"/>
                </a:cubicBezTo>
                <a:lnTo>
                  <a:pt x="2388" y="1065"/>
                </a:lnTo>
                <a:cubicBezTo>
                  <a:pt x="2371" y="1055"/>
                  <a:pt x="2350" y="1033"/>
                  <a:pt x="2339" y="1011"/>
                </a:cubicBezTo>
                <a:lnTo>
                  <a:pt x="1822" y="65"/>
                </a:lnTo>
                <a:cubicBezTo>
                  <a:pt x="1799" y="22"/>
                  <a:pt x="1756" y="0"/>
                  <a:pt x="1713" y="0"/>
                </a:cubicBezTo>
                <a:close/>
              </a:path>
            </a:pathLst>
          </a:custGeom>
          <a:solidFill>
            <a:schemeClr val="accent3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9"/>
          <p:cNvSpPr/>
          <p:nvPr/>
        </p:nvSpPr>
        <p:spPr>
          <a:xfrm>
            <a:off x="526400" y="435350"/>
            <a:ext cx="8091300" cy="42726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9"/>
          <p:cNvSpPr txBox="1">
            <a:spLocks noGrp="1"/>
          </p:cNvSpPr>
          <p:nvPr>
            <p:ph type="title"/>
          </p:nvPr>
        </p:nvSpPr>
        <p:spPr>
          <a:xfrm>
            <a:off x="2004000" y="1538375"/>
            <a:ext cx="5136000" cy="658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87" name="Google Shape;87;p9"/>
          <p:cNvSpPr txBox="1">
            <a:spLocks noGrp="1"/>
          </p:cNvSpPr>
          <p:nvPr>
            <p:ph type="subTitle" idx="1"/>
          </p:nvPr>
        </p:nvSpPr>
        <p:spPr>
          <a:xfrm>
            <a:off x="2004000" y="2286625"/>
            <a:ext cx="5136000" cy="1318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9"/>
          <p:cNvSpPr/>
          <p:nvPr/>
        </p:nvSpPr>
        <p:spPr>
          <a:xfrm>
            <a:off x="2384705" y="341087"/>
            <a:ext cx="196413" cy="193905"/>
          </a:xfrm>
          <a:custGeom>
            <a:avLst/>
            <a:gdLst/>
            <a:ahLst/>
            <a:cxnLst/>
            <a:rect l="l" t="t" r="r" b="b"/>
            <a:pathLst>
              <a:path w="3426" h="3383" extrusionOk="0">
                <a:moveTo>
                  <a:pt x="1713" y="0"/>
                </a:moveTo>
                <a:cubicBezTo>
                  <a:pt x="1670" y="0"/>
                  <a:pt x="1627" y="22"/>
                  <a:pt x="1603" y="65"/>
                </a:cubicBezTo>
                <a:lnTo>
                  <a:pt x="1087" y="1011"/>
                </a:lnTo>
                <a:cubicBezTo>
                  <a:pt x="1070" y="1033"/>
                  <a:pt x="1055" y="1055"/>
                  <a:pt x="1033" y="1065"/>
                </a:cubicBezTo>
                <a:lnTo>
                  <a:pt x="87" y="1581"/>
                </a:lnTo>
                <a:cubicBezTo>
                  <a:pt x="0" y="1630"/>
                  <a:pt x="0" y="1753"/>
                  <a:pt x="87" y="1802"/>
                </a:cubicBezTo>
                <a:lnTo>
                  <a:pt x="1033" y="2318"/>
                </a:lnTo>
                <a:cubicBezTo>
                  <a:pt x="1055" y="2328"/>
                  <a:pt x="1070" y="2350"/>
                  <a:pt x="1087" y="2372"/>
                </a:cubicBezTo>
                <a:lnTo>
                  <a:pt x="1603" y="3318"/>
                </a:lnTo>
                <a:cubicBezTo>
                  <a:pt x="1627" y="3361"/>
                  <a:pt x="1670" y="3383"/>
                  <a:pt x="1713" y="3383"/>
                </a:cubicBezTo>
                <a:cubicBezTo>
                  <a:pt x="1756" y="3383"/>
                  <a:pt x="1799" y="3361"/>
                  <a:pt x="1822" y="3318"/>
                </a:cubicBezTo>
                <a:lnTo>
                  <a:pt x="2339" y="2372"/>
                </a:lnTo>
                <a:cubicBezTo>
                  <a:pt x="2350" y="2350"/>
                  <a:pt x="2371" y="2328"/>
                  <a:pt x="2388" y="2318"/>
                </a:cubicBezTo>
                <a:lnTo>
                  <a:pt x="3334" y="1802"/>
                </a:lnTo>
                <a:cubicBezTo>
                  <a:pt x="3425" y="1753"/>
                  <a:pt x="3425" y="1630"/>
                  <a:pt x="3334" y="1581"/>
                </a:cubicBezTo>
                <a:lnTo>
                  <a:pt x="2388" y="1065"/>
                </a:lnTo>
                <a:cubicBezTo>
                  <a:pt x="2371" y="1055"/>
                  <a:pt x="2350" y="1033"/>
                  <a:pt x="2339" y="1011"/>
                </a:cubicBezTo>
                <a:lnTo>
                  <a:pt x="1822" y="65"/>
                </a:lnTo>
                <a:cubicBezTo>
                  <a:pt x="1799" y="22"/>
                  <a:pt x="1756" y="0"/>
                  <a:pt x="1713" y="0"/>
                </a:cubicBezTo>
                <a:close/>
              </a:path>
            </a:pathLst>
          </a:custGeom>
          <a:solidFill>
            <a:schemeClr val="accent3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9"/>
          <p:cNvSpPr/>
          <p:nvPr/>
        </p:nvSpPr>
        <p:spPr>
          <a:xfrm>
            <a:off x="120122" y="4088825"/>
            <a:ext cx="196413" cy="193905"/>
          </a:xfrm>
          <a:custGeom>
            <a:avLst/>
            <a:gdLst/>
            <a:ahLst/>
            <a:cxnLst/>
            <a:rect l="l" t="t" r="r" b="b"/>
            <a:pathLst>
              <a:path w="3426" h="3383" extrusionOk="0">
                <a:moveTo>
                  <a:pt x="1713" y="0"/>
                </a:moveTo>
                <a:cubicBezTo>
                  <a:pt x="1670" y="0"/>
                  <a:pt x="1627" y="22"/>
                  <a:pt x="1603" y="65"/>
                </a:cubicBezTo>
                <a:lnTo>
                  <a:pt x="1087" y="1011"/>
                </a:lnTo>
                <a:cubicBezTo>
                  <a:pt x="1070" y="1033"/>
                  <a:pt x="1055" y="1055"/>
                  <a:pt x="1033" y="1065"/>
                </a:cubicBezTo>
                <a:lnTo>
                  <a:pt x="87" y="1581"/>
                </a:lnTo>
                <a:cubicBezTo>
                  <a:pt x="0" y="1630"/>
                  <a:pt x="0" y="1753"/>
                  <a:pt x="87" y="1802"/>
                </a:cubicBezTo>
                <a:lnTo>
                  <a:pt x="1033" y="2318"/>
                </a:lnTo>
                <a:cubicBezTo>
                  <a:pt x="1055" y="2328"/>
                  <a:pt x="1070" y="2350"/>
                  <a:pt x="1087" y="2372"/>
                </a:cubicBezTo>
                <a:lnTo>
                  <a:pt x="1603" y="3318"/>
                </a:lnTo>
                <a:cubicBezTo>
                  <a:pt x="1627" y="3361"/>
                  <a:pt x="1670" y="3383"/>
                  <a:pt x="1713" y="3383"/>
                </a:cubicBezTo>
                <a:cubicBezTo>
                  <a:pt x="1756" y="3383"/>
                  <a:pt x="1799" y="3361"/>
                  <a:pt x="1822" y="3318"/>
                </a:cubicBezTo>
                <a:lnTo>
                  <a:pt x="2339" y="2372"/>
                </a:lnTo>
                <a:cubicBezTo>
                  <a:pt x="2350" y="2350"/>
                  <a:pt x="2371" y="2328"/>
                  <a:pt x="2388" y="2318"/>
                </a:cubicBezTo>
                <a:lnTo>
                  <a:pt x="3334" y="1802"/>
                </a:lnTo>
                <a:cubicBezTo>
                  <a:pt x="3425" y="1753"/>
                  <a:pt x="3425" y="1630"/>
                  <a:pt x="3334" y="1581"/>
                </a:cubicBezTo>
                <a:lnTo>
                  <a:pt x="2388" y="1065"/>
                </a:lnTo>
                <a:cubicBezTo>
                  <a:pt x="2371" y="1055"/>
                  <a:pt x="2350" y="1033"/>
                  <a:pt x="2339" y="1011"/>
                </a:cubicBezTo>
                <a:lnTo>
                  <a:pt x="1822" y="65"/>
                </a:lnTo>
                <a:cubicBezTo>
                  <a:pt x="1799" y="22"/>
                  <a:pt x="1756" y="0"/>
                  <a:pt x="1713" y="0"/>
                </a:cubicBezTo>
                <a:close/>
              </a:path>
            </a:pathLst>
          </a:custGeom>
          <a:solidFill>
            <a:schemeClr val="accen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9"/>
          <p:cNvSpPr/>
          <p:nvPr/>
        </p:nvSpPr>
        <p:spPr>
          <a:xfrm>
            <a:off x="6445913" y="4608512"/>
            <a:ext cx="196413" cy="193905"/>
          </a:xfrm>
          <a:custGeom>
            <a:avLst/>
            <a:gdLst/>
            <a:ahLst/>
            <a:cxnLst/>
            <a:rect l="l" t="t" r="r" b="b"/>
            <a:pathLst>
              <a:path w="3426" h="3383" extrusionOk="0">
                <a:moveTo>
                  <a:pt x="1713" y="0"/>
                </a:moveTo>
                <a:cubicBezTo>
                  <a:pt x="1670" y="0"/>
                  <a:pt x="1627" y="22"/>
                  <a:pt x="1603" y="65"/>
                </a:cubicBezTo>
                <a:lnTo>
                  <a:pt x="1087" y="1011"/>
                </a:lnTo>
                <a:cubicBezTo>
                  <a:pt x="1070" y="1033"/>
                  <a:pt x="1055" y="1055"/>
                  <a:pt x="1033" y="1065"/>
                </a:cubicBezTo>
                <a:lnTo>
                  <a:pt x="87" y="1581"/>
                </a:lnTo>
                <a:cubicBezTo>
                  <a:pt x="0" y="1630"/>
                  <a:pt x="0" y="1753"/>
                  <a:pt x="87" y="1802"/>
                </a:cubicBezTo>
                <a:lnTo>
                  <a:pt x="1033" y="2318"/>
                </a:lnTo>
                <a:cubicBezTo>
                  <a:pt x="1055" y="2328"/>
                  <a:pt x="1070" y="2350"/>
                  <a:pt x="1087" y="2372"/>
                </a:cubicBezTo>
                <a:lnTo>
                  <a:pt x="1603" y="3318"/>
                </a:lnTo>
                <a:cubicBezTo>
                  <a:pt x="1627" y="3361"/>
                  <a:pt x="1670" y="3383"/>
                  <a:pt x="1713" y="3383"/>
                </a:cubicBezTo>
                <a:cubicBezTo>
                  <a:pt x="1756" y="3383"/>
                  <a:pt x="1799" y="3361"/>
                  <a:pt x="1822" y="3318"/>
                </a:cubicBezTo>
                <a:lnTo>
                  <a:pt x="2339" y="2372"/>
                </a:lnTo>
                <a:cubicBezTo>
                  <a:pt x="2350" y="2350"/>
                  <a:pt x="2371" y="2328"/>
                  <a:pt x="2388" y="2318"/>
                </a:cubicBezTo>
                <a:lnTo>
                  <a:pt x="3334" y="1802"/>
                </a:lnTo>
                <a:cubicBezTo>
                  <a:pt x="3425" y="1753"/>
                  <a:pt x="3425" y="1630"/>
                  <a:pt x="3334" y="1581"/>
                </a:cubicBezTo>
                <a:lnTo>
                  <a:pt x="2388" y="1065"/>
                </a:lnTo>
                <a:cubicBezTo>
                  <a:pt x="2371" y="1055"/>
                  <a:pt x="2350" y="1033"/>
                  <a:pt x="2339" y="1011"/>
                </a:cubicBezTo>
                <a:lnTo>
                  <a:pt x="1822" y="65"/>
                </a:lnTo>
                <a:cubicBezTo>
                  <a:pt x="1799" y="22"/>
                  <a:pt x="1756" y="0"/>
                  <a:pt x="1713" y="0"/>
                </a:cubicBezTo>
                <a:close/>
              </a:path>
            </a:pathLst>
          </a:custGeom>
          <a:solidFill>
            <a:schemeClr val="accent4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9"/>
          <p:cNvSpPr/>
          <p:nvPr/>
        </p:nvSpPr>
        <p:spPr>
          <a:xfrm>
            <a:off x="8515879" y="2165800"/>
            <a:ext cx="196413" cy="193905"/>
          </a:xfrm>
          <a:custGeom>
            <a:avLst/>
            <a:gdLst/>
            <a:ahLst/>
            <a:cxnLst/>
            <a:rect l="l" t="t" r="r" b="b"/>
            <a:pathLst>
              <a:path w="3426" h="3383" extrusionOk="0">
                <a:moveTo>
                  <a:pt x="1713" y="0"/>
                </a:moveTo>
                <a:cubicBezTo>
                  <a:pt x="1670" y="0"/>
                  <a:pt x="1627" y="22"/>
                  <a:pt x="1603" y="65"/>
                </a:cubicBezTo>
                <a:lnTo>
                  <a:pt x="1087" y="1011"/>
                </a:lnTo>
                <a:cubicBezTo>
                  <a:pt x="1070" y="1033"/>
                  <a:pt x="1055" y="1055"/>
                  <a:pt x="1033" y="1065"/>
                </a:cubicBezTo>
                <a:lnTo>
                  <a:pt x="87" y="1581"/>
                </a:lnTo>
                <a:cubicBezTo>
                  <a:pt x="0" y="1630"/>
                  <a:pt x="0" y="1753"/>
                  <a:pt x="87" y="1802"/>
                </a:cubicBezTo>
                <a:lnTo>
                  <a:pt x="1033" y="2318"/>
                </a:lnTo>
                <a:cubicBezTo>
                  <a:pt x="1055" y="2328"/>
                  <a:pt x="1070" y="2350"/>
                  <a:pt x="1087" y="2372"/>
                </a:cubicBezTo>
                <a:lnTo>
                  <a:pt x="1603" y="3318"/>
                </a:lnTo>
                <a:cubicBezTo>
                  <a:pt x="1627" y="3361"/>
                  <a:pt x="1670" y="3383"/>
                  <a:pt x="1713" y="3383"/>
                </a:cubicBezTo>
                <a:cubicBezTo>
                  <a:pt x="1756" y="3383"/>
                  <a:pt x="1799" y="3361"/>
                  <a:pt x="1822" y="3318"/>
                </a:cubicBezTo>
                <a:lnTo>
                  <a:pt x="2339" y="2372"/>
                </a:lnTo>
                <a:cubicBezTo>
                  <a:pt x="2350" y="2350"/>
                  <a:pt x="2371" y="2328"/>
                  <a:pt x="2388" y="2318"/>
                </a:cubicBezTo>
                <a:lnTo>
                  <a:pt x="3334" y="1802"/>
                </a:lnTo>
                <a:cubicBezTo>
                  <a:pt x="3425" y="1753"/>
                  <a:pt x="3425" y="1630"/>
                  <a:pt x="3334" y="1581"/>
                </a:cubicBezTo>
                <a:lnTo>
                  <a:pt x="2388" y="1065"/>
                </a:lnTo>
                <a:cubicBezTo>
                  <a:pt x="2371" y="1055"/>
                  <a:pt x="2350" y="1033"/>
                  <a:pt x="2339" y="1011"/>
                </a:cubicBezTo>
                <a:lnTo>
                  <a:pt x="1822" y="65"/>
                </a:lnTo>
                <a:cubicBezTo>
                  <a:pt x="1799" y="22"/>
                  <a:pt x="1756" y="0"/>
                  <a:pt x="1713" y="0"/>
                </a:cubicBezTo>
                <a:close/>
              </a:path>
            </a:pathLst>
          </a:cu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9"/>
          <p:cNvSpPr/>
          <p:nvPr/>
        </p:nvSpPr>
        <p:spPr>
          <a:xfrm>
            <a:off x="5097755" y="111762"/>
            <a:ext cx="196413" cy="193905"/>
          </a:xfrm>
          <a:custGeom>
            <a:avLst/>
            <a:gdLst/>
            <a:ahLst/>
            <a:cxnLst/>
            <a:rect l="l" t="t" r="r" b="b"/>
            <a:pathLst>
              <a:path w="3426" h="3383" extrusionOk="0">
                <a:moveTo>
                  <a:pt x="1713" y="0"/>
                </a:moveTo>
                <a:cubicBezTo>
                  <a:pt x="1670" y="0"/>
                  <a:pt x="1627" y="22"/>
                  <a:pt x="1603" y="65"/>
                </a:cubicBezTo>
                <a:lnTo>
                  <a:pt x="1087" y="1011"/>
                </a:lnTo>
                <a:cubicBezTo>
                  <a:pt x="1070" y="1033"/>
                  <a:pt x="1055" y="1055"/>
                  <a:pt x="1033" y="1065"/>
                </a:cubicBezTo>
                <a:lnTo>
                  <a:pt x="87" y="1581"/>
                </a:lnTo>
                <a:cubicBezTo>
                  <a:pt x="0" y="1630"/>
                  <a:pt x="0" y="1753"/>
                  <a:pt x="87" y="1802"/>
                </a:cubicBezTo>
                <a:lnTo>
                  <a:pt x="1033" y="2318"/>
                </a:lnTo>
                <a:cubicBezTo>
                  <a:pt x="1055" y="2328"/>
                  <a:pt x="1070" y="2350"/>
                  <a:pt x="1087" y="2372"/>
                </a:cubicBezTo>
                <a:lnTo>
                  <a:pt x="1603" y="3318"/>
                </a:lnTo>
                <a:cubicBezTo>
                  <a:pt x="1627" y="3361"/>
                  <a:pt x="1670" y="3383"/>
                  <a:pt x="1713" y="3383"/>
                </a:cubicBezTo>
                <a:cubicBezTo>
                  <a:pt x="1756" y="3383"/>
                  <a:pt x="1799" y="3361"/>
                  <a:pt x="1822" y="3318"/>
                </a:cubicBezTo>
                <a:lnTo>
                  <a:pt x="2339" y="2372"/>
                </a:lnTo>
                <a:cubicBezTo>
                  <a:pt x="2350" y="2350"/>
                  <a:pt x="2371" y="2328"/>
                  <a:pt x="2388" y="2318"/>
                </a:cubicBezTo>
                <a:lnTo>
                  <a:pt x="3334" y="1802"/>
                </a:lnTo>
                <a:cubicBezTo>
                  <a:pt x="3425" y="1753"/>
                  <a:pt x="3425" y="1630"/>
                  <a:pt x="3334" y="1581"/>
                </a:cubicBezTo>
                <a:lnTo>
                  <a:pt x="2388" y="1065"/>
                </a:lnTo>
                <a:cubicBezTo>
                  <a:pt x="2371" y="1055"/>
                  <a:pt x="2350" y="1033"/>
                  <a:pt x="2339" y="1011"/>
                </a:cubicBezTo>
                <a:lnTo>
                  <a:pt x="1822" y="65"/>
                </a:lnTo>
                <a:cubicBezTo>
                  <a:pt x="1799" y="22"/>
                  <a:pt x="1756" y="0"/>
                  <a:pt x="1713" y="0"/>
                </a:cubicBezTo>
                <a:close/>
              </a:path>
            </a:pathLst>
          </a:custGeom>
          <a:solidFill>
            <a:schemeClr val="accent3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9"/>
          <p:cNvSpPr/>
          <p:nvPr/>
        </p:nvSpPr>
        <p:spPr>
          <a:xfrm>
            <a:off x="443834" y="3123750"/>
            <a:ext cx="196413" cy="193905"/>
          </a:xfrm>
          <a:custGeom>
            <a:avLst/>
            <a:gdLst/>
            <a:ahLst/>
            <a:cxnLst/>
            <a:rect l="l" t="t" r="r" b="b"/>
            <a:pathLst>
              <a:path w="3426" h="3383" extrusionOk="0">
                <a:moveTo>
                  <a:pt x="1713" y="0"/>
                </a:moveTo>
                <a:cubicBezTo>
                  <a:pt x="1670" y="0"/>
                  <a:pt x="1627" y="22"/>
                  <a:pt x="1603" y="65"/>
                </a:cubicBezTo>
                <a:lnTo>
                  <a:pt x="1087" y="1011"/>
                </a:lnTo>
                <a:cubicBezTo>
                  <a:pt x="1070" y="1033"/>
                  <a:pt x="1055" y="1055"/>
                  <a:pt x="1033" y="1065"/>
                </a:cubicBezTo>
                <a:lnTo>
                  <a:pt x="87" y="1581"/>
                </a:lnTo>
                <a:cubicBezTo>
                  <a:pt x="0" y="1630"/>
                  <a:pt x="0" y="1753"/>
                  <a:pt x="87" y="1802"/>
                </a:cubicBezTo>
                <a:lnTo>
                  <a:pt x="1033" y="2318"/>
                </a:lnTo>
                <a:cubicBezTo>
                  <a:pt x="1055" y="2328"/>
                  <a:pt x="1070" y="2350"/>
                  <a:pt x="1087" y="2372"/>
                </a:cubicBezTo>
                <a:lnTo>
                  <a:pt x="1603" y="3318"/>
                </a:lnTo>
                <a:cubicBezTo>
                  <a:pt x="1627" y="3361"/>
                  <a:pt x="1670" y="3383"/>
                  <a:pt x="1713" y="3383"/>
                </a:cubicBezTo>
                <a:cubicBezTo>
                  <a:pt x="1756" y="3383"/>
                  <a:pt x="1799" y="3361"/>
                  <a:pt x="1822" y="3318"/>
                </a:cubicBezTo>
                <a:lnTo>
                  <a:pt x="2339" y="2372"/>
                </a:lnTo>
                <a:cubicBezTo>
                  <a:pt x="2350" y="2350"/>
                  <a:pt x="2371" y="2328"/>
                  <a:pt x="2388" y="2318"/>
                </a:cubicBezTo>
                <a:lnTo>
                  <a:pt x="3334" y="1802"/>
                </a:lnTo>
                <a:cubicBezTo>
                  <a:pt x="3425" y="1753"/>
                  <a:pt x="3425" y="1630"/>
                  <a:pt x="3334" y="1581"/>
                </a:cubicBezTo>
                <a:lnTo>
                  <a:pt x="2388" y="1065"/>
                </a:lnTo>
                <a:cubicBezTo>
                  <a:pt x="2371" y="1055"/>
                  <a:pt x="2350" y="1033"/>
                  <a:pt x="2339" y="1011"/>
                </a:cubicBezTo>
                <a:lnTo>
                  <a:pt x="1822" y="65"/>
                </a:lnTo>
                <a:cubicBezTo>
                  <a:pt x="1799" y="22"/>
                  <a:pt x="1756" y="0"/>
                  <a:pt x="1713" y="0"/>
                </a:cubicBezTo>
                <a:close/>
              </a:path>
            </a:pathLst>
          </a:custGeom>
          <a:solidFill>
            <a:schemeClr val="accen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9"/>
          <p:cNvSpPr/>
          <p:nvPr/>
        </p:nvSpPr>
        <p:spPr>
          <a:xfrm>
            <a:off x="8798254" y="3228500"/>
            <a:ext cx="196413" cy="193905"/>
          </a:xfrm>
          <a:custGeom>
            <a:avLst/>
            <a:gdLst/>
            <a:ahLst/>
            <a:cxnLst/>
            <a:rect l="l" t="t" r="r" b="b"/>
            <a:pathLst>
              <a:path w="3426" h="3383" extrusionOk="0">
                <a:moveTo>
                  <a:pt x="1713" y="0"/>
                </a:moveTo>
                <a:cubicBezTo>
                  <a:pt x="1670" y="0"/>
                  <a:pt x="1627" y="22"/>
                  <a:pt x="1603" y="65"/>
                </a:cubicBezTo>
                <a:lnTo>
                  <a:pt x="1087" y="1011"/>
                </a:lnTo>
                <a:cubicBezTo>
                  <a:pt x="1070" y="1033"/>
                  <a:pt x="1055" y="1055"/>
                  <a:pt x="1033" y="1065"/>
                </a:cubicBezTo>
                <a:lnTo>
                  <a:pt x="87" y="1581"/>
                </a:lnTo>
                <a:cubicBezTo>
                  <a:pt x="0" y="1630"/>
                  <a:pt x="0" y="1753"/>
                  <a:pt x="87" y="1802"/>
                </a:cubicBezTo>
                <a:lnTo>
                  <a:pt x="1033" y="2318"/>
                </a:lnTo>
                <a:cubicBezTo>
                  <a:pt x="1055" y="2328"/>
                  <a:pt x="1070" y="2350"/>
                  <a:pt x="1087" y="2372"/>
                </a:cubicBezTo>
                <a:lnTo>
                  <a:pt x="1603" y="3318"/>
                </a:lnTo>
                <a:cubicBezTo>
                  <a:pt x="1627" y="3361"/>
                  <a:pt x="1670" y="3383"/>
                  <a:pt x="1713" y="3383"/>
                </a:cubicBezTo>
                <a:cubicBezTo>
                  <a:pt x="1756" y="3383"/>
                  <a:pt x="1799" y="3361"/>
                  <a:pt x="1822" y="3318"/>
                </a:cubicBezTo>
                <a:lnTo>
                  <a:pt x="2339" y="2372"/>
                </a:lnTo>
                <a:cubicBezTo>
                  <a:pt x="2350" y="2350"/>
                  <a:pt x="2371" y="2328"/>
                  <a:pt x="2388" y="2318"/>
                </a:cubicBezTo>
                <a:lnTo>
                  <a:pt x="3334" y="1802"/>
                </a:lnTo>
                <a:cubicBezTo>
                  <a:pt x="3425" y="1753"/>
                  <a:pt x="3425" y="1630"/>
                  <a:pt x="3334" y="1581"/>
                </a:cubicBezTo>
                <a:lnTo>
                  <a:pt x="2388" y="1065"/>
                </a:lnTo>
                <a:cubicBezTo>
                  <a:pt x="2371" y="1055"/>
                  <a:pt x="2350" y="1033"/>
                  <a:pt x="2339" y="1011"/>
                </a:cubicBezTo>
                <a:lnTo>
                  <a:pt x="1822" y="65"/>
                </a:lnTo>
                <a:cubicBezTo>
                  <a:pt x="1799" y="22"/>
                  <a:pt x="1756" y="0"/>
                  <a:pt x="1713" y="0"/>
                </a:cubicBezTo>
                <a:close/>
              </a:path>
            </a:pathLst>
          </a:cu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9"/>
          <p:cNvSpPr/>
          <p:nvPr/>
        </p:nvSpPr>
        <p:spPr>
          <a:xfrm>
            <a:off x="4600138" y="4868362"/>
            <a:ext cx="196413" cy="193905"/>
          </a:xfrm>
          <a:custGeom>
            <a:avLst/>
            <a:gdLst/>
            <a:ahLst/>
            <a:cxnLst/>
            <a:rect l="l" t="t" r="r" b="b"/>
            <a:pathLst>
              <a:path w="3426" h="3383" extrusionOk="0">
                <a:moveTo>
                  <a:pt x="1713" y="0"/>
                </a:moveTo>
                <a:cubicBezTo>
                  <a:pt x="1670" y="0"/>
                  <a:pt x="1627" y="22"/>
                  <a:pt x="1603" y="65"/>
                </a:cubicBezTo>
                <a:lnTo>
                  <a:pt x="1087" y="1011"/>
                </a:lnTo>
                <a:cubicBezTo>
                  <a:pt x="1070" y="1033"/>
                  <a:pt x="1055" y="1055"/>
                  <a:pt x="1033" y="1065"/>
                </a:cubicBezTo>
                <a:lnTo>
                  <a:pt x="87" y="1581"/>
                </a:lnTo>
                <a:cubicBezTo>
                  <a:pt x="0" y="1630"/>
                  <a:pt x="0" y="1753"/>
                  <a:pt x="87" y="1802"/>
                </a:cubicBezTo>
                <a:lnTo>
                  <a:pt x="1033" y="2318"/>
                </a:lnTo>
                <a:cubicBezTo>
                  <a:pt x="1055" y="2328"/>
                  <a:pt x="1070" y="2350"/>
                  <a:pt x="1087" y="2372"/>
                </a:cubicBezTo>
                <a:lnTo>
                  <a:pt x="1603" y="3318"/>
                </a:lnTo>
                <a:cubicBezTo>
                  <a:pt x="1627" y="3361"/>
                  <a:pt x="1670" y="3383"/>
                  <a:pt x="1713" y="3383"/>
                </a:cubicBezTo>
                <a:cubicBezTo>
                  <a:pt x="1756" y="3383"/>
                  <a:pt x="1799" y="3361"/>
                  <a:pt x="1822" y="3318"/>
                </a:cubicBezTo>
                <a:lnTo>
                  <a:pt x="2339" y="2372"/>
                </a:lnTo>
                <a:cubicBezTo>
                  <a:pt x="2350" y="2350"/>
                  <a:pt x="2371" y="2328"/>
                  <a:pt x="2388" y="2318"/>
                </a:cubicBezTo>
                <a:lnTo>
                  <a:pt x="3334" y="1802"/>
                </a:lnTo>
                <a:cubicBezTo>
                  <a:pt x="3425" y="1753"/>
                  <a:pt x="3425" y="1630"/>
                  <a:pt x="3334" y="1581"/>
                </a:cubicBezTo>
                <a:lnTo>
                  <a:pt x="2388" y="1065"/>
                </a:lnTo>
                <a:cubicBezTo>
                  <a:pt x="2371" y="1055"/>
                  <a:pt x="2350" y="1033"/>
                  <a:pt x="2339" y="1011"/>
                </a:cubicBezTo>
                <a:lnTo>
                  <a:pt x="1822" y="65"/>
                </a:lnTo>
                <a:cubicBezTo>
                  <a:pt x="1799" y="22"/>
                  <a:pt x="1756" y="0"/>
                  <a:pt x="1713" y="0"/>
                </a:cubicBezTo>
                <a:close/>
              </a:path>
            </a:pathLst>
          </a:custGeom>
          <a:solidFill>
            <a:schemeClr val="accent4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lt1"/>
        </a:solidFill>
        <a:effectLst/>
      </p:bgPr>
    </p:bg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3"/>
          <p:cNvSpPr/>
          <p:nvPr/>
        </p:nvSpPr>
        <p:spPr>
          <a:xfrm>
            <a:off x="526400" y="435350"/>
            <a:ext cx="8091300" cy="42726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13"/>
          <p:cNvSpPr txBox="1">
            <a:spLocks noGrp="1"/>
          </p:cNvSpPr>
          <p:nvPr>
            <p:ph type="title"/>
          </p:nvPr>
        </p:nvSpPr>
        <p:spPr>
          <a:xfrm>
            <a:off x="2142844" y="1618275"/>
            <a:ext cx="2012100" cy="34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19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12" name="Google Shape;112;p13"/>
          <p:cNvSpPr txBox="1">
            <a:spLocks noGrp="1"/>
          </p:cNvSpPr>
          <p:nvPr>
            <p:ph type="title" idx="2" hasCustomPrompt="1"/>
          </p:nvPr>
        </p:nvSpPr>
        <p:spPr>
          <a:xfrm>
            <a:off x="1346031" y="1618275"/>
            <a:ext cx="796800" cy="34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800">
                <a:solidFill>
                  <a:schemeClr val="accent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13" name="Google Shape;113;p13"/>
          <p:cNvSpPr txBox="1">
            <a:spLocks noGrp="1"/>
          </p:cNvSpPr>
          <p:nvPr>
            <p:ph type="subTitle" idx="1"/>
          </p:nvPr>
        </p:nvSpPr>
        <p:spPr>
          <a:xfrm>
            <a:off x="2142844" y="1965675"/>
            <a:ext cx="1866000" cy="80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13"/>
          <p:cNvSpPr txBox="1">
            <a:spLocks noGrp="1"/>
          </p:cNvSpPr>
          <p:nvPr>
            <p:ph type="title" idx="3"/>
          </p:nvPr>
        </p:nvSpPr>
        <p:spPr>
          <a:xfrm>
            <a:off x="5785869" y="1618275"/>
            <a:ext cx="2012100" cy="34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19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15" name="Google Shape;115;p13"/>
          <p:cNvSpPr txBox="1">
            <a:spLocks noGrp="1"/>
          </p:cNvSpPr>
          <p:nvPr>
            <p:ph type="title" idx="4" hasCustomPrompt="1"/>
          </p:nvPr>
        </p:nvSpPr>
        <p:spPr>
          <a:xfrm>
            <a:off x="4989056" y="1618275"/>
            <a:ext cx="796800" cy="34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800">
                <a:solidFill>
                  <a:schemeClr val="accent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16" name="Google Shape;116;p13"/>
          <p:cNvSpPr txBox="1">
            <a:spLocks noGrp="1"/>
          </p:cNvSpPr>
          <p:nvPr>
            <p:ph type="subTitle" idx="5"/>
          </p:nvPr>
        </p:nvSpPr>
        <p:spPr>
          <a:xfrm>
            <a:off x="5785869" y="1965675"/>
            <a:ext cx="1866000" cy="80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13"/>
          <p:cNvSpPr txBox="1">
            <a:spLocks noGrp="1"/>
          </p:cNvSpPr>
          <p:nvPr>
            <p:ph type="title" idx="6"/>
          </p:nvPr>
        </p:nvSpPr>
        <p:spPr>
          <a:xfrm>
            <a:off x="2142844" y="3017525"/>
            <a:ext cx="2012100" cy="34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19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18" name="Google Shape;118;p13"/>
          <p:cNvSpPr txBox="1">
            <a:spLocks noGrp="1"/>
          </p:cNvSpPr>
          <p:nvPr>
            <p:ph type="title" idx="7" hasCustomPrompt="1"/>
          </p:nvPr>
        </p:nvSpPr>
        <p:spPr>
          <a:xfrm>
            <a:off x="1346031" y="3017525"/>
            <a:ext cx="796800" cy="34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800">
                <a:solidFill>
                  <a:schemeClr val="accent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19" name="Google Shape;119;p13"/>
          <p:cNvSpPr txBox="1">
            <a:spLocks noGrp="1"/>
          </p:cNvSpPr>
          <p:nvPr>
            <p:ph type="title" idx="8"/>
          </p:nvPr>
        </p:nvSpPr>
        <p:spPr>
          <a:xfrm>
            <a:off x="5785869" y="3017525"/>
            <a:ext cx="2012100" cy="34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19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20" name="Google Shape;120;p13"/>
          <p:cNvSpPr txBox="1">
            <a:spLocks noGrp="1"/>
          </p:cNvSpPr>
          <p:nvPr>
            <p:ph type="title" idx="9" hasCustomPrompt="1"/>
          </p:nvPr>
        </p:nvSpPr>
        <p:spPr>
          <a:xfrm>
            <a:off x="4989056" y="3017525"/>
            <a:ext cx="796800" cy="34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800">
                <a:solidFill>
                  <a:schemeClr val="accent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21" name="Google Shape;121;p13"/>
          <p:cNvSpPr txBox="1">
            <a:spLocks noGrp="1"/>
          </p:cNvSpPr>
          <p:nvPr>
            <p:ph type="subTitle" idx="13"/>
          </p:nvPr>
        </p:nvSpPr>
        <p:spPr>
          <a:xfrm>
            <a:off x="5785865" y="3364925"/>
            <a:ext cx="1866000" cy="80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13"/>
          <p:cNvSpPr txBox="1">
            <a:spLocks noGrp="1"/>
          </p:cNvSpPr>
          <p:nvPr>
            <p:ph type="subTitle" idx="14"/>
          </p:nvPr>
        </p:nvSpPr>
        <p:spPr>
          <a:xfrm>
            <a:off x="2142844" y="3364925"/>
            <a:ext cx="1866000" cy="80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13"/>
          <p:cNvSpPr txBox="1">
            <a:spLocks noGrp="1"/>
          </p:cNvSpPr>
          <p:nvPr>
            <p:ph type="title" idx="15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13"/>
          <p:cNvSpPr/>
          <p:nvPr/>
        </p:nvSpPr>
        <p:spPr>
          <a:xfrm>
            <a:off x="4393255" y="148825"/>
            <a:ext cx="196413" cy="193905"/>
          </a:xfrm>
          <a:custGeom>
            <a:avLst/>
            <a:gdLst/>
            <a:ahLst/>
            <a:cxnLst/>
            <a:rect l="l" t="t" r="r" b="b"/>
            <a:pathLst>
              <a:path w="3426" h="3383" extrusionOk="0">
                <a:moveTo>
                  <a:pt x="1713" y="0"/>
                </a:moveTo>
                <a:cubicBezTo>
                  <a:pt x="1670" y="0"/>
                  <a:pt x="1627" y="22"/>
                  <a:pt x="1603" y="65"/>
                </a:cubicBezTo>
                <a:lnTo>
                  <a:pt x="1087" y="1011"/>
                </a:lnTo>
                <a:cubicBezTo>
                  <a:pt x="1070" y="1033"/>
                  <a:pt x="1055" y="1055"/>
                  <a:pt x="1033" y="1065"/>
                </a:cubicBezTo>
                <a:lnTo>
                  <a:pt x="87" y="1581"/>
                </a:lnTo>
                <a:cubicBezTo>
                  <a:pt x="0" y="1630"/>
                  <a:pt x="0" y="1753"/>
                  <a:pt x="87" y="1802"/>
                </a:cubicBezTo>
                <a:lnTo>
                  <a:pt x="1033" y="2318"/>
                </a:lnTo>
                <a:cubicBezTo>
                  <a:pt x="1055" y="2328"/>
                  <a:pt x="1070" y="2350"/>
                  <a:pt x="1087" y="2372"/>
                </a:cubicBezTo>
                <a:lnTo>
                  <a:pt x="1603" y="3318"/>
                </a:lnTo>
                <a:cubicBezTo>
                  <a:pt x="1627" y="3361"/>
                  <a:pt x="1670" y="3383"/>
                  <a:pt x="1713" y="3383"/>
                </a:cubicBezTo>
                <a:cubicBezTo>
                  <a:pt x="1756" y="3383"/>
                  <a:pt x="1799" y="3361"/>
                  <a:pt x="1822" y="3318"/>
                </a:cubicBezTo>
                <a:lnTo>
                  <a:pt x="2339" y="2372"/>
                </a:lnTo>
                <a:cubicBezTo>
                  <a:pt x="2350" y="2350"/>
                  <a:pt x="2371" y="2328"/>
                  <a:pt x="2388" y="2318"/>
                </a:cubicBezTo>
                <a:lnTo>
                  <a:pt x="3334" y="1802"/>
                </a:lnTo>
                <a:cubicBezTo>
                  <a:pt x="3425" y="1753"/>
                  <a:pt x="3425" y="1630"/>
                  <a:pt x="3334" y="1581"/>
                </a:cubicBezTo>
                <a:lnTo>
                  <a:pt x="2388" y="1065"/>
                </a:lnTo>
                <a:cubicBezTo>
                  <a:pt x="2371" y="1055"/>
                  <a:pt x="2350" y="1033"/>
                  <a:pt x="2339" y="1011"/>
                </a:cubicBezTo>
                <a:lnTo>
                  <a:pt x="1822" y="65"/>
                </a:lnTo>
                <a:cubicBezTo>
                  <a:pt x="1799" y="22"/>
                  <a:pt x="1756" y="0"/>
                  <a:pt x="1713" y="0"/>
                </a:cubicBezTo>
                <a:close/>
              </a:path>
            </a:pathLst>
          </a:custGeom>
          <a:solidFill>
            <a:schemeClr val="accent3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13"/>
          <p:cNvSpPr/>
          <p:nvPr/>
        </p:nvSpPr>
        <p:spPr>
          <a:xfrm>
            <a:off x="420384" y="2682200"/>
            <a:ext cx="196413" cy="193905"/>
          </a:xfrm>
          <a:custGeom>
            <a:avLst/>
            <a:gdLst/>
            <a:ahLst/>
            <a:cxnLst/>
            <a:rect l="l" t="t" r="r" b="b"/>
            <a:pathLst>
              <a:path w="3426" h="3383" extrusionOk="0">
                <a:moveTo>
                  <a:pt x="1713" y="0"/>
                </a:moveTo>
                <a:cubicBezTo>
                  <a:pt x="1670" y="0"/>
                  <a:pt x="1627" y="22"/>
                  <a:pt x="1603" y="65"/>
                </a:cubicBezTo>
                <a:lnTo>
                  <a:pt x="1087" y="1011"/>
                </a:lnTo>
                <a:cubicBezTo>
                  <a:pt x="1070" y="1033"/>
                  <a:pt x="1055" y="1055"/>
                  <a:pt x="1033" y="1065"/>
                </a:cubicBezTo>
                <a:lnTo>
                  <a:pt x="87" y="1581"/>
                </a:lnTo>
                <a:cubicBezTo>
                  <a:pt x="0" y="1630"/>
                  <a:pt x="0" y="1753"/>
                  <a:pt x="87" y="1802"/>
                </a:cubicBezTo>
                <a:lnTo>
                  <a:pt x="1033" y="2318"/>
                </a:lnTo>
                <a:cubicBezTo>
                  <a:pt x="1055" y="2328"/>
                  <a:pt x="1070" y="2350"/>
                  <a:pt x="1087" y="2372"/>
                </a:cubicBezTo>
                <a:lnTo>
                  <a:pt x="1603" y="3318"/>
                </a:lnTo>
                <a:cubicBezTo>
                  <a:pt x="1627" y="3361"/>
                  <a:pt x="1670" y="3383"/>
                  <a:pt x="1713" y="3383"/>
                </a:cubicBezTo>
                <a:cubicBezTo>
                  <a:pt x="1756" y="3383"/>
                  <a:pt x="1799" y="3361"/>
                  <a:pt x="1822" y="3318"/>
                </a:cubicBezTo>
                <a:lnTo>
                  <a:pt x="2339" y="2372"/>
                </a:lnTo>
                <a:cubicBezTo>
                  <a:pt x="2350" y="2350"/>
                  <a:pt x="2371" y="2328"/>
                  <a:pt x="2388" y="2318"/>
                </a:cubicBezTo>
                <a:lnTo>
                  <a:pt x="3334" y="1802"/>
                </a:lnTo>
                <a:cubicBezTo>
                  <a:pt x="3425" y="1753"/>
                  <a:pt x="3425" y="1630"/>
                  <a:pt x="3334" y="1581"/>
                </a:cubicBezTo>
                <a:lnTo>
                  <a:pt x="2388" y="1065"/>
                </a:lnTo>
                <a:cubicBezTo>
                  <a:pt x="2371" y="1055"/>
                  <a:pt x="2350" y="1033"/>
                  <a:pt x="2339" y="1011"/>
                </a:cubicBezTo>
                <a:lnTo>
                  <a:pt x="1822" y="65"/>
                </a:lnTo>
                <a:cubicBezTo>
                  <a:pt x="1799" y="22"/>
                  <a:pt x="1756" y="0"/>
                  <a:pt x="1713" y="0"/>
                </a:cubicBezTo>
                <a:close/>
              </a:path>
            </a:pathLst>
          </a:custGeom>
          <a:solidFill>
            <a:schemeClr val="accen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13"/>
          <p:cNvSpPr/>
          <p:nvPr/>
        </p:nvSpPr>
        <p:spPr>
          <a:xfrm>
            <a:off x="7226638" y="4807387"/>
            <a:ext cx="196413" cy="193905"/>
          </a:xfrm>
          <a:custGeom>
            <a:avLst/>
            <a:gdLst/>
            <a:ahLst/>
            <a:cxnLst/>
            <a:rect l="l" t="t" r="r" b="b"/>
            <a:pathLst>
              <a:path w="3426" h="3383" extrusionOk="0">
                <a:moveTo>
                  <a:pt x="1713" y="0"/>
                </a:moveTo>
                <a:cubicBezTo>
                  <a:pt x="1670" y="0"/>
                  <a:pt x="1627" y="22"/>
                  <a:pt x="1603" y="65"/>
                </a:cubicBezTo>
                <a:lnTo>
                  <a:pt x="1087" y="1011"/>
                </a:lnTo>
                <a:cubicBezTo>
                  <a:pt x="1070" y="1033"/>
                  <a:pt x="1055" y="1055"/>
                  <a:pt x="1033" y="1065"/>
                </a:cubicBezTo>
                <a:lnTo>
                  <a:pt x="87" y="1581"/>
                </a:lnTo>
                <a:cubicBezTo>
                  <a:pt x="0" y="1630"/>
                  <a:pt x="0" y="1753"/>
                  <a:pt x="87" y="1802"/>
                </a:cubicBezTo>
                <a:lnTo>
                  <a:pt x="1033" y="2318"/>
                </a:lnTo>
                <a:cubicBezTo>
                  <a:pt x="1055" y="2328"/>
                  <a:pt x="1070" y="2350"/>
                  <a:pt x="1087" y="2372"/>
                </a:cubicBezTo>
                <a:lnTo>
                  <a:pt x="1603" y="3318"/>
                </a:lnTo>
                <a:cubicBezTo>
                  <a:pt x="1627" y="3361"/>
                  <a:pt x="1670" y="3383"/>
                  <a:pt x="1713" y="3383"/>
                </a:cubicBezTo>
                <a:cubicBezTo>
                  <a:pt x="1756" y="3383"/>
                  <a:pt x="1799" y="3361"/>
                  <a:pt x="1822" y="3318"/>
                </a:cubicBezTo>
                <a:lnTo>
                  <a:pt x="2339" y="2372"/>
                </a:lnTo>
                <a:cubicBezTo>
                  <a:pt x="2350" y="2350"/>
                  <a:pt x="2371" y="2328"/>
                  <a:pt x="2388" y="2318"/>
                </a:cubicBezTo>
                <a:lnTo>
                  <a:pt x="3334" y="1802"/>
                </a:lnTo>
                <a:cubicBezTo>
                  <a:pt x="3425" y="1753"/>
                  <a:pt x="3425" y="1630"/>
                  <a:pt x="3334" y="1581"/>
                </a:cubicBezTo>
                <a:lnTo>
                  <a:pt x="2388" y="1065"/>
                </a:lnTo>
                <a:cubicBezTo>
                  <a:pt x="2371" y="1055"/>
                  <a:pt x="2350" y="1033"/>
                  <a:pt x="2339" y="1011"/>
                </a:cubicBezTo>
                <a:lnTo>
                  <a:pt x="1822" y="65"/>
                </a:lnTo>
                <a:cubicBezTo>
                  <a:pt x="1799" y="22"/>
                  <a:pt x="1756" y="0"/>
                  <a:pt x="1713" y="0"/>
                </a:cubicBezTo>
                <a:close/>
              </a:path>
            </a:pathLst>
          </a:custGeom>
          <a:solidFill>
            <a:schemeClr val="accent4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13"/>
          <p:cNvSpPr/>
          <p:nvPr/>
        </p:nvSpPr>
        <p:spPr>
          <a:xfrm>
            <a:off x="8520379" y="2807600"/>
            <a:ext cx="196413" cy="193905"/>
          </a:xfrm>
          <a:custGeom>
            <a:avLst/>
            <a:gdLst/>
            <a:ahLst/>
            <a:cxnLst/>
            <a:rect l="l" t="t" r="r" b="b"/>
            <a:pathLst>
              <a:path w="3426" h="3383" extrusionOk="0">
                <a:moveTo>
                  <a:pt x="1713" y="0"/>
                </a:moveTo>
                <a:cubicBezTo>
                  <a:pt x="1670" y="0"/>
                  <a:pt x="1627" y="22"/>
                  <a:pt x="1603" y="65"/>
                </a:cubicBezTo>
                <a:lnTo>
                  <a:pt x="1087" y="1011"/>
                </a:lnTo>
                <a:cubicBezTo>
                  <a:pt x="1070" y="1033"/>
                  <a:pt x="1055" y="1055"/>
                  <a:pt x="1033" y="1065"/>
                </a:cubicBezTo>
                <a:lnTo>
                  <a:pt x="87" y="1581"/>
                </a:lnTo>
                <a:cubicBezTo>
                  <a:pt x="0" y="1630"/>
                  <a:pt x="0" y="1753"/>
                  <a:pt x="87" y="1802"/>
                </a:cubicBezTo>
                <a:lnTo>
                  <a:pt x="1033" y="2318"/>
                </a:lnTo>
                <a:cubicBezTo>
                  <a:pt x="1055" y="2328"/>
                  <a:pt x="1070" y="2350"/>
                  <a:pt x="1087" y="2372"/>
                </a:cubicBezTo>
                <a:lnTo>
                  <a:pt x="1603" y="3318"/>
                </a:lnTo>
                <a:cubicBezTo>
                  <a:pt x="1627" y="3361"/>
                  <a:pt x="1670" y="3383"/>
                  <a:pt x="1713" y="3383"/>
                </a:cubicBezTo>
                <a:cubicBezTo>
                  <a:pt x="1756" y="3383"/>
                  <a:pt x="1799" y="3361"/>
                  <a:pt x="1822" y="3318"/>
                </a:cubicBezTo>
                <a:lnTo>
                  <a:pt x="2339" y="2372"/>
                </a:lnTo>
                <a:cubicBezTo>
                  <a:pt x="2350" y="2350"/>
                  <a:pt x="2371" y="2328"/>
                  <a:pt x="2388" y="2318"/>
                </a:cubicBezTo>
                <a:lnTo>
                  <a:pt x="3334" y="1802"/>
                </a:lnTo>
                <a:cubicBezTo>
                  <a:pt x="3425" y="1753"/>
                  <a:pt x="3425" y="1630"/>
                  <a:pt x="3334" y="1581"/>
                </a:cubicBezTo>
                <a:lnTo>
                  <a:pt x="2388" y="1065"/>
                </a:lnTo>
                <a:cubicBezTo>
                  <a:pt x="2371" y="1055"/>
                  <a:pt x="2350" y="1033"/>
                  <a:pt x="2339" y="1011"/>
                </a:cubicBezTo>
                <a:lnTo>
                  <a:pt x="1822" y="65"/>
                </a:lnTo>
                <a:cubicBezTo>
                  <a:pt x="1799" y="22"/>
                  <a:pt x="1756" y="0"/>
                  <a:pt x="1713" y="0"/>
                </a:cubicBezTo>
                <a:close/>
              </a:path>
            </a:pathLst>
          </a:cu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13"/>
          <p:cNvSpPr/>
          <p:nvPr/>
        </p:nvSpPr>
        <p:spPr>
          <a:xfrm>
            <a:off x="1985429" y="4763512"/>
            <a:ext cx="196413" cy="193905"/>
          </a:xfrm>
          <a:custGeom>
            <a:avLst/>
            <a:gdLst/>
            <a:ahLst/>
            <a:cxnLst/>
            <a:rect l="l" t="t" r="r" b="b"/>
            <a:pathLst>
              <a:path w="3426" h="3383" extrusionOk="0">
                <a:moveTo>
                  <a:pt x="1713" y="0"/>
                </a:moveTo>
                <a:cubicBezTo>
                  <a:pt x="1670" y="0"/>
                  <a:pt x="1627" y="22"/>
                  <a:pt x="1603" y="65"/>
                </a:cubicBezTo>
                <a:lnTo>
                  <a:pt x="1087" y="1011"/>
                </a:lnTo>
                <a:cubicBezTo>
                  <a:pt x="1070" y="1033"/>
                  <a:pt x="1055" y="1055"/>
                  <a:pt x="1033" y="1065"/>
                </a:cubicBezTo>
                <a:lnTo>
                  <a:pt x="87" y="1581"/>
                </a:lnTo>
                <a:cubicBezTo>
                  <a:pt x="0" y="1630"/>
                  <a:pt x="0" y="1753"/>
                  <a:pt x="87" y="1802"/>
                </a:cubicBezTo>
                <a:lnTo>
                  <a:pt x="1033" y="2318"/>
                </a:lnTo>
                <a:cubicBezTo>
                  <a:pt x="1055" y="2328"/>
                  <a:pt x="1070" y="2350"/>
                  <a:pt x="1087" y="2372"/>
                </a:cubicBezTo>
                <a:lnTo>
                  <a:pt x="1603" y="3318"/>
                </a:lnTo>
                <a:cubicBezTo>
                  <a:pt x="1627" y="3361"/>
                  <a:pt x="1670" y="3383"/>
                  <a:pt x="1713" y="3383"/>
                </a:cubicBezTo>
                <a:cubicBezTo>
                  <a:pt x="1756" y="3383"/>
                  <a:pt x="1799" y="3361"/>
                  <a:pt x="1822" y="3318"/>
                </a:cubicBezTo>
                <a:lnTo>
                  <a:pt x="2339" y="2372"/>
                </a:lnTo>
                <a:cubicBezTo>
                  <a:pt x="2350" y="2350"/>
                  <a:pt x="2371" y="2328"/>
                  <a:pt x="2388" y="2318"/>
                </a:cubicBezTo>
                <a:lnTo>
                  <a:pt x="3334" y="1802"/>
                </a:lnTo>
                <a:cubicBezTo>
                  <a:pt x="3425" y="1753"/>
                  <a:pt x="3425" y="1630"/>
                  <a:pt x="3334" y="1581"/>
                </a:cubicBezTo>
                <a:lnTo>
                  <a:pt x="2388" y="1065"/>
                </a:lnTo>
                <a:cubicBezTo>
                  <a:pt x="2371" y="1055"/>
                  <a:pt x="2350" y="1033"/>
                  <a:pt x="2339" y="1011"/>
                </a:cubicBezTo>
                <a:lnTo>
                  <a:pt x="1822" y="65"/>
                </a:lnTo>
                <a:cubicBezTo>
                  <a:pt x="1799" y="22"/>
                  <a:pt x="1756" y="0"/>
                  <a:pt x="1713" y="0"/>
                </a:cubicBezTo>
                <a:close/>
              </a:path>
            </a:pathLst>
          </a:cu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Black Han Sans"/>
              <a:buNone/>
              <a:defRPr sz="2600">
                <a:solidFill>
                  <a:schemeClr val="dk1"/>
                </a:solidFill>
                <a:latin typeface="Black Han Sans"/>
                <a:ea typeface="Black Han Sans"/>
                <a:cs typeface="Black Han Sans"/>
                <a:sym typeface="Black Ha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Titan One"/>
              <a:buNone/>
              <a:defRPr sz="2600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Titan One"/>
              <a:buNone/>
              <a:defRPr sz="2600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Titan One"/>
              <a:buNone/>
              <a:defRPr sz="2600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Titan One"/>
              <a:buNone/>
              <a:defRPr sz="2600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Titan One"/>
              <a:buNone/>
              <a:defRPr sz="2600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Titan One"/>
              <a:buNone/>
              <a:defRPr sz="2600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Titan One"/>
              <a:buNone/>
              <a:defRPr sz="2600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Titan One"/>
              <a:buNone/>
              <a:defRPr sz="2600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lab Thin"/>
              <a:buChar char="●"/>
              <a:defRPr>
                <a:solidFill>
                  <a:schemeClr val="dk1"/>
                </a:solidFill>
                <a:latin typeface="Josefin Slab Thin"/>
                <a:ea typeface="Josefin Slab Thin"/>
                <a:cs typeface="Josefin Slab Thin"/>
                <a:sym typeface="Josefin Slab Thin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lab Thin"/>
              <a:buChar char="○"/>
              <a:defRPr>
                <a:solidFill>
                  <a:schemeClr val="dk1"/>
                </a:solidFill>
                <a:latin typeface="Josefin Slab Thin"/>
                <a:ea typeface="Josefin Slab Thin"/>
                <a:cs typeface="Josefin Slab Thin"/>
                <a:sym typeface="Josefin Slab Thin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lab Thin"/>
              <a:buChar char="■"/>
              <a:defRPr>
                <a:solidFill>
                  <a:schemeClr val="dk1"/>
                </a:solidFill>
                <a:latin typeface="Josefin Slab Thin"/>
                <a:ea typeface="Josefin Slab Thin"/>
                <a:cs typeface="Josefin Slab Thin"/>
                <a:sym typeface="Josefin Slab Thin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lab Thin"/>
              <a:buChar char="●"/>
              <a:defRPr>
                <a:solidFill>
                  <a:schemeClr val="dk1"/>
                </a:solidFill>
                <a:latin typeface="Josefin Slab Thin"/>
                <a:ea typeface="Josefin Slab Thin"/>
                <a:cs typeface="Josefin Slab Thin"/>
                <a:sym typeface="Josefin Slab Thin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lab Thin"/>
              <a:buChar char="○"/>
              <a:defRPr>
                <a:solidFill>
                  <a:schemeClr val="dk1"/>
                </a:solidFill>
                <a:latin typeface="Josefin Slab Thin"/>
                <a:ea typeface="Josefin Slab Thin"/>
                <a:cs typeface="Josefin Slab Thin"/>
                <a:sym typeface="Josefin Slab Thin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lab Thin"/>
              <a:buChar char="■"/>
              <a:defRPr>
                <a:solidFill>
                  <a:schemeClr val="dk1"/>
                </a:solidFill>
                <a:latin typeface="Josefin Slab Thin"/>
                <a:ea typeface="Josefin Slab Thin"/>
                <a:cs typeface="Josefin Slab Thin"/>
                <a:sym typeface="Josefin Slab Thin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lab Thin"/>
              <a:buChar char="●"/>
              <a:defRPr>
                <a:solidFill>
                  <a:schemeClr val="dk1"/>
                </a:solidFill>
                <a:latin typeface="Josefin Slab Thin"/>
                <a:ea typeface="Josefin Slab Thin"/>
                <a:cs typeface="Josefin Slab Thin"/>
                <a:sym typeface="Josefin Slab Thin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lab Thin"/>
              <a:buChar char="○"/>
              <a:defRPr>
                <a:solidFill>
                  <a:schemeClr val="dk1"/>
                </a:solidFill>
                <a:latin typeface="Josefin Slab Thin"/>
                <a:ea typeface="Josefin Slab Thin"/>
                <a:cs typeface="Josefin Slab Thin"/>
                <a:sym typeface="Josefin Slab Thin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Josefin Slab Thin"/>
              <a:buChar char="■"/>
              <a:defRPr>
                <a:solidFill>
                  <a:schemeClr val="dk1"/>
                </a:solidFill>
                <a:latin typeface="Josefin Slab Thin"/>
                <a:ea typeface="Josefin Slab Thin"/>
                <a:cs typeface="Josefin Slab Thin"/>
                <a:sym typeface="Josefin Slab Thin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4" r:id="rId6"/>
    <p:sldLayoutId id="2147483655" r:id="rId7"/>
    <p:sldLayoutId id="2147483658" r:id="rId8"/>
    <p:sldLayoutId id="2147483659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5" r:id="rId15"/>
    <p:sldLayoutId id="2147483666" r:id="rId16"/>
    <p:sldLayoutId id="2147483669" r:id="rId17"/>
    <p:sldLayoutId id="2147483670" r:id="rId18"/>
    <p:sldLayoutId id="2147483671" r:id="rId19"/>
    <p:sldLayoutId id="2147483672" r:id="rId20"/>
    <p:sldLayoutId id="2147483673" r:id="rId21"/>
    <p:sldLayoutId id="2147483677" r:id="rId22"/>
    <p:sldLayoutId id="2147483678" r:id="rId23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9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9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5" name="Google Shape;395;p35"/>
          <p:cNvGrpSpPr/>
          <p:nvPr/>
        </p:nvGrpSpPr>
        <p:grpSpPr>
          <a:xfrm rot="-543120">
            <a:off x="60448" y="3184758"/>
            <a:ext cx="934542" cy="1778023"/>
            <a:chOff x="2970888" y="614306"/>
            <a:chExt cx="988120" cy="1879957"/>
          </a:xfrm>
        </p:grpSpPr>
        <p:sp>
          <p:nvSpPr>
            <p:cNvPr id="396" name="Google Shape;396;p35"/>
            <p:cNvSpPr/>
            <p:nvPr/>
          </p:nvSpPr>
          <p:spPr>
            <a:xfrm>
              <a:off x="3186860" y="623276"/>
              <a:ext cx="772147" cy="715940"/>
            </a:xfrm>
            <a:custGeom>
              <a:avLst/>
              <a:gdLst/>
              <a:ahLst/>
              <a:cxnLst/>
              <a:rect l="l" t="t" r="r" b="b"/>
              <a:pathLst>
                <a:path w="19109" h="17718" extrusionOk="0">
                  <a:moveTo>
                    <a:pt x="9539" y="0"/>
                  </a:moveTo>
                  <a:cubicBezTo>
                    <a:pt x="5304" y="0"/>
                    <a:pt x="1559" y="3052"/>
                    <a:pt x="822" y="7370"/>
                  </a:cubicBezTo>
                  <a:cubicBezTo>
                    <a:pt x="0" y="12194"/>
                    <a:pt x="3247" y="16769"/>
                    <a:pt x="8070" y="17591"/>
                  </a:cubicBezTo>
                  <a:cubicBezTo>
                    <a:pt x="8572" y="17677"/>
                    <a:pt x="9071" y="17718"/>
                    <a:pt x="9564" y="17718"/>
                  </a:cubicBezTo>
                  <a:cubicBezTo>
                    <a:pt x="13804" y="17718"/>
                    <a:pt x="17554" y="14665"/>
                    <a:pt x="18286" y="10344"/>
                  </a:cubicBezTo>
                  <a:cubicBezTo>
                    <a:pt x="19109" y="5521"/>
                    <a:pt x="15861" y="945"/>
                    <a:pt x="11038" y="128"/>
                  </a:cubicBezTo>
                  <a:cubicBezTo>
                    <a:pt x="10535" y="42"/>
                    <a:pt x="10033" y="0"/>
                    <a:pt x="953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35"/>
            <p:cNvSpPr/>
            <p:nvPr/>
          </p:nvSpPr>
          <p:spPr>
            <a:xfrm>
              <a:off x="3194861" y="614306"/>
              <a:ext cx="756146" cy="733719"/>
            </a:xfrm>
            <a:custGeom>
              <a:avLst/>
              <a:gdLst/>
              <a:ahLst/>
              <a:cxnLst/>
              <a:rect l="l" t="t" r="r" b="b"/>
              <a:pathLst>
                <a:path w="18713" h="18158" extrusionOk="0">
                  <a:moveTo>
                    <a:pt x="9340" y="436"/>
                  </a:moveTo>
                  <a:cubicBezTo>
                    <a:pt x="9824" y="436"/>
                    <a:pt x="10319" y="479"/>
                    <a:pt x="10808" y="566"/>
                  </a:cubicBezTo>
                  <a:cubicBezTo>
                    <a:pt x="13082" y="953"/>
                    <a:pt x="15067" y="2199"/>
                    <a:pt x="16405" y="4082"/>
                  </a:cubicBezTo>
                  <a:cubicBezTo>
                    <a:pt x="17739" y="5963"/>
                    <a:pt x="18260" y="8254"/>
                    <a:pt x="17873" y="10528"/>
                  </a:cubicBezTo>
                  <a:cubicBezTo>
                    <a:pt x="17486" y="12803"/>
                    <a:pt x="16238" y="14793"/>
                    <a:pt x="14357" y="16126"/>
                  </a:cubicBezTo>
                  <a:cubicBezTo>
                    <a:pt x="12875" y="17176"/>
                    <a:pt x="11149" y="17724"/>
                    <a:pt x="9375" y="17724"/>
                  </a:cubicBezTo>
                  <a:cubicBezTo>
                    <a:pt x="8889" y="17724"/>
                    <a:pt x="8399" y="17682"/>
                    <a:pt x="7910" y="17599"/>
                  </a:cubicBezTo>
                  <a:cubicBezTo>
                    <a:pt x="5630" y="17212"/>
                    <a:pt x="3646" y="15959"/>
                    <a:pt x="2312" y="14076"/>
                  </a:cubicBezTo>
                  <a:cubicBezTo>
                    <a:pt x="974" y="12195"/>
                    <a:pt x="453" y="9904"/>
                    <a:pt x="840" y="7631"/>
                  </a:cubicBezTo>
                  <a:cubicBezTo>
                    <a:pt x="1227" y="5356"/>
                    <a:pt x="2480" y="3366"/>
                    <a:pt x="4361" y="2033"/>
                  </a:cubicBezTo>
                  <a:cubicBezTo>
                    <a:pt x="5835" y="985"/>
                    <a:pt x="7565" y="436"/>
                    <a:pt x="9340" y="436"/>
                  </a:cubicBezTo>
                  <a:close/>
                  <a:moveTo>
                    <a:pt x="9347" y="1"/>
                  </a:moveTo>
                  <a:cubicBezTo>
                    <a:pt x="7479" y="1"/>
                    <a:pt x="5659" y="575"/>
                    <a:pt x="4108" y="1678"/>
                  </a:cubicBezTo>
                  <a:cubicBezTo>
                    <a:pt x="2130" y="3075"/>
                    <a:pt x="818" y="5167"/>
                    <a:pt x="409" y="7554"/>
                  </a:cubicBezTo>
                  <a:cubicBezTo>
                    <a:pt x="1" y="9947"/>
                    <a:pt x="549" y="12351"/>
                    <a:pt x="1952" y="14329"/>
                  </a:cubicBezTo>
                  <a:cubicBezTo>
                    <a:pt x="3356" y="16309"/>
                    <a:pt x="5441" y="17620"/>
                    <a:pt x="7835" y="18029"/>
                  </a:cubicBezTo>
                  <a:cubicBezTo>
                    <a:pt x="8351" y="18115"/>
                    <a:pt x="8867" y="18158"/>
                    <a:pt x="9377" y="18158"/>
                  </a:cubicBezTo>
                  <a:cubicBezTo>
                    <a:pt x="11238" y="18158"/>
                    <a:pt x="13055" y="17582"/>
                    <a:pt x="14610" y="16486"/>
                  </a:cubicBezTo>
                  <a:cubicBezTo>
                    <a:pt x="16583" y="15083"/>
                    <a:pt x="17900" y="12991"/>
                    <a:pt x="18303" y="10604"/>
                  </a:cubicBezTo>
                  <a:cubicBezTo>
                    <a:pt x="18712" y="8211"/>
                    <a:pt x="18164" y="5807"/>
                    <a:pt x="16760" y="3829"/>
                  </a:cubicBezTo>
                  <a:cubicBezTo>
                    <a:pt x="15357" y="1850"/>
                    <a:pt x="13270" y="538"/>
                    <a:pt x="10878" y="129"/>
                  </a:cubicBezTo>
                  <a:cubicBezTo>
                    <a:pt x="10367" y="43"/>
                    <a:pt x="9855" y="1"/>
                    <a:pt x="93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35"/>
            <p:cNvSpPr/>
            <p:nvPr/>
          </p:nvSpPr>
          <p:spPr>
            <a:xfrm>
              <a:off x="3220074" y="623276"/>
              <a:ext cx="738932" cy="418016"/>
            </a:xfrm>
            <a:custGeom>
              <a:avLst/>
              <a:gdLst/>
              <a:ahLst/>
              <a:cxnLst/>
              <a:rect l="l" t="t" r="r" b="b"/>
              <a:pathLst>
                <a:path w="18287" h="10345" extrusionOk="0">
                  <a:moveTo>
                    <a:pt x="8717" y="0"/>
                  </a:moveTo>
                  <a:cubicBezTo>
                    <a:pt x="4482" y="0"/>
                    <a:pt x="737" y="3052"/>
                    <a:pt x="0" y="7370"/>
                  </a:cubicBezTo>
                  <a:lnTo>
                    <a:pt x="17464" y="10344"/>
                  </a:lnTo>
                  <a:cubicBezTo>
                    <a:pt x="18287" y="5521"/>
                    <a:pt x="15039" y="945"/>
                    <a:pt x="10216" y="128"/>
                  </a:cubicBezTo>
                  <a:cubicBezTo>
                    <a:pt x="9713" y="42"/>
                    <a:pt x="9211" y="0"/>
                    <a:pt x="87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35"/>
            <p:cNvSpPr/>
            <p:nvPr/>
          </p:nvSpPr>
          <p:spPr>
            <a:xfrm>
              <a:off x="3210942" y="614306"/>
              <a:ext cx="740063" cy="435835"/>
            </a:xfrm>
            <a:custGeom>
              <a:avLst/>
              <a:gdLst/>
              <a:ahLst/>
              <a:cxnLst/>
              <a:rect l="l" t="t" r="r" b="b"/>
              <a:pathLst>
                <a:path w="18315" h="10786" extrusionOk="0">
                  <a:moveTo>
                    <a:pt x="8939" y="441"/>
                  </a:moveTo>
                  <a:cubicBezTo>
                    <a:pt x="9427" y="441"/>
                    <a:pt x="9919" y="482"/>
                    <a:pt x="10410" y="566"/>
                  </a:cubicBezTo>
                  <a:cubicBezTo>
                    <a:pt x="12684" y="953"/>
                    <a:pt x="14669" y="2199"/>
                    <a:pt x="16007" y="4082"/>
                  </a:cubicBezTo>
                  <a:cubicBezTo>
                    <a:pt x="17297" y="5904"/>
                    <a:pt x="17830" y="8108"/>
                    <a:pt x="17508" y="10313"/>
                  </a:cubicBezTo>
                  <a:lnTo>
                    <a:pt x="484" y="7415"/>
                  </a:lnTo>
                  <a:cubicBezTo>
                    <a:pt x="909" y="5232"/>
                    <a:pt x="2140" y="3323"/>
                    <a:pt x="3963" y="2033"/>
                  </a:cubicBezTo>
                  <a:cubicBezTo>
                    <a:pt x="5439" y="987"/>
                    <a:pt x="7164" y="441"/>
                    <a:pt x="8939" y="441"/>
                  </a:cubicBezTo>
                  <a:close/>
                  <a:moveTo>
                    <a:pt x="8949" y="1"/>
                  </a:moveTo>
                  <a:cubicBezTo>
                    <a:pt x="7081" y="1"/>
                    <a:pt x="5261" y="575"/>
                    <a:pt x="3710" y="1678"/>
                  </a:cubicBezTo>
                  <a:cubicBezTo>
                    <a:pt x="1732" y="3075"/>
                    <a:pt x="420" y="5167"/>
                    <a:pt x="11" y="7554"/>
                  </a:cubicBezTo>
                  <a:cubicBezTo>
                    <a:pt x="0" y="7614"/>
                    <a:pt x="17" y="7673"/>
                    <a:pt x="49" y="7721"/>
                  </a:cubicBezTo>
                  <a:cubicBezTo>
                    <a:pt x="82" y="7770"/>
                    <a:pt x="135" y="7802"/>
                    <a:pt x="189" y="7807"/>
                  </a:cubicBezTo>
                  <a:lnTo>
                    <a:pt x="17652" y="10781"/>
                  </a:lnTo>
                  <a:cubicBezTo>
                    <a:pt x="17669" y="10781"/>
                    <a:pt x="17679" y="10786"/>
                    <a:pt x="17690" y="10786"/>
                  </a:cubicBezTo>
                  <a:cubicBezTo>
                    <a:pt x="17739" y="10786"/>
                    <a:pt x="17781" y="10770"/>
                    <a:pt x="17819" y="10743"/>
                  </a:cubicBezTo>
                  <a:cubicBezTo>
                    <a:pt x="17868" y="10711"/>
                    <a:pt x="17895" y="10657"/>
                    <a:pt x="17905" y="10604"/>
                  </a:cubicBezTo>
                  <a:cubicBezTo>
                    <a:pt x="18314" y="8211"/>
                    <a:pt x="17766" y="5807"/>
                    <a:pt x="16362" y="3829"/>
                  </a:cubicBezTo>
                  <a:cubicBezTo>
                    <a:pt x="14959" y="1850"/>
                    <a:pt x="12872" y="538"/>
                    <a:pt x="10480" y="129"/>
                  </a:cubicBezTo>
                  <a:cubicBezTo>
                    <a:pt x="9969" y="43"/>
                    <a:pt x="9457" y="1"/>
                    <a:pt x="89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35"/>
            <p:cNvSpPr/>
            <p:nvPr/>
          </p:nvSpPr>
          <p:spPr>
            <a:xfrm>
              <a:off x="3099905" y="1328895"/>
              <a:ext cx="738972" cy="418016"/>
            </a:xfrm>
            <a:custGeom>
              <a:avLst/>
              <a:gdLst/>
              <a:ahLst/>
              <a:cxnLst/>
              <a:rect l="l" t="t" r="r" b="b"/>
              <a:pathLst>
                <a:path w="18288" h="10345" extrusionOk="0">
                  <a:moveTo>
                    <a:pt x="8723" y="1"/>
                  </a:moveTo>
                  <a:cubicBezTo>
                    <a:pt x="4484" y="1"/>
                    <a:pt x="737" y="3052"/>
                    <a:pt x="1" y="7372"/>
                  </a:cubicBezTo>
                  <a:lnTo>
                    <a:pt x="17464" y="10345"/>
                  </a:lnTo>
                  <a:cubicBezTo>
                    <a:pt x="18288" y="5521"/>
                    <a:pt x="15045" y="947"/>
                    <a:pt x="10222" y="128"/>
                  </a:cubicBezTo>
                  <a:cubicBezTo>
                    <a:pt x="9719" y="43"/>
                    <a:pt x="9217" y="1"/>
                    <a:pt x="872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35"/>
            <p:cNvSpPr/>
            <p:nvPr/>
          </p:nvSpPr>
          <p:spPr>
            <a:xfrm>
              <a:off x="3090814" y="1320086"/>
              <a:ext cx="757600" cy="435754"/>
            </a:xfrm>
            <a:custGeom>
              <a:avLst/>
              <a:gdLst/>
              <a:ahLst/>
              <a:cxnLst/>
              <a:rect l="l" t="t" r="r" b="b"/>
              <a:pathLst>
                <a:path w="18749" h="10784" extrusionOk="0">
                  <a:moveTo>
                    <a:pt x="8941" y="437"/>
                  </a:moveTo>
                  <a:cubicBezTo>
                    <a:pt x="9429" y="437"/>
                    <a:pt x="9920" y="478"/>
                    <a:pt x="10410" y="562"/>
                  </a:cubicBezTo>
                  <a:cubicBezTo>
                    <a:pt x="12684" y="949"/>
                    <a:pt x="14674" y="2197"/>
                    <a:pt x="16007" y="4078"/>
                  </a:cubicBezTo>
                  <a:cubicBezTo>
                    <a:pt x="17297" y="5900"/>
                    <a:pt x="17830" y="8106"/>
                    <a:pt x="17513" y="10310"/>
                  </a:cubicBezTo>
                  <a:lnTo>
                    <a:pt x="484" y="7411"/>
                  </a:lnTo>
                  <a:cubicBezTo>
                    <a:pt x="909" y="5229"/>
                    <a:pt x="2140" y="3320"/>
                    <a:pt x="3963" y="2029"/>
                  </a:cubicBezTo>
                  <a:cubicBezTo>
                    <a:pt x="5439" y="983"/>
                    <a:pt x="7167" y="437"/>
                    <a:pt x="8941" y="437"/>
                  </a:cubicBezTo>
                  <a:close/>
                  <a:moveTo>
                    <a:pt x="8936" y="0"/>
                  </a:moveTo>
                  <a:cubicBezTo>
                    <a:pt x="7073" y="0"/>
                    <a:pt x="5261" y="575"/>
                    <a:pt x="3710" y="1674"/>
                  </a:cubicBezTo>
                  <a:cubicBezTo>
                    <a:pt x="1732" y="3078"/>
                    <a:pt x="420" y="5165"/>
                    <a:pt x="10" y="7552"/>
                  </a:cubicBezTo>
                  <a:cubicBezTo>
                    <a:pt x="0" y="7610"/>
                    <a:pt x="16" y="7670"/>
                    <a:pt x="48" y="7719"/>
                  </a:cubicBezTo>
                  <a:cubicBezTo>
                    <a:pt x="80" y="7766"/>
                    <a:pt x="134" y="7799"/>
                    <a:pt x="194" y="7804"/>
                  </a:cubicBezTo>
                  <a:lnTo>
                    <a:pt x="17657" y="10778"/>
                  </a:lnTo>
                  <a:cubicBezTo>
                    <a:pt x="17669" y="10783"/>
                    <a:pt x="17679" y="10783"/>
                    <a:pt x="17689" y="10783"/>
                  </a:cubicBezTo>
                  <a:cubicBezTo>
                    <a:pt x="17798" y="10783"/>
                    <a:pt x="17888" y="10707"/>
                    <a:pt x="17910" y="10600"/>
                  </a:cubicBezTo>
                  <a:cubicBezTo>
                    <a:pt x="18749" y="5664"/>
                    <a:pt x="15416" y="971"/>
                    <a:pt x="10485" y="132"/>
                  </a:cubicBezTo>
                  <a:cubicBezTo>
                    <a:pt x="9968" y="44"/>
                    <a:pt x="9450" y="0"/>
                    <a:pt x="89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35"/>
            <p:cNvSpPr/>
            <p:nvPr/>
          </p:nvSpPr>
          <p:spPr>
            <a:xfrm>
              <a:off x="3039983" y="1681724"/>
              <a:ext cx="738932" cy="418056"/>
            </a:xfrm>
            <a:custGeom>
              <a:avLst/>
              <a:gdLst/>
              <a:ahLst/>
              <a:cxnLst/>
              <a:rect l="l" t="t" r="r" b="b"/>
              <a:pathLst>
                <a:path w="18287" h="10346" extrusionOk="0">
                  <a:moveTo>
                    <a:pt x="8715" y="1"/>
                  </a:moveTo>
                  <a:cubicBezTo>
                    <a:pt x="4478" y="1"/>
                    <a:pt x="736" y="3053"/>
                    <a:pt x="0" y="7371"/>
                  </a:cubicBezTo>
                  <a:lnTo>
                    <a:pt x="17463" y="10345"/>
                  </a:lnTo>
                  <a:cubicBezTo>
                    <a:pt x="18287" y="5521"/>
                    <a:pt x="15039" y="946"/>
                    <a:pt x="10216" y="129"/>
                  </a:cubicBezTo>
                  <a:cubicBezTo>
                    <a:pt x="9712" y="43"/>
                    <a:pt x="9210" y="1"/>
                    <a:pt x="871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35"/>
            <p:cNvSpPr/>
            <p:nvPr/>
          </p:nvSpPr>
          <p:spPr>
            <a:xfrm>
              <a:off x="3030851" y="1672875"/>
              <a:ext cx="757398" cy="435754"/>
            </a:xfrm>
            <a:custGeom>
              <a:avLst/>
              <a:gdLst/>
              <a:ahLst/>
              <a:cxnLst/>
              <a:rect l="l" t="t" r="r" b="b"/>
              <a:pathLst>
                <a:path w="18744" h="10784" extrusionOk="0">
                  <a:moveTo>
                    <a:pt x="8939" y="439"/>
                  </a:moveTo>
                  <a:cubicBezTo>
                    <a:pt x="9427" y="439"/>
                    <a:pt x="9919" y="480"/>
                    <a:pt x="10410" y="563"/>
                  </a:cubicBezTo>
                  <a:cubicBezTo>
                    <a:pt x="12684" y="950"/>
                    <a:pt x="14668" y="2197"/>
                    <a:pt x="16007" y="4080"/>
                  </a:cubicBezTo>
                  <a:cubicBezTo>
                    <a:pt x="17297" y="5902"/>
                    <a:pt x="17830" y="8106"/>
                    <a:pt x="17507" y="10311"/>
                  </a:cubicBezTo>
                  <a:lnTo>
                    <a:pt x="479" y="7413"/>
                  </a:lnTo>
                  <a:cubicBezTo>
                    <a:pt x="909" y="5229"/>
                    <a:pt x="2140" y="3321"/>
                    <a:pt x="3963" y="2030"/>
                  </a:cubicBezTo>
                  <a:cubicBezTo>
                    <a:pt x="5439" y="985"/>
                    <a:pt x="7163" y="439"/>
                    <a:pt x="8939" y="439"/>
                  </a:cubicBezTo>
                  <a:close/>
                  <a:moveTo>
                    <a:pt x="8936" y="1"/>
                  </a:moveTo>
                  <a:cubicBezTo>
                    <a:pt x="7073" y="1"/>
                    <a:pt x="5258" y="575"/>
                    <a:pt x="3710" y="1676"/>
                  </a:cubicBezTo>
                  <a:cubicBezTo>
                    <a:pt x="1732" y="3080"/>
                    <a:pt x="420" y="5165"/>
                    <a:pt x="11" y="7557"/>
                  </a:cubicBezTo>
                  <a:cubicBezTo>
                    <a:pt x="0" y="7612"/>
                    <a:pt x="16" y="7671"/>
                    <a:pt x="48" y="7719"/>
                  </a:cubicBezTo>
                  <a:cubicBezTo>
                    <a:pt x="80" y="7768"/>
                    <a:pt x="134" y="7800"/>
                    <a:pt x="189" y="7805"/>
                  </a:cubicBezTo>
                  <a:lnTo>
                    <a:pt x="17652" y="10778"/>
                  </a:lnTo>
                  <a:cubicBezTo>
                    <a:pt x="17669" y="10783"/>
                    <a:pt x="17679" y="10783"/>
                    <a:pt x="17689" y="10783"/>
                  </a:cubicBezTo>
                  <a:cubicBezTo>
                    <a:pt x="17798" y="10783"/>
                    <a:pt x="17888" y="10709"/>
                    <a:pt x="17905" y="10601"/>
                  </a:cubicBezTo>
                  <a:cubicBezTo>
                    <a:pt x="18744" y="5666"/>
                    <a:pt x="15416" y="971"/>
                    <a:pt x="10480" y="132"/>
                  </a:cubicBezTo>
                  <a:cubicBezTo>
                    <a:pt x="9965" y="44"/>
                    <a:pt x="9449" y="1"/>
                    <a:pt x="89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35"/>
            <p:cNvSpPr/>
            <p:nvPr/>
          </p:nvSpPr>
          <p:spPr>
            <a:xfrm>
              <a:off x="2980019" y="2034594"/>
              <a:ext cx="738730" cy="417975"/>
            </a:xfrm>
            <a:custGeom>
              <a:avLst/>
              <a:gdLst/>
              <a:ahLst/>
              <a:cxnLst/>
              <a:rect l="l" t="t" r="r" b="b"/>
              <a:pathLst>
                <a:path w="18282" h="10344" extrusionOk="0">
                  <a:moveTo>
                    <a:pt x="8715" y="0"/>
                  </a:moveTo>
                  <a:cubicBezTo>
                    <a:pt x="4477" y="0"/>
                    <a:pt x="731" y="3052"/>
                    <a:pt x="0" y="7370"/>
                  </a:cubicBezTo>
                  <a:lnTo>
                    <a:pt x="17463" y="10343"/>
                  </a:lnTo>
                  <a:cubicBezTo>
                    <a:pt x="18282" y="5521"/>
                    <a:pt x="15039" y="945"/>
                    <a:pt x="10216" y="128"/>
                  </a:cubicBezTo>
                  <a:cubicBezTo>
                    <a:pt x="9712" y="42"/>
                    <a:pt x="9210" y="0"/>
                    <a:pt x="87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35"/>
            <p:cNvSpPr/>
            <p:nvPr/>
          </p:nvSpPr>
          <p:spPr>
            <a:xfrm>
              <a:off x="2970888" y="2025745"/>
              <a:ext cx="739781" cy="435714"/>
            </a:xfrm>
            <a:custGeom>
              <a:avLst/>
              <a:gdLst/>
              <a:ahLst/>
              <a:cxnLst/>
              <a:rect l="l" t="t" r="r" b="b"/>
              <a:pathLst>
                <a:path w="18308" h="10783" extrusionOk="0">
                  <a:moveTo>
                    <a:pt x="8953" y="439"/>
                  </a:moveTo>
                  <a:cubicBezTo>
                    <a:pt x="9431" y="439"/>
                    <a:pt x="9916" y="479"/>
                    <a:pt x="10404" y="561"/>
                  </a:cubicBezTo>
                  <a:cubicBezTo>
                    <a:pt x="15029" y="1347"/>
                    <a:pt x="18173" y="5696"/>
                    <a:pt x="17507" y="10309"/>
                  </a:cubicBezTo>
                  <a:lnTo>
                    <a:pt x="479" y="7412"/>
                  </a:lnTo>
                  <a:cubicBezTo>
                    <a:pt x="1282" y="3319"/>
                    <a:pt x="4891" y="439"/>
                    <a:pt x="8953" y="439"/>
                  </a:cubicBezTo>
                  <a:close/>
                  <a:moveTo>
                    <a:pt x="8946" y="1"/>
                  </a:moveTo>
                  <a:cubicBezTo>
                    <a:pt x="4606" y="1"/>
                    <a:pt x="762" y="3136"/>
                    <a:pt x="11" y="7557"/>
                  </a:cubicBezTo>
                  <a:cubicBezTo>
                    <a:pt x="0" y="7611"/>
                    <a:pt x="11" y="7670"/>
                    <a:pt x="43" y="7718"/>
                  </a:cubicBezTo>
                  <a:cubicBezTo>
                    <a:pt x="80" y="7767"/>
                    <a:pt x="129" y="7799"/>
                    <a:pt x="189" y="7804"/>
                  </a:cubicBezTo>
                  <a:lnTo>
                    <a:pt x="17652" y="10778"/>
                  </a:lnTo>
                  <a:cubicBezTo>
                    <a:pt x="17662" y="10783"/>
                    <a:pt x="17674" y="10783"/>
                    <a:pt x="17689" y="10783"/>
                  </a:cubicBezTo>
                  <a:cubicBezTo>
                    <a:pt x="17791" y="10783"/>
                    <a:pt x="17883" y="10708"/>
                    <a:pt x="17905" y="10599"/>
                  </a:cubicBezTo>
                  <a:cubicBezTo>
                    <a:pt x="18308" y="8207"/>
                    <a:pt x="17759" y="5804"/>
                    <a:pt x="16362" y="3825"/>
                  </a:cubicBezTo>
                  <a:cubicBezTo>
                    <a:pt x="14959" y="1847"/>
                    <a:pt x="12867" y="534"/>
                    <a:pt x="10480" y="132"/>
                  </a:cubicBezTo>
                  <a:cubicBezTo>
                    <a:pt x="9965" y="43"/>
                    <a:pt x="9452" y="1"/>
                    <a:pt x="89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35"/>
            <p:cNvSpPr/>
            <p:nvPr/>
          </p:nvSpPr>
          <p:spPr>
            <a:xfrm>
              <a:off x="3346304" y="1592991"/>
              <a:ext cx="207088" cy="192016"/>
            </a:xfrm>
            <a:custGeom>
              <a:avLst/>
              <a:gdLst/>
              <a:ahLst/>
              <a:cxnLst/>
              <a:rect l="l" t="t" r="r" b="b"/>
              <a:pathLst>
                <a:path w="5125" h="4752" extrusionOk="0">
                  <a:moveTo>
                    <a:pt x="2561" y="0"/>
                  </a:moveTo>
                  <a:cubicBezTo>
                    <a:pt x="1422" y="0"/>
                    <a:pt x="419" y="819"/>
                    <a:pt x="221" y="1975"/>
                  </a:cubicBezTo>
                  <a:cubicBezTo>
                    <a:pt x="0" y="3271"/>
                    <a:pt x="871" y="4497"/>
                    <a:pt x="2167" y="4717"/>
                  </a:cubicBezTo>
                  <a:cubicBezTo>
                    <a:pt x="2302" y="4740"/>
                    <a:pt x="2436" y="4751"/>
                    <a:pt x="2568" y="4751"/>
                  </a:cubicBezTo>
                  <a:cubicBezTo>
                    <a:pt x="3702" y="4751"/>
                    <a:pt x="4706" y="3932"/>
                    <a:pt x="4904" y="2776"/>
                  </a:cubicBezTo>
                  <a:cubicBezTo>
                    <a:pt x="5125" y="1481"/>
                    <a:pt x="4254" y="255"/>
                    <a:pt x="2963" y="34"/>
                  </a:cubicBezTo>
                  <a:cubicBezTo>
                    <a:pt x="2828" y="11"/>
                    <a:pt x="2693" y="0"/>
                    <a:pt x="25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35"/>
            <p:cNvSpPr/>
            <p:nvPr/>
          </p:nvSpPr>
          <p:spPr>
            <a:xfrm>
              <a:off x="3336768" y="1584142"/>
              <a:ext cx="221150" cy="209715"/>
            </a:xfrm>
            <a:custGeom>
              <a:avLst/>
              <a:gdLst/>
              <a:ahLst/>
              <a:cxnLst/>
              <a:rect l="l" t="t" r="r" b="b"/>
              <a:pathLst>
                <a:path w="5473" h="5190" extrusionOk="0">
                  <a:moveTo>
                    <a:pt x="2795" y="436"/>
                  </a:moveTo>
                  <a:cubicBezTo>
                    <a:pt x="2919" y="436"/>
                    <a:pt x="3038" y="447"/>
                    <a:pt x="3162" y="469"/>
                  </a:cubicBezTo>
                  <a:cubicBezTo>
                    <a:pt x="4333" y="667"/>
                    <a:pt x="5123" y="1785"/>
                    <a:pt x="4924" y="2958"/>
                  </a:cubicBezTo>
                  <a:cubicBezTo>
                    <a:pt x="4746" y="4007"/>
                    <a:pt x="3830" y="4752"/>
                    <a:pt x="2799" y="4752"/>
                  </a:cubicBezTo>
                  <a:cubicBezTo>
                    <a:pt x="2679" y="4752"/>
                    <a:pt x="2557" y="4742"/>
                    <a:pt x="2435" y="4721"/>
                  </a:cubicBezTo>
                  <a:cubicBezTo>
                    <a:pt x="1263" y="4522"/>
                    <a:pt x="472" y="3404"/>
                    <a:pt x="671" y="2231"/>
                  </a:cubicBezTo>
                  <a:cubicBezTo>
                    <a:pt x="854" y="1184"/>
                    <a:pt x="1768" y="436"/>
                    <a:pt x="2795" y="436"/>
                  </a:cubicBezTo>
                  <a:close/>
                  <a:moveTo>
                    <a:pt x="2797" y="0"/>
                  </a:moveTo>
                  <a:cubicBezTo>
                    <a:pt x="1554" y="0"/>
                    <a:pt x="459" y="895"/>
                    <a:pt x="241" y="2162"/>
                  </a:cubicBezTo>
                  <a:cubicBezTo>
                    <a:pt x="0" y="3571"/>
                    <a:pt x="956" y="4909"/>
                    <a:pt x="2365" y="5152"/>
                  </a:cubicBezTo>
                  <a:cubicBezTo>
                    <a:pt x="2510" y="5179"/>
                    <a:pt x="2656" y="5189"/>
                    <a:pt x="2800" y="5189"/>
                  </a:cubicBezTo>
                  <a:cubicBezTo>
                    <a:pt x="4043" y="5189"/>
                    <a:pt x="5140" y="4291"/>
                    <a:pt x="5355" y="3028"/>
                  </a:cubicBezTo>
                  <a:cubicBezTo>
                    <a:pt x="5473" y="2345"/>
                    <a:pt x="5317" y="1662"/>
                    <a:pt x="4914" y="1092"/>
                  </a:cubicBezTo>
                  <a:cubicBezTo>
                    <a:pt x="4517" y="527"/>
                    <a:pt x="3919" y="156"/>
                    <a:pt x="3237" y="38"/>
                  </a:cubicBezTo>
                  <a:cubicBezTo>
                    <a:pt x="3089" y="12"/>
                    <a:pt x="2942" y="0"/>
                    <a:pt x="27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35"/>
            <p:cNvSpPr/>
            <p:nvPr/>
          </p:nvSpPr>
          <p:spPr>
            <a:xfrm>
              <a:off x="3286745" y="1943194"/>
              <a:ext cx="207088" cy="192057"/>
            </a:xfrm>
            <a:custGeom>
              <a:avLst/>
              <a:gdLst/>
              <a:ahLst/>
              <a:cxnLst/>
              <a:rect l="l" t="t" r="r" b="b"/>
              <a:pathLst>
                <a:path w="5125" h="4753" extrusionOk="0">
                  <a:moveTo>
                    <a:pt x="2557" y="1"/>
                  </a:moveTo>
                  <a:cubicBezTo>
                    <a:pt x="1423" y="1"/>
                    <a:pt x="419" y="821"/>
                    <a:pt x="221" y="1981"/>
                  </a:cubicBezTo>
                  <a:cubicBezTo>
                    <a:pt x="1" y="3271"/>
                    <a:pt x="872" y="4497"/>
                    <a:pt x="2162" y="4718"/>
                  </a:cubicBezTo>
                  <a:cubicBezTo>
                    <a:pt x="2297" y="4741"/>
                    <a:pt x="2432" y="4752"/>
                    <a:pt x="2565" y="4752"/>
                  </a:cubicBezTo>
                  <a:cubicBezTo>
                    <a:pt x="3703" y="4752"/>
                    <a:pt x="4707" y="3933"/>
                    <a:pt x="4904" y="2777"/>
                  </a:cubicBezTo>
                  <a:cubicBezTo>
                    <a:pt x="5125" y="1480"/>
                    <a:pt x="4254" y="254"/>
                    <a:pt x="2958" y="35"/>
                  </a:cubicBezTo>
                  <a:cubicBezTo>
                    <a:pt x="2824" y="12"/>
                    <a:pt x="2690" y="1"/>
                    <a:pt x="255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35"/>
            <p:cNvSpPr/>
            <p:nvPr/>
          </p:nvSpPr>
          <p:spPr>
            <a:xfrm>
              <a:off x="3282219" y="1934426"/>
              <a:ext cx="215938" cy="209634"/>
            </a:xfrm>
            <a:custGeom>
              <a:avLst/>
              <a:gdLst/>
              <a:ahLst/>
              <a:cxnLst/>
              <a:rect l="l" t="t" r="r" b="b"/>
              <a:pathLst>
                <a:path w="5344" h="5188" extrusionOk="0">
                  <a:moveTo>
                    <a:pt x="2666" y="439"/>
                  </a:moveTo>
                  <a:cubicBezTo>
                    <a:pt x="2790" y="439"/>
                    <a:pt x="2914" y="451"/>
                    <a:pt x="3038" y="466"/>
                  </a:cubicBezTo>
                  <a:cubicBezTo>
                    <a:pt x="3602" y="563"/>
                    <a:pt x="4097" y="875"/>
                    <a:pt x="4430" y="1349"/>
                  </a:cubicBezTo>
                  <a:cubicBezTo>
                    <a:pt x="4763" y="1816"/>
                    <a:pt x="4899" y="2386"/>
                    <a:pt x="4802" y="2955"/>
                  </a:cubicBezTo>
                  <a:cubicBezTo>
                    <a:pt x="4705" y="3526"/>
                    <a:pt x="4393" y="4020"/>
                    <a:pt x="3919" y="4354"/>
                  </a:cubicBezTo>
                  <a:cubicBezTo>
                    <a:pt x="3553" y="4615"/>
                    <a:pt x="3124" y="4751"/>
                    <a:pt x="2681" y="4751"/>
                  </a:cubicBezTo>
                  <a:cubicBezTo>
                    <a:pt x="2559" y="4751"/>
                    <a:pt x="2435" y="4740"/>
                    <a:pt x="2311" y="4719"/>
                  </a:cubicBezTo>
                  <a:cubicBezTo>
                    <a:pt x="1742" y="4623"/>
                    <a:pt x="1247" y="4310"/>
                    <a:pt x="914" y="3843"/>
                  </a:cubicBezTo>
                  <a:cubicBezTo>
                    <a:pt x="581" y="3370"/>
                    <a:pt x="452" y="2801"/>
                    <a:pt x="549" y="2230"/>
                  </a:cubicBezTo>
                  <a:cubicBezTo>
                    <a:pt x="646" y="1665"/>
                    <a:pt x="957" y="1171"/>
                    <a:pt x="1425" y="838"/>
                  </a:cubicBezTo>
                  <a:cubicBezTo>
                    <a:pt x="1795" y="575"/>
                    <a:pt x="2226" y="439"/>
                    <a:pt x="2666" y="439"/>
                  </a:cubicBezTo>
                  <a:close/>
                  <a:moveTo>
                    <a:pt x="2672" y="0"/>
                  </a:moveTo>
                  <a:cubicBezTo>
                    <a:pt x="2138" y="0"/>
                    <a:pt x="1617" y="164"/>
                    <a:pt x="1172" y="478"/>
                  </a:cubicBezTo>
                  <a:cubicBezTo>
                    <a:pt x="608" y="880"/>
                    <a:pt x="231" y="1478"/>
                    <a:pt x="118" y="2161"/>
                  </a:cubicBezTo>
                  <a:cubicBezTo>
                    <a:pt x="0" y="2843"/>
                    <a:pt x="156" y="3531"/>
                    <a:pt x="559" y="4096"/>
                  </a:cubicBezTo>
                  <a:cubicBezTo>
                    <a:pt x="957" y="4660"/>
                    <a:pt x="1554" y="5037"/>
                    <a:pt x="2237" y="5149"/>
                  </a:cubicBezTo>
                  <a:cubicBezTo>
                    <a:pt x="2388" y="5176"/>
                    <a:pt x="2532" y="5188"/>
                    <a:pt x="2678" y="5188"/>
                  </a:cubicBezTo>
                  <a:cubicBezTo>
                    <a:pt x="3210" y="5188"/>
                    <a:pt x="3731" y="5027"/>
                    <a:pt x="4172" y="4709"/>
                  </a:cubicBezTo>
                  <a:cubicBezTo>
                    <a:pt x="4738" y="4310"/>
                    <a:pt x="5113" y="3714"/>
                    <a:pt x="5232" y="3032"/>
                  </a:cubicBezTo>
                  <a:cubicBezTo>
                    <a:pt x="5344" y="2349"/>
                    <a:pt x="5189" y="1660"/>
                    <a:pt x="4790" y="1096"/>
                  </a:cubicBezTo>
                  <a:cubicBezTo>
                    <a:pt x="4388" y="531"/>
                    <a:pt x="3790" y="155"/>
                    <a:pt x="3108" y="37"/>
                  </a:cubicBezTo>
                  <a:cubicBezTo>
                    <a:pt x="2962" y="12"/>
                    <a:pt x="2817" y="0"/>
                    <a:pt x="26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35"/>
            <p:cNvSpPr/>
            <p:nvPr/>
          </p:nvSpPr>
          <p:spPr>
            <a:xfrm>
              <a:off x="3227267" y="2293599"/>
              <a:ext cx="206846" cy="191814"/>
            </a:xfrm>
            <a:custGeom>
              <a:avLst/>
              <a:gdLst/>
              <a:ahLst/>
              <a:cxnLst/>
              <a:rect l="l" t="t" r="r" b="b"/>
              <a:pathLst>
                <a:path w="5119" h="4747" extrusionOk="0">
                  <a:moveTo>
                    <a:pt x="2555" y="1"/>
                  </a:moveTo>
                  <a:cubicBezTo>
                    <a:pt x="1420" y="1"/>
                    <a:pt x="412" y="815"/>
                    <a:pt x="214" y="1977"/>
                  </a:cubicBezTo>
                  <a:cubicBezTo>
                    <a:pt x="0" y="3267"/>
                    <a:pt x="865" y="4493"/>
                    <a:pt x="2162" y="4712"/>
                  </a:cubicBezTo>
                  <a:cubicBezTo>
                    <a:pt x="2297" y="4736"/>
                    <a:pt x="2432" y="4747"/>
                    <a:pt x="2564" y="4747"/>
                  </a:cubicBezTo>
                  <a:cubicBezTo>
                    <a:pt x="3698" y="4747"/>
                    <a:pt x="4701" y="3931"/>
                    <a:pt x="4897" y="2772"/>
                  </a:cubicBezTo>
                  <a:cubicBezTo>
                    <a:pt x="5118" y="1481"/>
                    <a:pt x="4247" y="250"/>
                    <a:pt x="2957" y="35"/>
                  </a:cubicBezTo>
                  <a:cubicBezTo>
                    <a:pt x="2822" y="12"/>
                    <a:pt x="2688" y="1"/>
                    <a:pt x="25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35"/>
            <p:cNvSpPr/>
            <p:nvPr/>
          </p:nvSpPr>
          <p:spPr>
            <a:xfrm>
              <a:off x="3222660" y="2284669"/>
              <a:ext cx="216018" cy="209594"/>
            </a:xfrm>
            <a:custGeom>
              <a:avLst/>
              <a:gdLst/>
              <a:ahLst/>
              <a:cxnLst/>
              <a:rect l="l" t="t" r="r" b="b"/>
              <a:pathLst>
                <a:path w="5346" h="5187" extrusionOk="0">
                  <a:moveTo>
                    <a:pt x="2668" y="439"/>
                  </a:moveTo>
                  <a:cubicBezTo>
                    <a:pt x="2792" y="439"/>
                    <a:pt x="2909" y="449"/>
                    <a:pt x="3033" y="471"/>
                  </a:cubicBezTo>
                  <a:cubicBezTo>
                    <a:pt x="3604" y="568"/>
                    <a:pt x="4098" y="880"/>
                    <a:pt x="4431" y="1347"/>
                  </a:cubicBezTo>
                  <a:cubicBezTo>
                    <a:pt x="4765" y="1816"/>
                    <a:pt x="4894" y="2391"/>
                    <a:pt x="4797" y="2955"/>
                  </a:cubicBezTo>
                  <a:cubicBezTo>
                    <a:pt x="4700" y="3526"/>
                    <a:pt x="4388" y="4020"/>
                    <a:pt x="3921" y="4353"/>
                  </a:cubicBezTo>
                  <a:cubicBezTo>
                    <a:pt x="3554" y="4615"/>
                    <a:pt x="3121" y="4751"/>
                    <a:pt x="2680" y="4751"/>
                  </a:cubicBezTo>
                  <a:cubicBezTo>
                    <a:pt x="2558" y="4751"/>
                    <a:pt x="2435" y="4740"/>
                    <a:pt x="2313" y="4719"/>
                  </a:cubicBezTo>
                  <a:cubicBezTo>
                    <a:pt x="1743" y="4622"/>
                    <a:pt x="1249" y="4310"/>
                    <a:pt x="914" y="3843"/>
                  </a:cubicBezTo>
                  <a:cubicBezTo>
                    <a:pt x="581" y="3375"/>
                    <a:pt x="452" y="2799"/>
                    <a:pt x="549" y="2235"/>
                  </a:cubicBezTo>
                  <a:cubicBezTo>
                    <a:pt x="646" y="1665"/>
                    <a:pt x="958" y="1171"/>
                    <a:pt x="1425" y="836"/>
                  </a:cubicBezTo>
                  <a:cubicBezTo>
                    <a:pt x="1792" y="573"/>
                    <a:pt x="2227" y="439"/>
                    <a:pt x="2668" y="439"/>
                  </a:cubicBezTo>
                  <a:close/>
                  <a:moveTo>
                    <a:pt x="2673" y="0"/>
                  </a:moveTo>
                  <a:cubicBezTo>
                    <a:pt x="2139" y="0"/>
                    <a:pt x="1617" y="164"/>
                    <a:pt x="1172" y="482"/>
                  </a:cubicBezTo>
                  <a:cubicBezTo>
                    <a:pt x="608" y="880"/>
                    <a:pt x="232" y="1476"/>
                    <a:pt x="114" y="2159"/>
                  </a:cubicBezTo>
                  <a:cubicBezTo>
                    <a:pt x="1" y="2843"/>
                    <a:pt x="157" y="3531"/>
                    <a:pt x="554" y="4095"/>
                  </a:cubicBezTo>
                  <a:cubicBezTo>
                    <a:pt x="958" y="4660"/>
                    <a:pt x="1554" y="5037"/>
                    <a:pt x="2237" y="5149"/>
                  </a:cubicBezTo>
                  <a:cubicBezTo>
                    <a:pt x="2383" y="5176"/>
                    <a:pt x="2534" y="5186"/>
                    <a:pt x="2678" y="5186"/>
                  </a:cubicBezTo>
                  <a:cubicBezTo>
                    <a:pt x="3211" y="5186"/>
                    <a:pt x="3727" y="5025"/>
                    <a:pt x="4173" y="4708"/>
                  </a:cubicBezTo>
                  <a:cubicBezTo>
                    <a:pt x="4738" y="4310"/>
                    <a:pt x="5115" y="3714"/>
                    <a:pt x="5227" y="3030"/>
                  </a:cubicBezTo>
                  <a:cubicBezTo>
                    <a:pt x="5346" y="2347"/>
                    <a:pt x="5189" y="1660"/>
                    <a:pt x="4786" y="1094"/>
                  </a:cubicBezTo>
                  <a:cubicBezTo>
                    <a:pt x="4388" y="531"/>
                    <a:pt x="3792" y="154"/>
                    <a:pt x="3108" y="36"/>
                  </a:cubicBezTo>
                  <a:cubicBezTo>
                    <a:pt x="2963" y="12"/>
                    <a:pt x="2818" y="0"/>
                    <a:pt x="26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12" name="Google Shape;412;p35"/>
          <p:cNvSpPr/>
          <p:nvPr/>
        </p:nvSpPr>
        <p:spPr>
          <a:xfrm>
            <a:off x="1081073" y="1128298"/>
            <a:ext cx="529677" cy="522902"/>
          </a:xfrm>
          <a:custGeom>
            <a:avLst/>
            <a:gdLst/>
            <a:ahLst/>
            <a:cxnLst/>
            <a:rect l="l" t="t" r="r" b="b"/>
            <a:pathLst>
              <a:path w="3426" h="3383" extrusionOk="0">
                <a:moveTo>
                  <a:pt x="1713" y="0"/>
                </a:moveTo>
                <a:cubicBezTo>
                  <a:pt x="1670" y="0"/>
                  <a:pt x="1627" y="22"/>
                  <a:pt x="1603" y="65"/>
                </a:cubicBezTo>
                <a:lnTo>
                  <a:pt x="1087" y="1011"/>
                </a:lnTo>
                <a:cubicBezTo>
                  <a:pt x="1070" y="1033"/>
                  <a:pt x="1055" y="1055"/>
                  <a:pt x="1033" y="1065"/>
                </a:cubicBezTo>
                <a:lnTo>
                  <a:pt x="87" y="1581"/>
                </a:lnTo>
                <a:cubicBezTo>
                  <a:pt x="0" y="1630"/>
                  <a:pt x="0" y="1753"/>
                  <a:pt x="87" y="1802"/>
                </a:cubicBezTo>
                <a:lnTo>
                  <a:pt x="1033" y="2318"/>
                </a:lnTo>
                <a:cubicBezTo>
                  <a:pt x="1055" y="2328"/>
                  <a:pt x="1070" y="2350"/>
                  <a:pt x="1087" y="2372"/>
                </a:cubicBezTo>
                <a:lnTo>
                  <a:pt x="1603" y="3318"/>
                </a:lnTo>
                <a:cubicBezTo>
                  <a:pt x="1627" y="3361"/>
                  <a:pt x="1670" y="3383"/>
                  <a:pt x="1713" y="3383"/>
                </a:cubicBezTo>
                <a:cubicBezTo>
                  <a:pt x="1756" y="3383"/>
                  <a:pt x="1799" y="3361"/>
                  <a:pt x="1822" y="3318"/>
                </a:cubicBezTo>
                <a:lnTo>
                  <a:pt x="2339" y="2372"/>
                </a:lnTo>
                <a:cubicBezTo>
                  <a:pt x="2350" y="2350"/>
                  <a:pt x="2371" y="2328"/>
                  <a:pt x="2388" y="2318"/>
                </a:cubicBezTo>
                <a:lnTo>
                  <a:pt x="3334" y="1802"/>
                </a:lnTo>
                <a:cubicBezTo>
                  <a:pt x="3425" y="1753"/>
                  <a:pt x="3425" y="1630"/>
                  <a:pt x="3334" y="1581"/>
                </a:cubicBezTo>
                <a:lnTo>
                  <a:pt x="2388" y="1065"/>
                </a:lnTo>
                <a:cubicBezTo>
                  <a:pt x="2371" y="1055"/>
                  <a:pt x="2350" y="1033"/>
                  <a:pt x="2339" y="1011"/>
                </a:cubicBezTo>
                <a:lnTo>
                  <a:pt x="1822" y="65"/>
                </a:lnTo>
                <a:cubicBezTo>
                  <a:pt x="1799" y="22"/>
                  <a:pt x="1756" y="0"/>
                  <a:pt x="1713" y="0"/>
                </a:cubicBezTo>
                <a:close/>
              </a:path>
            </a:pathLst>
          </a:custGeom>
          <a:solidFill>
            <a:schemeClr val="accen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3" name="Google Shape;413;p35"/>
          <p:cNvSpPr/>
          <p:nvPr/>
        </p:nvSpPr>
        <p:spPr>
          <a:xfrm>
            <a:off x="7673294" y="3275263"/>
            <a:ext cx="430405" cy="424761"/>
          </a:xfrm>
          <a:custGeom>
            <a:avLst/>
            <a:gdLst/>
            <a:ahLst/>
            <a:cxnLst/>
            <a:rect l="l" t="t" r="r" b="b"/>
            <a:pathLst>
              <a:path w="3427" h="3383" extrusionOk="0">
                <a:moveTo>
                  <a:pt x="1714" y="0"/>
                </a:moveTo>
                <a:cubicBezTo>
                  <a:pt x="1671" y="0"/>
                  <a:pt x="1628" y="22"/>
                  <a:pt x="1603" y="64"/>
                </a:cubicBezTo>
                <a:lnTo>
                  <a:pt x="1087" y="1011"/>
                </a:lnTo>
                <a:cubicBezTo>
                  <a:pt x="1077" y="1032"/>
                  <a:pt x="1060" y="1054"/>
                  <a:pt x="1040" y="1064"/>
                </a:cubicBezTo>
                <a:lnTo>
                  <a:pt x="92" y="1580"/>
                </a:lnTo>
                <a:cubicBezTo>
                  <a:pt x="1" y="1629"/>
                  <a:pt x="1" y="1753"/>
                  <a:pt x="92" y="1801"/>
                </a:cubicBezTo>
                <a:lnTo>
                  <a:pt x="1040" y="2317"/>
                </a:lnTo>
                <a:cubicBezTo>
                  <a:pt x="1060" y="2328"/>
                  <a:pt x="1077" y="2350"/>
                  <a:pt x="1087" y="2371"/>
                </a:cubicBezTo>
                <a:lnTo>
                  <a:pt x="1603" y="3317"/>
                </a:lnTo>
                <a:cubicBezTo>
                  <a:pt x="1628" y="3361"/>
                  <a:pt x="1671" y="3382"/>
                  <a:pt x="1714" y="3382"/>
                </a:cubicBezTo>
                <a:cubicBezTo>
                  <a:pt x="1757" y="3382"/>
                  <a:pt x="1800" y="3361"/>
                  <a:pt x="1824" y="3317"/>
                </a:cubicBezTo>
                <a:lnTo>
                  <a:pt x="2345" y="2371"/>
                </a:lnTo>
                <a:cubicBezTo>
                  <a:pt x="2356" y="2350"/>
                  <a:pt x="2373" y="2328"/>
                  <a:pt x="2395" y="2317"/>
                </a:cubicBezTo>
                <a:lnTo>
                  <a:pt x="3340" y="1801"/>
                </a:lnTo>
                <a:cubicBezTo>
                  <a:pt x="3427" y="1753"/>
                  <a:pt x="3427" y="1629"/>
                  <a:pt x="3340" y="1580"/>
                </a:cubicBezTo>
                <a:lnTo>
                  <a:pt x="2395" y="1064"/>
                </a:lnTo>
                <a:cubicBezTo>
                  <a:pt x="2373" y="1054"/>
                  <a:pt x="2356" y="1032"/>
                  <a:pt x="2345" y="1011"/>
                </a:cubicBezTo>
                <a:lnTo>
                  <a:pt x="1824" y="64"/>
                </a:lnTo>
                <a:cubicBezTo>
                  <a:pt x="1800" y="22"/>
                  <a:pt x="1757" y="0"/>
                  <a:pt x="1714" y="0"/>
                </a:cubicBezTo>
                <a:close/>
              </a:path>
            </a:pathLst>
          </a:custGeom>
          <a:solidFill>
            <a:schemeClr val="accen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15" name="Google Shape;415;p35"/>
          <p:cNvGrpSpPr/>
          <p:nvPr/>
        </p:nvGrpSpPr>
        <p:grpSpPr>
          <a:xfrm rot="-10256880" flipH="1">
            <a:off x="8203648" y="850808"/>
            <a:ext cx="934542" cy="1778023"/>
            <a:chOff x="2970888" y="614306"/>
            <a:chExt cx="988120" cy="1879957"/>
          </a:xfrm>
        </p:grpSpPr>
        <p:sp>
          <p:nvSpPr>
            <p:cNvPr id="416" name="Google Shape;416;p35"/>
            <p:cNvSpPr/>
            <p:nvPr/>
          </p:nvSpPr>
          <p:spPr>
            <a:xfrm>
              <a:off x="3186860" y="623276"/>
              <a:ext cx="772147" cy="715940"/>
            </a:xfrm>
            <a:custGeom>
              <a:avLst/>
              <a:gdLst/>
              <a:ahLst/>
              <a:cxnLst/>
              <a:rect l="l" t="t" r="r" b="b"/>
              <a:pathLst>
                <a:path w="19109" h="17718" extrusionOk="0">
                  <a:moveTo>
                    <a:pt x="9539" y="0"/>
                  </a:moveTo>
                  <a:cubicBezTo>
                    <a:pt x="5304" y="0"/>
                    <a:pt x="1559" y="3052"/>
                    <a:pt x="822" y="7370"/>
                  </a:cubicBezTo>
                  <a:cubicBezTo>
                    <a:pt x="0" y="12194"/>
                    <a:pt x="3247" y="16769"/>
                    <a:pt x="8070" y="17591"/>
                  </a:cubicBezTo>
                  <a:cubicBezTo>
                    <a:pt x="8572" y="17677"/>
                    <a:pt x="9071" y="17718"/>
                    <a:pt x="9564" y="17718"/>
                  </a:cubicBezTo>
                  <a:cubicBezTo>
                    <a:pt x="13804" y="17718"/>
                    <a:pt x="17554" y="14665"/>
                    <a:pt x="18286" y="10344"/>
                  </a:cubicBezTo>
                  <a:cubicBezTo>
                    <a:pt x="19109" y="5521"/>
                    <a:pt x="15861" y="945"/>
                    <a:pt x="11038" y="128"/>
                  </a:cubicBezTo>
                  <a:cubicBezTo>
                    <a:pt x="10535" y="42"/>
                    <a:pt x="10033" y="0"/>
                    <a:pt x="953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35"/>
            <p:cNvSpPr/>
            <p:nvPr/>
          </p:nvSpPr>
          <p:spPr>
            <a:xfrm>
              <a:off x="3194861" y="614306"/>
              <a:ext cx="756146" cy="733719"/>
            </a:xfrm>
            <a:custGeom>
              <a:avLst/>
              <a:gdLst/>
              <a:ahLst/>
              <a:cxnLst/>
              <a:rect l="l" t="t" r="r" b="b"/>
              <a:pathLst>
                <a:path w="18713" h="18158" extrusionOk="0">
                  <a:moveTo>
                    <a:pt x="9340" y="436"/>
                  </a:moveTo>
                  <a:cubicBezTo>
                    <a:pt x="9824" y="436"/>
                    <a:pt x="10319" y="479"/>
                    <a:pt x="10808" y="566"/>
                  </a:cubicBezTo>
                  <a:cubicBezTo>
                    <a:pt x="13082" y="953"/>
                    <a:pt x="15067" y="2199"/>
                    <a:pt x="16405" y="4082"/>
                  </a:cubicBezTo>
                  <a:cubicBezTo>
                    <a:pt x="17739" y="5963"/>
                    <a:pt x="18260" y="8254"/>
                    <a:pt x="17873" y="10528"/>
                  </a:cubicBezTo>
                  <a:cubicBezTo>
                    <a:pt x="17486" y="12803"/>
                    <a:pt x="16238" y="14793"/>
                    <a:pt x="14357" y="16126"/>
                  </a:cubicBezTo>
                  <a:cubicBezTo>
                    <a:pt x="12875" y="17176"/>
                    <a:pt x="11149" y="17724"/>
                    <a:pt x="9375" y="17724"/>
                  </a:cubicBezTo>
                  <a:cubicBezTo>
                    <a:pt x="8889" y="17724"/>
                    <a:pt x="8399" y="17682"/>
                    <a:pt x="7910" y="17599"/>
                  </a:cubicBezTo>
                  <a:cubicBezTo>
                    <a:pt x="5630" y="17212"/>
                    <a:pt x="3646" y="15959"/>
                    <a:pt x="2312" y="14076"/>
                  </a:cubicBezTo>
                  <a:cubicBezTo>
                    <a:pt x="974" y="12195"/>
                    <a:pt x="453" y="9904"/>
                    <a:pt x="840" y="7631"/>
                  </a:cubicBezTo>
                  <a:cubicBezTo>
                    <a:pt x="1227" y="5356"/>
                    <a:pt x="2480" y="3366"/>
                    <a:pt x="4361" y="2033"/>
                  </a:cubicBezTo>
                  <a:cubicBezTo>
                    <a:pt x="5835" y="985"/>
                    <a:pt x="7565" y="436"/>
                    <a:pt x="9340" y="436"/>
                  </a:cubicBezTo>
                  <a:close/>
                  <a:moveTo>
                    <a:pt x="9347" y="1"/>
                  </a:moveTo>
                  <a:cubicBezTo>
                    <a:pt x="7479" y="1"/>
                    <a:pt x="5659" y="575"/>
                    <a:pt x="4108" y="1678"/>
                  </a:cubicBezTo>
                  <a:cubicBezTo>
                    <a:pt x="2130" y="3075"/>
                    <a:pt x="818" y="5167"/>
                    <a:pt x="409" y="7554"/>
                  </a:cubicBezTo>
                  <a:cubicBezTo>
                    <a:pt x="1" y="9947"/>
                    <a:pt x="549" y="12351"/>
                    <a:pt x="1952" y="14329"/>
                  </a:cubicBezTo>
                  <a:cubicBezTo>
                    <a:pt x="3356" y="16309"/>
                    <a:pt x="5441" y="17620"/>
                    <a:pt x="7835" y="18029"/>
                  </a:cubicBezTo>
                  <a:cubicBezTo>
                    <a:pt x="8351" y="18115"/>
                    <a:pt x="8867" y="18158"/>
                    <a:pt x="9377" y="18158"/>
                  </a:cubicBezTo>
                  <a:cubicBezTo>
                    <a:pt x="11238" y="18158"/>
                    <a:pt x="13055" y="17582"/>
                    <a:pt x="14610" y="16486"/>
                  </a:cubicBezTo>
                  <a:cubicBezTo>
                    <a:pt x="16583" y="15083"/>
                    <a:pt x="17900" y="12991"/>
                    <a:pt x="18303" y="10604"/>
                  </a:cubicBezTo>
                  <a:cubicBezTo>
                    <a:pt x="18712" y="8211"/>
                    <a:pt x="18164" y="5807"/>
                    <a:pt x="16760" y="3829"/>
                  </a:cubicBezTo>
                  <a:cubicBezTo>
                    <a:pt x="15357" y="1850"/>
                    <a:pt x="13270" y="538"/>
                    <a:pt x="10878" y="129"/>
                  </a:cubicBezTo>
                  <a:cubicBezTo>
                    <a:pt x="10367" y="43"/>
                    <a:pt x="9855" y="1"/>
                    <a:pt x="93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35"/>
            <p:cNvSpPr/>
            <p:nvPr/>
          </p:nvSpPr>
          <p:spPr>
            <a:xfrm>
              <a:off x="3220074" y="623276"/>
              <a:ext cx="738932" cy="418016"/>
            </a:xfrm>
            <a:custGeom>
              <a:avLst/>
              <a:gdLst/>
              <a:ahLst/>
              <a:cxnLst/>
              <a:rect l="l" t="t" r="r" b="b"/>
              <a:pathLst>
                <a:path w="18287" h="10345" extrusionOk="0">
                  <a:moveTo>
                    <a:pt x="8717" y="0"/>
                  </a:moveTo>
                  <a:cubicBezTo>
                    <a:pt x="4482" y="0"/>
                    <a:pt x="737" y="3052"/>
                    <a:pt x="0" y="7370"/>
                  </a:cubicBezTo>
                  <a:lnTo>
                    <a:pt x="17464" y="10344"/>
                  </a:lnTo>
                  <a:cubicBezTo>
                    <a:pt x="18287" y="5521"/>
                    <a:pt x="15039" y="945"/>
                    <a:pt x="10216" y="128"/>
                  </a:cubicBezTo>
                  <a:cubicBezTo>
                    <a:pt x="9713" y="42"/>
                    <a:pt x="9211" y="0"/>
                    <a:pt x="87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35"/>
            <p:cNvSpPr/>
            <p:nvPr/>
          </p:nvSpPr>
          <p:spPr>
            <a:xfrm>
              <a:off x="3210942" y="614306"/>
              <a:ext cx="740063" cy="435835"/>
            </a:xfrm>
            <a:custGeom>
              <a:avLst/>
              <a:gdLst/>
              <a:ahLst/>
              <a:cxnLst/>
              <a:rect l="l" t="t" r="r" b="b"/>
              <a:pathLst>
                <a:path w="18315" h="10786" extrusionOk="0">
                  <a:moveTo>
                    <a:pt x="8939" y="441"/>
                  </a:moveTo>
                  <a:cubicBezTo>
                    <a:pt x="9427" y="441"/>
                    <a:pt x="9919" y="482"/>
                    <a:pt x="10410" y="566"/>
                  </a:cubicBezTo>
                  <a:cubicBezTo>
                    <a:pt x="12684" y="953"/>
                    <a:pt x="14669" y="2199"/>
                    <a:pt x="16007" y="4082"/>
                  </a:cubicBezTo>
                  <a:cubicBezTo>
                    <a:pt x="17297" y="5904"/>
                    <a:pt x="17830" y="8108"/>
                    <a:pt x="17508" y="10313"/>
                  </a:cubicBezTo>
                  <a:lnTo>
                    <a:pt x="484" y="7415"/>
                  </a:lnTo>
                  <a:cubicBezTo>
                    <a:pt x="909" y="5232"/>
                    <a:pt x="2140" y="3323"/>
                    <a:pt x="3963" y="2033"/>
                  </a:cubicBezTo>
                  <a:cubicBezTo>
                    <a:pt x="5439" y="987"/>
                    <a:pt x="7164" y="441"/>
                    <a:pt x="8939" y="441"/>
                  </a:cubicBezTo>
                  <a:close/>
                  <a:moveTo>
                    <a:pt x="8949" y="1"/>
                  </a:moveTo>
                  <a:cubicBezTo>
                    <a:pt x="7081" y="1"/>
                    <a:pt x="5261" y="575"/>
                    <a:pt x="3710" y="1678"/>
                  </a:cubicBezTo>
                  <a:cubicBezTo>
                    <a:pt x="1732" y="3075"/>
                    <a:pt x="420" y="5167"/>
                    <a:pt x="11" y="7554"/>
                  </a:cubicBezTo>
                  <a:cubicBezTo>
                    <a:pt x="0" y="7614"/>
                    <a:pt x="17" y="7673"/>
                    <a:pt x="49" y="7721"/>
                  </a:cubicBezTo>
                  <a:cubicBezTo>
                    <a:pt x="82" y="7770"/>
                    <a:pt x="135" y="7802"/>
                    <a:pt x="189" y="7807"/>
                  </a:cubicBezTo>
                  <a:lnTo>
                    <a:pt x="17652" y="10781"/>
                  </a:lnTo>
                  <a:cubicBezTo>
                    <a:pt x="17669" y="10781"/>
                    <a:pt x="17679" y="10786"/>
                    <a:pt x="17690" y="10786"/>
                  </a:cubicBezTo>
                  <a:cubicBezTo>
                    <a:pt x="17739" y="10786"/>
                    <a:pt x="17781" y="10770"/>
                    <a:pt x="17819" y="10743"/>
                  </a:cubicBezTo>
                  <a:cubicBezTo>
                    <a:pt x="17868" y="10711"/>
                    <a:pt x="17895" y="10657"/>
                    <a:pt x="17905" y="10604"/>
                  </a:cubicBezTo>
                  <a:cubicBezTo>
                    <a:pt x="18314" y="8211"/>
                    <a:pt x="17766" y="5807"/>
                    <a:pt x="16362" y="3829"/>
                  </a:cubicBezTo>
                  <a:cubicBezTo>
                    <a:pt x="14959" y="1850"/>
                    <a:pt x="12872" y="538"/>
                    <a:pt x="10480" y="129"/>
                  </a:cubicBezTo>
                  <a:cubicBezTo>
                    <a:pt x="9969" y="43"/>
                    <a:pt x="9457" y="1"/>
                    <a:pt x="89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35"/>
            <p:cNvSpPr/>
            <p:nvPr/>
          </p:nvSpPr>
          <p:spPr>
            <a:xfrm>
              <a:off x="3099905" y="1328895"/>
              <a:ext cx="738972" cy="418016"/>
            </a:xfrm>
            <a:custGeom>
              <a:avLst/>
              <a:gdLst/>
              <a:ahLst/>
              <a:cxnLst/>
              <a:rect l="l" t="t" r="r" b="b"/>
              <a:pathLst>
                <a:path w="18288" h="10345" extrusionOk="0">
                  <a:moveTo>
                    <a:pt x="8723" y="1"/>
                  </a:moveTo>
                  <a:cubicBezTo>
                    <a:pt x="4484" y="1"/>
                    <a:pt x="737" y="3052"/>
                    <a:pt x="1" y="7372"/>
                  </a:cubicBezTo>
                  <a:lnTo>
                    <a:pt x="17464" y="10345"/>
                  </a:lnTo>
                  <a:cubicBezTo>
                    <a:pt x="18288" y="5521"/>
                    <a:pt x="15045" y="947"/>
                    <a:pt x="10222" y="128"/>
                  </a:cubicBezTo>
                  <a:cubicBezTo>
                    <a:pt x="9719" y="43"/>
                    <a:pt x="9217" y="1"/>
                    <a:pt x="872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35"/>
            <p:cNvSpPr/>
            <p:nvPr/>
          </p:nvSpPr>
          <p:spPr>
            <a:xfrm>
              <a:off x="3090814" y="1320086"/>
              <a:ext cx="757600" cy="435754"/>
            </a:xfrm>
            <a:custGeom>
              <a:avLst/>
              <a:gdLst/>
              <a:ahLst/>
              <a:cxnLst/>
              <a:rect l="l" t="t" r="r" b="b"/>
              <a:pathLst>
                <a:path w="18749" h="10784" extrusionOk="0">
                  <a:moveTo>
                    <a:pt x="8941" y="437"/>
                  </a:moveTo>
                  <a:cubicBezTo>
                    <a:pt x="9429" y="437"/>
                    <a:pt x="9920" y="478"/>
                    <a:pt x="10410" y="562"/>
                  </a:cubicBezTo>
                  <a:cubicBezTo>
                    <a:pt x="12684" y="949"/>
                    <a:pt x="14674" y="2197"/>
                    <a:pt x="16007" y="4078"/>
                  </a:cubicBezTo>
                  <a:cubicBezTo>
                    <a:pt x="17297" y="5900"/>
                    <a:pt x="17830" y="8106"/>
                    <a:pt x="17513" y="10310"/>
                  </a:cubicBezTo>
                  <a:lnTo>
                    <a:pt x="484" y="7411"/>
                  </a:lnTo>
                  <a:cubicBezTo>
                    <a:pt x="909" y="5229"/>
                    <a:pt x="2140" y="3320"/>
                    <a:pt x="3963" y="2029"/>
                  </a:cubicBezTo>
                  <a:cubicBezTo>
                    <a:pt x="5439" y="983"/>
                    <a:pt x="7167" y="437"/>
                    <a:pt x="8941" y="437"/>
                  </a:cubicBezTo>
                  <a:close/>
                  <a:moveTo>
                    <a:pt x="8936" y="0"/>
                  </a:moveTo>
                  <a:cubicBezTo>
                    <a:pt x="7073" y="0"/>
                    <a:pt x="5261" y="575"/>
                    <a:pt x="3710" y="1674"/>
                  </a:cubicBezTo>
                  <a:cubicBezTo>
                    <a:pt x="1732" y="3078"/>
                    <a:pt x="420" y="5165"/>
                    <a:pt x="10" y="7552"/>
                  </a:cubicBezTo>
                  <a:cubicBezTo>
                    <a:pt x="0" y="7610"/>
                    <a:pt x="16" y="7670"/>
                    <a:pt x="48" y="7719"/>
                  </a:cubicBezTo>
                  <a:cubicBezTo>
                    <a:pt x="80" y="7766"/>
                    <a:pt x="134" y="7799"/>
                    <a:pt x="194" y="7804"/>
                  </a:cubicBezTo>
                  <a:lnTo>
                    <a:pt x="17657" y="10778"/>
                  </a:lnTo>
                  <a:cubicBezTo>
                    <a:pt x="17669" y="10783"/>
                    <a:pt x="17679" y="10783"/>
                    <a:pt x="17689" y="10783"/>
                  </a:cubicBezTo>
                  <a:cubicBezTo>
                    <a:pt x="17798" y="10783"/>
                    <a:pt x="17888" y="10707"/>
                    <a:pt x="17910" y="10600"/>
                  </a:cubicBezTo>
                  <a:cubicBezTo>
                    <a:pt x="18749" y="5664"/>
                    <a:pt x="15416" y="971"/>
                    <a:pt x="10485" y="132"/>
                  </a:cubicBezTo>
                  <a:cubicBezTo>
                    <a:pt x="9968" y="44"/>
                    <a:pt x="9450" y="0"/>
                    <a:pt x="89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35"/>
            <p:cNvSpPr/>
            <p:nvPr/>
          </p:nvSpPr>
          <p:spPr>
            <a:xfrm>
              <a:off x="3039983" y="1681724"/>
              <a:ext cx="738932" cy="418056"/>
            </a:xfrm>
            <a:custGeom>
              <a:avLst/>
              <a:gdLst/>
              <a:ahLst/>
              <a:cxnLst/>
              <a:rect l="l" t="t" r="r" b="b"/>
              <a:pathLst>
                <a:path w="18287" h="10346" extrusionOk="0">
                  <a:moveTo>
                    <a:pt x="8715" y="1"/>
                  </a:moveTo>
                  <a:cubicBezTo>
                    <a:pt x="4478" y="1"/>
                    <a:pt x="736" y="3053"/>
                    <a:pt x="0" y="7371"/>
                  </a:cubicBezTo>
                  <a:lnTo>
                    <a:pt x="17463" y="10345"/>
                  </a:lnTo>
                  <a:cubicBezTo>
                    <a:pt x="18287" y="5521"/>
                    <a:pt x="15039" y="946"/>
                    <a:pt x="10216" y="129"/>
                  </a:cubicBezTo>
                  <a:cubicBezTo>
                    <a:pt x="9712" y="43"/>
                    <a:pt x="9210" y="1"/>
                    <a:pt x="871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35"/>
            <p:cNvSpPr/>
            <p:nvPr/>
          </p:nvSpPr>
          <p:spPr>
            <a:xfrm>
              <a:off x="3030851" y="1672875"/>
              <a:ext cx="757398" cy="435754"/>
            </a:xfrm>
            <a:custGeom>
              <a:avLst/>
              <a:gdLst/>
              <a:ahLst/>
              <a:cxnLst/>
              <a:rect l="l" t="t" r="r" b="b"/>
              <a:pathLst>
                <a:path w="18744" h="10784" extrusionOk="0">
                  <a:moveTo>
                    <a:pt x="8939" y="439"/>
                  </a:moveTo>
                  <a:cubicBezTo>
                    <a:pt x="9427" y="439"/>
                    <a:pt x="9919" y="480"/>
                    <a:pt x="10410" y="563"/>
                  </a:cubicBezTo>
                  <a:cubicBezTo>
                    <a:pt x="12684" y="950"/>
                    <a:pt x="14668" y="2197"/>
                    <a:pt x="16007" y="4080"/>
                  </a:cubicBezTo>
                  <a:cubicBezTo>
                    <a:pt x="17297" y="5902"/>
                    <a:pt x="17830" y="8106"/>
                    <a:pt x="17507" y="10311"/>
                  </a:cubicBezTo>
                  <a:lnTo>
                    <a:pt x="479" y="7413"/>
                  </a:lnTo>
                  <a:cubicBezTo>
                    <a:pt x="909" y="5229"/>
                    <a:pt x="2140" y="3321"/>
                    <a:pt x="3963" y="2030"/>
                  </a:cubicBezTo>
                  <a:cubicBezTo>
                    <a:pt x="5439" y="985"/>
                    <a:pt x="7163" y="439"/>
                    <a:pt x="8939" y="439"/>
                  </a:cubicBezTo>
                  <a:close/>
                  <a:moveTo>
                    <a:pt x="8936" y="1"/>
                  </a:moveTo>
                  <a:cubicBezTo>
                    <a:pt x="7073" y="1"/>
                    <a:pt x="5258" y="575"/>
                    <a:pt x="3710" y="1676"/>
                  </a:cubicBezTo>
                  <a:cubicBezTo>
                    <a:pt x="1732" y="3080"/>
                    <a:pt x="420" y="5165"/>
                    <a:pt x="11" y="7557"/>
                  </a:cubicBezTo>
                  <a:cubicBezTo>
                    <a:pt x="0" y="7612"/>
                    <a:pt x="16" y="7671"/>
                    <a:pt x="48" y="7719"/>
                  </a:cubicBezTo>
                  <a:cubicBezTo>
                    <a:pt x="80" y="7768"/>
                    <a:pt x="134" y="7800"/>
                    <a:pt x="189" y="7805"/>
                  </a:cubicBezTo>
                  <a:lnTo>
                    <a:pt x="17652" y="10778"/>
                  </a:lnTo>
                  <a:cubicBezTo>
                    <a:pt x="17669" y="10783"/>
                    <a:pt x="17679" y="10783"/>
                    <a:pt x="17689" y="10783"/>
                  </a:cubicBezTo>
                  <a:cubicBezTo>
                    <a:pt x="17798" y="10783"/>
                    <a:pt x="17888" y="10709"/>
                    <a:pt x="17905" y="10601"/>
                  </a:cubicBezTo>
                  <a:cubicBezTo>
                    <a:pt x="18744" y="5666"/>
                    <a:pt x="15416" y="971"/>
                    <a:pt x="10480" y="132"/>
                  </a:cubicBezTo>
                  <a:cubicBezTo>
                    <a:pt x="9965" y="44"/>
                    <a:pt x="9449" y="1"/>
                    <a:pt x="89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35"/>
            <p:cNvSpPr/>
            <p:nvPr/>
          </p:nvSpPr>
          <p:spPr>
            <a:xfrm>
              <a:off x="2980019" y="2034594"/>
              <a:ext cx="738730" cy="417975"/>
            </a:xfrm>
            <a:custGeom>
              <a:avLst/>
              <a:gdLst/>
              <a:ahLst/>
              <a:cxnLst/>
              <a:rect l="l" t="t" r="r" b="b"/>
              <a:pathLst>
                <a:path w="18282" h="10344" extrusionOk="0">
                  <a:moveTo>
                    <a:pt x="8715" y="0"/>
                  </a:moveTo>
                  <a:cubicBezTo>
                    <a:pt x="4477" y="0"/>
                    <a:pt x="731" y="3052"/>
                    <a:pt x="0" y="7370"/>
                  </a:cubicBezTo>
                  <a:lnTo>
                    <a:pt x="17463" y="10343"/>
                  </a:lnTo>
                  <a:cubicBezTo>
                    <a:pt x="18282" y="5521"/>
                    <a:pt x="15039" y="945"/>
                    <a:pt x="10216" y="128"/>
                  </a:cubicBezTo>
                  <a:cubicBezTo>
                    <a:pt x="9712" y="42"/>
                    <a:pt x="9210" y="0"/>
                    <a:pt x="87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35"/>
            <p:cNvSpPr/>
            <p:nvPr/>
          </p:nvSpPr>
          <p:spPr>
            <a:xfrm>
              <a:off x="2970888" y="2025745"/>
              <a:ext cx="739781" cy="435714"/>
            </a:xfrm>
            <a:custGeom>
              <a:avLst/>
              <a:gdLst/>
              <a:ahLst/>
              <a:cxnLst/>
              <a:rect l="l" t="t" r="r" b="b"/>
              <a:pathLst>
                <a:path w="18308" h="10783" extrusionOk="0">
                  <a:moveTo>
                    <a:pt x="8953" y="439"/>
                  </a:moveTo>
                  <a:cubicBezTo>
                    <a:pt x="9431" y="439"/>
                    <a:pt x="9916" y="479"/>
                    <a:pt x="10404" y="561"/>
                  </a:cubicBezTo>
                  <a:cubicBezTo>
                    <a:pt x="15029" y="1347"/>
                    <a:pt x="18173" y="5696"/>
                    <a:pt x="17507" y="10309"/>
                  </a:cubicBezTo>
                  <a:lnTo>
                    <a:pt x="479" y="7412"/>
                  </a:lnTo>
                  <a:cubicBezTo>
                    <a:pt x="1282" y="3319"/>
                    <a:pt x="4891" y="439"/>
                    <a:pt x="8953" y="439"/>
                  </a:cubicBezTo>
                  <a:close/>
                  <a:moveTo>
                    <a:pt x="8946" y="1"/>
                  </a:moveTo>
                  <a:cubicBezTo>
                    <a:pt x="4606" y="1"/>
                    <a:pt x="762" y="3136"/>
                    <a:pt x="11" y="7557"/>
                  </a:cubicBezTo>
                  <a:cubicBezTo>
                    <a:pt x="0" y="7611"/>
                    <a:pt x="11" y="7670"/>
                    <a:pt x="43" y="7718"/>
                  </a:cubicBezTo>
                  <a:cubicBezTo>
                    <a:pt x="80" y="7767"/>
                    <a:pt x="129" y="7799"/>
                    <a:pt x="189" y="7804"/>
                  </a:cubicBezTo>
                  <a:lnTo>
                    <a:pt x="17652" y="10778"/>
                  </a:lnTo>
                  <a:cubicBezTo>
                    <a:pt x="17662" y="10783"/>
                    <a:pt x="17674" y="10783"/>
                    <a:pt x="17689" y="10783"/>
                  </a:cubicBezTo>
                  <a:cubicBezTo>
                    <a:pt x="17791" y="10783"/>
                    <a:pt x="17883" y="10708"/>
                    <a:pt x="17905" y="10599"/>
                  </a:cubicBezTo>
                  <a:cubicBezTo>
                    <a:pt x="18308" y="8207"/>
                    <a:pt x="17759" y="5804"/>
                    <a:pt x="16362" y="3825"/>
                  </a:cubicBezTo>
                  <a:cubicBezTo>
                    <a:pt x="14959" y="1847"/>
                    <a:pt x="12867" y="534"/>
                    <a:pt x="10480" y="132"/>
                  </a:cubicBezTo>
                  <a:cubicBezTo>
                    <a:pt x="9965" y="43"/>
                    <a:pt x="9452" y="1"/>
                    <a:pt x="89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35"/>
            <p:cNvSpPr/>
            <p:nvPr/>
          </p:nvSpPr>
          <p:spPr>
            <a:xfrm>
              <a:off x="3346304" y="1592991"/>
              <a:ext cx="207088" cy="192016"/>
            </a:xfrm>
            <a:custGeom>
              <a:avLst/>
              <a:gdLst/>
              <a:ahLst/>
              <a:cxnLst/>
              <a:rect l="l" t="t" r="r" b="b"/>
              <a:pathLst>
                <a:path w="5125" h="4752" extrusionOk="0">
                  <a:moveTo>
                    <a:pt x="2561" y="0"/>
                  </a:moveTo>
                  <a:cubicBezTo>
                    <a:pt x="1422" y="0"/>
                    <a:pt x="419" y="819"/>
                    <a:pt x="221" y="1975"/>
                  </a:cubicBezTo>
                  <a:cubicBezTo>
                    <a:pt x="0" y="3271"/>
                    <a:pt x="871" y="4497"/>
                    <a:pt x="2167" y="4717"/>
                  </a:cubicBezTo>
                  <a:cubicBezTo>
                    <a:pt x="2302" y="4740"/>
                    <a:pt x="2436" y="4751"/>
                    <a:pt x="2568" y="4751"/>
                  </a:cubicBezTo>
                  <a:cubicBezTo>
                    <a:pt x="3702" y="4751"/>
                    <a:pt x="4706" y="3932"/>
                    <a:pt x="4904" y="2776"/>
                  </a:cubicBezTo>
                  <a:cubicBezTo>
                    <a:pt x="5125" y="1481"/>
                    <a:pt x="4254" y="255"/>
                    <a:pt x="2963" y="34"/>
                  </a:cubicBezTo>
                  <a:cubicBezTo>
                    <a:pt x="2828" y="11"/>
                    <a:pt x="2693" y="0"/>
                    <a:pt x="25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35"/>
            <p:cNvSpPr/>
            <p:nvPr/>
          </p:nvSpPr>
          <p:spPr>
            <a:xfrm>
              <a:off x="3336768" y="1584142"/>
              <a:ext cx="221150" cy="209715"/>
            </a:xfrm>
            <a:custGeom>
              <a:avLst/>
              <a:gdLst/>
              <a:ahLst/>
              <a:cxnLst/>
              <a:rect l="l" t="t" r="r" b="b"/>
              <a:pathLst>
                <a:path w="5473" h="5190" extrusionOk="0">
                  <a:moveTo>
                    <a:pt x="2795" y="436"/>
                  </a:moveTo>
                  <a:cubicBezTo>
                    <a:pt x="2919" y="436"/>
                    <a:pt x="3038" y="447"/>
                    <a:pt x="3162" y="469"/>
                  </a:cubicBezTo>
                  <a:cubicBezTo>
                    <a:pt x="4333" y="667"/>
                    <a:pt x="5123" y="1785"/>
                    <a:pt x="4924" y="2958"/>
                  </a:cubicBezTo>
                  <a:cubicBezTo>
                    <a:pt x="4746" y="4007"/>
                    <a:pt x="3830" y="4752"/>
                    <a:pt x="2799" y="4752"/>
                  </a:cubicBezTo>
                  <a:cubicBezTo>
                    <a:pt x="2679" y="4752"/>
                    <a:pt x="2557" y="4742"/>
                    <a:pt x="2435" y="4721"/>
                  </a:cubicBezTo>
                  <a:cubicBezTo>
                    <a:pt x="1263" y="4522"/>
                    <a:pt x="472" y="3404"/>
                    <a:pt x="671" y="2231"/>
                  </a:cubicBezTo>
                  <a:cubicBezTo>
                    <a:pt x="854" y="1184"/>
                    <a:pt x="1768" y="436"/>
                    <a:pt x="2795" y="436"/>
                  </a:cubicBezTo>
                  <a:close/>
                  <a:moveTo>
                    <a:pt x="2797" y="0"/>
                  </a:moveTo>
                  <a:cubicBezTo>
                    <a:pt x="1554" y="0"/>
                    <a:pt x="459" y="895"/>
                    <a:pt x="241" y="2162"/>
                  </a:cubicBezTo>
                  <a:cubicBezTo>
                    <a:pt x="0" y="3571"/>
                    <a:pt x="956" y="4909"/>
                    <a:pt x="2365" y="5152"/>
                  </a:cubicBezTo>
                  <a:cubicBezTo>
                    <a:pt x="2510" y="5179"/>
                    <a:pt x="2656" y="5189"/>
                    <a:pt x="2800" y="5189"/>
                  </a:cubicBezTo>
                  <a:cubicBezTo>
                    <a:pt x="4043" y="5189"/>
                    <a:pt x="5140" y="4291"/>
                    <a:pt x="5355" y="3028"/>
                  </a:cubicBezTo>
                  <a:cubicBezTo>
                    <a:pt x="5473" y="2345"/>
                    <a:pt x="5317" y="1662"/>
                    <a:pt x="4914" y="1092"/>
                  </a:cubicBezTo>
                  <a:cubicBezTo>
                    <a:pt x="4517" y="527"/>
                    <a:pt x="3919" y="156"/>
                    <a:pt x="3237" y="38"/>
                  </a:cubicBezTo>
                  <a:cubicBezTo>
                    <a:pt x="3089" y="12"/>
                    <a:pt x="2942" y="0"/>
                    <a:pt x="27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35"/>
            <p:cNvSpPr/>
            <p:nvPr/>
          </p:nvSpPr>
          <p:spPr>
            <a:xfrm>
              <a:off x="3286745" y="1943194"/>
              <a:ext cx="207088" cy="192057"/>
            </a:xfrm>
            <a:custGeom>
              <a:avLst/>
              <a:gdLst/>
              <a:ahLst/>
              <a:cxnLst/>
              <a:rect l="l" t="t" r="r" b="b"/>
              <a:pathLst>
                <a:path w="5125" h="4753" extrusionOk="0">
                  <a:moveTo>
                    <a:pt x="2557" y="1"/>
                  </a:moveTo>
                  <a:cubicBezTo>
                    <a:pt x="1423" y="1"/>
                    <a:pt x="419" y="821"/>
                    <a:pt x="221" y="1981"/>
                  </a:cubicBezTo>
                  <a:cubicBezTo>
                    <a:pt x="1" y="3271"/>
                    <a:pt x="872" y="4497"/>
                    <a:pt x="2162" y="4718"/>
                  </a:cubicBezTo>
                  <a:cubicBezTo>
                    <a:pt x="2297" y="4741"/>
                    <a:pt x="2432" y="4752"/>
                    <a:pt x="2565" y="4752"/>
                  </a:cubicBezTo>
                  <a:cubicBezTo>
                    <a:pt x="3703" y="4752"/>
                    <a:pt x="4707" y="3933"/>
                    <a:pt x="4904" y="2777"/>
                  </a:cubicBezTo>
                  <a:cubicBezTo>
                    <a:pt x="5125" y="1480"/>
                    <a:pt x="4254" y="254"/>
                    <a:pt x="2958" y="35"/>
                  </a:cubicBezTo>
                  <a:cubicBezTo>
                    <a:pt x="2824" y="12"/>
                    <a:pt x="2690" y="1"/>
                    <a:pt x="255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35"/>
            <p:cNvSpPr/>
            <p:nvPr/>
          </p:nvSpPr>
          <p:spPr>
            <a:xfrm>
              <a:off x="3282219" y="1934426"/>
              <a:ext cx="215938" cy="209634"/>
            </a:xfrm>
            <a:custGeom>
              <a:avLst/>
              <a:gdLst/>
              <a:ahLst/>
              <a:cxnLst/>
              <a:rect l="l" t="t" r="r" b="b"/>
              <a:pathLst>
                <a:path w="5344" h="5188" extrusionOk="0">
                  <a:moveTo>
                    <a:pt x="2666" y="439"/>
                  </a:moveTo>
                  <a:cubicBezTo>
                    <a:pt x="2790" y="439"/>
                    <a:pt x="2914" y="451"/>
                    <a:pt x="3038" y="466"/>
                  </a:cubicBezTo>
                  <a:cubicBezTo>
                    <a:pt x="3602" y="563"/>
                    <a:pt x="4097" y="875"/>
                    <a:pt x="4430" y="1349"/>
                  </a:cubicBezTo>
                  <a:cubicBezTo>
                    <a:pt x="4763" y="1816"/>
                    <a:pt x="4899" y="2386"/>
                    <a:pt x="4802" y="2955"/>
                  </a:cubicBezTo>
                  <a:cubicBezTo>
                    <a:pt x="4705" y="3526"/>
                    <a:pt x="4393" y="4020"/>
                    <a:pt x="3919" y="4354"/>
                  </a:cubicBezTo>
                  <a:cubicBezTo>
                    <a:pt x="3553" y="4615"/>
                    <a:pt x="3124" y="4751"/>
                    <a:pt x="2681" y="4751"/>
                  </a:cubicBezTo>
                  <a:cubicBezTo>
                    <a:pt x="2559" y="4751"/>
                    <a:pt x="2435" y="4740"/>
                    <a:pt x="2311" y="4719"/>
                  </a:cubicBezTo>
                  <a:cubicBezTo>
                    <a:pt x="1742" y="4623"/>
                    <a:pt x="1247" y="4310"/>
                    <a:pt x="914" y="3843"/>
                  </a:cubicBezTo>
                  <a:cubicBezTo>
                    <a:pt x="581" y="3370"/>
                    <a:pt x="452" y="2801"/>
                    <a:pt x="549" y="2230"/>
                  </a:cubicBezTo>
                  <a:cubicBezTo>
                    <a:pt x="646" y="1665"/>
                    <a:pt x="957" y="1171"/>
                    <a:pt x="1425" y="838"/>
                  </a:cubicBezTo>
                  <a:cubicBezTo>
                    <a:pt x="1795" y="575"/>
                    <a:pt x="2226" y="439"/>
                    <a:pt x="2666" y="439"/>
                  </a:cubicBezTo>
                  <a:close/>
                  <a:moveTo>
                    <a:pt x="2672" y="0"/>
                  </a:moveTo>
                  <a:cubicBezTo>
                    <a:pt x="2138" y="0"/>
                    <a:pt x="1617" y="164"/>
                    <a:pt x="1172" y="478"/>
                  </a:cubicBezTo>
                  <a:cubicBezTo>
                    <a:pt x="608" y="880"/>
                    <a:pt x="231" y="1478"/>
                    <a:pt x="118" y="2161"/>
                  </a:cubicBezTo>
                  <a:cubicBezTo>
                    <a:pt x="0" y="2843"/>
                    <a:pt x="156" y="3531"/>
                    <a:pt x="559" y="4096"/>
                  </a:cubicBezTo>
                  <a:cubicBezTo>
                    <a:pt x="957" y="4660"/>
                    <a:pt x="1554" y="5037"/>
                    <a:pt x="2237" y="5149"/>
                  </a:cubicBezTo>
                  <a:cubicBezTo>
                    <a:pt x="2388" y="5176"/>
                    <a:pt x="2532" y="5188"/>
                    <a:pt x="2678" y="5188"/>
                  </a:cubicBezTo>
                  <a:cubicBezTo>
                    <a:pt x="3210" y="5188"/>
                    <a:pt x="3731" y="5027"/>
                    <a:pt x="4172" y="4709"/>
                  </a:cubicBezTo>
                  <a:cubicBezTo>
                    <a:pt x="4738" y="4310"/>
                    <a:pt x="5113" y="3714"/>
                    <a:pt x="5232" y="3032"/>
                  </a:cubicBezTo>
                  <a:cubicBezTo>
                    <a:pt x="5344" y="2349"/>
                    <a:pt x="5189" y="1660"/>
                    <a:pt x="4790" y="1096"/>
                  </a:cubicBezTo>
                  <a:cubicBezTo>
                    <a:pt x="4388" y="531"/>
                    <a:pt x="3790" y="155"/>
                    <a:pt x="3108" y="37"/>
                  </a:cubicBezTo>
                  <a:cubicBezTo>
                    <a:pt x="2962" y="12"/>
                    <a:pt x="2817" y="0"/>
                    <a:pt x="26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35"/>
            <p:cNvSpPr/>
            <p:nvPr/>
          </p:nvSpPr>
          <p:spPr>
            <a:xfrm>
              <a:off x="3227267" y="2293599"/>
              <a:ext cx="206846" cy="191814"/>
            </a:xfrm>
            <a:custGeom>
              <a:avLst/>
              <a:gdLst/>
              <a:ahLst/>
              <a:cxnLst/>
              <a:rect l="l" t="t" r="r" b="b"/>
              <a:pathLst>
                <a:path w="5119" h="4747" extrusionOk="0">
                  <a:moveTo>
                    <a:pt x="2555" y="1"/>
                  </a:moveTo>
                  <a:cubicBezTo>
                    <a:pt x="1420" y="1"/>
                    <a:pt x="412" y="815"/>
                    <a:pt x="214" y="1977"/>
                  </a:cubicBezTo>
                  <a:cubicBezTo>
                    <a:pt x="0" y="3267"/>
                    <a:pt x="865" y="4493"/>
                    <a:pt x="2162" y="4712"/>
                  </a:cubicBezTo>
                  <a:cubicBezTo>
                    <a:pt x="2297" y="4736"/>
                    <a:pt x="2432" y="4747"/>
                    <a:pt x="2564" y="4747"/>
                  </a:cubicBezTo>
                  <a:cubicBezTo>
                    <a:pt x="3698" y="4747"/>
                    <a:pt x="4701" y="3931"/>
                    <a:pt x="4897" y="2772"/>
                  </a:cubicBezTo>
                  <a:cubicBezTo>
                    <a:pt x="5118" y="1481"/>
                    <a:pt x="4247" y="250"/>
                    <a:pt x="2957" y="35"/>
                  </a:cubicBezTo>
                  <a:cubicBezTo>
                    <a:pt x="2822" y="12"/>
                    <a:pt x="2688" y="1"/>
                    <a:pt x="25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35"/>
            <p:cNvSpPr/>
            <p:nvPr/>
          </p:nvSpPr>
          <p:spPr>
            <a:xfrm>
              <a:off x="3222660" y="2284669"/>
              <a:ext cx="216018" cy="209594"/>
            </a:xfrm>
            <a:custGeom>
              <a:avLst/>
              <a:gdLst/>
              <a:ahLst/>
              <a:cxnLst/>
              <a:rect l="l" t="t" r="r" b="b"/>
              <a:pathLst>
                <a:path w="5346" h="5187" extrusionOk="0">
                  <a:moveTo>
                    <a:pt x="2668" y="439"/>
                  </a:moveTo>
                  <a:cubicBezTo>
                    <a:pt x="2792" y="439"/>
                    <a:pt x="2909" y="449"/>
                    <a:pt x="3033" y="471"/>
                  </a:cubicBezTo>
                  <a:cubicBezTo>
                    <a:pt x="3604" y="568"/>
                    <a:pt x="4098" y="880"/>
                    <a:pt x="4431" y="1347"/>
                  </a:cubicBezTo>
                  <a:cubicBezTo>
                    <a:pt x="4765" y="1816"/>
                    <a:pt x="4894" y="2391"/>
                    <a:pt x="4797" y="2955"/>
                  </a:cubicBezTo>
                  <a:cubicBezTo>
                    <a:pt x="4700" y="3526"/>
                    <a:pt x="4388" y="4020"/>
                    <a:pt x="3921" y="4353"/>
                  </a:cubicBezTo>
                  <a:cubicBezTo>
                    <a:pt x="3554" y="4615"/>
                    <a:pt x="3121" y="4751"/>
                    <a:pt x="2680" y="4751"/>
                  </a:cubicBezTo>
                  <a:cubicBezTo>
                    <a:pt x="2558" y="4751"/>
                    <a:pt x="2435" y="4740"/>
                    <a:pt x="2313" y="4719"/>
                  </a:cubicBezTo>
                  <a:cubicBezTo>
                    <a:pt x="1743" y="4622"/>
                    <a:pt x="1249" y="4310"/>
                    <a:pt x="914" y="3843"/>
                  </a:cubicBezTo>
                  <a:cubicBezTo>
                    <a:pt x="581" y="3375"/>
                    <a:pt x="452" y="2799"/>
                    <a:pt x="549" y="2235"/>
                  </a:cubicBezTo>
                  <a:cubicBezTo>
                    <a:pt x="646" y="1665"/>
                    <a:pt x="958" y="1171"/>
                    <a:pt x="1425" y="836"/>
                  </a:cubicBezTo>
                  <a:cubicBezTo>
                    <a:pt x="1792" y="573"/>
                    <a:pt x="2227" y="439"/>
                    <a:pt x="2668" y="439"/>
                  </a:cubicBezTo>
                  <a:close/>
                  <a:moveTo>
                    <a:pt x="2673" y="0"/>
                  </a:moveTo>
                  <a:cubicBezTo>
                    <a:pt x="2139" y="0"/>
                    <a:pt x="1617" y="164"/>
                    <a:pt x="1172" y="482"/>
                  </a:cubicBezTo>
                  <a:cubicBezTo>
                    <a:pt x="608" y="880"/>
                    <a:pt x="232" y="1476"/>
                    <a:pt x="114" y="2159"/>
                  </a:cubicBezTo>
                  <a:cubicBezTo>
                    <a:pt x="1" y="2843"/>
                    <a:pt x="157" y="3531"/>
                    <a:pt x="554" y="4095"/>
                  </a:cubicBezTo>
                  <a:cubicBezTo>
                    <a:pt x="958" y="4660"/>
                    <a:pt x="1554" y="5037"/>
                    <a:pt x="2237" y="5149"/>
                  </a:cubicBezTo>
                  <a:cubicBezTo>
                    <a:pt x="2383" y="5176"/>
                    <a:pt x="2534" y="5186"/>
                    <a:pt x="2678" y="5186"/>
                  </a:cubicBezTo>
                  <a:cubicBezTo>
                    <a:pt x="3211" y="5186"/>
                    <a:pt x="3727" y="5025"/>
                    <a:pt x="4173" y="4708"/>
                  </a:cubicBezTo>
                  <a:cubicBezTo>
                    <a:pt x="4738" y="4310"/>
                    <a:pt x="5115" y="3714"/>
                    <a:pt x="5227" y="3030"/>
                  </a:cubicBezTo>
                  <a:cubicBezTo>
                    <a:pt x="5346" y="2347"/>
                    <a:pt x="5189" y="1660"/>
                    <a:pt x="4786" y="1094"/>
                  </a:cubicBezTo>
                  <a:cubicBezTo>
                    <a:pt x="4388" y="531"/>
                    <a:pt x="3792" y="154"/>
                    <a:pt x="3108" y="36"/>
                  </a:cubicBezTo>
                  <a:cubicBezTo>
                    <a:pt x="2963" y="12"/>
                    <a:pt x="2818" y="0"/>
                    <a:pt x="26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32" name="Google Shape;432;p35"/>
          <p:cNvSpPr/>
          <p:nvPr/>
        </p:nvSpPr>
        <p:spPr>
          <a:xfrm rot="5400000">
            <a:off x="6591419" y="3457548"/>
            <a:ext cx="315693" cy="2366072"/>
          </a:xfrm>
          <a:custGeom>
            <a:avLst/>
            <a:gdLst/>
            <a:ahLst/>
            <a:cxnLst/>
            <a:rect l="l" t="t" r="r" b="b"/>
            <a:pathLst>
              <a:path w="6663" h="25443" extrusionOk="0">
                <a:moveTo>
                  <a:pt x="0" y="1"/>
                </a:moveTo>
                <a:lnTo>
                  <a:pt x="4367" y="4366"/>
                </a:lnTo>
                <a:lnTo>
                  <a:pt x="65" y="8662"/>
                </a:lnTo>
                <a:lnTo>
                  <a:pt x="4318" y="12915"/>
                </a:lnTo>
                <a:lnTo>
                  <a:pt x="151" y="17082"/>
                </a:lnTo>
                <a:lnTo>
                  <a:pt x="4318" y="21244"/>
                </a:lnTo>
                <a:lnTo>
                  <a:pt x="119" y="25443"/>
                </a:lnTo>
                <a:lnTo>
                  <a:pt x="2414" y="25443"/>
                </a:lnTo>
                <a:lnTo>
                  <a:pt x="6613" y="21244"/>
                </a:lnTo>
                <a:lnTo>
                  <a:pt x="2447" y="17082"/>
                </a:lnTo>
                <a:lnTo>
                  <a:pt x="6613" y="12915"/>
                </a:lnTo>
                <a:lnTo>
                  <a:pt x="2360" y="8662"/>
                </a:lnTo>
                <a:lnTo>
                  <a:pt x="6663" y="4366"/>
                </a:lnTo>
                <a:lnTo>
                  <a:pt x="2296" y="1"/>
                </a:lnTo>
                <a:close/>
              </a:path>
            </a:pathLst>
          </a:custGeom>
          <a:solidFill>
            <a:schemeClr val="accen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33" name="Google Shape;433;p35"/>
          <p:cNvGrpSpPr/>
          <p:nvPr/>
        </p:nvGrpSpPr>
        <p:grpSpPr>
          <a:xfrm rot="1858297">
            <a:off x="8202019" y="3791838"/>
            <a:ext cx="730321" cy="716936"/>
            <a:chOff x="8305750" y="3231875"/>
            <a:chExt cx="730340" cy="716955"/>
          </a:xfrm>
        </p:grpSpPr>
        <p:sp>
          <p:nvSpPr>
            <p:cNvPr id="434" name="Google Shape;434;p35"/>
            <p:cNvSpPr/>
            <p:nvPr/>
          </p:nvSpPr>
          <p:spPr>
            <a:xfrm>
              <a:off x="8313758" y="3430793"/>
              <a:ext cx="621276" cy="510410"/>
            </a:xfrm>
            <a:custGeom>
              <a:avLst/>
              <a:gdLst/>
              <a:ahLst/>
              <a:cxnLst/>
              <a:rect l="l" t="t" r="r" b="b"/>
              <a:pathLst>
                <a:path w="17921" h="14723" extrusionOk="0">
                  <a:moveTo>
                    <a:pt x="17921" y="1"/>
                  </a:moveTo>
                  <a:lnTo>
                    <a:pt x="8964" y="157"/>
                  </a:lnTo>
                  <a:lnTo>
                    <a:pt x="1" y="313"/>
                  </a:lnTo>
                  <a:lnTo>
                    <a:pt x="5329" y="7518"/>
                  </a:lnTo>
                  <a:lnTo>
                    <a:pt x="10657" y="14722"/>
                  </a:lnTo>
                  <a:lnTo>
                    <a:pt x="14292" y="7361"/>
                  </a:lnTo>
                  <a:lnTo>
                    <a:pt x="1792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35"/>
            <p:cNvSpPr/>
            <p:nvPr/>
          </p:nvSpPr>
          <p:spPr>
            <a:xfrm>
              <a:off x="8305750" y="3423132"/>
              <a:ext cx="637293" cy="525698"/>
            </a:xfrm>
            <a:custGeom>
              <a:avLst/>
              <a:gdLst/>
              <a:ahLst/>
              <a:cxnLst/>
              <a:rect l="l" t="t" r="r" b="b"/>
              <a:pathLst>
                <a:path w="18383" h="15164" extrusionOk="0">
                  <a:moveTo>
                    <a:pt x="17797" y="448"/>
                  </a:moveTo>
                  <a:lnTo>
                    <a:pt x="10851" y="14524"/>
                  </a:lnTo>
                  <a:lnTo>
                    <a:pt x="661" y="743"/>
                  </a:lnTo>
                  <a:lnTo>
                    <a:pt x="17797" y="448"/>
                  </a:lnTo>
                  <a:close/>
                  <a:moveTo>
                    <a:pt x="18164" y="1"/>
                  </a:moveTo>
                  <a:cubicBezTo>
                    <a:pt x="18160" y="1"/>
                    <a:pt x="18156" y="1"/>
                    <a:pt x="18152" y="1"/>
                  </a:cubicBezTo>
                  <a:lnTo>
                    <a:pt x="232" y="313"/>
                  </a:lnTo>
                  <a:cubicBezTo>
                    <a:pt x="145" y="313"/>
                    <a:pt x="76" y="361"/>
                    <a:pt x="38" y="437"/>
                  </a:cubicBezTo>
                  <a:cubicBezTo>
                    <a:pt x="1" y="507"/>
                    <a:pt x="11" y="599"/>
                    <a:pt x="59" y="663"/>
                  </a:cubicBezTo>
                  <a:lnTo>
                    <a:pt x="10711" y="15072"/>
                  </a:lnTo>
                  <a:cubicBezTo>
                    <a:pt x="10754" y="15131"/>
                    <a:pt x="10818" y="15164"/>
                    <a:pt x="10888" y="15164"/>
                  </a:cubicBezTo>
                  <a:lnTo>
                    <a:pt x="10910" y="15164"/>
                  </a:lnTo>
                  <a:cubicBezTo>
                    <a:pt x="10985" y="15159"/>
                    <a:pt x="11049" y="15111"/>
                    <a:pt x="11087" y="15040"/>
                  </a:cubicBezTo>
                  <a:lnTo>
                    <a:pt x="18351" y="319"/>
                  </a:lnTo>
                  <a:cubicBezTo>
                    <a:pt x="18383" y="249"/>
                    <a:pt x="18378" y="168"/>
                    <a:pt x="18340" y="103"/>
                  </a:cubicBezTo>
                  <a:cubicBezTo>
                    <a:pt x="18300" y="42"/>
                    <a:pt x="18236" y="1"/>
                    <a:pt x="1816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35"/>
            <p:cNvSpPr/>
            <p:nvPr/>
          </p:nvSpPr>
          <p:spPr>
            <a:xfrm>
              <a:off x="8313758" y="3242171"/>
              <a:ext cx="714532" cy="199511"/>
            </a:xfrm>
            <a:custGeom>
              <a:avLst/>
              <a:gdLst/>
              <a:ahLst/>
              <a:cxnLst/>
              <a:rect l="l" t="t" r="r" b="b"/>
              <a:pathLst>
                <a:path w="20611" h="5755" extrusionOk="0">
                  <a:moveTo>
                    <a:pt x="20610" y="0"/>
                  </a:moveTo>
                  <a:lnTo>
                    <a:pt x="2656" y="372"/>
                  </a:lnTo>
                  <a:lnTo>
                    <a:pt x="1" y="5754"/>
                  </a:lnTo>
                  <a:lnTo>
                    <a:pt x="1" y="5754"/>
                  </a:lnTo>
                  <a:lnTo>
                    <a:pt x="17921" y="5442"/>
                  </a:lnTo>
                  <a:lnTo>
                    <a:pt x="2061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35"/>
            <p:cNvSpPr/>
            <p:nvPr/>
          </p:nvSpPr>
          <p:spPr>
            <a:xfrm>
              <a:off x="8305923" y="3234544"/>
              <a:ext cx="730167" cy="214557"/>
            </a:xfrm>
            <a:custGeom>
              <a:avLst/>
              <a:gdLst/>
              <a:ahLst/>
              <a:cxnLst/>
              <a:rect l="l" t="t" r="r" b="b"/>
              <a:pathLst>
                <a:path w="21062" h="6189" extrusionOk="0">
                  <a:moveTo>
                    <a:pt x="20481" y="446"/>
                  </a:moveTo>
                  <a:lnTo>
                    <a:pt x="18013" y="5446"/>
                  </a:lnTo>
                  <a:lnTo>
                    <a:pt x="582" y="5748"/>
                  </a:lnTo>
                  <a:lnTo>
                    <a:pt x="582" y="5748"/>
                  </a:lnTo>
                  <a:lnTo>
                    <a:pt x="3022" y="807"/>
                  </a:lnTo>
                  <a:lnTo>
                    <a:pt x="20481" y="446"/>
                  </a:lnTo>
                  <a:close/>
                  <a:moveTo>
                    <a:pt x="20830" y="1"/>
                  </a:moveTo>
                  <a:lnTo>
                    <a:pt x="2877" y="371"/>
                  </a:lnTo>
                  <a:cubicBezTo>
                    <a:pt x="2796" y="371"/>
                    <a:pt x="2726" y="420"/>
                    <a:pt x="2689" y="495"/>
                  </a:cubicBezTo>
                  <a:lnTo>
                    <a:pt x="33" y="5877"/>
                  </a:lnTo>
                  <a:cubicBezTo>
                    <a:pt x="1" y="5942"/>
                    <a:pt x="1" y="6027"/>
                    <a:pt x="43" y="6092"/>
                  </a:cubicBezTo>
                  <a:cubicBezTo>
                    <a:pt x="81" y="6151"/>
                    <a:pt x="151" y="6188"/>
                    <a:pt x="227" y="6188"/>
                  </a:cubicBezTo>
                  <a:lnTo>
                    <a:pt x="232" y="6188"/>
                  </a:lnTo>
                  <a:lnTo>
                    <a:pt x="18152" y="5877"/>
                  </a:lnTo>
                  <a:cubicBezTo>
                    <a:pt x="18233" y="5877"/>
                    <a:pt x="18308" y="5828"/>
                    <a:pt x="18346" y="5759"/>
                  </a:cubicBezTo>
                  <a:lnTo>
                    <a:pt x="21030" y="317"/>
                  </a:lnTo>
                  <a:cubicBezTo>
                    <a:pt x="21062" y="247"/>
                    <a:pt x="21062" y="167"/>
                    <a:pt x="21018" y="103"/>
                  </a:cubicBezTo>
                  <a:cubicBezTo>
                    <a:pt x="20976" y="38"/>
                    <a:pt x="20901" y="6"/>
                    <a:pt x="2083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35"/>
            <p:cNvSpPr/>
            <p:nvPr/>
          </p:nvSpPr>
          <p:spPr>
            <a:xfrm>
              <a:off x="8378238" y="3253576"/>
              <a:ext cx="93429" cy="186962"/>
            </a:xfrm>
            <a:custGeom>
              <a:avLst/>
              <a:gdLst/>
              <a:ahLst/>
              <a:cxnLst/>
              <a:rect l="l" t="t" r="r" b="b"/>
              <a:pathLst>
                <a:path w="2695" h="5393" extrusionOk="0">
                  <a:moveTo>
                    <a:pt x="0" y="5393"/>
                  </a:moveTo>
                  <a:lnTo>
                    <a:pt x="2695" y="0"/>
                  </a:lnTo>
                  <a:close/>
                </a:path>
              </a:pathLst>
            </a:custGeom>
            <a:solidFill>
              <a:srgbClr val="FDF2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35"/>
            <p:cNvSpPr/>
            <p:nvPr/>
          </p:nvSpPr>
          <p:spPr>
            <a:xfrm>
              <a:off x="8369676" y="3246054"/>
              <a:ext cx="110763" cy="201938"/>
            </a:xfrm>
            <a:custGeom>
              <a:avLst/>
              <a:gdLst/>
              <a:ahLst/>
              <a:cxnLst/>
              <a:rect l="l" t="t" r="r" b="b"/>
              <a:pathLst>
                <a:path w="3195" h="5825" extrusionOk="0">
                  <a:moveTo>
                    <a:pt x="2943" y="0"/>
                  </a:moveTo>
                  <a:cubicBezTo>
                    <a:pt x="2862" y="0"/>
                    <a:pt x="2786" y="44"/>
                    <a:pt x="2748" y="120"/>
                  </a:cubicBezTo>
                  <a:lnTo>
                    <a:pt x="54" y="5513"/>
                  </a:lnTo>
                  <a:cubicBezTo>
                    <a:pt x="1" y="5620"/>
                    <a:pt x="43" y="5749"/>
                    <a:pt x="150" y="5803"/>
                  </a:cubicBezTo>
                  <a:cubicBezTo>
                    <a:pt x="183" y="5819"/>
                    <a:pt x="215" y="5824"/>
                    <a:pt x="247" y="5824"/>
                  </a:cubicBezTo>
                  <a:cubicBezTo>
                    <a:pt x="329" y="5824"/>
                    <a:pt x="403" y="5781"/>
                    <a:pt x="441" y="5707"/>
                  </a:cubicBezTo>
                  <a:lnTo>
                    <a:pt x="3140" y="319"/>
                  </a:lnTo>
                  <a:cubicBezTo>
                    <a:pt x="3195" y="211"/>
                    <a:pt x="3151" y="77"/>
                    <a:pt x="3044" y="24"/>
                  </a:cubicBezTo>
                  <a:cubicBezTo>
                    <a:pt x="3011" y="8"/>
                    <a:pt x="2976" y="0"/>
                    <a:pt x="29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35"/>
            <p:cNvSpPr/>
            <p:nvPr/>
          </p:nvSpPr>
          <p:spPr>
            <a:xfrm>
              <a:off x="8446844" y="3252051"/>
              <a:ext cx="93568" cy="186788"/>
            </a:xfrm>
            <a:custGeom>
              <a:avLst/>
              <a:gdLst/>
              <a:ahLst/>
              <a:cxnLst/>
              <a:rect l="l" t="t" r="r" b="b"/>
              <a:pathLst>
                <a:path w="2699" h="5388" extrusionOk="0">
                  <a:moveTo>
                    <a:pt x="1" y="5388"/>
                  </a:moveTo>
                  <a:lnTo>
                    <a:pt x="2699" y="0"/>
                  </a:lnTo>
                  <a:close/>
                </a:path>
              </a:pathLst>
            </a:custGeom>
            <a:solidFill>
              <a:srgbClr val="FDF2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35"/>
            <p:cNvSpPr/>
            <p:nvPr/>
          </p:nvSpPr>
          <p:spPr>
            <a:xfrm>
              <a:off x="8438246" y="3244563"/>
              <a:ext cx="110763" cy="201938"/>
            </a:xfrm>
            <a:custGeom>
              <a:avLst/>
              <a:gdLst/>
              <a:ahLst/>
              <a:cxnLst/>
              <a:rect l="l" t="t" r="r" b="b"/>
              <a:pathLst>
                <a:path w="3195" h="5825" extrusionOk="0">
                  <a:moveTo>
                    <a:pt x="2946" y="0"/>
                  </a:moveTo>
                  <a:cubicBezTo>
                    <a:pt x="2865" y="0"/>
                    <a:pt x="2787" y="44"/>
                    <a:pt x="2748" y="120"/>
                  </a:cubicBezTo>
                  <a:lnTo>
                    <a:pt x="55" y="5507"/>
                  </a:lnTo>
                  <a:cubicBezTo>
                    <a:pt x="1" y="5615"/>
                    <a:pt x="44" y="5750"/>
                    <a:pt x="152" y="5803"/>
                  </a:cubicBezTo>
                  <a:cubicBezTo>
                    <a:pt x="184" y="5819"/>
                    <a:pt x="216" y="5824"/>
                    <a:pt x="249" y="5824"/>
                  </a:cubicBezTo>
                  <a:cubicBezTo>
                    <a:pt x="329" y="5824"/>
                    <a:pt x="405" y="5782"/>
                    <a:pt x="447" y="5706"/>
                  </a:cubicBezTo>
                  <a:lnTo>
                    <a:pt x="3141" y="313"/>
                  </a:lnTo>
                  <a:cubicBezTo>
                    <a:pt x="3195" y="206"/>
                    <a:pt x="3152" y="77"/>
                    <a:pt x="3044" y="23"/>
                  </a:cubicBezTo>
                  <a:cubicBezTo>
                    <a:pt x="3013" y="7"/>
                    <a:pt x="2979" y="0"/>
                    <a:pt x="29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35"/>
            <p:cNvSpPr/>
            <p:nvPr/>
          </p:nvSpPr>
          <p:spPr>
            <a:xfrm>
              <a:off x="8510596" y="3250560"/>
              <a:ext cx="93568" cy="186823"/>
            </a:xfrm>
            <a:custGeom>
              <a:avLst/>
              <a:gdLst/>
              <a:ahLst/>
              <a:cxnLst/>
              <a:rect l="l" t="t" r="r" b="b"/>
              <a:pathLst>
                <a:path w="2699" h="5389" extrusionOk="0">
                  <a:moveTo>
                    <a:pt x="1" y="5388"/>
                  </a:moveTo>
                  <a:lnTo>
                    <a:pt x="2699" y="1"/>
                  </a:lnTo>
                  <a:close/>
                </a:path>
              </a:pathLst>
            </a:custGeom>
            <a:solidFill>
              <a:srgbClr val="FDF2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35"/>
            <p:cNvSpPr/>
            <p:nvPr/>
          </p:nvSpPr>
          <p:spPr>
            <a:xfrm>
              <a:off x="8501999" y="3242864"/>
              <a:ext cx="110763" cy="202146"/>
            </a:xfrm>
            <a:custGeom>
              <a:avLst/>
              <a:gdLst/>
              <a:ahLst/>
              <a:cxnLst/>
              <a:rect l="l" t="t" r="r" b="b"/>
              <a:pathLst>
                <a:path w="3195" h="5831" extrusionOk="0">
                  <a:moveTo>
                    <a:pt x="2945" y="0"/>
                  </a:moveTo>
                  <a:cubicBezTo>
                    <a:pt x="2865" y="0"/>
                    <a:pt x="2786" y="44"/>
                    <a:pt x="2748" y="121"/>
                  </a:cubicBezTo>
                  <a:lnTo>
                    <a:pt x="55" y="5513"/>
                  </a:lnTo>
                  <a:cubicBezTo>
                    <a:pt x="1" y="5621"/>
                    <a:pt x="43" y="5750"/>
                    <a:pt x="152" y="5804"/>
                  </a:cubicBezTo>
                  <a:cubicBezTo>
                    <a:pt x="184" y="5819"/>
                    <a:pt x="216" y="5831"/>
                    <a:pt x="249" y="5831"/>
                  </a:cubicBezTo>
                  <a:cubicBezTo>
                    <a:pt x="329" y="5831"/>
                    <a:pt x="410" y="5782"/>
                    <a:pt x="447" y="5707"/>
                  </a:cubicBezTo>
                  <a:lnTo>
                    <a:pt x="3140" y="319"/>
                  </a:lnTo>
                  <a:cubicBezTo>
                    <a:pt x="3195" y="212"/>
                    <a:pt x="3152" y="77"/>
                    <a:pt x="3044" y="24"/>
                  </a:cubicBezTo>
                  <a:cubicBezTo>
                    <a:pt x="3012" y="8"/>
                    <a:pt x="2978" y="0"/>
                    <a:pt x="29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35"/>
            <p:cNvSpPr/>
            <p:nvPr/>
          </p:nvSpPr>
          <p:spPr>
            <a:xfrm>
              <a:off x="8574522" y="3250214"/>
              <a:ext cx="93637" cy="186788"/>
            </a:xfrm>
            <a:custGeom>
              <a:avLst/>
              <a:gdLst/>
              <a:ahLst/>
              <a:cxnLst/>
              <a:rect l="l" t="t" r="r" b="b"/>
              <a:pathLst>
                <a:path w="2701" h="5388" extrusionOk="0">
                  <a:moveTo>
                    <a:pt x="1" y="5388"/>
                  </a:moveTo>
                  <a:lnTo>
                    <a:pt x="2700" y="0"/>
                  </a:lnTo>
                  <a:close/>
                </a:path>
              </a:pathLst>
            </a:custGeom>
            <a:solidFill>
              <a:srgbClr val="FDF2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35"/>
            <p:cNvSpPr/>
            <p:nvPr/>
          </p:nvSpPr>
          <p:spPr>
            <a:xfrm>
              <a:off x="8565924" y="3242691"/>
              <a:ext cx="110763" cy="201938"/>
            </a:xfrm>
            <a:custGeom>
              <a:avLst/>
              <a:gdLst/>
              <a:ahLst/>
              <a:cxnLst/>
              <a:rect l="l" t="t" r="r" b="b"/>
              <a:pathLst>
                <a:path w="3195" h="5825" extrusionOk="0">
                  <a:moveTo>
                    <a:pt x="2945" y="0"/>
                  </a:moveTo>
                  <a:cubicBezTo>
                    <a:pt x="2865" y="0"/>
                    <a:pt x="2786" y="44"/>
                    <a:pt x="2748" y="121"/>
                  </a:cubicBezTo>
                  <a:lnTo>
                    <a:pt x="55" y="5508"/>
                  </a:lnTo>
                  <a:cubicBezTo>
                    <a:pt x="1" y="5615"/>
                    <a:pt x="45" y="5749"/>
                    <a:pt x="152" y="5804"/>
                  </a:cubicBezTo>
                  <a:cubicBezTo>
                    <a:pt x="184" y="5819"/>
                    <a:pt x="216" y="5824"/>
                    <a:pt x="249" y="5824"/>
                  </a:cubicBezTo>
                  <a:cubicBezTo>
                    <a:pt x="329" y="5824"/>
                    <a:pt x="410" y="5782"/>
                    <a:pt x="447" y="5707"/>
                  </a:cubicBezTo>
                  <a:lnTo>
                    <a:pt x="3142" y="314"/>
                  </a:lnTo>
                  <a:cubicBezTo>
                    <a:pt x="3195" y="206"/>
                    <a:pt x="3152" y="77"/>
                    <a:pt x="3045" y="24"/>
                  </a:cubicBezTo>
                  <a:cubicBezTo>
                    <a:pt x="3013" y="8"/>
                    <a:pt x="2979" y="0"/>
                    <a:pt x="29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35"/>
            <p:cNvSpPr/>
            <p:nvPr/>
          </p:nvSpPr>
          <p:spPr>
            <a:xfrm>
              <a:off x="8644410" y="3253576"/>
              <a:ext cx="93429" cy="186788"/>
            </a:xfrm>
            <a:custGeom>
              <a:avLst/>
              <a:gdLst/>
              <a:ahLst/>
              <a:cxnLst/>
              <a:rect l="l" t="t" r="r" b="b"/>
              <a:pathLst>
                <a:path w="2695" h="5388" extrusionOk="0">
                  <a:moveTo>
                    <a:pt x="0" y="5388"/>
                  </a:moveTo>
                  <a:lnTo>
                    <a:pt x="2695" y="0"/>
                  </a:lnTo>
                  <a:close/>
                </a:path>
              </a:pathLst>
            </a:custGeom>
            <a:solidFill>
              <a:srgbClr val="FDF2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35"/>
            <p:cNvSpPr/>
            <p:nvPr/>
          </p:nvSpPr>
          <p:spPr>
            <a:xfrm>
              <a:off x="8635674" y="3245880"/>
              <a:ext cx="110763" cy="202112"/>
            </a:xfrm>
            <a:custGeom>
              <a:avLst/>
              <a:gdLst/>
              <a:ahLst/>
              <a:cxnLst/>
              <a:rect l="l" t="t" r="r" b="b"/>
              <a:pathLst>
                <a:path w="3195" h="5830" extrusionOk="0">
                  <a:moveTo>
                    <a:pt x="2951" y="0"/>
                  </a:moveTo>
                  <a:cubicBezTo>
                    <a:pt x="2870" y="0"/>
                    <a:pt x="2792" y="47"/>
                    <a:pt x="2753" y="125"/>
                  </a:cubicBezTo>
                  <a:lnTo>
                    <a:pt x="54" y="5513"/>
                  </a:lnTo>
                  <a:cubicBezTo>
                    <a:pt x="1" y="5620"/>
                    <a:pt x="43" y="5749"/>
                    <a:pt x="150" y="5808"/>
                  </a:cubicBezTo>
                  <a:cubicBezTo>
                    <a:pt x="183" y="5819"/>
                    <a:pt x="220" y="5829"/>
                    <a:pt x="252" y="5829"/>
                  </a:cubicBezTo>
                  <a:cubicBezTo>
                    <a:pt x="334" y="5829"/>
                    <a:pt x="408" y="5786"/>
                    <a:pt x="446" y="5706"/>
                  </a:cubicBezTo>
                  <a:lnTo>
                    <a:pt x="3140" y="319"/>
                  </a:lnTo>
                  <a:cubicBezTo>
                    <a:pt x="3194" y="211"/>
                    <a:pt x="3151" y="82"/>
                    <a:pt x="3043" y="22"/>
                  </a:cubicBezTo>
                  <a:cubicBezTo>
                    <a:pt x="3014" y="7"/>
                    <a:pt x="2982" y="0"/>
                    <a:pt x="29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35"/>
            <p:cNvSpPr/>
            <p:nvPr/>
          </p:nvSpPr>
          <p:spPr>
            <a:xfrm>
              <a:off x="8719567" y="3242934"/>
              <a:ext cx="93568" cy="186788"/>
            </a:xfrm>
            <a:custGeom>
              <a:avLst/>
              <a:gdLst/>
              <a:ahLst/>
              <a:cxnLst/>
              <a:rect l="l" t="t" r="r" b="b"/>
              <a:pathLst>
                <a:path w="2699" h="5388" extrusionOk="0">
                  <a:moveTo>
                    <a:pt x="0" y="5388"/>
                  </a:moveTo>
                  <a:lnTo>
                    <a:pt x="2698" y="0"/>
                  </a:lnTo>
                  <a:close/>
                </a:path>
              </a:pathLst>
            </a:custGeom>
            <a:solidFill>
              <a:srgbClr val="FDF2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35"/>
            <p:cNvSpPr/>
            <p:nvPr/>
          </p:nvSpPr>
          <p:spPr>
            <a:xfrm>
              <a:off x="8710970" y="3235411"/>
              <a:ext cx="110763" cy="201973"/>
            </a:xfrm>
            <a:custGeom>
              <a:avLst/>
              <a:gdLst/>
              <a:ahLst/>
              <a:cxnLst/>
              <a:rect l="l" t="t" r="r" b="b"/>
              <a:pathLst>
                <a:path w="3195" h="5826" extrusionOk="0">
                  <a:moveTo>
                    <a:pt x="2945" y="0"/>
                  </a:moveTo>
                  <a:cubicBezTo>
                    <a:pt x="2865" y="0"/>
                    <a:pt x="2786" y="44"/>
                    <a:pt x="2748" y="120"/>
                  </a:cubicBezTo>
                  <a:lnTo>
                    <a:pt x="55" y="5508"/>
                  </a:lnTo>
                  <a:cubicBezTo>
                    <a:pt x="0" y="5615"/>
                    <a:pt x="43" y="5750"/>
                    <a:pt x="151" y="5803"/>
                  </a:cubicBezTo>
                  <a:cubicBezTo>
                    <a:pt x="184" y="5820"/>
                    <a:pt x="216" y="5825"/>
                    <a:pt x="248" y="5825"/>
                  </a:cubicBezTo>
                  <a:cubicBezTo>
                    <a:pt x="328" y="5825"/>
                    <a:pt x="403" y="5783"/>
                    <a:pt x="447" y="5707"/>
                  </a:cubicBezTo>
                  <a:lnTo>
                    <a:pt x="3140" y="314"/>
                  </a:lnTo>
                  <a:cubicBezTo>
                    <a:pt x="3194" y="207"/>
                    <a:pt x="3152" y="78"/>
                    <a:pt x="3043" y="23"/>
                  </a:cubicBezTo>
                  <a:cubicBezTo>
                    <a:pt x="3012" y="8"/>
                    <a:pt x="2979" y="0"/>
                    <a:pt x="29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35"/>
            <p:cNvSpPr/>
            <p:nvPr/>
          </p:nvSpPr>
          <p:spPr>
            <a:xfrm>
              <a:off x="8786093" y="3247198"/>
              <a:ext cx="93429" cy="186823"/>
            </a:xfrm>
            <a:custGeom>
              <a:avLst/>
              <a:gdLst/>
              <a:ahLst/>
              <a:cxnLst/>
              <a:rect l="l" t="t" r="r" b="b"/>
              <a:pathLst>
                <a:path w="2695" h="5389" extrusionOk="0">
                  <a:moveTo>
                    <a:pt x="0" y="5388"/>
                  </a:moveTo>
                  <a:lnTo>
                    <a:pt x="2694" y="1"/>
                  </a:lnTo>
                  <a:close/>
                </a:path>
              </a:pathLst>
            </a:custGeom>
            <a:solidFill>
              <a:srgbClr val="FDF2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35"/>
            <p:cNvSpPr/>
            <p:nvPr/>
          </p:nvSpPr>
          <p:spPr>
            <a:xfrm>
              <a:off x="8777496" y="3239502"/>
              <a:ext cx="110763" cy="202181"/>
            </a:xfrm>
            <a:custGeom>
              <a:avLst/>
              <a:gdLst/>
              <a:ahLst/>
              <a:cxnLst/>
              <a:rect l="l" t="t" r="r" b="b"/>
              <a:pathLst>
                <a:path w="3195" h="5832" extrusionOk="0">
                  <a:moveTo>
                    <a:pt x="2943" y="1"/>
                  </a:moveTo>
                  <a:cubicBezTo>
                    <a:pt x="2862" y="1"/>
                    <a:pt x="2786" y="44"/>
                    <a:pt x="2749" y="121"/>
                  </a:cubicBezTo>
                  <a:lnTo>
                    <a:pt x="54" y="5514"/>
                  </a:lnTo>
                  <a:cubicBezTo>
                    <a:pt x="0" y="5621"/>
                    <a:pt x="44" y="5750"/>
                    <a:pt x="151" y="5804"/>
                  </a:cubicBezTo>
                  <a:cubicBezTo>
                    <a:pt x="184" y="5820"/>
                    <a:pt x="216" y="5831"/>
                    <a:pt x="248" y="5831"/>
                  </a:cubicBezTo>
                  <a:cubicBezTo>
                    <a:pt x="329" y="5831"/>
                    <a:pt x="404" y="5782"/>
                    <a:pt x="442" y="5707"/>
                  </a:cubicBezTo>
                  <a:lnTo>
                    <a:pt x="3141" y="320"/>
                  </a:lnTo>
                  <a:cubicBezTo>
                    <a:pt x="3194" y="213"/>
                    <a:pt x="3152" y="77"/>
                    <a:pt x="3044" y="24"/>
                  </a:cubicBezTo>
                  <a:cubicBezTo>
                    <a:pt x="3011" y="8"/>
                    <a:pt x="2976" y="1"/>
                    <a:pt x="29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35"/>
            <p:cNvSpPr/>
            <p:nvPr/>
          </p:nvSpPr>
          <p:spPr>
            <a:xfrm>
              <a:off x="8863261" y="3239398"/>
              <a:ext cx="93429" cy="186788"/>
            </a:xfrm>
            <a:custGeom>
              <a:avLst/>
              <a:gdLst/>
              <a:ahLst/>
              <a:cxnLst/>
              <a:rect l="l" t="t" r="r" b="b"/>
              <a:pathLst>
                <a:path w="2695" h="5388" extrusionOk="0">
                  <a:moveTo>
                    <a:pt x="0" y="5388"/>
                  </a:moveTo>
                  <a:lnTo>
                    <a:pt x="2694" y="0"/>
                  </a:lnTo>
                  <a:close/>
                </a:path>
              </a:pathLst>
            </a:custGeom>
            <a:solidFill>
              <a:srgbClr val="FDF2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35"/>
            <p:cNvSpPr/>
            <p:nvPr/>
          </p:nvSpPr>
          <p:spPr>
            <a:xfrm>
              <a:off x="8854664" y="3231875"/>
              <a:ext cx="110763" cy="201973"/>
            </a:xfrm>
            <a:custGeom>
              <a:avLst/>
              <a:gdLst/>
              <a:ahLst/>
              <a:cxnLst/>
              <a:rect l="l" t="t" r="r" b="b"/>
              <a:pathLst>
                <a:path w="3195" h="5826" extrusionOk="0">
                  <a:moveTo>
                    <a:pt x="2943" y="0"/>
                  </a:moveTo>
                  <a:cubicBezTo>
                    <a:pt x="2862" y="0"/>
                    <a:pt x="2786" y="44"/>
                    <a:pt x="2749" y="120"/>
                  </a:cubicBezTo>
                  <a:lnTo>
                    <a:pt x="54" y="5508"/>
                  </a:lnTo>
                  <a:cubicBezTo>
                    <a:pt x="0" y="5615"/>
                    <a:pt x="44" y="5749"/>
                    <a:pt x="151" y="5803"/>
                  </a:cubicBezTo>
                  <a:cubicBezTo>
                    <a:pt x="184" y="5820"/>
                    <a:pt x="216" y="5825"/>
                    <a:pt x="248" y="5825"/>
                  </a:cubicBezTo>
                  <a:cubicBezTo>
                    <a:pt x="329" y="5825"/>
                    <a:pt x="404" y="5781"/>
                    <a:pt x="447" y="5707"/>
                  </a:cubicBezTo>
                  <a:lnTo>
                    <a:pt x="3141" y="314"/>
                  </a:lnTo>
                  <a:cubicBezTo>
                    <a:pt x="3194" y="207"/>
                    <a:pt x="3152" y="78"/>
                    <a:pt x="3044" y="24"/>
                  </a:cubicBezTo>
                  <a:cubicBezTo>
                    <a:pt x="3011" y="8"/>
                    <a:pt x="2977" y="0"/>
                    <a:pt x="29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54" name="Google Shape;454;p35"/>
          <p:cNvGrpSpPr/>
          <p:nvPr/>
        </p:nvGrpSpPr>
        <p:grpSpPr>
          <a:xfrm rot="-9642484" flipH="1">
            <a:off x="108161" y="1381321"/>
            <a:ext cx="730381" cy="716995"/>
            <a:chOff x="8305750" y="3231875"/>
            <a:chExt cx="730340" cy="716955"/>
          </a:xfrm>
        </p:grpSpPr>
        <p:sp>
          <p:nvSpPr>
            <p:cNvPr id="455" name="Google Shape;455;p35"/>
            <p:cNvSpPr/>
            <p:nvPr/>
          </p:nvSpPr>
          <p:spPr>
            <a:xfrm>
              <a:off x="8313758" y="3430793"/>
              <a:ext cx="621276" cy="510410"/>
            </a:xfrm>
            <a:custGeom>
              <a:avLst/>
              <a:gdLst/>
              <a:ahLst/>
              <a:cxnLst/>
              <a:rect l="l" t="t" r="r" b="b"/>
              <a:pathLst>
                <a:path w="17921" h="14723" extrusionOk="0">
                  <a:moveTo>
                    <a:pt x="17921" y="1"/>
                  </a:moveTo>
                  <a:lnTo>
                    <a:pt x="8964" y="157"/>
                  </a:lnTo>
                  <a:lnTo>
                    <a:pt x="1" y="313"/>
                  </a:lnTo>
                  <a:lnTo>
                    <a:pt x="5329" y="7518"/>
                  </a:lnTo>
                  <a:lnTo>
                    <a:pt x="10657" y="14722"/>
                  </a:lnTo>
                  <a:lnTo>
                    <a:pt x="14292" y="7361"/>
                  </a:lnTo>
                  <a:lnTo>
                    <a:pt x="1792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35"/>
            <p:cNvSpPr/>
            <p:nvPr/>
          </p:nvSpPr>
          <p:spPr>
            <a:xfrm>
              <a:off x="8305750" y="3423132"/>
              <a:ext cx="637293" cy="525698"/>
            </a:xfrm>
            <a:custGeom>
              <a:avLst/>
              <a:gdLst/>
              <a:ahLst/>
              <a:cxnLst/>
              <a:rect l="l" t="t" r="r" b="b"/>
              <a:pathLst>
                <a:path w="18383" h="15164" extrusionOk="0">
                  <a:moveTo>
                    <a:pt x="17797" y="448"/>
                  </a:moveTo>
                  <a:lnTo>
                    <a:pt x="10851" y="14524"/>
                  </a:lnTo>
                  <a:lnTo>
                    <a:pt x="661" y="743"/>
                  </a:lnTo>
                  <a:lnTo>
                    <a:pt x="17797" y="448"/>
                  </a:lnTo>
                  <a:close/>
                  <a:moveTo>
                    <a:pt x="18164" y="1"/>
                  </a:moveTo>
                  <a:cubicBezTo>
                    <a:pt x="18160" y="1"/>
                    <a:pt x="18156" y="1"/>
                    <a:pt x="18152" y="1"/>
                  </a:cubicBezTo>
                  <a:lnTo>
                    <a:pt x="232" y="313"/>
                  </a:lnTo>
                  <a:cubicBezTo>
                    <a:pt x="145" y="313"/>
                    <a:pt x="76" y="361"/>
                    <a:pt x="38" y="437"/>
                  </a:cubicBezTo>
                  <a:cubicBezTo>
                    <a:pt x="1" y="507"/>
                    <a:pt x="11" y="599"/>
                    <a:pt x="59" y="663"/>
                  </a:cubicBezTo>
                  <a:lnTo>
                    <a:pt x="10711" y="15072"/>
                  </a:lnTo>
                  <a:cubicBezTo>
                    <a:pt x="10754" y="15131"/>
                    <a:pt x="10818" y="15164"/>
                    <a:pt x="10888" y="15164"/>
                  </a:cubicBezTo>
                  <a:lnTo>
                    <a:pt x="10910" y="15164"/>
                  </a:lnTo>
                  <a:cubicBezTo>
                    <a:pt x="10985" y="15159"/>
                    <a:pt x="11049" y="15111"/>
                    <a:pt x="11087" y="15040"/>
                  </a:cubicBezTo>
                  <a:lnTo>
                    <a:pt x="18351" y="319"/>
                  </a:lnTo>
                  <a:cubicBezTo>
                    <a:pt x="18383" y="249"/>
                    <a:pt x="18378" y="168"/>
                    <a:pt x="18340" y="103"/>
                  </a:cubicBezTo>
                  <a:cubicBezTo>
                    <a:pt x="18300" y="42"/>
                    <a:pt x="18236" y="1"/>
                    <a:pt x="1816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35"/>
            <p:cNvSpPr/>
            <p:nvPr/>
          </p:nvSpPr>
          <p:spPr>
            <a:xfrm>
              <a:off x="8313758" y="3242171"/>
              <a:ext cx="714532" cy="199511"/>
            </a:xfrm>
            <a:custGeom>
              <a:avLst/>
              <a:gdLst/>
              <a:ahLst/>
              <a:cxnLst/>
              <a:rect l="l" t="t" r="r" b="b"/>
              <a:pathLst>
                <a:path w="20611" h="5755" extrusionOk="0">
                  <a:moveTo>
                    <a:pt x="20610" y="0"/>
                  </a:moveTo>
                  <a:lnTo>
                    <a:pt x="2656" y="372"/>
                  </a:lnTo>
                  <a:lnTo>
                    <a:pt x="1" y="5754"/>
                  </a:lnTo>
                  <a:lnTo>
                    <a:pt x="1" y="5754"/>
                  </a:lnTo>
                  <a:lnTo>
                    <a:pt x="17921" y="5442"/>
                  </a:lnTo>
                  <a:lnTo>
                    <a:pt x="2061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35"/>
            <p:cNvSpPr/>
            <p:nvPr/>
          </p:nvSpPr>
          <p:spPr>
            <a:xfrm>
              <a:off x="8305923" y="3234544"/>
              <a:ext cx="730167" cy="214557"/>
            </a:xfrm>
            <a:custGeom>
              <a:avLst/>
              <a:gdLst/>
              <a:ahLst/>
              <a:cxnLst/>
              <a:rect l="l" t="t" r="r" b="b"/>
              <a:pathLst>
                <a:path w="21062" h="6189" extrusionOk="0">
                  <a:moveTo>
                    <a:pt x="20481" y="446"/>
                  </a:moveTo>
                  <a:lnTo>
                    <a:pt x="18013" y="5446"/>
                  </a:lnTo>
                  <a:lnTo>
                    <a:pt x="582" y="5748"/>
                  </a:lnTo>
                  <a:lnTo>
                    <a:pt x="582" y="5748"/>
                  </a:lnTo>
                  <a:lnTo>
                    <a:pt x="3022" y="807"/>
                  </a:lnTo>
                  <a:lnTo>
                    <a:pt x="20481" y="446"/>
                  </a:lnTo>
                  <a:close/>
                  <a:moveTo>
                    <a:pt x="20830" y="1"/>
                  </a:moveTo>
                  <a:lnTo>
                    <a:pt x="2877" y="371"/>
                  </a:lnTo>
                  <a:cubicBezTo>
                    <a:pt x="2796" y="371"/>
                    <a:pt x="2726" y="420"/>
                    <a:pt x="2689" y="495"/>
                  </a:cubicBezTo>
                  <a:lnTo>
                    <a:pt x="33" y="5877"/>
                  </a:lnTo>
                  <a:cubicBezTo>
                    <a:pt x="1" y="5942"/>
                    <a:pt x="1" y="6027"/>
                    <a:pt x="43" y="6092"/>
                  </a:cubicBezTo>
                  <a:cubicBezTo>
                    <a:pt x="81" y="6151"/>
                    <a:pt x="151" y="6188"/>
                    <a:pt x="227" y="6188"/>
                  </a:cubicBezTo>
                  <a:lnTo>
                    <a:pt x="232" y="6188"/>
                  </a:lnTo>
                  <a:lnTo>
                    <a:pt x="18152" y="5877"/>
                  </a:lnTo>
                  <a:cubicBezTo>
                    <a:pt x="18233" y="5877"/>
                    <a:pt x="18308" y="5828"/>
                    <a:pt x="18346" y="5759"/>
                  </a:cubicBezTo>
                  <a:lnTo>
                    <a:pt x="21030" y="317"/>
                  </a:lnTo>
                  <a:cubicBezTo>
                    <a:pt x="21062" y="247"/>
                    <a:pt x="21062" y="167"/>
                    <a:pt x="21018" y="103"/>
                  </a:cubicBezTo>
                  <a:cubicBezTo>
                    <a:pt x="20976" y="38"/>
                    <a:pt x="20901" y="6"/>
                    <a:pt x="2083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35"/>
            <p:cNvSpPr/>
            <p:nvPr/>
          </p:nvSpPr>
          <p:spPr>
            <a:xfrm>
              <a:off x="8378238" y="3253576"/>
              <a:ext cx="93429" cy="186962"/>
            </a:xfrm>
            <a:custGeom>
              <a:avLst/>
              <a:gdLst/>
              <a:ahLst/>
              <a:cxnLst/>
              <a:rect l="l" t="t" r="r" b="b"/>
              <a:pathLst>
                <a:path w="2695" h="5393" extrusionOk="0">
                  <a:moveTo>
                    <a:pt x="0" y="5393"/>
                  </a:moveTo>
                  <a:lnTo>
                    <a:pt x="2695" y="0"/>
                  </a:lnTo>
                  <a:close/>
                </a:path>
              </a:pathLst>
            </a:custGeom>
            <a:solidFill>
              <a:srgbClr val="FDF2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35"/>
            <p:cNvSpPr/>
            <p:nvPr/>
          </p:nvSpPr>
          <p:spPr>
            <a:xfrm>
              <a:off x="8369676" y="3246054"/>
              <a:ext cx="110763" cy="201938"/>
            </a:xfrm>
            <a:custGeom>
              <a:avLst/>
              <a:gdLst/>
              <a:ahLst/>
              <a:cxnLst/>
              <a:rect l="l" t="t" r="r" b="b"/>
              <a:pathLst>
                <a:path w="3195" h="5825" extrusionOk="0">
                  <a:moveTo>
                    <a:pt x="2943" y="0"/>
                  </a:moveTo>
                  <a:cubicBezTo>
                    <a:pt x="2862" y="0"/>
                    <a:pt x="2786" y="44"/>
                    <a:pt x="2748" y="120"/>
                  </a:cubicBezTo>
                  <a:lnTo>
                    <a:pt x="54" y="5513"/>
                  </a:lnTo>
                  <a:cubicBezTo>
                    <a:pt x="1" y="5620"/>
                    <a:pt x="43" y="5749"/>
                    <a:pt x="150" y="5803"/>
                  </a:cubicBezTo>
                  <a:cubicBezTo>
                    <a:pt x="183" y="5819"/>
                    <a:pt x="215" y="5824"/>
                    <a:pt x="247" y="5824"/>
                  </a:cubicBezTo>
                  <a:cubicBezTo>
                    <a:pt x="329" y="5824"/>
                    <a:pt x="403" y="5781"/>
                    <a:pt x="441" y="5707"/>
                  </a:cubicBezTo>
                  <a:lnTo>
                    <a:pt x="3140" y="319"/>
                  </a:lnTo>
                  <a:cubicBezTo>
                    <a:pt x="3195" y="211"/>
                    <a:pt x="3151" y="77"/>
                    <a:pt x="3044" y="24"/>
                  </a:cubicBezTo>
                  <a:cubicBezTo>
                    <a:pt x="3011" y="8"/>
                    <a:pt x="2976" y="0"/>
                    <a:pt x="29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35"/>
            <p:cNvSpPr/>
            <p:nvPr/>
          </p:nvSpPr>
          <p:spPr>
            <a:xfrm>
              <a:off x="8446844" y="3252051"/>
              <a:ext cx="93568" cy="186788"/>
            </a:xfrm>
            <a:custGeom>
              <a:avLst/>
              <a:gdLst/>
              <a:ahLst/>
              <a:cxnLst/>
              <a:rect l="l" t="t" r="r" b="b"/>
              <a:pathLst>
                <a:path w="2699" h="5388" extrusionOk="0">
                  <a:moveTo>
                    <a:pt x="1" y="5388"/>
                  </a:moveTo>
                  <a:lnTo>
                    <a:pt x="2699" y="0"/>
                  </a:lnTo>
                  <a:close/>
                </a:path>
              </a:pathLst>
            </a:custGeom>
            <a:solidFill>
              <a:srgbClr val="FDF2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35"/>
            <p:cNvSpPr/>
            <p:nvPr/>
          </p:nvSpPr>
          <p:spPr>
            <a:xfrm>
              <a:off x="8438246" y="3244563"/>
              <a:ext cx="110763" cy="201938"/>
            </a:xfrm>
            <a:custGeom>
              <a:avLst/>
              <a:gdLst/>
              <a:ahLst/>
              <a:cxnLst/>
              <a:rect l="l" t="t" r="r" b="b"/>
              <a:pathLst>
                <a:path w="3195" h="5825" extrusionOk="0">
                  <a:moveTo>
                    <a:pt x="2946" y="0"/>
                  </a:moveTo>
                  <a:cubicBezTo>
                    <a:pt x="2865" y="0"/>
                    <a:pt x="2787" y="44"/>
                    <a:pt x="2748" y="120"/>
                  </a:cubicBezTo>
                  <a:lnTo>
                    <a:pt x="55" y="5507"/>
                  </a:lnTo>
                  <a:cubicBezTo>
                    <a:pt x="1" y="5615"/>
                    <a:pt x="44" y="5750"/>
                    <a:pt x="152" y="5803"/>
                  </a:cubicBezTo>
                  <a:cubicBezTo>
                    <a:pt x="184" y="5819"/>
                    <a:pt x="216" y="5824"/>
                    <a:pt x="249" y="5824"/>
                  </a:cubicBezTo>
                  <a:cubicBezTo>
                    <a:pt x="329" y="5824"/>
                    <a:pt x="405" y="5782"/>
                    <a:pt x="447" y="5706"/>
                  </a:cubicBezTo>
                  <a:lnTo>
                    <a:pt x="3141" y="313"/>
                  </a:lnTo>
                  <a:cubicBezTo>
                    <a:pt x="3195" y="206"/>
                    <a:pt x="3152" y="77"/>
                    <a:pt x="3044" y="23"/>
                  </a:cubicBezTo>
                  <a:cubicBezTo>
                    <a:pt x="3013" y="7"/>
                    <a:pt x="2979" y="0"/>
                    <a:pt x="29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35"/>
            <p:cNvSpPr/>
            <p:nvPr/>
          </p:nvSpPr>
          <p:spPr>
            <a:xfrm>
              <a:off x="8510596" y="3250560"/>
              <a:ext cx="93568" cy="186823"/>
            </a:xfrm>
            <a:custGeom>
              <a:avLst/>
              <a:gdLst/>
              <a:ahLst/>
              <a:cxnLst/>
              <a:rect l="l" t="t" r="r" b="b"/>
              <a:pathLst>
                <a:path w="2699" h="5389" extrusionOk="0">
                  <a:moveTo>
                    <a:pt x="1" y="5388"/>
                  </a:moveTo>
                  <a:lnTo>
                    <a:pt x="2699" y="1"/>
                  </a:lnTo>
                  <a:close/>
                </a:path>
              </a:pathLst>
            </a:custGeom>
            <a:solidFill>
              <a:srgbClr val="FDF2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35"/>
            <p:cNvSpPr/>
            <p:nvPr/>
          </p:nvSpPr>
          <p:spPr>
            <a:xfrm>
              <a:off x="8501999" y="3242864"/>
              <a:ext cx="110763" cy="202146"/>
            </a:xfrm>
            <a:custGeom>
              <a:avLst/>
              <a:gdLst/>
              <a:ahLst/>
              <a:cxnLst/>
              <a:rect l="l" t="t" r="r" b="b"/>
              <a:pathLst>
                <a:path w="3195" h="5831" extrusionOk="0">
                  <a:moveTo>
                    <a:pt x="2945" y="0"/>
                  </a:moveTo>
                  <a:cubicBezTo>
                    <a:pt x="2865" y="0"/>
                    <a:pt x="2786" y="44"/>
                    <a:pt x="2748" y="121"/>
                  </a:cubicBezTo>
                  <a:lnTo>
                    <a:pt x="55" y="5513"/>
                  </a:lnTo>
                  <a:cubicBezTo>
                    <a:pt x="1" y="5621"/>
                    <a:pt x="43" y="5750"/>
                    <a:pt x="152" y="5804"/>
                  </a:cubicBezTo>
                  <a:cubicBezTo>
                    <a:pt x="184" y="5819"/>
                    <a:pt x="216" y="5831"/>
                    <a:pt x="249" y="5831"/>
                  </a:cubicBezTo>
                  <a:cubicBezTo>
                    <a:pt x="329" y="5831"/>
                    <a:pt x="410" y="5782"/>
                    <a:pt x="447" y="5707"/>
                  </a:cubicBezTo>
                  <a:lnTo>
                    <a:pt x="3140" y="319"/>
                  </a:lnTo>
                  <a:cubicBezTo>
                    <a:pt x="3195" y="212"/>
                    <a:pt x="3152" y="77"/>
                    <a:pt x="3044" y="24"/>
                  </a:cubicBezTo>
                  <a:cubicBezTo>
                    <a:pt x="3012" y="8"/>
                    <a:pt x="2978" y="0"/>
                    <a:pt x="29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35"/>
            <p:cNvSpPr/>
            <p:nvPr/>
          </p:nvSpPr>
          <p:spPr>
            <a:xfrm>
              <a:off x="8574522" y="3250214"/>
              <a:ext cx="93637" cy="186788"/>
            </a:xfrm>
            <a:custGeom>
              <a:avLst/>
              <a:gdLst/>
              <a:ahLst/>
              <a:cxnLst/>
              <a:rect l="l" t="t" r="r" b="b"/>
              <a:pathLst>
                <a:path w="2701" h="5388" extrusionOk="0">
                  <a:moveTo>
                    <a:pt x="1" y="5388"/>
                  </a:moveTo>
                  <a:lnTo>
                    <a:pt x="2700" y="0"/>
                  </a:lnTo>
                  <a:close/>
                </a:path>
              </a:pathLst>
            </a:custGeom>
            <a:solidFill>
              <a:srgbClr val="FDF2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35"/>
            <p:cNvSpPr/>
            <p:nvPr/>
          </p:nvSpPr>
          <p:spPr>
            <a:xfrm>
              <a:off x="8565924" y="3242691"/>
              <a:ext cx="110763" cy="201938"/>
            </a:xfrm>
            <a:custGeom>
              <a:avLst/>
              <a:gdLst/>
              <a:ahLst/>
              <a:cxnLst/>
              <a:rect l="l" t="t" r="r" b="b"/>
              <a:pathLst>
                <a:path w="3195" h="5825" extrusionOk="0">
                  <a:moveTo>
                    <a:pt x="2945" y="0"/>
                  </a:moveTo>
                  <a:cubicBezTo>
                    <a:pt x="2865" y="0"/>
                    <a:pt x="2786" y="44"/>
                    <a:pt x="2748" y="121"/>
                  </a:cubicBezTo>
                  <a:lnTo>
                    <a:pt x="55" y="5508"/>
                  </a:lnTo>
                  <a:cubicBezTo>
                    <a:pt x="1" y="5615"/>
                    <a:pt x="45" y="5749"/>
                    <a:pt x="152" y="5804"/>
                  </a:cubicBezTo>
                  <a:cubicBezTo>
                    <a:pt x="184" y="5819"/>
                    <a:pt x="216" y="5824"/>
                    <a:pt x="249" y="5824"/>
                  </a:cubicBezTo>
                  <a:cubicBezTo>
                    <a:pt x="329" y="5824"/>
                    <a:pt x="410" y="5782"/>
                    <a:pt x="447" y="5707"/>
                  </a:cubicBezTo>
                  <a:lnTo>
                    <a:pt x="3142" y="314"/>
                  </a:lnTo>
                  <a:cubicBezTo>
                    <a:pt x="3195" y="206"/>
                    <a:pt x="3152" y="77"/>
                    <a:pt x="3045" y="24"/>
                  </a:cubicBezTo>
                  <a:cubicBezTo>
                    <a:pt x="3013" y="8"/>
                    <a:pt x="2979" y="0"/>
                    <a:pt x="29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35"/>
            <p:cNvSpPr/>
            <p:nvPr/>
          </p:nvSpPr>
          <p:spPr>
            <a:xfrm>
              <a:off x="8644410" y="3253576"/>
              <a:ext cx="93429" cy="186788"/>
            </a:xfrm>
            <a:custGeom>
              <a:avLst/>
              <a:gdLst/>
              <a:ahLst/>
              <a:cxnLst/>
              <a:rect l="l" t="t" r="r" b="b"/>
              <a:pathLst>
                <a:path w="2695" h="5388" extrusionOk="0">
                  <a:moveTo>
                    <a:pt x="0" y="5388"/>
                  </a:moveTo>
                  <a:lnTo>
                    <a:pt x="2695" y="0"/>
                  </a:lnTo>
                  <a:close/>
                </a:path>
              </a:pathLst>
            </a:custGeom>
            <a:solidFill>
              <a:srgbClr val="FDF2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35"/>
            <p:cNvSpPr/>
            <p:nvPr/>
          </p:nvSpPr>
          <p:spPr>
            <a:xfrm>
              <a:off x="8635674" y="3245880"/>
              <a:ext cx="110763" cy="202112"/>
            </a:xfrm>
            <a:custGeom>
              <a:avLst/>
              <a:gdLst/>
              <a:ahLst/>
              <a:cxnLst/>
              <a:rect l="l" t="t" r="r" b="b"/>
              <a:pathLst>
                <a:path w="3195" h="5830" extrusionOk="0">
                  <a:moveTo>
                    <a:pt x="2951" y="0"/>
                  </a:moveTo>
                  <a:cubicBezTo>
                    <a:pt x="2870" y="0"/>
                    <a:pt x="2792" y="47"/>
                    <a:pt x="2753" y="125"/>
                  </a:cubicBezTo>
                  <a:lnTo>
                    <a:pt x="54" y="5513"/>
                  </a:lnTo>
                  <a:cubicBezTo>
                    <a:pt x="1" y="5620"/>
                    <a:pt x="43" y="5749"/>
                    <a:pt x="150" y="5808"/>
                  </a:cubicBezTo>
                  <a:cubicBezTo>
                    <a:pt x="183" y="5819"/>
                    <a:pt x="220" y="5829"/>
                    <a:pt x="252" y="5829"/>
                  </a:cubicBezTo>
                  <a:cubicBezTo>
                    <a:pt x="334" y="5829"/>
                    <a:pt x="408" y="5786"/>
                    <a:pt x="446" y="5706"/>
                  </a:cubicBezTo>
                  <a:lnTo>
                    <a:pt x="3140" y="319"/>
                  </a:lnTo>
                  <a:cubicBezTo>
                    <a:pt x="3194" y="211"/>
                    <a:pt x="3151" y="82"/>
                    <a:pt x="3043" y="22"/>
                  </a:cubicBezTo>
                  <a:cubicBezTo>
                    <a:pt x="3014" y="7"/>
                    <a:pt x="2982" y="0"/>
                    <a:pt x="29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35"/>
            <p:cNvSpPr/>
            <p:nvPr/>
          </p:nvSpPr>
          <p:spPr>
            <a:xfrm>
              <a:off x="8719567" y="3242934"/>
              <a:ext cx="93568" cy="186788"/>
            </a:xfrm>
            <a:custGeom>
              <a:avLst/>
              <a:gdLst/>
              <a:ahLst/>
              <a:cxnLst/>
              <a:rect l="l" t="t" r="r" b="b"/>
              <a:pathLst>
                <a:path w="2699" h="5388" extrusionOk="0">
                  <a:moveTo>
                    <a:pt x="0" y="5388"/>
                  </a:moveTo>
                  <a:lnTo>
                    <a:pt x="2698" y="0"/>
                  </a:lnTo>
                  <a:close/>
                </a:path>
              </a:pathLst>
            </a:custGeom>
            <a:solidFill>
              <a:srgbClr val="FDF2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35"/>
            <p:cNvSpPr/>
            <p:nvPr/>
          </p:nvSpPr>
          <p:spPr>
            <a:xfrm>
              <a:off x="8710970" y="3235411"/>
              <a:ext cx="110763" cy="201973"/>
            </a:xfrm>
            <a:custGeom>
              <a:avLst/>
              <a:gdLst/>
              <a:ahLst/>
              <a:cxnLst/>
              <a:rect l="l" t="t" r="r" b="b"/>
              <a:pathLst>
                <a:path w="3195" h="5826" extrusionOk="0">
                  <a:moveTo>
                    <a:pt x="2945" y="0"/>
                  </a:moveTo>
                  <a:cubicBezTo>
                    <a:pt x="2865" y="0"/>
                    <a:pt x="2786" y="44"/>
                    <a:pt x="2748" y="120"/>
                  </a:cubicBezTo>
                  <a:lnTo>
                    <a:pt x="55" y="5508"/>
                  </a:lnTo>
                  <a:cubicBezTo>
                    <a:pt x="0" y="5615"/>
                    <a:pt x="43" y="5750"/>
                    <a:pt x="151" y="5803"/>
                  </a:cubicBezTo>
                  <a:cubicBezTo>
                    <a:pt x="184" y="5820"/>
                    <a:pt x="216" y="5825"/>
                    <a:pt x="248" y="5825"/>
                  </a:cubicBezTo>
                  <a:cubicBezTo>
                    <a:pt x="328" y="5825"/>
                    <a:pt x="403" y="5783"/>
                    <a:pt x="447" y="5707"/>
                  </a:cubicBezTo>
                  <a:lnTo>
                    <a:pt x="3140" y="314"/>
                  </a:lnTo>
                  <a:cubicBezTo>
                    <a:pt x="3194" y="207"/>
                    <a:pt x="3152" y="78"/>
                    <a:pt x="3043" y="23"/>
                  </a:cubicBezTo>
                  <a:cubicBezTo>
                    <a:pt x="3012" y="8"/>
                    <a:pt x="2979" y="0"/>
                    <a:pt x="29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35"/>
            <p:cNvSpPr/>
            <p:nvPr/>
          </p:nvSpPr>
          <p:spPr>
            <a:xfrm>
              <a:off x="8786093" y="3247198"/>
              <a:ext cx="93429" cy="186823"/>
            </a:xfrm>
            <a:custGeom>
              <a:avLst/>
              <a:gdLst/>
              <a:ahLst/>
              <a:cxnLst/>
              <a:rect l="l" t="t" r="r" b="b"/>
              <a:pathLst>
                <a:path w="2695" h="5389" extrusionOk="0">
                  <a:moveTo>
                    <a:pt x="0" y="5388"/>
                  </a:moveTo>
                  <a:lnTo>
                    <a:pt x="2694" y="1"/>
                  </a:lnTo>
                  <a:close/>
                </a:path>
              </a:pathLst>
            </a:custGeom>
            <a:solidFill>
              <a:srgbClr val="FDF2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35"/>
            <p:cNvSpPr/>
            <p:nvPr/>
          </p:nvSpPr>
          <p:spPr>
            <a:xfrm>
              <a:off x="8777496" y="3239502"/>
              <a:ext cx="110763" cy="202181"/>
            </a:xfrm>
            <a:custGeom>
              <a:avLst/>
              <a:gdLst/>
              <a:ahLst/>
              <a:cxnLst/>
              <a:rect l="l" t="t" r="r" b="b"/>
              <a:pathLst>
                <a:path w="3195" h="5832" extrusionOk="0">
                  <a:moveTo>
                    <a:pt x="2943" y="1"/>
                  </a:moveTo>
                  <a:cubicBezTo>
                    <a:pt x="2862" y="1"/>
                    <a:pt x="2786" y="44"/>
                    <a:pt x="2749" y="121"/>
                  </a:cubicBezTo>
                  <a:lnTo>
                    <a:pt x="54" y="5514"/>
                  </a:lnTo>
                  <a:cubicBezTo>
                    <a:pt x="0" y="5621"/>
                    <a:pt x="44" y="5750"/>
                    <a:pt x="151" y="5804"/>
                  </a:cubicBezTo>
                  <a:cubicBezTo>
                    <a:pt x="184" y="5820"/>
                    <a:pt x="216" y="5831"/>
                    <a:pt x="248" y="5831"/>
                  </a:cubicBezTo>
                  <a:cubicBezTo>
                    <a:pt x="329" y="5831"/>
                    <a:pt x="404" y="5782"/>
                    <a:pt x="442" y="5707"/>
                  </a:cubicBezTo>
                  <a:lnTo>
                    <a:pt x="3141" y="320"/>
                  </a:lnTo>
                  <a:cubicBezTo>
                    <a:pt x="3194" y="213"/>
                    <a:pt x="3152" y="77"/>
                    <a:pt x="3044" y="24"/>
                  </a:cubicBezTo>
                  <a:cubicBezTo>
                    <a:pt x="3011" y="8"/>
                    <a:pt x="2976" y="1"/>
                    <a:pt x="29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35"/>
            <p:cNvSpPr/>
            <p:nvPr/>
          </p:nvSpPr>
          <p:spPr>
            <a:xfrm>
              <a:off x="8863261" y="3239398"/>
              <a:ext cx="93429" cy="186788"/>
            </a:xfrm>
            <a:custGeom>
              <a:avLst/>
              <a:gdLst/>
              <a:ahLst/>
              <a:cxnLst/>
              <a:rect l="l" t="t" r="r" b="b"/>
              <a:pathLst>
                <a:path w="2695" h="5388" extrusionOk="0">
                  <a:moveTo>
                    <a:pt x="0" y="5388"/>
                  </a:moveTo>
                  <a:lnTo>
                    <a:pt x="2694" y="0"/>
                  </a:lnTo>
                  <a:close/>
                </a:path>
              </a:pathLst>
            </a:custGeom>
            <a:solidFill>
              <a:srgbClr val="FDF2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35"/>
            <p:cNvSpPr/>
            <p:nvPr/>
          </p:nvSpPr>
          <p:spPr>
            <a:xfrm>
              <a:off x="8854664" y="3231875"/>
              <a:ext cx="110763" cy="201973"/>
            </a:xfrm>
            <a:custGeom>
              <a:avLst/>
              <a:gdLst/>
              <a:ahLst/>
              <a:cxnLst/>
              <a:rect l="l" t="t" r="r" b="b"/>
              <a:pathLst>
                <a:path w="3195" h="5826" extrusionOk="0">
                  <a:moveTo>
                    <a:pt x="2943" y="0"/>
                  </a:moveTo>
                  <a:cubicBezTo>
                    <a:pt x="2862" y="0"/>
                    <a:pt x="2786" y="44"/>
                    <a:pt x="2749" y="120"/>
                  </a:cubicBezTo>
                  <a:lnTo>
                    <a:pt x="54" y="5508"/>
                  </a:lnTo>
                  <a:cubicBezTo>
                    <a:pt x="0" y="5615"/>
                    <a:pt x="44" y="5749"/>
                    <a:pt x="151" y="5803"/>
                  </a:cubicBezTo>
                  <a:cubicBezTo>
                    <a:pt x="184" y="5820"/>
                    <a:pt x="216" y="5825"/>
                    <a:pt x="248" y="5825"/>
                  </a:cubicBezTo>
                  <a:cubicBezTo>
                    <a:pt x="329" y="5825"/>
                    <a:pt x="404" y="5781"/>
                    <a:pt x="447" y="5707"/>
                  </a:cubicBezTo>
                  <a:lnTo>
                    <a:pt x="3141" y="314"/>
                  </a:lnTo>
                  <a:cubicBezTo>
                    <a:pt x="3194" y="207"/>
                    <a:pt x="3152" y="78"/>
                    <a:pt x="3044" y="24"/>
                  </a:cubicBezTo>
                  <a:cubicBezTo>
                    <a:pt x="3011" y="8"/>
                    <a:pt x="2977" y="0"/>
                    <a:pt x="29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5" name="Google Shape;475;p35"/>
          <p:cNvSpPr/>
          <p:nvPr/>
        </p:nvSpPr>
        <p:spPr>
          <a:xfrm>
            <a:off x="1740547" y="4414587"/>
            <a:ext cx="196413" cy="193905"/>
          </a:xfrm>
          <a:custGeom>
            <a:avLst/>
            <a:gdLst/>
            <a:ahLst/>
            <a:cxnLst/>
            <a:rect l="l" t="t" r="r" b="b"/>
            <a:pathLst>
              <a:path w="3426" h="3383" extrusionOk="0">
                <a:moveTo>
                  <a:pt x="1713" y="0"/>
                </a:moveTo>
                <a:cubicBezTo>
                  <a:pt x="1670" y="0"/>
                  <a:pt x="1627" y="22"/>
                  <a:pt x="1603" y="65"/>
                </a:cubicBezTo>
                <a:lnTo>
                  <a:pt x="1087" y="1011"/>
                </a:lnTo>
                <a:cubicBezTo>
                  <a:pt x="1070" y="1033"/>
                  <a:pt x="1055" y="1055"/>
                  <a:pt x="1033" y="1065"/>
                </a:cubicBezTo>
                <a:lnTo>
                  <a:pt x="87" y="1581"/>
                </a:lnTo>
                <a:cubicBezTo>
                  <a:pt x="0" y="1630"/>
                  <a:pt x="0" y="1753"/>
                  <a:pt x="87" y="1802"/>
                </a:cubicBezTo>
                <a:lnTo>
                  <a:pt x="1033" y="2318"/>
                </a:lnTo>
                <a:cubicBezTo>
                  <a:pt x="1055" y="2328"/>
                  <a:pt x="1070" y="2350"/>
                  <a:pt x="1087" y="2372"/>
                </a:cubicBezTo>
                <a:lnTo>
                  <a:pt x="1603" y="3318"/>
                </a:lnTo>
                <a:cubicBezTo>
                  <a:pt x="1627" y="3361"/>
                  <a:pt x="1670" y="3383"/>
                  <a:pt x="1713" y="3383"/>
                </a:cubicBezTo>
                <a:cubicBezTo>
                  <a:pt x="1756" y="3383"/>
                  <a:pt x="1799" y="3361"/>
                  <a:pt x="1822" y="3318"/>
                </a:cubicBezTo>
                <a:lnTo>
                  <a:pt x="2339" y="2372"/>
                </a:lnTo>
                <a:cubicBezTo>
                  <a:pt x="2350" y="2350"/>
                  <a:pt x="2371" y="2328"/>
                  <a:pt x="2388" y="2318"/>
                </a:cubicBezTo>
                <a:lnTo>
                  <a:pt x="3334" y="1802"/>
                </a:lnTo>
                <a:cubicBezTo>
                  <a:pt x="3425" y="1753"/>
                  <a:pt x="3425" y="1630"/>
                  <a:pt x="3334" y="1581"/>
                </a:cubicBezTo>
                <a:lnTo>
                  <a:pt x="2388" y="1065"/>
                </a:lnTo>
                <a:cubicBezTo>
                  <a:pt x="2371" y="1055"/>
                  <a:pt x="2350" y="1033"/>
                  <a:pt x="2339" y="1011"/>
                </a:cubicBezTo>
                <a:lnTo>
                  <a:pt x="1822" y="65"/>
                </a:lnTo>
                <a:cubicBezTo>
                  <a:pt x="1799" y="22"/>
                  <a:pt x="1756" y="0"/>
                  <a:pt x="1713" y="0"/>
                </a:cubicBezTo>
                <a:close/>
              </a:path>
            </a:pathLst>
          </a:custGeom>
          <a:solidFill>
            <a:schemeClr val="accen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6" name="Google Shape;476;p35"/>
          <p:cNvSpPr/>
          <p:nvPr/>
        </p:nvSpPr>
        <p:spPr>
          <a:xfrm>
            <a:off x="936463" y="2554887"/>
            <a:ext cx="196413" cy="193905"/>
          </a:xfrm>
          <a:custGeom>
            <a:avLst/>
            <a:gdLst/>
            <a:ahLst/>
            <a:cxnLst/>
            <a:rect l="l" t="t" r="r" b="b"/>
            <a:pathLst>
              <a:path w="3426" h="3383" extrusionOk="0">
                <a:moveTo>
                  <a:pt x="1713" y="0"/>
                </a:moveTo>
                <a:cubicBezTo>
                  <a:pt x="1670" y="0"/>
                  <a:pt x="1627" y="22"/>
                  <a:pt x="1603" y="65"/>
                </a:cubicBezTo>
                <a:lnTo>
                  <a:pt x="1087" y="1011"/>
                </a:lnTo>
                <a:cubicBezTo>
                  <a:pt x="1070" y="1033"/>
                  <a:pt x="1055" y="1055"/>
                  <a:pt x="1033" y="1065"/>
                </a:cubicBezTo>
                <a:lnTo>
                  <a:pt x="87" y="1581"/>
                </a:lnTo>
                <a:cubicBezTo>
                  <a:pt x="0" y="1630"/>
                  <a:pt x="0" y="1753"/>
                  <a:pt x="87" y="1802"/>
                </a:cubicBezTo>
                <a:lnTo>
                  <a:pt x="1033" y="2318"/>
                </a:lnTo>
                <a:cubicBezTo>
                  <a:pt x="1055" y="2328"/>
                  <a:pt x="1070" y="2350"/>
                  <a:pt x="1087" y="2372"/>
                </a:cubicBezTo>
                <a:lnTo>
                  <a:pt x="1603" y="3318"/>
                </a:lnTo>
                <a:cubicBezTo>
                  <a:pt x="1627" y="3361"/>
                  <a:pt x="1670" y="3383"/>
                  <a:pt x="1713" y="3383"/>
                </a:cubicBezTo>
                <a:cubicBezTo>
                  <a:pt x="1756" y="3383"/>
                  <a:pt x="1799" y="3361"/>
                  <a:pt x="1822" y="3318"/>
                </a:cubicBezTo>
                <a:lnTo>
                  <a:pt x="2339" y="2372"/>
                </a:lnTo>
                <a:cubicBezTo>
                  <a:pt x="2350" y="2350"/>
                  <a:pt x="2371" y="2328"/>
                  <a:pt x="2388" y="2318"/>
                </a:cubicBezTo>
                <a:lnTo>
                  <a:pt x="3334" y="1802"/>
                </a:lnTo>
                <a:cubicBezTo>
                  <a:pt x="3425" y="1753"/>
                  <a:pt x="3425" y="1630"/>
                  <a:pt x="3334" y="1581"/>
                </a:cubicBezTo>
                <a:lnTo>
                  <a:pt x="2388" y="1065"/>
                </a:lnTo>
                <a:cubicBezTo>
                  <a:pt x="2371" y="1055"/>
                  <a:pt x="2350" y="1033"/>
                  <a:pt x="2339" y="1011"/>
                </a:cubicBezTo>
                <a:lnTo>
                  <a:pt x="1822" y="65"/>
                </a:lnTo>
                <a:cubicBezTo>
                  <a:pt x="1799" y="22"/>
                  <a:pt x="1756" y="0"/>
                  <a:pt x="1713" y="0"/>
                </a:cubicBezTo>
                <a:close/>
              </a:path>
            </a:pathLst>
          </a:custGeom>
          <a:solidFill>
            <a:schemeClr val="accent4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7" name="Google Shape;477;p35"/>
          <p:cNvSpPr/>
          <p:nvPr/>
        </p:nvSpPr>
        <p:spPr>
          <a:xfrm rot="5400000" flipH="1">
            <a:off x="2289164" y="-648030"/>
            <a:ext cx="315646" cy="2366072"/>
          </a:xfrm>
          <a:custGeom>
            <a:avLst/>
            <a:gdLst/>
            <a:ahLst/>
            <a:cxnLst/>
            <a:rect l="l" t="t" r="r" b="b"/>
            <a:pathLst>
              <a:path w="6662" h="25443" extrusionOk="0">
                <a:moveTo>
                  <a:pt x="1" y="1"/>
                </a:moveTo>
                <a:lnTo>
                  <a:pt x="4366" y="4366"/>
                </a:lnTo>
                <a:lnTo>
                  <a:pt x="70" y="8662"/>
                </a:lnTo>
                <a:lnTo>
                  <a:pt x="4317" y="12915"/>
                </a:lnTo>
                <a:lnTo>
                  <a:pt x="150" y="17082"/>
                </a:lnTo>
                <a:lnTo>
                  <a:pt x="4317" y="21244"/>
                </a:lnTo>
                <a:lnTo>
                  <a:pt x="118" y="25443"/>
                </a:lnTo>
                <a:lnTo>
                  <a:pt x="2414" y="25443"/>
                </a:lnTo>
                <a:lnTo>
                  <a:pt x="6614" y="21244"/>
                </a:lnTo>
                <a:lnTo>
                  <a:pt x="2446" y="17082"/>
                </a:lnTo>
                <a:lnTo>
                  <a:pt x="6614" y="12915"/>
                </a:lnTo>
                <a:lnTo>
                  <a:pt x="2361" y="8662"/>
                </a:lnTo>
                <a:lnTo>
                  <a:pt x="6662" y="4366"/>
                </a:lnTo>
                <a:lnTo>
                  <a:pt x="2296" y="1"/>
                </a:lnTo>
                <a:close/>
              </a:path>
            </a:pathLst>
          </a:custGeom>
          <a:solidFill>
            <a:schemeClr val="accen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" name="Rectangle 3"/>
          <p:cNvSpPr/>
          <p:nvPr/>
        </p:nvSpPr>
        <p:spPr>
          <a:xfrm>
            <a:off x="736945" y="1346848"/>
            <a:ext cx="7585926" cy="95263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130000"/>
              </a:lnSpc>
            </a:pPr>
            <a:endParaRPr lang="en-US" sz="4800" b="0" cap="none" spc="0" dirty="0">
              <a:ln w="0"/>
              <a:solidFill>
                <a:srgbClr val="C00000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43305" y="1465184"/>
            <a:ext cx="7063314" cy="2012859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4800" b="1" cap="none" spc="0" dirty="0" smtClean="0">
                <a:ln w="0"/>
                <a:solidFill>
                  <a:schemeClr val="accent5">
                    <a:lumMod val="75000"/>
                  </a:schemeClr>
                </a:solidFill>
                <a:effectLst/>
              </a:rPr>
              <a:t>CHÀO MỪNG CÁC EM ĐẾN VỚI TIẾT HỌC</a:t>
            </a:r>
            <a:endParaRPr lang="en-US" sz="4800" b="1" cap="none" spc="0" dirty="0">
              <a:ln w="0"/>
              <a:solidFill>
                <a:schemeClr val="accent5">
                  <a:lumMod val="75000"/>
                </a:schemeClr>
              </a:solidFill>
              <a:effectLst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53451" y="687021"/>
            <a:ext cx="7964907" cy="37256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Aft>
                <a:spcPts val="800"/>
              </a:spcAft>
            </a:pPr>
            <a:r>
              <a:rPr lang="en-US" sz="1600" i="1" u="sng" dirty="0">
                <a:latin typeface="+mn-lt"/>
                <a:ea typeface="Calibri" panose="020F0502020204030204" pitchFamily="34" charset="0"/>
              </a:rPr>
              <a:t>+ </a:t>
            </a:r>
            <a:r>
              <a:rPr lang="en-US" sz="1600" i="1" u="sng" dirty="0" err="1">
                <a:latin typeface="+mn-lt"/>
                <a:ea typeface="Calibri" panose="020F0502020204030204" pitchFamily="34" charset="0"/>
              </a:rPr>
              <a:t>Thanh</a:t>
            </a:r>
            <a:r>
              <a:rPr lang="en-US" sz="1600" i="1" u="sng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1600" i="1" u="sng" dirty="0" err="1">
                <a:latin typeface="+mn-lt"/>
                <a:ea typeface="Calibri" panose="020F0502020204030204" pitchFamily="34" charset="0"/>
              </a:rPr>
              <a:t>bảng</a:t>
            </a:r>
            <a:r>
              <a:rPr lang="en-US" sz="1600" i="1" u="sng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1600" i="1" u="sng" dirty="0" err="1">
                <a:latin typeface="+mn-lt"/>
                <a:ea typeface="Calibri" panose="020F0502020204030204" pitchFamily="34" charset="0"/>
              </a:rPr>
              <a:t>chọn</a:t>
            </a:r>
            <a:r>
              <a:rPr lang="en-US" sz="1600" i="1" u="sng" dirty="0">
                <a:latin typeface="+mn-lt"/>
                <a:ea typeface="Calibri" panose="020F0502020204030204" pitchFamily="34" charset="0"/>
              </a:rPr>
              <a:t>:</a:t>
            </a:r>
            <a:r>
              <a:rPr lang="en-US" sz="1600" dirty="0">
                <a:latin typeface="+mn-lt"/>
                <a:ea typeface="Calibri" panose="020F0502020204030204" pitchFamily="34" charset="0"/>
              </a:rPr>
              <a:t> Cho </a:t>
            </a:r>
            <a:r>
              <a:rPr lang="en-US" sz="1600" dirty="0" err="1">
                <a:latin typeface="+mn-lt"/>
                <a:ea typeface="Calibri" panose="020F0502020204030204" pitchFamily="34" charset="0"/>
              </a:rPr>
              <a:t>phép</a:t>
            </a:r>
            <a:r>
              <a:rPr lang="en-US" sz="16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1600" dirty="0" err="1">
                <a:latin typeface="+mn-lt"/>
                <a:ea typeface="Calibri" panose="020F0502020204030204" pitchFamily="34" charset="0"/>
              </a:rPr>
              <a:t>tạo</a:t>
            </a:r>
            <a:r>
              <a:rPr lang="en-US" sz="16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1600" dirty="0" err="1">
                <a:latin typeface="+mn-lt"/>
                <a:ea typeface="Calibri" panose="020F0502020204030204" pitchFamily="34" charset="0"/>
              </a:rPr>
              <a:t>mới</a:t>
            </a:r>
            <a:r>
              <a:rPr lang="en-US" sz="1600" dirty="0">
                <a:latin typeface="+mn-lt"/>
                <a:ea typeface="Calibri" panose="020F0502020204030204" pitchFamily="34" charset="0"/>
              </a:rPr>
              <a:t>, </a:t>
            </a:r>
            <a:r>
              <a:rPr lang="en-US" sz="1600" dirty="0" err="1">
                <a:latin typeface="+mn-lt"/>
                <a:ea typeface="Calibri" panose="020F0502020204030204" pitchFamily="34" charset="0"/>
              </a:rPr>
              <a:t>mở</a:t>
            </a:r>
            <a:r>
              <a:rPr lang="en-US" sz="1600" dirty="0">
                <a:latin typeface="+mn-lt"/>
                <a:ea typeface="Calibri" panose="020F0502020204030204" pitchFamily="34" charset="0"/>
              </a:rPr>
              <a:t>, </a:t>
            </a:r>
            <a:r>
              <a:rPr lang="en-US" sz="1600" dirty="0" err="1">
                <a:latin typeface="+mn-lt"/>
                <a:ea typeface="Calibri" panose="020F0502020204030204" pitchFamily="34" charset="0"/>
              </a:rPr>
              <a:t>lưu</a:t>
            </a:r>
            <a:r>
              <a:rPr lang="en-US" sz="1600" dirty="0">
                <a:latin typeface="+mn-lt"/>
                <a:ea typeface="Calibri" panose="020F0502020204030204" pitchFamily="34" charset="0"/>
              </a:rPr>
              <a:t>, </a:t>
            </a:r>
            <a:r>
              <a:rPr lang="en-US" sz="1600" dirty="0" err="1">
                <a:latin typeface="+mn-lt"/>
                <a:ea typeface="Calibri" panose="020F0502020204030204" pitchFamily="34" charset="0"/>
              </a:rPr>
              <a:t>xuất</a:t>
            </a:r>
            <a:r>
              <a:rPr lang="en-US" sz="16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1600" dirty="0" err="1">
                <a:latin typeface="+mn-lt"/>
                <a:ea typeface="Calibri" panose="020F0502020204030204" pitchFamily="34" charset="0"/>
              </a:rPr>
              <a:t>bản</a:t>
            </a:r>
            <a:r>
              <a:rPr lang="en-US" sz="1600" dirty="0">
                <a:latin typeface="+mn-lt"/>
                <a:ea typeface="Calibri" panose="020F0502020204030204" pitchFamily="34" charset="0"/>
              </a:rPr>
              <a:t>, </a:t>
            </a:r>
            <a:r>
              <a:rPr lang="en-US" sz="1600" dirty="0" err="1">
                <a:latin typeface="+mn-lt"/>
                <a:ea typeface="Calibri" panose="020F0502020204030204" pitchFamily="34" charset="0"/>
              </a:rPr>
              <a:t>sao</a:t>
            </a:r>
            <a:r>
              <a:rPr lang="en-US" sz="16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1600" dirty="0" err="1">
                <a:latin typeface="+mn-lt"/>
                <a:ea typeface="Calibri" panose="020F0502020204030204" pitchFamily="34" charset="0"/>
              </a:rPr>
              <a:t>chép</a:t>
            </a:r>
            <a:r>
              <a:rPr lang="en-US" sz="1600" dirty="0">
                <a:latin typeface="+mn-lt"/>
                <a:ea typeface="Calibri" panose="020F0502020204030204" pitchFamily="34" charset="0"/>
              </a:rPr>
              <a:t>, </a:t>
            </a:r>
            <a:r>
              <a:rPr lang="en-US" sz="1600" dirty="0" err="1">
                <a:latin typeface="+mn-lt"/>
                <a:ea typeface="Calibri" panose="020F0502020204030204" pitchFamily="34" charset="0"/>
              </a:rPr>
              <a:t>tùy</a:t>
            </a:r>
            <a:r>
              <a:rPr lang="en-US" sz="16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1600" dirty="0" err="1">
                <a:latin typeface="+mn-lt"/>
                <a:ea typeface="Calibri" panose="020F0502020204030204" pitchFamily="34" charset="0"/>
              </a:rPr>
              <a:t>chọn</a:t>
            </a:r>
            <a:r>
              <a:rPr lang="en-US" sz="16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1600" dirty="0" err="1">
                <a:latin typeface="+mn-lt"/>
                <a:ea typeface="Calibri" panose="020F0502020204030204" pitchFamily="34" charset="0"/>
              </a:rPr>
              <a:t>tên</a:t>
            </a:r>
            <a:r>
              <a:rPr lang="en-US" sz="1600" dirty="0">
                <a:latin typeface="+mn-lt"/>
                <a:ea typeface="Calibri" panose="020F0502020204030204" pitchFamily="34" charset="0"/>
              </a:rPr>
              <a:t>, </a:t>
            </a:r>
            <a:r>
              <a:rPr lang="en-US" sz="1600" dirty="0" err="1">
                <a:latin typeface="+mn-lt"/>
                <a:ea typeface="Calibri" panose="020F0502020204030204" pitchFamily="34" charset="0"/>
              </a:rPr>
              <a:t>cỡ</a:t>
            </a:r>
            <a:r>
              <a:rPr lang="en-US" sz="16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1600" dirty="0" err="1">
                <a:latin typeface="+mn-lt"/>
                <a:ea typeface="Calibri" panose="020F0502020204030204" pitchFamily="34" charset="0"/>
              </a:rPr>
              <a:t>chữ</a:t>
            </a:r>
            <a:r>
              <a:rPr lang="en-US" sz="1600" dirty="0">
                <a:latin typeface="+mn-lt"/>
                <a:ea typeface="Calibri" panose="020F0502020204030204" pitchFamily="34" charset="0"/>
              </a:rPr>
              <a:t>, </a:t>
            </a:r>
            <a:r>
              <a:rPr lang="en-US" sz="1600" dirty="0" err="1">
                <a:latin typeface="+mn-lt"/>
                <a:ea typeface="Calibri" panose="020F0502020204030204" pitchFamily="34" charset="0"/>
              </a:rPr>
              <a:t>tùy</a:t>
            </a:r>
            <a:r>
              <a:rPr lang="en-US" sz="16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1600" dirty="0" err="1">
                <a:latin typeface="+mn-lt"/>
                <a:ea typeface="Calibri" panose="020F0502020204030204" pitchFamily="34" charset="0"/>
              </a:rPr>
              <a:t>biến</a:t>
            </a:r>
            <a:r>
              <a:rPr lang="en-US" sz="16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1600" dirty="0" err="1">
                <a:latin typeface="+mn-lt"/>
                <a:ea typeface="Calibri" panose="020F0502020204030204" pitchFamily="34" charset="0"/>
              </a:rPr>
              <a:t>thanh</a:t>
            </a:r>
            <a:r>
              <a:rPr lang="en-US" sz="16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1600" dirty="0" err="1">
                <a:latin typeface="+mn-lt"/>
                <a:ea typeface="Calibri" panose="020F0502020204030204" pitchFamily="34" charset="0"/>
              </a:rPr>
              <a:t>công</a:t>
            </a:r>
            <a:r>
              <a:rPr lang="en-US" sz="16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1600" dirty="0" err="1">
                <a:latin typeface="+mn-lt"/>
                <a:ea typeface="Calibri" panose="020F0502020204030204" pitchFamily="34" charset="0"/>
              </a:rPr>
              <a:t>cụ</a:t>
            </a:r>
            <a:r>
              <a:rPr lang="en-US" sz="1600" dirty="0">
                <a:latin typeface="+mn-lt"/>
                <a:ea typeface="Calibri" panose="020F0502020204030204" pitchFamily="34" charset="0"/>
              </a:rPr>
              <a:t>…</a:t>
            </a:r>
            <a:r>
              <a:rPr lang="en-US" sz="1600" dirty="0" err="1">
                <a:latin typeface="+mn-lt"/>
                <a:ea typeface="Calibri" panose="020F0502020204030204" pitchFamily="34" charset="0"/>
              </a:rPr>
              <a:t>rất</a:t>
            </a:r>
            <a:r>
              <a:rPr lang="en-US" sz="16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1600" dirty="0" err="1">
                <a:latin typeface="+mn-lt"/>
                <a:ea typeface="Calibri" panose="020F0502020204030204" pitchFamily="34" charset="0"/>
              </a:rPr>
              <a:t>nhiều</a:t>
            </a:r>
            <a:r>
              <a:rPr lang="en-US" sz="16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1600" dirty="0" err="1">
                <a:latin typeface="+mn-lt"/>
                <a:ea typeface="Calibri" panose="020F0502020204030204" pitchFamily="34" charset="0"/>
              </a:rPr>
              <a:t>chức</a:t>
            </a:r>
            <a:r>
              <a:rPr lang="en-US" sz="16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1600" dirty="0" err="1">
                <a:latin typeface="+mn-lt"/>
                <a:ea typeface="Calibri" panose="020F0502020204030204" pitchFamily="34" charset="0"/>
              </a:rPr>
              <a:t>năng</a:t>
            </a:r>
            <a:r>
              <a:rPr lang="en-US" sz="16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1600" dirty="0" err="1">
                <a:latin typeface="+mn-lt"/>
                <a:ea typeface="Calibri" panose="020F0502020204030204" pitchFamily="34" charset="0"/>
              </a:rPr>
              <a:t>quan</a:t>
            </a:r>
            <a:r>
              <a:rPr lang="en-US" sz="16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1600" dirty="0" err="1">
                <a:latin typeface="+mn-lt"/>
                <a:ea typeface="Calibri" panose="020F0502020204030204" pitchFamily="34" charset="0"/>
              </a:rPr>
              <a:t>trọng</a:t>
            </a:r>
            <a:r>
              <a:rPr lang="en-US" sz="16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1600" dirty="0" err="1">
                <a:latin typeface="+mn-lt"/>
                <a:ea typeface="Calibri" panose="020F0502020204030204" pitchFamily="34" charset="0"/>
              </a:rPr>
              <a:t>của</a:t>
            </a:r>
            <a:r>
              <a:rPr lang="en-US" sz="16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1600" dirty="0" err="1">
                <a:latin typeface="+mn-lt"/>
                <a:ea typeface="Calibri" panose="020F0502020204030204" pitchFamily="34" charset="0"/>
              </a:rPr>
              <a:t>phần</a:t>
            </a:r>
            <a:r>
              <a:rPr lang="en-US" sz="16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1600" dirty="0" err="1">
                <a:latin typeface="+mn-lt"/>
                <a:ea typeface="Calibri" panose="020F0502020204030204" pitchFamily="34" charset="0"/>
              </a:rPr>
              <a:t>mềm</a:t>
            </a:r>
            <a:r>
              <a:rPr lang="en-US" sz="16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1600" dirty="0" err="1">
                <a:latin typeface="+mn-lt"/>
                <a:ea typeface="Calibri" panose="020F0502020204030204" pitchFamily="34" charset="0"/>
              </a:rPr>
              <a:t>điều</a:t>
            </a:r>
            <a:r>
              <a:rPr lang="en-US" sz="16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1600" dirty="0" err="1">
                <a:latin typeface="+mn-lt"/>
                <a:ea typeface="Calibri" panose="020F0502020204030204" pitchFamily="34" charset="0"/>
              </a:rPr>
              <a:t>nằm</a:t>
            </a:r>
            <a:r>
              <a:rPr lang="en-US" sz="1600" dirty="0">
                <a:latin typeface="+mn-lt"/>
                <a:ea typeface="Calibri" panose="020F0502020204030204" pitchFamily="34" charset="0"/>
              </a:rPr>
              <a:t> ở </a:t>
            </a:r>
            <a:r>
              <a:rPr lang="en-US" sz="1600" dirty="0" err="1">
                <a:latin typeface="+mn-lt"/>
                <a:ea typeface="Calibri" panose="020F0502020204030204" pitchFamily="34" charset="0"/>
              </a:rPr>
              <a:t>đây</a:t>
            </a:r>
            <a:r>
              <a:rPr lang="en-US" sz="1600" dirty="0">
                <a:latin typeface="+mn-lt"/>
                <a:ea typeface="Calibri" panose="020F0502020204030204" pitchFamily="34" charset="0"/>
              </a:rPr>
              <a:t>.</a:t>
            </a:r>
          </a:p>
          <a:p>
            <a:pPr algn="just">
              <a:lnSpc>
                <a:spcPct val="120000"/>
              </a:lnSpc>
              <a:spcAft>
                <a:spcPts val="800"/>
              </a:spcAft>
            </a:pPr>
            <a:r>
              <a:rPr lang="en-US" sz="1600" i="1" u="sng" dirty="0">
                <a:latin typeface="+mn-lt"/>
                <a:ea typeface="Calibri" panose="020F0502020204030204" pitchFamily="34" charset="0"/>
              </a:rPr>
              <a:t>+ </a:t>
            </a:r>
            <a:r>
              <a:rPr lang="en-US" sz="1600" i="1" u="sng" dirty="0" err="1">
                <a:latin typeface="+mn-lt"/>
                <a:ea typeface="Calibri" panose="020F0502020204030204" pitchFamily="34" charset="0"/>
              </a:rPr>
              <a:t>Thanh</a:t>
            </a:r>
            <a:r>
              <a:rPr lang="en-US" sz="1600" i="1" u="sng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1600" i="1" u="sng" dirty="0" err="1">
                <a:latin typeface="+mn-lt"/>
                <a:ea typeface="Calibri" panose="020F0502020204030204" pitchFamily="34" charset="0"/>
              </a:rPr>
              <a:t>công</a:t>
            </a:r>
            <a:r>
              <a:rPr lang="en-US" sz="1600" i="1" u="sng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1600" i="1" u="sng" dirty="0" err="1">
                <a:latin typeface="+mn-lt"/>
                <a:ea typeface="Calibri" panose="020F0502020204030204" pitchFamily="34" charset="0"/>
              </a:rPr>
              <a:t>cụ</a:t>
            </a:r>
            <a:r>
              <a:rPr lang="en-US" sz="1600" i="1" u="sng" dirty="0">
                <a:latin typeface="+mn-lt"/>
                <a:ea typeface="Calibri" panose="020F0502020204030204" pitchFamily="34" charset="0"/>
              </a:rPr>
              <a:t>:</a:t>
            </a:r>
            <a:r>
              <a:rPr lang="en-US" sz="16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1600" dirty="0" err="1">
                <a:latin typeface="+mn-lt"/>
                <a:ea typeface="Calibri" panose="020F0502020204030204" pitchFamily="34" charset="0"/>
              </a:rPr>
              <a:t>Thanh</a:t>
            </a:r>
            <a:r>
              <a:rPr lang="en-US" sz="16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1600" dirty="0" err="1">
                <a:latin typeface="+mn-lt"/>
                <a:ea typeface="Calibri" panose="020F0502020204030204" pitchFamily="34" charset="0"/>
              </a:rPr>
              <a:t>công</a:t>
            </a:r>
            <a:r>
              <a:rPr lang="en-US" sz="16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1600" dirty="0" err="1">
                <a:latin typeface="+mn-lt"/>
                <a:ea typeface="Calibri" panose="020F0502020204030204" pitchFamily="34" charset="0"/>
              </a:rPr>
              <a:t>cụ</a:t>
            </a:r>
            <a:r>
              <a:rPr lang="en-US" sz="16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1600" dirty="0" err="1">
                <a:latin typeface="+mn-lt"/>
                <a:ea typeface="Calibri" panose="020F0502020204030204" pitchFamily="34" charset="0"/>
              </a:rPr>
              <a:t>cho</a:t>
            </a:r>
            <a:r>
              <a:rPr lang="en-US" sz="16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1600" dirty="0" err="1">
                <a:latin typeface="+mn-lt"/>
                <a:ea typeface="Calibri" panose="020F0502020204030204" pitchFamily="34" charset="0"/>
              </a:rPr>
              <a:t>phép</a:t>
            </a:r>
            <a:r>
              <a:rPr lang="en-US" sz="1600" dirty="0">
                <a:latin typeface="+mn-lt"/>
                <a:ea typeface="Calibri" panose="020F0502020204030204" pitchFamily="34" charset="0"/>
              </a:rPr>
              <a:t> di </a:t>
            </a:r>
            <a:r>
              <a:rPr lang="en-US" sz="1600" dirty="0" err="1">
                <a:latin typeface="+mn-lt"/>
                <a:ea typeface="Calibri" panose="020F0502020204030204" pitchFamily="34" charset="0"/>
              </a:rPr>
              <a:t>chuyển</a:t>
            </a:r>
            <a:r>
              <a:rPr lang="en-US" sz="16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1600" dirty="0" err="1">
                <a:latin typeface="+mn-lt"/>
                <a:ea typeface="Calibri" panose="020F0502020204030204" pitchFamily="34" charset="0"/>
              </a:rPr>
              <a:t>đối</a:t>
            </a:r>
            <a:r>
              <a:rPr lang="en-US" sz="16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1600" dirty="0" err="1">
                <a:latin typeface="+mn-lt"/>
                <a:ea typeface="Calibri" panose="020F0502020204030204" pitchFamily="34" charset="0"/>
              </a:rPr>
              <a:t>tượng</a:t>
            </a:r>
            <a:r>
              <a:rPr lang="en-US" sz="1600" dirty="0">
                <a:latin typeface="+mn-lt"/>
                <a:ea typeface="Calibri" panose="020F0502020204030204" pitchFamily="34" charset="0"/>
              </a:rPr>
              <a:t>, </a:t>
            </a:r>
            <a:r>
              <a:rPr lang="en-US" sz="1600" dirty="0" err="1">
                <a:latin typeface="+mn-lt"/>
                <a:ea typeface="Calibri" panose="020F0502020204030204" pitchFamily="34" charset="0"/>
              </a:rPr>
              <a:t>tạo</a:t>
            </a:r>
            <a:r>
              <a:rPr lang="en-US" sz="16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1600" dirty="0" err="1">
                <a:latin typeface="+mn-lt"/>
                <a:ea typeface="Calibri" panose="020F0502020204030204" pitchFamily="34" charset="0"/>
              </a:rPr>
              <a:t>điểm</a:t>
            </a:r>
            <a:r>
              <a:rPr lang="en-US" sz="1600" dirty="0">
                <a:latin typeface="+mn-lt"/>
                <a:ea typeface="Calibri" panose="020F0502020204030204" pitchFamily="34" charset="0"/>
              </a:rPr>
              <a:t>, </a:t>
            </a:r>
            <a:r>
              <a:rPr lang="en-US" sz="1600" dirty="0" err="1">
                <a:latin typeface="+mn-lt"/>
                <a:ea typeface="Calibri" panose="020F0502020204030204" pitchFamily="34" charset="0"/>
              </a:rPr>
              <a:t>tạo</a:t>
            </a:r>
            <a:r>
              <a:rPr lang="en-US" sz="16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1600" dirty="0" err="1">
                <a:latin typeface="+mn-lt"/>
                <a:ea typeface="Calibri" panose="020F0502020204030204" pitchFamily="34" charset="0"/>
              </a:rPr>
              <a:t>đường</a:t>
            </a:r>
            <a:r>
              <a:rPr lang="en-US" sz="16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1600" dirty="0" err="1">
                <a:latin typeface="+mn-lt"/>
                <a:ea typeface="Calibri" panose="020F0502020204030204" pitchFamily="34" charset="0"/>
              </a:rPr>
              <a:t>thẳng</a:t>
            </a:r>
            <a:r>
              <a:rPr lang="en-US" sz="1600" dirty="0">
                <a:latin typeface="+mn-lt"/>
                <a:ea typeface="Calibri" panose="020F0502020204030204" pitchFamily="34" charset="0"/>
              </a:rPr>
              <a:t>, </a:t>
            </a:r>
            <a:r>
              <a:rPr lang="en-US" sz="1600" dirty="0" err="1">
                <a:latin typeface="+mn-lt"/>
                <a:ea typeface="Calibri" panose="020F0502020204030204" pitchFamily="34" charset="0"/>
              </a:rPr>
              <a:t>dựng</a:t>
            </a:r>
            <a:r>
              <a:rPr lang="en-US" sz="16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1600" dirty="0" err="1">
                <a:latin typeface="+mn-lt"/>
                <a:ea typeface="Calibri" panose="020F0502020204030204" pitchFamily="34" charset="0"/>
              </a:rPr>
              <a:t>đường</a:t>
            </a:r>
            <a:r>
              <a:rPr lang="en-US" sz="16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1600" dirty="0" err="1">
                <a:latin typeface="+mn-lt"/>
                <a:ea typeface="Calibri" panose="020F0502020204030204" pitchFamily="34" charset="0"/>
              </a:rPr>
              <a:t>vuông</a:t>
            </a:r>
            <a:r>
              <a:rPr lang="en-US" sz="16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1600" dirty="0" err="1">
                <a:latin typeface="+mn-lt"/>
                <a:ea typeface="Calibri" panose="020F0502020204030204" pitchFamily="34" charset="0"/>
              </a:rPr>
              <a:t>góc</a:t>
            </a:r>
            <a:r>
              <a:rPr lang="en-US" sz="1600" dirty="0">
                <a:latin typeface="+mn-lt"/>
                <a:ea typeface="Calibri" panose="020F0502020204030204" pitchFamily="34" charset="0"/>
              </a:rPr>
              <a:t>, </a:t>
            </a:r>
            <a:r>
              <a:rPr lang="en-US" sz="1600" dirty="0" err="1">
                <a:latin typeface="+mn-lt"/>
                <a:ea typeface="Calibri" panose="020F0502020204030204" pitchFamily="34" charset="0"/>
              </a:rPr>
              <a:t>dựng</a:t>
            </a:r>
            <a:r>
              <a:rPr lang="en-US" sz="16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1600" dirty="0" err="1">
                <a:latin typeface="+mn-lt"/>
                <a:ea typeface="Calibri" panose="020F0502020204030204" pitchFamily="34" charset="0"/>
              </a:rPr>
              <a:t>đường</a:t>
            </a:r>
            <a:r>
              <a:rPr lang="en-US" sz="16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1600" dirty="0" err="1">
                <a:latin typeface="+mn-lt"/>
                <a:ea typeface="Calibri" panose="020F0502020204030204" pitchFamily="34" charset="0"/>
              </a:rPr>
              <a:t>tròn</a:t>
            </a:r>
            <a:r>
              <a:rPr lang="en-US" sz="1600" dirty="0">
                <a:latin typeface="+mn-lt"/>
                <a:ea typeface="Calibri" panose="020F0502020204030204" pitchFamily="34" charset="0"/>
              </a:rPr>
              <a:t>, </a:t>
            </a:r>
            <a:r>
              <a:rPr lang="en-US" sz="1600" dirty="0" err="1">
                <a:latin typeface="+mn-lt"/>
                <a:ea typeface="Calibri" panose="020F0502020204030204" pitchFamily="34" charset="0"/>
              </a:rPr>
              <a:t>dựng</a:t>
            </a:r>
            <a:r>
              <a:rPr lang="en-US" sz="16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1600" dirty="0" err="1">
                <a:latin typeface="+mn-lt"/>
                <a:ea typeface="Calibri" panose="020F0502020204030204" pitchFamily="34" charset="0"/>
              </a:rPr>
              <a:t>góc</a:t>
            </a:r>
            <a:r>
              <a:rPr lang="en-US" sz="1600" dirty="0">
                <a:latin typeface="+mn-lt"/>
                <a:ea typeface="Calibri" panose="020F0502020204030204" pitchFamily="34" charset="0"/>
              </a:rPr>
              <a:t>, </a:t>
            </a:r>
            <a:r>
              <a:rPr lang="en-US" sz="1600" dirty="0" err="1">
                <a:latin typeface="+mn-lt"/>
                <a:ea typeface="Calibri" panose="020F0502020204030204" pitchFamily="34" charset="0"/>
              </a:rPr>
              <a:t>phép</a:t>
            </a:r>
            <a:r>
              <a:rPr lang="en-US" sz="16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1600" dirty="0" err="1">
                <a:latin typeface="+mn-lt"/>
                <a:ea typeface="Calibri" panose="020F0502020204030204" pitchFamily="34" charset="0"/>
              </a:rPr>
              <a:t>đối</a:t>
            </a:r>
            <a:r>
              <a:rPr lang="en-US" sz="16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1600" dirty="0" err="1">
                <a:latin typeface="+mn-lt"/>
                <a:ea typeface="Calibri" panose="020F0502020204030204" pitchFamily="34" charset="0"/>
              </a:rPr>
              <a:t>xứng</a:t>
            </a:r>
            <a:r>
              <a:rPr lang="en-US" sz="1600" dirty="0">
                <a:latin typeface="+mn-lt"/>
                <a:ea typeface="Calibri" panose="020F0502020204030204" pitchFamily="34" charset="0"/>
              </a:rPr>
              <a:t>,…</a:t>
            </a:r>
          </a:p>
          <a:p>
            <a:pPr algn="just">
              <a:lnSpc>
                <a:spcPct val="120000"/>
              </a:lnSpc>
              <a:spcAft>
                <a:spcPts val="800"/>
              </a:spcAft>
            </a:pPr>
            <a:r>
              <a:rPr lang="en-US" sz="1600" i="1" u="sng" dirty="0">
                <a:latin typeface="+mn-lt"/>
                <a:ea typeface="Calibri" panose="020F0502020204030204" pitchFamily="34" charset="0"/>
              </a:rPr>
              <a:t>+ </a:t>
            </a:r>
            <a:r>
              <a:rPr lang="en-US" sz="1600" i="1" u="sng" dirty="0" err="1">
                <a:latin typeface="+mn-lt"/>
                <a:ea typeface="Calibri" panose="020F0502020204030204" pitchFamily="34" charset="0"/>
              </a:rPr>
              <a:t>Vùng</a:t>
            </a:r>
            <a:r>
              <a:rPr lang="en-US" sz="1600" i="1" u="sng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1600" i="1" u="sng" dirty="0" err="1">
                <a:latin typeface="+mn-lt"/>
                <a:ea typeface="Calibri" panose="020F0502020204030204" pitchFamily="34" charset="0"/>
              </a:rPr>
              <a:t>hiển</a:t>
            </a:r>
            <a:r>
              <a:rPr lang="en-US" sz="1600" i="1" u="sng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1600" i="1" u="sng" dirty="0" err="1">
                <a:latin typeface="+mn-lt"/>
                <a:ea typeface="Calibri" panose="020F0502020204030204" pitchFamily="34" charset="0"/>
              </a:rPr>
              <a:t>thị</a:t>
            </a:r>
            <a:r>
              <a:rPr lang="en-US" sz="1600" i="1" u="sng" dirty="0">
                <a:latin typeface="+mn-lt"/>
                <a:ea typeface="Calibri" panose="020F0502020204030204" pitchFamily="34" charset="0"/>
              </a:rPr>
              <a:t>:</a:t>
            </a:r>
            <a:r>
              <a:rPr lang="en-US" sz="16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1600" dirty="0" err="1">
                <a:latin typeface="+mn-lt"/>
                <a:ea typeface="Calibri" panose="020F0502020204030204" pitchFamily="34" charset="0"/>
              </a:rPr>
              <a:t>Hiện</a:t>
            </a:r>
            <a:r>
              <a:rPr lang="en-US" sz="16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1600" dirty="0" err="1">
                <a:latin typeface="+mn-lt"/>
                <a:ea typeface="Calibri" panose="020F0502020204030204" pitchFamily="34" charset="0"/>
              </a:rPr>
              <a:t>thi</a:t>
            </a:r>
            <a:r>
              <a:rPr lang="en-US" sz="16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1600" dirty="0" err="1">
                <a:latin typeface="+mn-lt"/>
                <a:ea typeface="Calibri" panose="020F0502020204030204" pitchFamily="34" charset="0"/>
              </a:rPr>
              <a:t>thông</a:t>
            </a:r>
            <a:r>
              <a:rPr lang="en-US" sz="1600" dirty="0">
                <a:latin typeface="+mn-lt"/>
                <a:ea typeface="Calibri" panose="020F0502020204030204" pitchFamily="34" charset="0"/>
              </a:rPr>
              <a:t> tin chi </a:t>
            </a:r>
            <a:r>
              <a:rPr lang="en-US" sz="1600" dirty="0" err="1">
                <a:latin typeface="+mn-lt"/>
                <a:ea typeface="Calibri" panose="020F0502020204030204" pitchFamily="34" charset="0"/>
              </a:rPr>
              <a:t>tiết</a:t>
            </a:r>
            <a:r>
              <a:rPr lang="en-US" sz="16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1600" dirty="0" err="1">
                <a:latin typeface="+mn-lt"/>
                <a:ea typeface="Calibri" panose="020F0502020204030204" pitchFamily="34" charset="0"/>
              </a:rPr>
              <a:t>của</a:t>
            </a:r>
            <a:r>
              <a:rPr lang="en-US" sz="16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1600" dirty="0" err="1">
                <a:latin typeface="+mn-lt"/>
                <a:ea typeface="Calibri" panose="020F0502020204030204" pitchFamily="34" charset="0"/>
              </a:rPr>
              <a:t>đối</a:t>
            </a:r>
            <a:r>
              <a:rPr lang="en-US" sz="16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1600" dirty="0" err="1">
                <a:latin typeface="+mn-lt"/>
                <a:ea typeface="Calibri" panose="020F0502020204030204" pitchFamily="34" charset="0"/>
              </a:rPr>
              <a:t>tượng</a:t>
            </a:r>
            <a:r>
              <a:rPr lang="en-US" sz="16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1600" dirty="0" err="1">
                <a:latin typeface="+mn-lt"/>
                <a:ea typeface="Calibri" panose="020F0502020204030204" pitchFamily="34" charset="0"/>
              </a:rPr>
              <a:t>tương</a:t>
            </a:r>
            <a:r>
              <a:rPr lang="en-US" sz="16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1600" dirty="0" err="1">
                <a:latin typeface="+mn-lt"/>
                <a:ea typeface="Calibri" panose="020F0502020204030204" pitchFamily="34" charset="0"/>
              </a:rPr>
              <a:t>ứng</a:t>
            </a:r>
            <a:r>
              <a:rPr lang="en-US" sz="16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1600" dirty="0" err="1">
                <a:latin typeface="+mn-lt"/>
                <a:ea typeface="Calibri" panose="020F0502020204030204" pitchFamily="34" charset="0"/>
              </a:rPr>
              <a:t>trong</a:t>
            </a:r>
            <a:r>
              <a:rPr lang="en-US" sz="16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1600" dirty="0" err="1">
                <a:latin typeface="+mn-lt"/>
                <a:ea typeface="Calibri" panose="020F0502020204030204" pitchFamily="34" charset="0"/>
              </a:rPr>
              <a:t>vùng</a:t>
            </a:r>
            <a:r>
              <a:rPr lang="en-US" sz="16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1600" dirty="0" err="1">
                <a:latin typeface="+mn-lt"/>
                <a:ea typeface="Calibri" panose="020F0502020204030204" pitchFamily="34" charset="0"/>
              </a:rPr>
              <a:t>làm</a:t>
            </a:r>
            <a:r>
              <a:rPr lang="en-US" sz="16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1600" dirty="0" err="1">
                <a:latin typeface="+mn-lt"/>
                <a:ea typeface="Calibri" panose="020F0502020204030204" pitchFamily="34" charset="0"/>
              </a:rPr>
              <a:t>việc</a:t>
            </a:r>
            <a:r>
              <a:rPr lang="en-US" sz="1600" dirty="0">
                <a:latin typeface="+mn-lt"/>
                <a:ea typeface="Calibri" panose="020F0502020204030204" pitchFamily="34" charset="0"/>
              </a:rPr>
              <a:t>.</a:t>
            </a:r>
          </a:p>
          <a:p>
            <a:pPr algn="just">
              <a:lnSpc>
                <a:spcPct val="120000"/>
              </a:lnSpc>
              <a:spcAft>
                <a:spcPts val="800"/>
              </a:spcAft>
            </a:pPr>
            <a:r>
              <a:rPr lang="en-US" sz="1600" i="1" u="sng" dirty="0">
                <a:latin typeface="+mn-lt"/>
                <a:ea typeface="Calibri" panose="020F0502020204030204" pitchFamily="34" charset="0"/>
              </a:rPr>
              <a:t>+ </a:t>
            </a:r>
            <a:r>
              <a:rPr lang="en-US" sz="1600" i="1" u="sng" dirty="0" err="1">
                <a:latin typeface="+mn-lt"/>
                <a:ea typeface="Calibri" panose="020F0502020204030204" pitchFamily="34" charset="0"/>
              </a:rPr>
              <a:t>Vùng</a:t>
            </a:r>
            <a:r>
              <a:rPr lang="en-US" sz="1600" i="1" u="sng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1600" i="1" u="sng" dirty="0" err="1">
                <a:latin typeface="+mn-lt"/>
                <a:ea typeface="Calibri" panose="020F0502020204030204" pitchFamily="34" charset="0"/>
              </a:rPr>
              <a:t>làm</a:t>
            </a:r>
            <a:r>
              <a:rPr lang="en-US" sz="1600" i="1" u="sng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1600" i="1" u="sng" dirty="0" err="1">
                <a:latin typeface="+mn-lt"/>
                <a:ea typeface="Calibri" panose="020F0502020204030204" pitchFamily="34" charset="0"/>
              </a:rPr>
              <a:t>việc</a:t>
            </a:r>
            <a:r>
              <a:rPr lang="en-US" sz="1600" i="1" u="sng" dirty="0">
                <a:latin typeface="+mn-lt"/>
                <a:ea typeface="Calibri" panose="020F0502020204030204" pitchFamily="34" charset="0"/>
              </a:rPr>
              <a:t>:</a:t>
            </a:r>
            <a:r>
              <a:rPr lang="en-US" sz="16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1600" dirty="0" err="1">
                <a:latin typeface="+mn-lt"/>
                <a:ea typeface="Calibri" panose="020F0502020204030204" pitchFamily="34" charset="0"/>
              </a:rPr>
              <a:t>Khu</a:t>
            </a:r>
            <a:r>
              <a:rPr lang="en-US" sz="16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1600" dirty="0" err="1">
                <a:latin typeface="+mn-lt"/>
                <a:ea typeface="Calibri" panose="020F0502020204030204" pitchFamily="34" charset="0"/>
              </a:rPr>
              <a:t>vực</a:t>
            </a:r>
            <a:r>
              <a:rPr lang="en-US" sz="16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1600" dirty="0" err="1">
                <a:latin typeface="+mn-lt"/>
                <a:ea typeface="Calibri" panose="020F0502020204030204" pitchFamily="34" charset="0"/>
              </a:rPr>
              <a:t>làm</a:t>
            </a:r>
            <a:r>
              <a:rPr lang="en-US" sz="16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1600" dirty="0" err="1">
                <a:latin typeface="+mn-lt"/>
                <a:ea typeface="Calibri" panose="020F0502020204030204" pitchFamily="34" charset="0"/>
              </a:rPr>
              <a:t>việc</a:t>
            </a:r>
            <a:r>
              <a:rPr lang="en-US" sz="16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1600" dirty="0" err="1">
                <a:latin typeface="+mn-lt"/>
                <a:ea typeface="Calibri" panose="020F0502020204030204" pitchFamily="34" charset="0"/>
              </a:rPr>
              <a:t>chính</a:t>
            </a:r>
            <a:r>
              <a:rPr lang="en-US" sz="16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1600" dirty="0" err="1">
                <a:latin typeface="+mn-lt"/>
                <a:ea typeface="Calibri" panose="020F0502020204030204" pitchFamily="34" charset="0"/>
              </a:rPr>
              <a:t>của</a:t>
            </a:r>
            <a:r>
              <a:rPr lang="en-US" sz="16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1600" dirty="0" err="1">
                <a:latin typeface="+mn-lt"/>
                <a:ea typeface="Calibri" panose="020F0502020204030204" pitchFamily="34" charset="0"/>
              </a:rPr>
              <a:t>chương</a:t>
            </a:r>
            <a:r>
              <a:rPr lang="en-US" sz="16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1600" dirty="0" err="1">
                <a:latin typeface="+mn-lt"/>
                <a:ea typeface="Calibri" panose="020F0502020204030204" pitchFamily="34" charset="0"/>
              </a:rPr>
              <a:t>trình</a:t>
            </a:r>
            <a:r>
              <a:rPr lang="en-US" sz="1600" dirty="0">
                <a:latin typeface="+mn-lt"/>
                <a:ea typeface="Calibri" panose="020F0502020204030204" pitchFamily="34" charset="0"/>
              </a:rPr>
              <a:t>, </a:t>
            </a:r>
            <a:r>
              <a:rPr lang="en-US" sz="1600" dirty="0" err="1">
                <a:latin typeface="+mn-lt"/>
                <a:ea typeface="Calibri" panose="020F0502020204030204" pitchFamily="34" charset="0"/>
              </a:rPr>
              <a:t>các</a:t>
            </a:r>
            <a:r>
              <a:rPr lang="en-US" sz="16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1600" dirty="0" err="1">
                <a:latin typeface="+mn-lt"/>
                <a:ea typeface="Calibri" panose="020F0502020204030204" pitchFamily="34" charset="0"/>
              </a:rPr>
              <a:t>đối</a:t>
            </a:r>
            <a:r>
              <a:rPr lang="en-US" sz="16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1600" dirty="0" err="1">
                <a:latin typeface="+mn-lt"/>
                <a:ea typeface="Calibri" panose="020F0502020204030204" pitchFamily="34" charset="0"/>
              </a:rPr>
              <a:t>tượng</a:t>
            </a:r>
            <a:r>
              <a:rPr lang="en-US" sz="16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1600" dirty="0" err="1">
                <a:latin typeface="+mn-lt"/>
                <a:ea typeface="Calibri" panose="020F0502020204030204" pitchFamily="34" charset="0"/>
              </a:rPr>
              <a:t>như</a:t>
            </a:r>
            <a:r>
              <a:rPr lang="en-US" sz="16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1600" dirty="0" err="1">
                <a:latin typeface="+mn-lt"/>
                <a:ea typeface="Calibri" panose="020F0502020204030204" pitchFamily="34" charset="0"/>
              </a:rPr>
              <a:t>điểm</a:t>
            </a:r>
            <a:r>
              <a:rPr lang="en-US" sz="1600" dirty="0">
                <a:latin typeface="+mn-lt"/>
                <a:ea typeface="Calibri" panose="020F0502020204030204" pitchFamily="34" charset="0"/>
              </a:rPr>
              <a:t>, </a:t>
            </a:r>
            <a:r>
              <a:rPr lang="en-US" sz="1600" dirty="0" err="1">
                <a:latin typeface="+mn-lt"/>
                <a:ea typeface="Calibri" panose="020F0502020204030204" pitchFamily="34" charset="0"/>
              </a:rPr>
              <a:t>đường</a:t>
            </a:r>
            <a:r>
              <a:rPr lang="en-US" sz="16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1600" dirty="0" err="1">
                <a:latin typeface="+mn-lt"/>
                <a:ea typeface="Calibri" panose="020F0502020204030204" pitchFamily="34" charset="0"/>
              </a:rPr>
              <a:t>thẳng</a:t>
            </a:r>
            <a:r>
              <a:rPr lang="en-US" sz="1600" dirty="0">
                <a:latin typeface="+mn-lt"/>
                <a:ea typeface="Calibri" panose="020F0502020204030204" pitchFamily="34" charset="0"/>
              </a:rPr>
              <a:t>, tam </a:t>
            </a:r>
            <a:r>
              <a:rPr lang="en-US" sz="1600" dirty="0" err="1">
                <a:latin typeface="+mn-lt"/>
                <a:ea typeface="Calibri" panose="020F0502020204030204" pitchFamily="34" charset="0"/>
              </a:rPr>
              <a:t>giác</a:t>
            </a:r>
            <a:r>
              <a:rPr lang="en-US" sz="1600" dirty="0">
                <a:latin typeface="+mn-lt"/>
                <a:ea typeface="Calibri" panose="020F0502020204030204" pitchFamily="34" charset="0"/>
              </a:rPr>
              <a:t>, </a:t>
            </a:r>
            <a:r>
              <a:rPr lang="en-US" sz="1600" dirty="0" err="1">
                <a:latin typeface="+mn-lt"/>
                <a:ea typeface="Calibri" panose="020F0502020204030204" pitchFamily="34" charset="0"/>
              </a:rPr>
              <a:t>đường</a:t>
            </a:r>
            <a:r>
              <a:rPr lang="en-US" sz="16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1600" dirty="0" err="1">
                <a:latin typeface="+mn-lt"/>
                <a:ea typeface="Calibri" panose="020F0502020204030204" pitchFamily="34" charset="0"/>
              </a:rPr>
              <a:t>tròn</a:t>
            </a:r>
            <a:r>
              <a:rPr lang="en-US" sz="1600" dirty="0">
                <a:latin typeface="+mn-lt"/>
                <a:ea typeface="Calibri" panose="020F0502020204030204" pitchFamily="34" charset="0"/>
              </a:rPr>
              <a:t>,…</a:t>
            </a:r>
            <a:r>
              <a:rPr lang="en-US" sz="1600" dirty="0" err="1">
                <a:latin typeface="+mn-lt"/>
                <a:ea typeface="Calibri" panose="020F0502020204030204" pitchFamily="34" charset="0"/>
              </a:rPr>
              <a:t>đều</a:t>
            </a:r>
            <a:r>
              <a:rPr lang="en-US" sz="16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1600" dirty="0" err="1">
                <a:latin typeface="+mn-lt"/>
                <a:ea typeface="Calibri" panose="020F0502020204030204" pitchFamily="34" charset="0"/>
              </a:rPr>
              <a:t>nằm</a:t>
            </a:r>
            <a:r>
              <a:rPr lang="en-US" sz="1600" dirty="0">
                <a:latin typeface="+mn-lt"/>
                <a:ea typeface="Calibri" panose="020F0502020204030204" pitchFamily="34" charset="0"/>
              </a:rPr>
              <a:t> ở </a:t>
            </a:r>
            <a:r>
              <a:rPr lang="en-US" sz="1600" dirty="0" err="1">
                <a:latin typeface="+mn-lt"/>
                <a:ea typeface="Calibri" panose="020F0502020204030204" pitchFamily="34" charset="0"/>
              </a:rPr>
              <a:t>đây</a:t>
            </a:r>
            <a:r>
              <a:rPr lang="en-US" sz="1600" dirty="0">
                <a:latin typeface="+mn-lt"/>
                <a:ea typeface="Calibri" panose="020F0502020204030204" pitchFamily="34" charset="0"/>
              </a:rPr>
              <a:t>.</a:t>
            </a:r>
          </a:p>
          <a:p>
            <a:pPr algn="just">
              <a:lnSpc>
                <a:spcPct val="120000"/>
              </a:lnSpc>
              <a:spcAft>
                <a:spcPts val="800"/>
              </a:spcAft>
            </a:pPr>
            <a:r>
              <a:rPr lang="en-US" sz="1600" i="1" u="sng" dirty="0">
                <a:latin typeface="+mn-lt"/>
                <a:ea typeface="Calibri" panose="020F0502020204030204" pitchFamily="34" charset="0"/>
              </a:rPr>
              <a:t>+ </a:t>
            </a:r>
            <a:r>
              <a:rPr lang="en-US" sz="1600" i="1" u="sng" dirty="0" err="1">
                <a:latin typeface="+mn-lt"/>
                <a:ea typeface="Calibri" panose="020F0502020204030204" pitchFamily="34" charset="0"/>
              </a:rPr>
              <a:t>Thanh</a:t>
            </a:r>
            <a:r>
              <a:rPr lang="en-US" sz="1600" i="1" u="sng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1600" i="1" u="sng" dirty="0" err="1">
                <a:latin typeface="+mn-lt"/>
                <a:ea typeface="Calibri" panose="020F0502020204030204" pitchFamily="34" charset="0"/>
              </a:rPr>
              <a:t>nhập</a:t>
            </a:r>
            <a:r>
              <a:rPr lang="en-US" sz="1600" i="1" u="sng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1600" i="1" u="sng" dirty="0" err="1">
                <a:latin typeface="+mn-lt"/>
                <a:ea typeface="Calibri" panose="020F0502020204030204" pitchFamily="34" charset="0"/>
              </a:rPr>
              <a:t>đối</a:t>
            </a:r>
            <a:r>
              <a:rPr lang="en-US" sz="1600" i="1" u="sng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1600" i="1" u="sng" dirty="0" err="1">
                <a:latin typeface="+mn-lt"/>
                <a:ea typeface="Calibri" panose="020F0502020204030204" pitchFamily="34" charset="0"/>
              </a:rPr>
              <a:t>tượng</a:t>
            </a:r>
            <a:r>
              <a:rPr lang="en-US" sz="1600" i="1" u="sng" dirty="0">
                <a:latin typeface="+mn-lt"/>
                <a:ea typeface="Calibri" panose="020F0502020204030204" pitchFamily="34" charset="0"/>
              </a:rPr>
              <a:t>:</a:t>
            </a:r>
            <a:r>
              <a:rPr lang="en-US" sz="16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1600" dirty="0" err="1">
                <a:latin typeface="+mn-lt"/>
                <a:ea typeface="Calibri" panose="020F0502020204030204" pitchFamily="34" charset="0"/>
              </a:rPr>
              <a:t>Nhập</a:t>
            </a:r>
            <a:r>
              <a:rPr lang="en-US" sz="16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1600" dirty="0" err="1">
                <a:latin typeface="+mn-lt"/>
                <a:ea typeface="Calibri" panose="020F0502020204030204" pitchFamily="34" charset="0"/>
              </a:rPr>
              <a:t>các</a:t>
            </a:r>
            <a:r>
              <a:rPr lang="en-US" sz="16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1600" dirty="0" err="1">
                <a:latin typeface="+mn-lt"/>
                <a:ea typeface="Calibri" panose="020F0502020204030204" pitchFamily="34" charset="0"/>
              </a:rPr>
              <a:t>đối</a:t>
            </a:r>
            <a:r>
              <a:rPr lang="en-US" sz="16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1600" dirty="0" err="1">
                <a:latin typeface="+mn-lt"/>
                <a:ea typeface="Calibri" panose="020F0502020204030204" pitchFamily="34" charset="0"/>
              </a:rPr>
              <a:t>tượng</a:t>
            </a:r>
            <a:r>
              <a:rPr lang="en-US" sz="16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1600" dirty="0" err="1">
                <a:latin typeface="+mn-lt"/>
                <a:ea typeface="Calibri" panose="020F0502020204030204" pitchFamily="34" charset="0"/>
              </a:rPr>
              <a:t>hình</a:t>
            </a:r>
            <a:r>
              <a:rPr lang="en-US" sz="16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1600" dirty="0" err="1">
                <a:latin typeface="+mn-lt"/>
                <a:ea typeface="Calibri" panose="020F0502020204030204" pitchFamily="34" charset="0"/>
              </a:rPr>
              <a:t>học</a:t>
            </a:r>
            <a:r>
              <a:rPr lang="en-US" sz="16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1600" dirty="0" err="1">
                <a:latin typeface="+mn-lt"/>
                <a:ea typeface="Calibri" panose="020F0502020204030204" pitchFamily="34" charset="0"/>
              </a:rPr>
              <a:t>bằng</a:t>
            </a:r>
            <a:r>
              <a:rPr lang="en-US" sz="16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1600" dirty="0" err="1">
                <a:latin typeface="+mn-lt"/>
                <a:ea typeface="Calibri" panose="020F0502020204030204" pitchFamily="34" charset="0"/>
              </a:rPr>
              <a:t>bàn</a:t>
            </a:r>
            <a:r>
              <a:rPr lang="en-US" sz="16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1600" dirty="0" err="1">
                <a:latin typeface="+mn-lt"/>
                <a:ea typeface="Calibri" panose="020F0502020204030204" pitchFamily="34" charset="0"/>
              </a:rPr>
              <a:t>phím</a:t>
            </a:r>
            <a:r>
              <a:rPr lang="en-US" sz="1600" dirty="0">
                <a:latin typeface="+mn-lt"/>
                <a:ea typeface="Calibri" panose="020F0502020204030204" pitchFamily="34" charset="0"/>
              </a:rPr>
              <a:t>. </a:t>
            </a:r>
            <a:r>
              <a:rPr lang="en-US" sz="1600" dirty="0" err="1">
                <a:latin typeface="+mn-lt"/>
                <a:ea typeface="Calibri" panose="020F0502020204030204" pitchFamily="34" charset="0"/>
              </a:rPr>
              <a:t>Trong</a:t>
            </a:r>
            <a:r>
              <a:rPr lang="en-US" sz="16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1600" dirty="0" err="1">
                <a:latin typeface="+mn-lt"/>
                <a:ea typeface="Calibri" panose="020F0502020204030204" pitchFamily="34" charset="0"/>
              </a:rPr>
              <a:t>phạm</a:t>
            </a:r>
            <a:r>
              <a:rPr lang="en-US" sz="1600" dirty="0">
                <a:latin typeface="+mn-lt"/>
                <a:ea typeface="Calibri" panose="020F0502020204030204" pitchFamily="34" charset="0"/>
              </a:rPr>
              <a:t> vi </a:t>
            </a:r>
            <a:r>
              <a:rPr lang="en-US" sz="1600" dirty="0" err="1">
                <a:latin typeface="+mn-lt"/>
                <a:ea typeface="Calibri" panose="020F0502020204030204" pitchFamily="34" charset="0"/>
              </a:rPr>
              <a:t>của</a:t>
            </a:r>
            <a:r>
              <a:rPr lang="en-US" sz="16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1600" dirty="0" err="1">
                <a:latin typeface="+mn-lt"/>
                <a:ea typeface="Calibri" panose="020F0502020204030204" pitchFamily="34" charset="0"/>
              </a:rPr>
              <a:t>bài</a:t>
            </a:r>
            <a:r>
              <a:rPr lang="en-US" sz="16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1600" dirty="0" err="1">
                <a:latin typeface="+mn-lt"/>
                <a:ea typeface="Calibri" panose="020F0502020204030204" pitchFamily="34" charset="0"/>
              </a:rPr>
              <a:t>viết</a:t>
            </a:r>
            <a:r>
              <a:rPr lang="en-US" sz="16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1600" dirty="0" err="1">
                <a:latin typeface="+mn-lt"/>
                <a:ea typeface="Calibri" panose="020F0502020204030204" pitchFamily="34" charset="0"/>
              </a:rPr>
              <a:t>mình</a:t>
            </a:r>
            <a:r>
              <a:rPr lang="en-US" sz="16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1600" dirty="0" err="1">
                <a:latin typeface="+mn-lt"/>
                <a:ea typeface="Calibri" panose="020F0502020204030204" pitchFamily="34" charset="0"/>
              </a:rPr>
              <a:t>không</a:t>
            </a:r>
            <a:r>
              <a:rPr lang="en-US" sz="16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1600" dirty="0" err="1">
                <a:latin typeface="+mn-lt"/>
                <a:ea typeface="Calibri" panose="020F0502020204030204" pitchFamily="34" charset="0"/>
              </a:rPr>
              <a:t>hướng</a:t>
            </a:r>
            <a:r>
              <a:rPr lang="en-US" sz="16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1600" dirty="0" err="1">
                <a:latin typeface="+mn-lt"/>
                <a:ea typeface="Calibri" panose="020F0502020204030204" pitchFamily="34" charset="0"/>
              </a:rPr>
              <a:t>dẫn</a:t>
            </a:r>
            <a:r>
              <a:rPr lang="en-US" sz="16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1600" dirty="0" err="1">
                <a:latin typeface="+mn-lt"/>
                <a:ea typeface="Calibri" panose="020F0502020204030204" pitchFamily="34" charset="0"/>
              </a:rPr>
              <a:t>các</a:t>
            </a:r>
            <a:r>
              <a:rPr lang="en-US" sz="16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1600" dirty="0" err="1">
                <a:latin typeface="+mn-lt"/>
                <a:ea typeface="Calibri" panose="020F0502020204030204" pitchFamily="34" charset="0"/>
              </a:rPr>
              <a:t>bạn</a:t>
            </a:r>
            <a:r>
              <a:rPr lang="en-US" sz="16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1600" dirty="0" err="1">
                <a:latin typeface="+mn-lt"/>
                <a:ea typeface="Calibri" panose="020F0502020204030204" pitchFamily="34" charset="0"/>
              </a:rPr>
              <a:t>cách</a:t>
            </a:r>
            <a:r>
              <a:rPr lang="en-US" sz="16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1600" dirty="0" err="1">
                <a:latin typeface="+mn-lt"/>
                <a:ea typeface="Calibri" panose="020F0502020204030204" pitchFamily="34" charset="0"/>
              </a:rPr>
              <a:t>sử</a:t>
            </a:r>
            <a:r>
              <a:rPr lang="en-US" sz="16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1600" dirty="0" err="1">
                <a:latin typeface="+mn-lt"/>
                <a:ea typeface="Calibri" panose="020F0502020204030204" pitchFamily="34" charset="0"/>
              </a:rPr>
              <a:t>dụng</a:t>
            </a:r>
            <a:r>
              <a:rPr lang="en-US" sz="16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1600" dirty="0" err="1">
                <a:latin typeface="+mn-lt"/>
                <a:ea typeface="Calibri" panose="020F0502020204030204" pitchFamily="34" charset="0"/>
              </a:rPr>
              <a:t>thanh</a:t>
            </a:r>
            <a:r>
              <a:rPr lang="en-US" sz="16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1600" dirty="0" err="1">
                <a:latin typeface="+mn-lt"/>
                <a:ea typeface="Calibri" panose="020F0502020204030204" pitchFamily="34" charset="0"/>
              </a:rPr>
              <a:t>công</a:t>
            </a:r>
            <a:r>
              <a:rPr lang="en-US" sz="16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1600" dirty="0" err="1">
                <a:latin typeface="+mn-lt"/>
                <a:ea typeface="Calibri" panose="020F0502020204030204" pitchFamily="34" charset="0"/>
              </a:rPr>
              <a:t>cụ</a:t>
            </a:r>
            <a:r>
              <a:rPr lang="en-US" sz="16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1600" dirty="0" err="1">
                <a:latin typeface="+mn-lt"/>
                <a:ea typeface="Calibri" panose="020F0502020204030204" pitchFamily="34" charset="0"/>
              </a:rPr>
              <a:t>này</a:t>
            </a:r>
            <a:r>
              <a:rPr lang="en-US" sz="1600" dirty="0">
                <a:latin typeface="+mn-lt"/>
                <a:ea typeface="Calibri" panose="020F0502020204030204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442472" y="438948"/>
            <a:ext cx="4440639" cy="496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2000" b="1" dirty="0" err="1" smtClean="0">
                <a:latin typeface="+mn-lt"/>
                <a:ea typeface="Calibri" panose="020F0502020204030204" pitchFamily="34" charset="0"/>
              </a:rPr>
              <a:t>Cách</a:t>
            </a:r>
            <a:r>
              <a:rPr lang="en-US" sz="2000" b="1" dirty="0" smtClean="0"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b="1" dirty="0" err="1">
                <a:latin typeface="+mn-lt"/>
                <a:ea typeface="Calibri" panose="020F0502020204030204" pitchFamily="34" charset="0"/>
              </a:rPr>
              <a:t>thiết</a:t>
            </a:r>
            <a:r>
              <a:rPr lang="en-US" sz="2000" b="1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b="1" dirty="0" err="1">
                <a:latin typeface="+mn-lt"/>
                <a:ea typeface="Calibri" panose="020F0502020204030204" pitchFamily="34" charset="0"/>
              </a:rPr>
              <a:t>lập</a:t>
            </a:r>
            <a:r>
              <a:rPr lang="en-US" sz="2000" b="1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b="1" dirty="0" err="1">
                <a:latin typeface="+mn-lt"/>
                <a:ea typeface="Calibri" panose="020F0502020204030204" pitchFamily="34" charset="0"/>
              </a:rPr>
              <a:t>giao</a:t>
            </a:r>
            <a:r>
              <a:rPr lang="en-US" sz="2000" b="1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b="1" dirty="0" err="1">
                <a:latin typeface="+mn-lt"/>
                <a:ea typeface="Calibri" panose="020F0502020204030204" pitchFamily="34" charset="0"/>
              </a:rPr>
              <a:t>diện</a:t>
            </a:r>
            <a:r>
              <a:rPr lang="en-US" sz="2000" b="1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b="1" dirty="0" err="1">
                <a:latin typeface="+mn-lt"/>
                <a:ea typeface="Calibri" panose="020F0502020204030204" pitchFamily="34" charset="0"/>
              </a:rPr>
              <a:t>Tiếng</a:t>
            </a:r>
            <a:r>
              <a:rPr lang="en-US" sz="2000" b="1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b="1" dirty="0" err="1">
                <a:latin typeface="+mn-lt"/>
                <a:ea typeface="Calibri" panose="020F0502020204030204" pitchFamily="34" charset="0"/>
              </a:rPr>
              <a:t>Việt</a:t>
            </a:r>
            <a:r>
              <a:rPr lang="en-US" sz="2000" b="1" dirty="0">
                <a:latin typeface="+mn-lt"/>
                <a:ea typeface="Calibri" panose="020F0502020204030204" pitchFamily="34" charset="0"/>
              </a:rPr>
              <a:t>:</a:t>
            </a:r>
          </a:p>
        </p:txBody>
      </p:sp>
      <p:sp>
        <p:nvSpPr>
          <p:cNvPr id="4" name="Rectangle 3"/>
          <p:cNvSpPr/>
          <p:nvPr/>
        </p:nvSpPr>
        <p:spPr>
          <a:xfrm>
            <a:off x="681790" y="1063430"/>
            <a:ext cx="1568177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2000" dirty="0" err="1">
                <a:latin typeface="+mn-lt"/>
                <a:ea typeface="Calibri" panose="020F0502020204030204" pitchFamily="34" charset="0"/>
              </a:rPr>
              <a:t>Vào</a:t>
            </a:r>
            <a:r>
              <a:rPr lang="en-US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b="1" dirty="0" smtClean="0">
                <a:latin typeface="+mn-lt"/>
                <a:ea typeface="Calibri" panose="020F0502020204030204" pitchFamily="34" charset="0"/>
              </a:rPr>
              <a:t>Option</a:t>
            </a:r>
            <a:endParaRPr lang="en-US" sz="2000" dirty="0">
              <a:latin typeface="+mn-lt"/>
              <a:ea typeface="Calibri" panose="020F0502020204030204" pitchFamily="34" charset="0"/>
            </a:endParaRPr>
          </a:p>
        </p:txBody>
      </p:sp>
      <p:sp>
        <p:nvSpPr>
          <p:cNvPr id="303" name="Rectangle 302"/>
          <p:cNvSpPr/>
          <p:nvPr/>
        </p:nvSpPr>
        <p:spPr>
          <a:xfrm>
            <a:off x="2249967" y="1063430"/>
            <a:ext cx="2658917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2000" dirty="0">
                <a:ea typeface="Calibri" panose="020F0502020204030204" pitchFamily="34" charset="0"/>
              </a:rPr>
              <a:t>→ </a:t>
            </a:r>
            <a:r>
              <a:rPr lang="en-US" sz="2000" dirty="0" err="1">
                <a:ea typeface="Calibri" panose="020F0502020204030204" pitchFamily="34" charset="0"/>
              </a:rPr>
              <a:t>Chọn</a:t>
            </a:r>
            <a:r>
              <a:rPr lang="en-US" sz="2000" dirty="0">
                <a:ea typeface="Calibri" panose="020F0502020204030204" pitchFamily="34" charset="0"/>
              </a:rPr>
              <a:t> </a:t>
            </a:r>
            <a:r>
              <a:rPr lang="en-US" sz="2000" b="1" dirty="0" smtClean="0">
                <a:ea typeface="Calibri" panose="020F0502020204030204" pitchFamily="34" charset="0"/>
              </a:rPr>
              <a:t>Language</a:t>
            </a:r>
            <a:endParaRPr lang="en-US" sz="2000" dirty="0">
              <a:ea typeface="Calibri" panose="020F0502020204030204" pitchFamily="34" charset="0"/>
            </a:endParaRPr>
          </a:p>
        </p:txBody>
      </p:sp>
      <p:sp>
        <p:nvSpPr>
          <p:cNvPr id="305" name="Rectangle 304"/>
          <p:cNvSpPr/>
          <p:nvPr/>
        </p:nvSpPr>
        <p:spPr>
          <a:xfrm>
            <a:off x="4662791" y="1063430"/>
            <a:ext cx="2658917" cy="496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2000" dirty="0" smtClean="0">
                <a:ea typeface="Calibri" panose="020F0502020204030204" pitchFamily="34" charset="0"/>
              </a:rPr>
              <a:t> </a:t>
            </a:r>
            <a:r>
              <a:rPr lang="en-US" sz="2000" dirty="0">
                <a:ea typeface="Calibri" panose="020F0502020204030204" pitchFamily="34" charset="0"/>
              </a:rPr>
              <a:t>→ </a:t>
            </a:r>
            <a:r>
              <a:rPr lang="en-US" sz="2000" dirty="0" err="1">
                <a:ea typeface="Calibri" panose="020F0502020204030204" pitchFamily="34" charset="0"/>
              </a:rPr>
              <a:t>Chọn</a:t>
            </a:r>
            <a:r>
              <a:rPr lang="en-US" sz="2000" dirty="0">
                <a:ea typeface="Calibri" panose="020F0502020204030204" pitchFamily="34" charset="0"/>
              </a:rPr>
              <a:t> </a:t>
            </a:r>
            <a:r>
              <a:rPr lang="en-US" sz="2000" b="1" dirty="0">
                <a:ea typeface="Calibri" panose="020F0502020204030204" pitchFamily="34" charset="0"/>
              </a:rPr>
              <a:t>R-Z</a:t>
            </a:r>
            <a:r>
              <a:rPr lang="en-US" sz="2000" dirty="0">
                <a:ea typeface="Calibri" panose="020F0502020204030204" pitchFamily="34" charset="0"/>
              </a:rPr>
              <a:t> </a:t>
            </a:r>
          </a:p>
        </p:txBody>
      </p:sp>
      <p:sp>
        <p:nvSpPr>
          <p:cNvPr id="307" name="Rectangle 306"/>
          <p:cNvSpPr/>
          <p:nvPr/>
        </p:nvSpPr>
        <p:spPr>
          <a:xfrm>
            <a:off x="681790" y="2113882"/>
            <a:ext cx="5097317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2000" dirty="0">
                <a:ea typeface="Calibri" panose="020F0502020204030204" pitchFamily="34" charset="0"/>
              </a:rPr>
              <a:t>→ </a:t>
            </a:r>
            <a:r>
              <a:rPr lang="en-US" sz="2000" dirty="0" err="1">
                <a:ea typeface="Calibri" panose="020F0502020204030204" pitchFamily="34" charset="0"/>
              </a:rPr>
              <a:t>Chọn</a:t>
            </a:r>
            <a:r>
              <a:rPr lang="en-US" sz="2000" dirty="0">
                <a:ea typeface="Calibri" panose="020F0502020204030204" pitchFamily="34" charset="0"/>
              </a:rPr>
              <a:t> </a:t>
            </a:r>
            <a:r>
              <a:rPr lang="en-US" sz="2000" b="1" dirty="0">
                <a:ea typeface="Calibri" panose="020F0502020204030204" pitchFamily="34" charset="0"/>
              </a:rPr>
              <a:t>Vietnamese/</a:t>
            </a:r>
            <a:r>
              <a:rPr lang="en-US" sz="2000" b="1" dirty="0" err="1">
                <a:ea typeface="Calibri" panose="020F0502020204030204" pitchFamily="34" charset="0"/>
              </a:rPr>
              <a:t>Tiếng</a:t>
            </a:r>
            <a:r>
              <a:rPr lang="en-US" sz="2000" b="1" dirty="0">
                <a:ea typeface="Calibri" panose="020F0502020204030204" pitchFamily="34" charset="0"/>
              </a:rPr>
              <a:t> </a:t>
            </a:r>
            <a:r>
              <a:rPr lang="en-US" sz="2000" b="1" dirty="0" err="1">
                <a:ea typeface="Calibri" panose="020F0502020204030204" pitchFamily="34" charset="0"/>
              </a:rPr>
              <a:t>Việt</a:t>
            </a:r>
            <a:r>
              <a:rPr lang="en-US" sz="2000" b="1" dirty="0">
                <a:ea typeface="Calibri" panose="020F0502020204030204" pitchFamily="34" charset="0"/>
              </a:rPr>
              <a:t>.</a:t>
            </a:r>
            <a:endParaRPr lang="en-US" sz="2000" dirty="0">
              <a:ea typeface="Calibri" panose="020F050202020403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105" y="0"/>
            <a:ext cx="7170821" cy="50308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4" presetClass="entr" presetSubtype="1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303" grpId="0"/>
      <p:bldP spid="305" grpId="0"/>
      <p:bldP spid="30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67" name="Google Shape;1267;p49"/>
          <p:cNvGrpSpPr/>
          <p:nvPr/>
        </p:nvGrpSpPr>
        <p:grpSpPr>
          <a:xfrm>
            <a:off x="7076658" y="535000"/>
            <a:ext cx="994527" cy="2155722"/>
            <a:chOff x="7996068" y="281825"/>
            <a:chExt cx="994527" cy="2155722"/>
          </a:xfrm>
        </p:grpSpPr>
        <p:sp>
          <p:nvSpPr>
            <p:cNvPr id="1268" name="Google Shape;1268;p49"/>
            <p:cNvSpPr/>
            <p:nvPr/>
          </p:nvSpPr>
          <p:spPr>
            <a:xfrm>
              <a:off x="8426140" y="281825"/>
              <a:ext cx="564455" cy="2155722"/>
            </a:xfrm>
            <a:custGeom>
              <a:avLst/>
              <a:gdLst/>
              <a:ahLst/>
              <a:cxnLst/>
              <a:rect l="l" t="t" r="r" b="b"/>
              <a:pathLst>
                <a:path w="6662" h="25443" extrusionOk="0">
                  <a:moveTo>
                    <a:pt x="1" y="1"/>
                  </a:moveTo>
                  <a:lnTo>
                    <a:pt x="4366" y="4366"/>
                  </a:lnTo>
                  <a:lnTo>
                    <a:pt x="70" y="8662"/>
                  </a:lnTo>
                  <a:lnTo>
                    <a:pt x="4317" y="12915"/>
                  </a:lnTo>
                  <a:lnTo>
                    <a:pt x="150" y="17082"/>
                  </a:lnTo>
                  <a:lnTo>
                    <a:pt x="4317" y="21244"/>
                  </a:lnTo>
                  <a:lnTo>
                    <a:pt x="118" y="25443"/>
                  </a:lnTo>
                  <a:lnTo>
                    <a:pt x="2414" y="25443"/>
                  </a:lnTo>
                  <a:lnTo>
                    <a:pt x="6614" y="21244"/>
                  </a:lnTo>
                  <a:lnTo>
                    <a:pt x="2446" y="17082"/>
                  </a:lnTo>
                  <a:lnTo>
                    <a:pt x="6614" y="12915"/>
                  </a:lnTo>
                  <a:lnTo>
                    <a:pt x="2361" y="8662"/>
                  </a:lnTo>
                  <a:lnTo>
                    <a:pt x="6662" y="4366"/>
                  </a:lnTo>
                  <a:lnTo>
                    <a:pt x="2296" y="1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" name="Google Shape;1269;p49"/>
            <p:cNvSpPr/>
            <p:nvPr/>
          </p:nvSpPr>
          <p:spPr>
            <a:xfrm>
              <a:off x="7996068" y="281825"/>
              <a:ext cx="564539" cy="2155722"/>
            </a:xfrm>
            <a:custGeom>
              <a:avLst/>
              <a:gdLst/>
              <a:ahLst/>
              <a:cxnLst/>
              <a:rect l="l" t="t" r="r" b="b"/>
              <a:pathLst>
                <a:path w="6663" h="25443" extrusionOk="0">
                  <a:moveTo>
                    <a:pt x="0" y="1"/>
                  </a:moveTo>
                  <a:lnTo>
                    <a:pt x="4367" y="4366"/>
                  </a:lnTo>
                  <a:lnTo>
                    <a:pt x="65" y="8662"/>
                  </a:lnTo>
                  <a:lnTo>
                    <a:pt x="4318" y="12915"/>
                  </a:lnTo>
                  <a:lnTo>
                    <a:pt x="151" y="17082"/>
                  </a:lnTo>
                  <a:lnTo>
                    <a:pt x="4318" y="21244"/>
                  </a:lnTo>
                  <a:lnTo>
                    <a:pt x="119" y="25443"/>
                  </a:lnTo>
                  <a:lnTo>
                    <a:pt x="2414" y="25443"/>
                  </a:lnTo>
                  <a:lnTo>
                    <a:pt x="6613" y="21244"/>
                  </a:lnTo>
                  <a:lnTo>
                    <a:pt x="2447" y="17082"/>
                  </a:lnTo>
                  <a:lnTo>
                    <a:pt x="6613" y="12915"/>
                  </a:lnTo>
                  <a:lnTo>
                    <a:pt x="2360" y="8662"/>
                  </a:lnTo>
                  <a:lnTo>
                    <a:pt x="6663" y="4366"/>
                  </a:lnTo>
                  <a:lnTo>
                    <a:pt x="2296" y="1"/>
                  </a:ln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70" name="Google Shape;1270;p49"/>
          <p:cNvGrpSpPr/>
          <p:nvPr/>
        </p:nvGrpSpPr>
        <p:grpSpPr>
          <a:xfrm>
            <a:off x="1072815" y="2437562"/>
            <a:ext cx="994527" cy="2155722"/>
            <a:chOff x="217163" y="2525587"/>
            <a:chExt cx="994527" cy="2155722"/>
          </a:xfrm>
        </p:grpSpPr>
        <p:sp>
          <p:nvSpPr>
            <p:cNvPr id="1271" name="Google Shape;1271;p49"/>
            <p:cNvSpPr/>
            <p:nvPr/>
          </p:nvSpPr>
          <p:spPr>
            <a:xfrm flipH="1">
              <a:off x="217163" y="2525587"/>
              <a:ext cx="564455" cy="2155722"/>
            </a:xfrm>
            <a:custGeom>
              <a:avLst/>
              <a:gdLst/>
              <a:ahLst/>
              <a:cxnLst/>
              <a:rect l="l" t="t" r="r" b="b"/>
              <a:pathLst>
                <a:path w="6662" h="25443" extrusionOk="0">
                  <a:moveTo>
                    <a:pt x="1" y="1"/>
                  </a:moveTo>
                  <a:lnTo>
                    <a:pt x="4366" y="4366"/>
                  </a:lnTo>
                  <a:lnTo>
                    <a:pt x="70" y="8662"/>
                  </a:lnTo>
                  <a:lnTo>
                    <a:pt x="4317" y="12915"/>
                  </a:lnTo>
                  <a:lnTo>
                    <a:pt x="150" y="17082"/>
                  </a:lnTo>
                  <a:lnTo>
                    <a:pt x="4317" y="21244"/>
                  </a:lnTo>
                  <a:lnTo>
                    <a:pt x="118" y="25443"/>
                  </a:lnTo>
                  <a:lnTo>
                    <a:pt x="2414" y="25443"/>
                  </a:lnTo>
                  <a:lnTo>
                    <a:pt x="6614" y="21244"/>
                  </a:lnTo>
                  <a:lnTo>
                    <a:pt x="2446" y="17082"/>
                  </a:lnTo>
                  <a:lnTo>
                    <a:pt x="6614" y="12915"/>
                  </a:lnTo>
                  <a:lnTo>
                    <a:pt x="2361" y="8662"/>
                  </a:lnTo>
                  <a:lnTo>
                    <a:pt x="6662" y="4366"/>
                  </a:lnTo>
                  <a:lnTo>
                    <a:pt x="2296" y="1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" name="Google Shape;1272;p49"/>
            <p:cNvSpPr/>
            <p:nvPr/>
          </p:nvSpPr>
          <p:spPr>
            <a:xfrm flipH="1">
              <a:off x="647150" y="2525587"/>
              <a:ext cx="564539" cy="2155722"/>
            </a:xfrm>
            <a:custGeom>
              <a:avLst/>
              <a:gdLst/>
              <a:ahLst/>
              <a:cxnLst/>
              <a:rect l="l" t="t" r="r" b="b"/>
              <a:pathLst>
                <a:path w="6663" h="25443" extrusionOk="0">
                  <a:moveTo>
                    <a:pt x="0" y="1"/>
                  </a:moveTo>
                  <a:lnTo>
                    <a:pt x="4367" y="4366"/>
                  </a:lnTo>
                  <a:lnTo>
                    <a:pt x="65" y="8662"/>
                  </a:lnTo>
                  <a:lnTo>
                    <a:pt x="4318" y="12915"/>
                  </a:lnTo>
                  <a:lnTo>
                    <a:pt x="151" y="17082"/>
                  </a:lnTo>
                  <a:lnTo>
                    <a:pt x="4318" y="21244"/>
                  </a:lnTo>
                  <a:lnTo>
                    <a:pt x="119" y="25443"/>
                  </a:lnTo>
                  <a:lnTo>
                    <a:pt x="2414" y="25443"/>
                  </a:lnTo>
                  <a:lnTo>
                    <a:pt x="6613" y="21244"/>
                  </a:lnTo>
                  <a:lnTo>
                    <a:pt x="2447" y="17082"/>
                  </a:lnTo>
                  <a:lnTo>
                    <a:pt x="6613" y="12915"/>
                  </a:lnTo>
                  <a:lnTo>
                    <a:pt x="2360" y="8662"/>
                  </a:lnTo>
                  <a:lnTo>
                    <a:pt x="6663" y="4366"/>
                  </a:lnTo>
                  <a:lnTo>
                    <a:pt x="2296" y="1"/>
                  </a:ln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73" name="Google Shape;1273;p49"/>
          <p:cNvGrpSpPr/>
          <p:nvPr/>
        </p:nvGrpSpPr>
        <p:grpSpPr>
          <a:xfrm>
            <a:off x="7150413" y="3677242"/>
            <a:ext cx="846993" cy="750679"/>
            <a:chOff x="7225244" y="1235391"/>
            <a:chExt cx="566816" cy="502395"/>
          </a:xfrm>
        </p:grpSpPr>
        <p:sp>
          <p:nvSpPr>
            <p:cNvPr id="1274" name="Google Shape;1274;p49"/>
            <p:cNvSpPr/>
            <p:nvPr/>
          </p:nvSpPr>
          <p:spPr>
            <a:xfrm>
              <a:off x="7225244" y="1235391"/>
              <a:ext cx="566816" cy="502395"/>
            </a:xfrm>
            <a:custGeom>
              <a:avLst/>
              <a:gdLst/>
              <a:ahLst/>
              <a:cxnLst/>
              <a:rect l="l" t="t" r="r" b="b"/>
              <a:pathLst>
                <a:path w="10620" h="9413" extrusionOk="0">
                  <a:moveTo>
                    <a:pt x="1691" y="1"/>
                  </a:moveTo>
                  <a:cubicBezTo>
                    <a:pt x="1352" y="1"/>
                    <a:pt x="1077" y="91"/>
                    <a:pt x="887" y="281"/>
                  </a:cubicBezTo>
                  <a:cubicBezTo>
                    <a:pt x="0" y="1163"/>
                    <a:pt x="1269" y="3862"/>
                    <a:pt x="3710" y="6309"/>
                  </a:cubicBezTo>
                  <a:cubicBezTo>
                    <a:pt x="5627" y="8222"/>
                    <a:pt x="7697" y="9412"/>
                    <a:pt x="8929" y="9412"/>
                  </a:cubicBezTo>
                  <a:cubicBezTo>
                    <a:pt x="9269" y="9412"/>
                    <a:pt x="9545" y="9322"/>
                    <a:pt x="9737" y="9131"/>
                  </a:cubicBezTo>
                  <a:cubicBezTo>
                    <a:pt x="10619" y="8250"/>
                    <a:pt x="9356" y="5550"/>
                    <a:pt x="6909" y="3110"/>
                  </a:cubicBezTo>
                  <a:cubicBezTo>
                    <a:pt x="4995" y="1192"/>
                    <a:pt x="2922" y="1"/>
                    <a:pt x="1691" y="1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" name="Google Shape;1275;p49"/>
            <p:cNvSpPr/>
            <p:nvPr/>
          </p:nvSpPr>
          <p:spPr>
            <a:xfrm>
              <a:off x="7225244" y="1235391"/>
              <a:ext cx="566816" cy="502395"/>
            </a:xfrm>
            <a:custGeom>
              <a:avLst/>
              <a:gdLst/>
              <a:ahLst/>
              <a:cxnLst/>
              <a:rect l="l" t="t" r="r" b="b"/>
              <a:pathLst>
                <a:path w="10620" h="9413" extrusionOk="0">
                  <a:moveTo>
                    <a:pt x="8930" y="1"/>
                  </a:moveTo>
                  <a:cubicBezTo>
                    <a:pt x="7698" y="1"/>
                    <a:pt x="5628" y="1192"/>
                    <a:pt x="3710" y="3110"/>
                  </a:cubicBezTo>
                  <a:cubicBezTo>
                    <a:pt x="1269" y="5550"/>
                    <a:pt x="0" y="8250"/>
                    <a:pt x="887" y="9131"/>
                  </a:cubicBezTo>
                  <a:cubicBezTo>
                    <a:pt x="1077" y="9322"/>
                    <a:pt x="1353" y="9412"/>
                    <a:pt x="1692" y="9412"/>
                  </a:cubicBezTo>
                  <a:cubicBezTo>
                    <a:pt x="2923" y="9412"/>
                    <a:pt x="4996" y="8222"/>
                    <a:pt x="6909" y="6309"/>
                  </a:cubicBezTo>
                  <a:cubicBezTo>
                    <a:pt x="9356" y="3862"/>
                    <a:pt x="10619" y="1163"/>
                    <a:pt x="9737" y="281"/>
                  </a:cubicBezTo>
                  <a:cubicBezTo>
                    <a:pt x="9545" y="91"/>
                    <a:pt x="9269" y="1"/>
                    <a:pt x="8930" y="1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76" name="Google Shape;1276;p49"/>
          <p:cNvGrpSpPr/>
          <p:nvPr/>
        </p:nvGrpSpPr>
        <p:grpSpPr>
          <a:xfrm>
            <a:off x="1146594" y="1237493"/>
            <a:ext cx="847000" cy="750735"/>
            <a:chOff x="8373116" y="1907904"/>
            <a:chExt cx="537266" cy="476204"/>
          </a:xfrm>
        </p:grpSpPr>
        <p:sp>
          <p:nvSpPr>
            <p:cNvPr id="1277" name="Google Shape;1277;p49"/>
            <p:cNvSpPr/>
            <p:nvPr/>
          </p:nvSpPr>
          <p:spPr>
            <a:xfrm>
              <a:off x="8373116" y="1907904"/>
              <a:ext cx="537266" cy="476204"/>
            </a:xfrm>
            <a:custGeom>
              <a:avLst/>
              <a:gdLst/>
              <a:ahLst/>
              <a:cxnLst/>
              <a:rect l="l" t="t" r="r" b="b"/>
              <a:pathLst>
                <a:path w="10620" h="9413" extrusionOk="0">
                  <a:moveTo>
                    <a:pt x="1691" y="1"/>
                  </a:moveTo>
                  <a:cubicBezTo>
                    <a:pt x="1352" y="1"/>
                    <a:pt x="1077" y="91"/>
                    <a:pt x="887" y="281"/>
                  </a:cubicBezTo>
                  <a:cubicBezTo>
                    <a:pt x="0" y="1163"/>
                    <a:pt x="1269" y="3862"/>
                    <a:pt x="3710" y="6309"/>
                  </a:cubicBezTo>
                  <a:cubicBezTo>
                    <a:pt x="5627" y="8222"/>
                    <a:pt x="7697" y="9412"/>
                    <a:pt x="8929" y="9412"/>
                  </a:cubicBezTo>
                  <a:cubicBezTo>
                    <a:pt x="9269" y="9412"/>
                    <a:pt x="9545" y="9322"/>
                    <a:pt x="9737" y="9131"/>
                  </a:cubicBezTo>
                  <a:cubicBezTo>
                    <a:pt x="10619" y="8250"/>
                    <a:pt x="9356" y="5550"/>
                    <a:pt x="6909" y="3110"/>
                  </a:cubicBezTo>
                  <a:cubicBezTo>
                    <a:pt x="4995" y="1192"/>
                    <a:pt x="2922" y="1"/>
                    <a:pt x="1691" y="1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" name="Google Shape;1278;p49"/>
            <p:cNvSpPr/>
            <p:nvPr/>
          </p:nvSpPr>
          <p:spPr>
            <a:xfrm>
              <a:off x="8373116" y="1907904"/>
              <a:ext cx="537266" cy="476204"/>
            </a:xfrm>
            <a:custGeom>
              <a:avLst/>
              <a:gdLst/>
              <a:ahLst/>
              <a:cxnLst/>
              <a:rect l="l" t="t" r="r" b="b"/>
              <a:pathLst>
                <a:path w="10620" h="9413" extrusionOk="0">
                  <a:moveTo>
                    <a:pt x="8930" y="1"/>
                  </a:moveTo>
                  <a:cubicBezTo>
                    <a:pt x="7698" y="1"/>
                    <a:pt x="5628" y="1192"/>
                    <a:pt x="3710" y="3110"/>
                  </a:cubicBezTo>
                  <a:cubicBezTo>
                    <a:pt x="1269" y="5550"/>
                    <a:pt x="0" y="8250"/>
                    <a:pt x="887" y="9131"/>
                  </a:cubicBezTo>
                  <a:cubicBezTo>
                    <a:pt x="1077" y="9322"/>
                    <a:pt x="1353" y="9412"/>
                    <a:pt x="1692" y="9412"/>
                  </a:cubicBezTo>
                  <a:cubicBezTo>
                    <a:pt x="2923" y="9412"/>
                    <a:pt x="4996" y="8222"/>
                    <a:pt x="6909" y="6309"/>
                  </a:cubicBezTo>
                  <a:cubicBezTo>
                    <a:pt x="9356" y="3862"/>
                    <a:pt x="10619" y="1163"/>
                    <a:pt x="9737" y="281"/>
                  </a:cubicBezTo>
                  <a:cubicBezTo>
                    <a:pt x="9545" y="91"/>
                    <a:pt x="9269" y="1"/>
                    <a:pt x="8930" y="1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" name="Google Shape;786;p42"/>
          <p:cNvSpPr txBox="1">
            <a:spLocks noGrp="1"/>
          </p:cNvSpPr>
          <p:nvPr>
            <p:ph type="title" idx="2"/>
          </p:nvPr>
        </p:nvSpPr>
        <p:spPr>
          <a:xfrm>
            <a:off x="3748026" y="1146428"/>
            <a:ext cx="17217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latin typeface="+mn-lt"/>
              </a:rPr>
              <a:t>II</a:t>
            </a:r>
            <a:endParaRPr dirty="0">
              <a:latin typeface="+mn-lt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538851" y="2052130"/>
            <a:ext cx="414005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dirty="0" err="1" smtClean="0">
                <a:solidFill>
                  <a:srgbClr val="7030A0"/>
                </a:solidFill>
              </a:rPr>
              <a:t>Thực</a:t>
            </a:r>
            <a:r>
              <a:rPr lang="en-US" sz="2800" b="1" dirty="0">
                <a:solidFill>
                  <a:srgbClr val="7030A0"/>
                </a:solidFill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</a:rPr>
              <a:t>hành</a:t>
            </a:r>
            <a:r>
              <a:rPr lang="en-US" sz="2800" b="1" dirty="0" smtClean="0">
                <a:solidFill>
                  <a:srgbClr val="7030A0"/>
                </a:solidFill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</a:rPr>
              <a:t>phần</a:t>
            </a:r>
            <a:r>
              <a:rPr lang="en-US" sz="2800" b="1" dirty="0" smtClean="0">
                <a:solidFill>
                  <a:srgbClr val="7030A0"/>
                </a:solidFill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</a:rPr>
              <a:t>mềm</a:t>
            </a:r>
            <a:r>
              <a:rPr lang="en-US" sz="2800" b="1" dirty="0" smtClean="0">
                <a:solidFill>
                  <a:srgbClr val="7030A0"/>
                </a:solidFill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</a:rPr>
              <a:t>Geogebra</a:t>
            </a:r>
            <a:r>
              <a:rPr lang="en-US" sz="2800" b="1" dirty="0" smtClean="0">
                <a:solidFill>
                  <a:srgbClr val="7030A0"/>
                </a:solidFill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</a:rPr>
              <a:t>trong</a:t>
            </a:r>
            <a:r>
              <a:rPr lang="en-US" sz="2800" b="1" dirty="0" smtClean="0">
                <a:solidFill>
                  <a:srgbClr val="7030A0"/>
                </a:solidFill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</a:rPr>
              <a:t>tính</a:t>
            </a:r>
            <a:r>
              <a:rPr lang="en-US" sz="2800" b="1" dirty="0" smtClean="0">
                <a:solidFill>
                  <a:srgbClr val="7030A0"/>
                </a:solidFill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</a:rPr>
              <a:t>toán</a:t>
            </a:r>
            <a:r>
              <a:rPr lang="en-US" sz="2800" b="1" dirty="0" smtClean="0">
                <a:solidFill>
                  <a:srgbClr val="7030A0"/>
                </a:solidFill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</a:rPr>
              <a:t>số</a:t>
            </a:r>
            <a:r>
              <a:rPr lang="en-US" sz="2800" b="1" dirty="0" smtClean="0">
                <a:solidFill>
                  <a:srgbClr val="7030A0"/>
                </a:solidFill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</a:rPr>
              <a:t>học</a:t>
            </a:r>
            <a:r>
              <a:rPr lang="en-US" sz="2800" b="1" dirty="0" smtClean="0">
                <a:solidFill>
                  <a:srgbClr val="7030A0"/>
                </a:solidFill>
              </a:rPr>
              <a:t> </a:t>
            </a:r>
            <a:endParaRPr lang="vi-VN" sz="28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41685" y="449179"/>
            <a:ext cx="71387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2060"/>
                </a:solidFill>
              </a:rPr>
              <a:t>1. </a:t>
            </a:r>
            <a:r>
              <a:rPr lang="en-US" sz="2000" b="1" dirty="0" err="1" smtClean="0">
                <a:solidFill>
                  <a:srgbClr val="002060"/>
                </a:solidFill>
              </a:rPr>
              <a:t>Sử</a:t>
            </a:r>
            <a:r>
              <a:rPr lang="en-US" sz="2000" b="1" dirty="0" smtClean="0">
                <a:solidFill>
                  <a:srgbClr val="002060"/>
                </a:solidFill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</a:rPr>
              <a:t>dụng</a:t>
            </a:r>
            <a:r>
              <a:rPr lang="en-US" sz="2000" b="1" dirty="0" smtClean="0">
                <a:solidFill>
                  <a:srgbClr val="002060"/>
                </a:solidFill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</a:rPr>
              <a:t>trực</a:t>
            </a:r>
            <a:r>
              <a:rPr lang="en-US" sz="2000" b="1" dirty="0" smtClean="0">
                <a:solidFill>
                  <a:srgbClr val="002060"/>
                </a:solidFill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</a:rPr>
              <a:t>tiếp</a:t>
            </a:r>
            <a:r>
              <a:rPr lang="en-US" sz="2000" b="1" dirty="0" smtClean="0">
                <a:solidFill>
                  <a:srgbClr val="002060"/>
                </a:solidFill>
              </a:rPr>
              <a:t>  </a:t>
            </a:r>
            <a:r>
              <a:rPr lang="en-US" sz="2000" b="1" dirty="0" err="1" smtClean="0">
                <a:solidFill>
                  <a:srgbClr val="002060"/>
                </a:solidFill>
              </a:rPr>
              <a:t>lệnh</a:t>
            </a:r>
            <a:r>
              <a:rPr lang="en-US" sz="2000" b="1" dirty="0" smtClean="0">
                <a:solidFill>
                  <a:srgbClr val="002060"/>
                </a:solidFill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</a:rPr>
              <a:t>trong</a:t>
            </a:r>
            <a:r>
              <a:rPr lang="en-US" sz="2000" b="1" dirty="0" smtClean="0">
                <a:solidFill>
                  <a:srgbClr val="002060"/>
                </a:solidFill>
              </a:rPr>
              <a:t> ô </a:t>
            </a:r>
            <a:r>
              <a:rPr lang="en-US" sz="2000" b="1" dirty="0" err="1" smtClean="0">
                <a:solidFill>
                  <a:srgbClr val="002060"/>
                </a:solidFill>
              </a:rPr>
              <a:t>nhập</a:t>
            </a:r>
            <a:r>
              <a:rPr lang="en-US" sz="2000" b="1" dirty="0" smtClean="0">
                <a:solidFill>
                  <a:srgbClr val="002060"/>
                </a:solidFill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</a:rPr>
              <a:t>lệnh</a:t>
            </a:r>
            <a:endParaRPr lang="vi-VN" sz="2000" b="1" dirty="0" smtClean="0">
              <a:solidFill>
                <a:srgbClr val="00206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41685" y="849289"/>
            <a:ext cx="71387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>
                <a:solidFill>
                  <a:srgbClr val="002060"/>
                </a:solidFill>
              </a:rPr>
              <a:t>a. </a:t>
            </a:r>
            <a:r>
              <a:rPr lang="en-US" sz="2000" i="1" dirty="0" err="1" smtClean="0">
                <a:solidFill>
                  <a:srgbClr val="002060"/>
                </a:solidFill>
              </a:rPr>
              <a:t>Tìm</a:t>
            </a:r>
            <a:r>
              <a:rPr lang="en-US" sz="2000" i="1" dirty="0" smtClean="0">
                <a:solidFill>
                  <a:srgbClr val="002060"/>
                </a:solidFill>
              </a:rPr>
              <a:t> </a:t>
            </a:r>
            <a:r>
              <a:rPr lang="en-US" sz="2000" i="1" dirty="0" err="1" smtClean="0">
                <a:solidFill>
                  <a:srgbClr val="002060"/>
                </a:solidFill>
              </a:rPr>
              <a:t>ước</a:t>
            </a:r>
            <a:r>
              <a:rPr lang="en-US" sz="2000" i="1" dirty="0" smtClean="0">
                <a:solidFill>
                  <a:srgbClr val="002060"/>
                </a:solidFill>
              </a:rPr>
              <a:t> </a:t>
            </a:r>
            <a:r>
              <a:rPr lang="en-US" sz="2000" i="1" dirty="0" err="1" smtClean="0">
                <a:solidFill>
                  <a:srgbClr val="002060"/>
                </a:solidFill>
              </a:rPr>
              <a:t>của</a:t>
            </a:r>
            <a:r>
              <a:rPr lang="en-US" sz="2000" i="1" dirty="0" smtClean="0">
                <a:solidFill>
                  <a:srgbClr val="002060"/>
                </a:solidFill>
              </a:rPr>
              <a:t> </a:t>
            </a:r>
            <a:r>
              <a:rPr lang="en-US" sz="2000" i="1" dirty="0" err="1" smtClean="0">
                <a:solidFill>
                  <a:srgbClr val="002060"/>
                </a:solidFill>
              </a:rPr>
              <a:t>số</a:t>
            </a:r>
            <a:r>
              <a:rPr lang="en-US" sz="2000" i="1" dirty="0" smtClean="0">
                <a:solidFill>
                  <a:srgbClr val="002060"/>
                </a:solidFill>
              </a:rPr>
              <a:t> </a:t>
            </a:r>
            <a:r>
              <a:rPr lang="en-US" sz="2000" i="1" dirty="0" err="1" smtClean="0">
                <a:solidFill>
                  <a:srgbClr val="002060"/>
                </a:solidFill>
              </a:rPr>
              <a:t>nguyên</a:t>
            </a:r>
            <a:r>
              <a:rPr lang="en-US" sz="2000" i="1" dirty="0" smtClean="0">
                <a:solidFill>
                  <a:srgbClr val="002060"/>
                </a:solidFill>
              </a:rPr>
              <a:t> </a:t>
            </a:r>
            <a:r>
              <a:rPr lang="en-US" sz="2000" i="1" dirty="0" err="1" smtClean="0">
                <a:solidFill>
                  <a:srgbClr val="002060"/>
                </a:solidFill>
              </a:rPr>
              <a:t>dương</a:t>
            </a:r>
            <a:r>
              <a:rPr lang="en-US" sz="2000" i="1" dirty="0" smtClean="0">
                <a:solidFill>
                  <a:srgbClr val="002060"/>
                </a:solidFill>
              </a:rPr>
              <a:t>.</a:t>
            </a:r>
            <a:endParaRPr lang="vi-VN" sz="2000" i="1" dirty="0" smtClean="0">
              <a:solidFill>
                <a:srgbClr val="00206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/>
              <p:cNvSpPr/>
              <p:nvPr/>
            </p:nvSpPr>
            <p:spPr>
              <a:xfrm>
                <a:off x="794084" y="1249399"/>
                <a:ext cx="6168190" cy="97462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1800" dirty="0">
                    <a:latin typeface="+mn-lt"/>
                    <a:ea typeface="Calibri" panose="020F0502020204030204" pitchFamily="34" charset="0"/>
                  </a:rPr>
                  <a:t>+ a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+mn-lt"/>
                        <a:ea typeface="Calibri" panose="020F0502020204030204" pitchFamily="34" charset="0"/>
                      </a:rPr>
                      <m:t>∈</m:t>
                    </m:r>
                  </m:oMath>
                </a14:m>
                <a:r>
                  <a:rPr lang="en-US" sz="1800" dirty="0">
                    <a:latin typeface="+mn-lt"/>
                    <a:ea typeface="Calibri" panose="020F0502020204030204" pitchFamily="34" charset="0"/>
                  </a:rPr>
                  <a:t> Z</a:t>
                </a:r>
                <a:r>
                  <a:rPr lang="en-US" sz="1800" baseline="30000" dirty="0">
                    <a:latin typeface="+mn-lt"/>
                    <a:ea typeface="Calibri" panose="020F0502020204030204" pitchFamily="34" charset="0"/>
                  </a:rPr>
                  <a:t>+</a:t>
                </a:r>
                <a:r>
                  <a:rPr lang="en-US" sz="1800" dirty="0">
                    <a:latin typeface="+mn-lt"/>
                    <a:ea typeface="Calibri" panose="020F0502020204030204" pitchFamily="34" charset="0"/>
                  </a:rPr>
                  <a:t>. </a:t>
                </a:r>
                <a:r>
                  <a:rPr lang="en-US" sz="1800" dirty="0" err="1">
                    <a:latin typeface="+mn-lt"/>
                    <a:ea typeface="Calibri" panose="020F0502020204030204" pitchFamily="34" charset="0"/>
                  </a:rPr>
                  <a:t>Tìm</a:t>
                </a:r>
                <a:r>
                  <a:rPr lang="en-US" sz="1800" dirty="0">
                    <a:latin typeface="+mn-lt"/>
                    <a:ea typeface="Calibri" panose="020F0502020204030204" pitchFamily="34" charset="0"/>
                  </a:rPr>
                  <a:t> Ư(a):</a:t>
                </a: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1800" dirty="0" err="1">
                    <a:latin typeface="+mn-lt"/>
                    <a:ea typeface="Calibri" panose="020F0502020204030204" pitchFamily="34" charset="0"/>
                  </a:rPr>
                  <a:t>Nhập</a:t>
                </a:r>
                <a:r>
                  <a:rPr lang="en-US" sz="1800" dirty="0"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US" sz="1800" dirty="0" err="1">
                    <a:latin typeface="+mn-lt"/>
                    <a:ea typeface="Calibri" panose="020F0502020204030204" pitchFamily="34" charset="0"/>
                  </a:rPr>
                  <a:t>lệnh</a:t>
                </a:r>
                <a:r>
                  <a:rPr lang="en-US" sz="1800" dirty="0">
                    <a:latin typeface="+mn-lt"/>
                    <a:ea typeface="Calibri" panose="020F0502020204030204" pitchFamily="34" charset="0"/>
                  </a:rPr>
                  <a:t>: </a:t>
                </a:r>
                <a:r>
                  <a:rPr lang="en-US" sz="1800" dirty="0" err="1">
                    <a:latin typeface="+mn-lt"/>
                    <a:ea typeface="Calibri" panose="020F0502020204030204" pitchFamily="34" charset="0"/>
                  </a:rPr>
                  <a:t>DanhSachUocSo</a:t>
                </a:r>
                <a:r>
                  <a:rPr lang="en-US" sz="1800" dirty="0">
                    <a:latin typeface="+mn-lt"/>
                    <a:ea typeface="Calibri" panose="020F0502020204030204" pitchFamily="34" charset="0"/>
                  </a:rPr>
                  <a:t> (a) </a:t>
                </a:r>
                <a:r>
                  <a:rPr lang="en-US" sz="1800" dirty="0" err="1">
                    <a:latin typeface="+mn-lt"/>
                    <a:ea typeface="Calibri" panose="020F0502020204030204" pitchFamily="34" charset="0"/>
                  </a:rPr>
                  <a:t>rồi</a:t>
                </a:r>
                <a:r>
                  <a:rPr lang="en-US" sz="1800" dirty="0"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US" sz="1800" dirty="0" err="1">
                    <a:latin typeface="+mn-lt"/>
                    <a:ea typeface="Calibri" panose="020F0502020204030204" pitchFamily="34" charset="0"/>
                  </a:rPr>
                  <a:t>bấm</a:t>
                </a:r>
                <a:r>
                  <a:rPr lang="en-US" sz="1800" dirty="0"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US" sz="1800" b="1" dirty="0">
                    <a:latin typeface="+mn-lt"/>
                    <a:ea typeface="Calibri" panose="020F0502020204030204" pitchFamily="34" charset="0"/>
                  </a:rPr>
                  <a:t>Enter</a:t>
                </a:r>
                <a:r>
                  <a:rPr lang="en-US" sz="1800" dirty="0">
                    <a:latin typeface="+mn-lt"/>
                    <a:ea typeface="Calibri" panose="020F0502020204030204" pitchFamily="34" charset="0"/>
                  </a:rPr>
                  <a:t>.</a:t>
                </a:r>
              </a:p>
            </p:txBody>
          </p:sp>
        </mc:Choice>
        <mc:Fallback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4084" y="1249399"/>
                <a:ext cx="6168190" cy="974626"/>
              </a:xfrm>
              <a:prstGeom prst="rect">
                <a:avLst/>
              </a:prstGeom>
              <a:blipFill>
                <a:blip r:embed="rId3"/>
                <a:stretch>
                  <a:fillRect l="-791" b="-937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Rectangle 19"/>
          <p:cNvSpPr/>
          <p:nvPr/>
        </p:nvSpPr>
        <p:spPr>
          <a:xfrm>
            <a:off x="794084" y="2436515"/>
            <a:ext cx="6168190" cy="9746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1800" dirty="0" err="1" smtClean="0">
                <a:latin typeface="+mn-lt"/>
                <a:ea typeface="Calibri" panose="020F0502020204030204" pitchFamily="34" charset="0"/>
              </a:rPr>
              <a:t>Ví</a:t>
            </a:r>
            <a:r>
              <a:rPr lang="en-US" sz="1800" dirty="0" smtClean="0"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dirty="0" err="1" smtClean="0">
                <a:latin typeface="+mn-lt"/>
                <a:ea typeface="Calibri" panose="020F0502020204030204" pitchFamily="34" charset="0"/>
              </a:rPr>
              <a:t>dụ</a:t>
            </a:r>
            <a:r>
              <a:rPr lang="en-US" sz="1800" dirty="0" smtClean="0">
                <a:latin typeface="+mn-lt"/>
                <a:ea typeface="Calibri" panose="020F0502020204030204" pitchFamily="34" charset="0"/>
              </a:rPr>
              <a:t> 1: </a:t>
            </a:r>
            <a:r>
              <a:rPr lang="en-US" sz="1800" dirty="0" err="1" smtClean="0">
                <a:latin typeface="+mn-lt"/>
                <a:ea typeface="Calibri" panose="020F0502020204030204" pitchFamily="34" charset="0"/>
              </a:rPr>
              <a:t>Tìm</a:t>
            </a:r>
            <a:r>
              <a:rPr lang="en-US" sz="1800" dirty="0" smtClean="0"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dirty="0" err="1" smtClean="0">
                <a:latin typeface="+mn-lt"/>
                <a:ea typeface="Calibri" panose="020F0502020204030204" pitchFamily="34" charset="0"/>
              </a:rPr>
              <a:t>các</a:t>
            </a:r>
            <a:r>
              <a:rPr lang="en-US" sz="1800" dirty="0" smtClean="0"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dirty="0" err="1" smtClean="0">
                <a:latin typeface="+mn-lt"/>
                <a:ea typeface="Calibri" panose="020F0502020204030204" pitchFamily="34" charset="0"/>
              </a:rPr>
              <a:t>ước</a:t>
            </a:r>
            <a:r>
              <a:rPr lang="en-US" sz="1800" dirty="0" smtClean="0"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dirty="0" err="1" smtClean="0">
                <a:latin typeface="+mn-lt"/>
                <a:ea typeface="Calibri" panose="020F0502020204030204" pitchFamily="34" charset="0"/>
              </a:rPr>
              <a:t>của</a:t>
            </a:r>
            <a:r>
              <a:rPr lang="en-US" sz="1800" dirty="0" smtClean="0">
                <a:latin typeface="+mn-lt"/>
                <a:ea typeface="Calibri" panose="020F0502020204030204" pitchFamily="34" charset="0"/>
              </a:rPr>
              <a:t> 48.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1800" dirty="0" err="1" smtClean="0">
                <a:latin typeface="+mn-lt"/>
                <a:ea typeface="Calibri" panose="020F0502020204030204" pitchFamily="34" charset="0"/>
              </a:rPr>
              <a:t>Nhập</a:t>
            </a:r>
            <a:r>
              <a:rPr lang="en-US" sz="1800" dirty="0" smtClean="0"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dirty="0" err="1">
                <a:latin typeface="+mn-lt"/>
                <a:ea typeface="Calibri" panose="020F0502020204030204" pitchFamily="34" charset="0"/>
              </a:rPr>
              <a:t>lệnh</a:t>
            </a:r>
            <a:r>
              <a:rPr lang="en-US" sz="1800" dirty="0">
                <a:latin typeface="+mn-lt"/>
                <a:ea typeface="Calibri" panose="020F0502020204030204" pitchFamily="34" charset="0"/>
              </a:rPr>
              <a:t>: </a:t>
            </a:r>
            <a:r>
              <a:rPr lang="en-US" sz="1800" dirty="0" err="1" smtClean="0">
                <a:latin typeface="+mn-lt"/>
                <a:ea typeface="Calibri" panose="020F0502020204030204" pitchFamily="34" charset="0"/>
              </a:rPr>
              <a:t>DanhSachUocSo</a:t>
            </a:r>
            <a:r>
              <a:rPr lang="en-US" sz="1800" dirty="0" smtClean="0">
                <a:latin typeface="+mn-lt"/>
                <a:ea typeface="Calibri" panose="020F0502020204030204" pitchFamily="34" charset="0"/>
              </a:rPr>
              <a:t>(48) </a:t>
            </a:r>
            <a:r>
              <a:rPr lang="en-US" sz="1800" dirty="0" err="1">
                <a:latin typeface="+mn-lt"/>
                <a:ea typeface="Calibri" panose="020F0502020204030204" pitchFamily="34" charset="0"/>
              </a:rPr>
              <a:t>rồi</a:t>
            </a:r>
            <a:r>
              <a:rPr lang="en-US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dirty="0" err="1">
                <a:latin typeface="+mn-lt"/>
                <a:ea typeface="Calibri" panose="020F0502020204030204" pitchFamily="34" charset="0"/>
              </a:rPr>
              <a:t>bấm</a:t>
            </a:r>
            <a:r>
              <a:rPr lang="en-US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b="1" dirty="0">
                <a:latin typeface="+mn-lt"/>
                <a:ea typeface="Calibri" panose="020F0502020204030204" pitchFamily="34" charset="0"/>
              </a:rPr>
              <a:t>Enter</a:t>
            </a:r>
            <a:r>
              <a:rPr lang="en-US" sz="1800" dirty="0">
                <a:latin typeface="+mn-lt"/>
                <a:ea typeface="Calibri" panose="020F0502020204030204" pitchFamily="34" charset="0"/>
              </a:rPr>
              <a:t>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45982" y="3411141"/>
            <a:ext cx="2867025" cy="11144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8" grpId="0"/>
      <p:bldP spid="4" grpId="0" build="allAtOnce"/>
      <p:bldP spid="20" grpId="0" build="allAtOnce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641684" y="609600"/>
            <a:ext cx="57430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 err="1" smtClean="0">
                <a:solidFill>
                  <a:srgbClr val="002060"/>
                </a:solidFill>
              </a:rPr>
              <a:t>Luyện</a:t>
            </a:r>
            <a:r>
              <a:rPr lang="en-US" sz="2000" b="1" u="sng" dirty="0" smtClean="0">
                <a:solidFill>
                  <a:srgbClr val="002060"/>
                </a:solidFill>
              </a:rPr>
              <a:t> </a:t>
            </a:r>
            <a:r>
              <a:rPr lang="en-US" sz="2000" b="1" u="sng" dirty="0" err="1" smtClean="0">
                <a:solidFill>
                  <a:srgbClr val="002060"/>
                </a:solidFill>
              </a:rPr>
              <a:t>tập</a:t>
            </a:r>
            <a:r>
              <a:rPr lang="en-US" sz="2000" b="1" u="sng" dirty="0" smtClean="0">
                <a:solidFill>
                  <a:srgbClr val="002060"/>
                </a:solidFill>
              </a:rPr>
              <a:t> 1: </a:t>
            </a:r>
            <a:r>
              <a:rPr lang="en-US" sz="2000" dirty="0" err="1" smtClean="0"/>
              <a:t>Tìm</a:t>
            </a:r>
            <a:r>
              <a:rPr lang="en-US" sz="2000" dirty="0" smtClean="0"/>
              <a:t> </a:t>
            </a:r>
            <a:r>
              <a:rPr lang="en-US" sz="2000" dirty="0" err="1" smtClean="0"/>
              <a:t>các</a:t>
            </a:r>
            <a:r>
              <a:rPr lang="en-US" sz="2000" dirty="0" smtClean="0"/>
              <a:t> </a:t>
            </a:r>
            <a:r>
              <a:rPr lang="en-US" sz="2000" dirty="0" err="1" smtClean="0"/>
              <a:t>ước</a:t>
            </a:r>
            <a:r>
              <a:rPr lang="en-US" sz="2000" dirty="0" smtClean="0"/>
              <a:t> </a:t>
            </a:r>
            <a:r>
              <a:rPr lang="en-US" sz="2000" dirty="0" err="1" smtClean="0"/>
              <a:t>của</a:t>
            </a:r>
            <a:r>
              <a:rPr lang="en-US" sz="2000" dirty="0" smtClean="0"/>
              <a:t> 482.</a:t>
            </a:r>
            <a:endParaRPr lang="vi-VN" sz="2000" dirty="0" smtClean="0"/>
          </a:p>
        </p:txBody>
      </p:sp>
      <p:sp>
        <p:nvSpPr>
          <p:cNvPr id="16" name="Rectangle 15"/>
          <p:cNvSpPr/>
          <p:nvPr/>
        </p:nvSpPr>
        <p:spPr>
          <a:xfrm>
            <a:off x="641684" y="1225012"/>
            <a:ext cx="4219425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2000" dirty="0" smtClean="0">
                <a:latin typeface="+mn-lt"/>
                <a:ea typeface="Calibri" panose="020F0502020204030204" pitchFamily="34" charset="0"/>
              </a:rPr>
              <a:t>- </a:t>
            </a:r>
            <a:r>
              <a:rPr lang="en-US" sz="2000" dirty="0" err="1" smtClean="0">
                <a:latin typeface="+mn-lt"/>
                <a:ea typeface="Calibri" panose="020F0502020204030204" pitchFamily="34" charset="0"/>
              </a:rPr>
              <a:t>Nhập</a:t>
            </a:r>
            <a:r>
              <a:rPr lang="en-US" sz="2000" dirty="0" smtClean="0"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 smtClean="0">
                <a:latin typeface="+mn-lt"/>
                <a:ea typeface="Calibri" panose="020F0502020204030204" pitchFamily="34" charset="0"/>
              </a:rPr>
              <a:t>lệnh</a:t>
            </a:r>
            <a:r>
              <a:rPr lang="en-US" sz="2000" dirty="0" smtClean="0">
                <a:latin typeface="+mn-lt"/>
                <a:ea typeface="Calibri" panose="020F0502020204030204" pitchFamily="34" charset="0"/>
              </a:rPr>
              <a:t>: </a:t>
            </a:r>
            <a:r>
              <a:rPr lang="en-US" sz="2000" dirty="0" err="1" smtClean="0">
                <a:latin typeface="+mn-lt"/>
                <a:ea typeface="Calibri" panose="020F0502020204030204" pitchFamily="34" charset="0"/>
              </a:rPr>
              <a:t>DanhSachUocSo</a:t>
            </a:r>
            <a:r>
              <a:rPr lang="en-US" sz="2000" dirty="0" smtClean="0">
                <a:latin typeface="+mn-lt"/>
                <a:ea typeface="Calibri" panose="020F0502020204030204" pitchFamily="34" charset="0"/>
              </a:rPr>
              <a:t>(482)</a:t>
            </a:r>
            <a:endParaRPr lang="en-US" sz="2000" dirty="0">
              <a:latin typeface="+mn-lt"/>
              <a:ea typeface="Calibri" panose="020F050202020403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45957" y="2714848"/>
            <a:ext cx="5534527" cy="11182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2000" dirty="0">
                <a:latin typeface="+mn-lt"/>
                <a:ea typeface="Calibri" panose="020F0502020204030204" pitchFamily="34" charset="0"/>
              </a:rPr>
              <a:t>- </a:t>
            </a:r>
            <a:r>
              <a:rPr lang="en-US" sz="2000" dirty="0" err="1">
                <a:latin typeface="+mn-lt"/>
                <a:ea typeface="Calibri" panose="020F0502020204030204" pitchFamily="34" charset="0"/>
              </a:rPr>
              <a:t>Màn</a:t>
            </a:r>
            <a:r>
              <a:rPr lang="en-US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n-lt"/>
                <a:ea typeface="Calibri" panose="020F0502020204030204" pitchFamily="34" charset="0"/>
              </a:rPr>
              <a:t>hình</a:t>
            </a:r>
            <a:r>
              <a:rPr lang="en-US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n-lt"/>
                <a:ea typeface="Calibri" panose="020F0502020204030204" pitchFamily="34" charset="0"/>
              </a:rPr>
              <a:t>xuất</a:t>
            </a:r>
            <a:r>
              <a:rPr lang="en-US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n-lt"/>
                <a:ea typeface="Calibri" panose="020F0502020204030204" pitchFamily="34" charset="0"/>
              </a:rPr>
              <a:t>hiện</a:t>
            </a:r>
            <a:r>
              <a:rPr lang="en-US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n-lt"/>
                <a:ea typeface="Calibri" panose="020F0502020204030204" pitchFamily="34" charset="0"/>
              </a:rPr>
              <a:t>kết</a:t>
            </a:r>
            <a:r>
              <a:rPr lang="en-US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n-lt"/>
                <a:ea typeface="Calibri" panose="020F0502020204030204" pitchFamily="34" charset="0"/>
              </a:rPr>
              <a:t>quả</a:t>
            </a:r>
            <a:r>
              <a:rPr lang="en-US" sz="2000" dirty="0">
                <a:latin typeface="+mn-lt"/>
                <a:ea typeface="Calibri" panose="020F0502020204030204" pitchFamily="34" charset="0"/>
              </a:rPr>
              <a:t>:</a:t>
            </a:r>
          </a:p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en-US" sz="2000" dirty="0">
                <a:latin typeface="+mn-lt"/>
                <a:ea typeface="Calibri" panose="020F0502020204030204" pitchFamily="34" charset="0"/>
              </a:rPr>
              <a:t>{ 1, 2, 241, 482}.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3"/>
          <a:srcRect t="1" r="72689" b="4873"/>
          <a:stretch/>
        </p:blipFill>
        <p:spPr>
          <a:xfrm>
            <a:off x="2214162" y="1953971"/>
            <a:ext cx="4170596" cy="58591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31719" y="2609288"/>
            <a:ext cx="3019425" cy="19716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73769" y="608657"/>
            <a:ext cx="71387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smtClean="0">
                <a:solidFill>
                  <a:srgbClr val="002060"/>
                </a:solidFill>
              </a:rPr>
              <a:t>b. </a:t>
            </a:r>
            <a:r>
              <a:rPr lang="en-US" sz="2000" i="1" dirty="0" err="1" smtClean="0">
                <a:solidFill>
                  <a:srgbClr val="002060"/>
                </a:solidFill>
              </a:rPr>
              <a:t>Tìm</a:t>
            </a:r>
            <a:r>
              <a:rPr lang="en-US" sz="2000" i="1" dirty="0" smtClean="0">
                <a:solidFill>
                  <a:srgbClr val="002060"/>
                </a:solidFill>
              </a:rPr>
              <a:t> </a:t>
            </a:r>
            <a:r>
              <a:rPr lang="en-US" sz="2000" i="1" dirty="0" err="1" smtClean="0">
                <a:solidFill>
                  <a:srgbClr val="002060"/>
                </a:solidFill>
              </a:rPr>
              <a:t>ước</a:t>
            </a:r>
            <a:r>
              <a:rPr lang="en-US" sz="2000" i="1" dirty="0" smtClean="0">
                <a:solidFill>
                  <a:srgbClr val="002060"/>
                </a:solidFill>
              </a:rPr>
              <a:t> </a:t>
            </a:r>
            <a:r>
              <a:rPr lang="en-US" sz="2000" i="1" dirty="0" err="1" smtClean="0">
                <a:solidFill>
                  <a:srgbClr val="002060"/>
                </a:solidFill>
              </a:rPr>
              <a:t>chung</a:t>
            </a:r>
            <a:r>
              <a:rPr lang="en-US" sz="2000" i="1" dirty="0" smtClean="0">
                <a:solidFill>
                  <a:srgbClr val="002060"/>
                </a:solidFill>
              </a:rPr>
              <a:t> </a:t>
            </a:r>
            <a:r>
              <a:rPr lang="en-US" sz="2000" i="1" dirty="0" err="1" smtClean="0">
                <a:solidFill>
                  <a:srgbClr val="002060"/>
                </a:solidFill>
              </a:rPr>
              <a:t>lớn</a:t>
            </a:r>
            <a:r>
              <a:rPr lang="en-US" sz="2000" i="1" dirty="0" smtClean="0">
                <a:solidFill>
                  <a:srgbClr val="002060"/>
                </a:solidFill>
              </a:rPr>
              <a:t> </a:t>
            </a:r>
            <a:r>
              <a:rPr lang="en-US" sz="2000" i="1" dirty="0" err="1" smtClean="0">
                <a:solidFill>
                  <a:srgbClr val="002060"/>
                </a:solidFill>
              </a:rPr>
              <a:t>nhất</a:t>
            </a:r>
            <a:r>
              <a:rPr lang="en-US" sz="2000" i="1" dirty="0" smtClean="0">
                <a:solidFill>
                  <a:srgbClr val="002060"/>
                </a:solidFill>
              </a:rPr>
              <a:t> </a:t>
            </a:r>
            <a:r>
              <a:rPr lang="en-US" sz="2000" i="1" dirty="0" err="1" smtClean="0">
                <a:solidFill>
                  <a:srgbClr val="002060"/>
                </a:solidFill>
              </a:rPr>
              <a:t>của</a:t>
            </a:r>
            <a:r>
              <a:rPr lang="en-US" sz="2000" i="1" dirty="0" smtClean="0">
                <a:solidFill>
                  <a:srgbClr val="002060"/>
                </a:solidFill>
              </a:rPr>
              <a:t> </a:t>
            </a:r>
            <a:r>
              <a:rPr lang="en-US" sz="2000" i="1" dirty="0" err="1" smtClean="0">
                <a:solidFill>
                  <a:srgbClr val="002060"/>
                </a:solidFill>
              </a:rPr>
              <a:t>hai</a:t>
            </a:r>
            <a:r>
              <a:rPr lang="en-US" sz="2000" i="1" dirty="0" smtClean="0">
                <a:solidFill>
                  <a:srgbClr val="002060"/>
                </a:solidFill>
              </a:rPr>
              <a:t> </a:t>
            </a:r>
            <a:r>
              <a:rPr lang="en-US" sz="2000" i="1" dirty="0" err="1" smtClean="0">
                <a:solidFill>
                  <a:srgbClr val="002060"/>
                </a:solidFill>
              </a:rPr>
              <a:t>số</a:t>
            </a:r>
            <a:r>
              <a:rPr lang="en-US" sz="2000" i="1" dirty="0" smtClean="0">
                <a:solidFill>
                  <a:srgbClr val="002060"/>
                </a:solidFill>
              </a:rPr>
              <a:t> </a:t>
            </a:r>
            <a:r>
              <a:rPr lang="en-US" sz="2000" i="1" dirty="0" err="1" smtClean="0">
                <a:solidFill>
                  <a:srgbClr val="002060"/>
                </a:solidFill>
              </a:rPr>
              <a:t>nguyên</a:t>
            </a:r>
            <a:r>
              <a:rPr lang="en-US" sz="2000" i="1" dirty="0" smtClean="0">
                <a:solidFill>
                  <a:srgbClr val="002060"/>
                </a:solidFill>
              </a:rPr>
              <a:t> </a:t>
            </a:r>
            <a:r>
              <a:rPr lang="en-US" sz="2000" i="1" dirty="0" err="1" smtClean="0">
                <a:solidFill>
                  <a:srgbClr val="002060"/>
                </a:solidFill>
              </a:rPr>
              <a:t>dương</a:t>
            </a:r>
            <a:endParaRPr lang="vi-VN" sz="2000" i="1" dirty="0" smtClean="0">
              <a:solidFill>
                <a:srgbClr val="00206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 5"/>
              <p:cNvSpPr/>
              <p:nvPr/>
            </p:nvSpPr>
            <p:spPr>
              <a:xfrm>
                <a:off x="826168" y="1008767"/>
                <a:ext cx="6168190" cy="8925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en-US" sz="2000" dirty="0"/>
                  <a:t>Cho a, b </a:t>
                </a:r>
                <a14:m>
                  <m:oMath xmlns:m="http://schemas.openxmlformats.org/officeDocument/2006/math">
                    <m:r>
                      <a:rPr lang="en-US" sz="2000" i="1"/>
                      <m:t>∈</m:t>
                    </m:r>
                  </m:oMath>
                </a14:m>
                <a:r>
                  <a:rPr lang="en-US" sz="2000" dirty="0"/>
                  <a:t> Z</a:t>
                </a:r>
                <a:r>
                  <a:rPr lang="en-US" sz="2000" baseline="30000" dirty="0"/>
                  <a:t>+</a:t>
                </a:r>
                <a:r>
                  <a:rPr lang="en-US" sz="2000" dirty="0"/>
                  <a:t>. </a:t>
                </a:r>
                <a:r>
                  <a:rPr lang="en-US" sz="2000" dirty="0" err="1"/>
                  <a:t>Để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tìm</a:t>
                </a:r>
                <a:r>
                  <a:rPr lang="en-US" sz="2000" dirty="0"/>
                  <a:t> ƯCLN(a, b):</a:t>
                </a:r>
              </a:p>
              <a:p>
                <a:pPr>
                  <a:lnSpc>
                    <a:spcPct val="130000"/>
                  </a:lnSpc>
                </a:pPr>
                <a:r>
                  <a:rPr lang="en-US" sz="2000" dirty="0" err="1"/>
                  <a:t>Nhập</a:t>
                </a:r>
                <a:r>
                  <a:rPr lang="en-US" sz="2000" dirty="0"/>
                  <a:t> </a:t>
                </a:r>
                <a:r>
                  <a:rPr lang="en-US" sz="2000" dirty="0" err="1"/>
                  <a:t>lệnh</a:t>
                </a:r>
                <a:r>
                  <a:rPr lang="en-US" sz="2000" dirty="0"/>
                  <a:t> </a:t>
                </a:r>
                <a:r>
                  <a:rPr lang="en-US" sz="2000" b="1" dirty="0" smtClean="0"/>
                  <a:t>USCLN(</a:t>
                </a:r>
                <a:r>
                  <a:rPr lang="en-US" sz="2000" b="1" dirty="0" err="1" smtClean="0"/>
                  <a:t>a,b</a:t>
                </a:r>
                <a:r>
                  <a:rPr lang="en-US" sz="2000" b="1" dirty="0"/>
                  <a:t>)</a:t>
                </a:r>
                <a:r>
                  <a:rPr lang="en-US" sz="2000" dirty="0"/>
                  <a:t> </a:t>
                </a:r>
                <a:r>
                  <a:rPr lang="en-US" sz="2000" dirty="0" err="1"/>
                  <a:t>rồi</a:t>
                </a:r>
                <a:r>
                  <a:rPr lang="en-US" sz="2000" dirty="0"/>
                  <a:t> </a:t>
                </a:r>
                <a:r>
                  <a:rPr lang="en-US" sz="2000" dirty="0" err="1"/>
                  <a:t>bấm</a:t>
                </a:r>
                <a:r>
                  <a:rPr lang="en-US" sz="2000" dirty="0"/>
                  <a:t> </a:t>
                </a:r>
                <a:r>
                  <a:rPr lang="en-US" sz="2000" b="1" dirty="0"/>
                  <a:t>Enter.</a:t>
                </a:r>
                <a:endParaRPr lang="en-US" sz="2000" dirty="0"/>
              </a:p>
            </p:txBody>
          </p:sp>
        </mc:Choice>
        <mc:Fallback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6168" y="1008767"/>
                <a:ext cx="6168190" cy="892552"/>
              </a:xfrm>
              <a:prstGeom prst="rect">
                <a:avLst/>
              </a:prstGeom>
              <a:blipFill>
                <a:blip r:embed="rId3"/>
                <a:stretch>
                  <a:fillRect l="-1088" b="-680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/>
          <p:cNvSpPr/>
          <p:nvPr/>
        </p:nvSpPr>
        <p:spPr>
          <a:xfrm>
            <a:off x="826168" y="1901319"/>
            <a:ext cx="6168190" cy="10259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1800" dirty="0" err="1" smtClean="0">
                <a:latin typeface="+mn-lt"/>
                <a:ea typeface="Calibri" panose="020F0502020204030204" pitchFamily="34" charset="0"/>
              </a:rPr>
              <a:t>Ví</a:t>
            </a:r>
            <a:r>
              <a:rPr lang="en-US" sz="1800" dirty="0" smtClean="0"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dirty="0" err="1" smtClean="0">
                <a:latin typeface="+mn-lt"/>
                <a:ea typeface="Calibri" panose="020F0502020204030204" pitchFamily="34" charset="0"/>
              </a:rPr>
              <a:t>dụ</a:t>
            </a:r>
            <a:r>
              <a:rPr lang="en-US" sz="1800" dirty="0" smtClean="0">
                <a:latin typeface="+mn-lt"/>
                <a:ea typeface="Calibri" panose="020F0502020204030204" pitchFamily="34" charset="0"/>
              </a:rPr>
              <a:t> 2: </a:t>
            </a:r>
            <a:r>
              <a:rPr lang="en-US" sz="1800" dirty="0" err="1" smtClean="0">
                <a:latin typeface="+mn-lt"/>
                <a:ea typeface="Calibri" panose="020F0502020204030204" pitchFamily="34" charset="0"/>
              </a:rPr>
              <a:t>Tìm</a:t>
            </a:r>
            <a:r>
              <a:rPr lang="en-US" sz="1800" dirty="0" smtClean="0"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dirty="0" err="1" smtClean="0">
                <a:latin typeface="+mn-lt"/>
                <a:ea typeface="Calibri" panose="020F0502020204030204" pitchFamily="34" charset="0"/>
              </a:rPr>
              <a:t>ước</a:t>
            </a:r>
            <a:r>
              <a:rPr lang="en-US" sz="1800" dirty="0" smtClean="0"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dirty="0" err="1" smtClean="0">
                <a:latin typeface="+mn-lt"/>
                <a:ea typeface="Calibri" panose="020F0502020204030204" pitchFamily="34" charset="0"/>
              </a:rPr>
              <a:t>chung</a:t>
            </a:r>
            <a:r>
              <a:rPr lang="en-US" sz="1800" dirty="0" smtClean="0"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dirty="0" err="1" smtClean="0">
                <a:latin typeface="+mn-lt"/>
                <a:ea typeface="Calibri" panose="020F0502020204030204" pitchFamily="34" charset="0"/>
              </a:rPr>
              <a:t>lớn</a:t>
            </a:r>
            <a:r>
              <a:rPr lang="en-US" sz="1800" dirty="0" smtClean="0"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dirty="0" err="1" smtClean="0">
                <a:latin typeface="+mn-lt"/>
                <a:ea typeface="Calibri" panose="020F0502020204030204" pitchFamily="34" charset="0"/>
              </a:rPr>
              <a:t>nhất</a:t>
            </a:r>
            <a:r>
              <a:rPr lang="en-US" sz="1800" dirty="0" smtClean="0"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dirty="0" err="1" smtClean="0">
                <a:latin typeface="+mn-lt"/>
                <a:ea typeface="Calibri" panose="020F0502020204030204" pitchFamily="34" charset="0"/>
              </a:rPr>
              <a:t>của</a:t>
            </a:r>
            <a:r>
              <a:rPr lang="en-US" sz="1800" dirty="0" smtClean="0">
                <a:latin typeface="+mn-lt"/>
                <a:ea typeface="Calibri" panose="020F0502020204030204" pitchFamily="34" charset="0"/>
              </a:rPr>
              <a:t> 30 </a:t>
            </a:r>
            <a:r>
              <a:rPr lang="en-US" sz="1800" dirty="0" err="1" smtClean="0">
                <a:latin typeface="+mn-lt"/>
                <a:ea typeface="Calibri" panose="020F0502020204030204" pitchFamily="34" charset="0"/>
              </a:rPr>
              <a:t>và</a:t>
            </a:r>
            <a:r>
              <a:rPr lang="en-US" sz="1800" dirty="0" smtClean="0">
                <a:latin typeface="+mn-lt"/>
                <a:ea typeface="Calibri" panose="020F0502020204030204" pitchFamily="34" charset="0"/>
              </a:rPr>
              <a:t> 48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1800" dirty="0" err="1" smtClean="0">
                <a:latin typeface="+mn-lt"/>
                <a:ea typeface="Calibri" panose="020F0502020204030204" pitchFamily="34" charset="0"/>
              </a:rPr>
              <a:t>Nhập</a:t>
            </a:r>
            <a:r>
              <a:rPr lang="en-US" sz="1800" dirty="0" smtClean="0"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dirty="0" err="1">
                <a:latin typeface="+mn-lt"/>
                <a:ea typeface="Calibri" panose="020F0502020204030204" pitchFamily="34" charset="0"/>
              </a:rPr>
              <a:t>lệnh</a:t>
            </a:r>
            <a:r>
              <a:rPr lang="en-US" sz="1800" dirty="0">
                <a:latin typeface="+mn-lt"/>
                <a:ea typeface="Calibri" panose="020F0502020204030204" pitchFamily="34" charset="0"/>
              </a:rPr>
              <a:t>: </a:t>
            </a:r>
            <a:r>
              <a:rPr lang="en-US" sz="1800" dirty="0" smtClean="0">
                <a:latin typeface="+mn-lt"/>
                <a:ea typeface="Calibri" panose="020F0502020204030204" pitchFamily="34" charset="0"/>
              </a:rPr>
              <a:t>USCLN(30,48) </a:t>
            </a:r>
            <a:r>
              <a:rPr lang="en-US" sz="1800" dirty="0" err="1">
                <a:latin typeface="+mn-lt"/>
                <a:ea typeface="Calibri" panose="020F0502020204030204" pitchFamily="34" charset="0"/>
              </a:rPr>
              <a:t>rồi</a:t>
            </a:r>
            <a:r>
              <a:rPr lang="en-US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dirty="0" err="1">
                <a:latin typeface="+mn-lt"/>
                <a:ea typeface="Calibri" panose="020F0502020204030204" pitchFamily="34" charset="0"/>
              </a:rPr>
              <a:t>bấm</a:t>
            </a:r>
            <a:r>
              <a:rPr lang="en-US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b="1" dirty="0">
                <a:latin typeface="+mn-lt"/>
                <a:ea typeface="Calibri" panose="020F0502020204030204" pitchFamily="34" charset="0"/>
              </a:rPr>
              <a:t>Enter</a:t>
            </a:r>
            <a:r>
              <a:rPr lang="en-US" sz="1800" dirty="0">
                <a:latin typeface="+mn-lt"/>
                <a:ea typeface="Calibri" panose="020F0502020204030204" pitchFamily="34" charset="0"/>
              </a:rPr>
              <a:t>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05375" y="2927240"/>
            <a:ext cx="2723347" cy="36139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/>
          <a:srcRect t="12619"/>
          <a:stretch/>
        </p:blipFill>
        <p:spPr>
          <a:xfrm>
            <a:off x="3265289" y="3657600"/>
            <a:ext cx="2006857" cy="8502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allAtOnce"/>
      <p:bldP spid="7" grpId="0" build="allAtOnce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641683" y="609600"/>
            <a:ext cx="70585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 err="1" smtClean="0">
                <a:solidFill>
                  <a:srgbClr val="002060"/>
                </a:solidFill>
              </a:rPr>
              <a:t>Luyện</a:t>
            </a:r>
            <a:r>
              <a:rPr lang="en-US" sz="2000" b="1" u="sng" dirty="0" smtClean="0">
                <a:solidFill>
                  <a:srgbClr val="002060"/>
                </a:solidFill>
              </a:rPr>
              <a:t> </a:t>
            </a:r>
            <a:r>
              <a:rPr lang="en-US" sz="2000" b="1" u="sng" dirty="0" err="1" smtClean="0">
                <a:solidFill>
                  <a:srgbClr val="002060"/>
                </a:solidFill>
              </a:rPr>
              <a:t>tập</a:t>
            </a:r>
            <a:r>
              <a:rPr lang="en-US" sz="2000" b="1" u="sng" dirty="0" smtClean="0">
                <a:solidFill>
                  <a:srgbClr val="002060"/>
                </a:solidFill>
              </a:rPr>
              <a:t> 2: </a:t>
            </a:r>
            <a:r>
              <a:rPr lang="en-US" sz="2000" dirty="0" err="1" smtClean="0"/>
              <a:t>Tìm</a:t>
            </a:r>
            <a:r>
              <a:rPr lang="en-US" sz="2000" dirty="0" smtClean="0"/>
              <a:t> </a:t>
            </a:r>
            <a:r>
              <a:rPr lang="en-US" sz="2000" dirty="0" err="1" smtClean="0"/>
              <a:t>ước</a:t>
            </a:r>
            <a:r>
              <a:rPr lang="en-US" sz="2000" dirty="0" smtClean="0"/>
              <a:t> </a:t>
            </a:r>
            <a:r>
              <a:rPr lang="en-US" sz="2000" dirty="0" err="1" smtClean="0"/>
              <a:t>chung</a:t>
            </a:r>
            <a:r>
              <a:rPr lang="en-US" sz="2000" dirty="0" smtClean="0"/>
              <a:t> </a:t>
            </a:r>
            <a:r>
              <a:rPr lang="en-US" sz="2000" dirty="0" err="1" smtClean="0"/>
              <a:t>lớn</a:t>
            </a:r>
            <a:r>
              <a:rPr lang="en-US" sz="2000" dirty="0" smtClean="0"/>
              <a:t> </a:t>
            </a:r>
            <a:r>
              <a:rPr lang="en-US" sz="2000" dirty="0" err="1" smtClean="0"/>
              <a:t>nhất</a:t>
            </a:r>
            <a:r>
              <a:rPr lang="en-US" sz="2000" dirty="0" smtClean="0"/>
              <a:t> </a:t>
            </a:r>
            <a:r>
              <a:rPr lang="en-US" sz="2000" dirty="0" err="1" smtClean="0"/>
              <a:t>của</a:t>
            </a:r>
            <a:r>
              <a:rPr lang="en-US" sz="2000" dirty="0" smtClean="0"/>
              <a:t> 132 </a:t>
            </a:r>
            <a:r>
              <a:rPr lang="en-US" sz="2000" dirty="0" err="1" smtClean="0"/>
              <a:t>và</a:t>
            </a:r>
            <a:r>
              <a:rPr lang="en-US" sz="2000" dirty="0" smtClean="0"/>
              <a:t> 150.</a:t>
            </a:r>
            <a:endParaRPr lang="vi-VN" sz="2000" dirty="0" smtClean="0"/>
          </a:p>
        </p:txBody>
      </p:sp>
      <p:sp>
        <p:nvSpPr>
          <p:cNvPr id="26" name="Rectangle 25"/>
          <p:cNvSpPr/>
          <p:nvPr/>
        </p:nvSpPr>
        <p:spPr>
          <a:xfrm>
            <a:off x="641684" y="1225012"/>
            <a:ext cx="541205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/>
              <a:t>- </a:t>
            </a:r>
            <a:r>
              <a:rPr lang="en-US" sz="2000" dirty="0" err="1" smtClean="0"/>
              <a:t>Nhập</a:t>
            </a:r>
            <a:r>
              <a:rPr lang="en-US" sz="2000" dirty="0" smtClean="0"/>
              <a:t> </a:t>
            </a:r>
            <a:r>
              <a:rPr lang="en-US" sz="2000" dirty="0" err="1"/>
              <a:t>lệnh</a:t>
            </a:r>
            <a:r>
              <a:rPr lang="en-US" sz="2000" dirty="0"/>
              <a:t>: USCLN(132, 150) </a:t>
            </a:r>
            <a:r>
              <a:rPr lang="en-US" sz="2000" dirty="0" err="1"/>
              <a:t>rồi</a:t>
            </a:r>
            <a:r>
              <a:rPr lang="en-US" sz="2000" dirty="0"/>
              <a:t> </a:t>
            </a:r>
            <a:r>
              <a:rPr lang="en-US" sz="2000" dirty="0" err="1"/>
              <a:t>bấm</a:t>
            </a:r>
            <a:r>
              <a:rPr lang="en-US" sz="2000" dirty="0"/>
              <a:t> </a:t>
            </a:r>
            <a:r>
              <a:rPr lang="en-US" sz="2000" b="1" dirty="0"/>
              <a:t>Enter.</a:t>
            </a:r>
            <a:endParaRPr lang="en-US" sz="2000" dirty="0"/>
          </a:p>
        </p:txBody>
      </p:sp>
      <p:sp>
        <p:nvSpPr>
          <p:cNvPr id="27" name="Rectangle 26"/>
          <p:cNvSpPr/>
          <p:nvPr/>
        </p:nvSpPr>
        <p:spPr>
          <a:xfrm>
            <a:off x="745957" y="2714848"/>
            <a:ext cx="5534527" cy="496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2000" dirty="0">
                <a:latin typeface="+mn-lt"/>
                <a:ea typeface="Calibri" panose="020F0502020204030204" pitchFamily="34" charset="0"/>
              </a:rPr>
              <a:t>- </a:t>
            </a:r>
            <a:r>
              <a:rPr lang="en-US" sz="2000" dirty="0" err="1">
                <a:latin typeface="+mn-lt"/>
                <a:ea typeface="Calibri" panose="020F0502020204030204" pitchFamily="34" charset="0"/>
              </a:rPr>
              <a:t>Màn</a:t>
            </a:r>
            <a:r>
              <a:rPr lang="en-US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n-lt"/>
                <a:ea typeface="Calibri" panose="020F0502020204030204" pitchFamily="34" charset="0"/>
              </a:rPr>
              <a:t>hình</a:t>
            </a:r>
            <a:r>
              <a:rPr lang="en-US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n-lt"/>
                <a:ea typeface="Calibri" panose="020F0502020204030204" pitchFamily="34" charset="0"/>
              </a:rPr>
              <a:t>xuất</a:t>
            </a:r>
            <a:r>
              <a:rPr lang="en-US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n-lt"/>
                <a:ea typeface="Calibri" panose="020F0502020204030204" pitchFamily="34" charset="0"/>
              </a:rPr>
              <a:t>hiện</a:t>
            </a:r>
            <a:r>
              <a:rPr lang="en-US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n-lt"/>
                <a:ea typeface="Calibri" panose="020F0502020204030204" pitchFamily="34" charset="0"/>
              </a:rPr>
              <a:t>kết</a:t>
            </a:r>
            <a:r>
              <a:rPr lang="en-US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 smtClean="0">
                <a:latin typeface="+mn-lt"/>
                <a:ea typeface="Calibri" panose="020F0502020204030204" pitchFamily="34" charset="0"/>
              </a:rPr>
              <a:t>quả</a:t>
            </a:r>
            <a:r>
              <a:rPr lang="en-US" sz="2000" dirty="0" smtClean="0">
                <a:latin typeface="+mn-lt"/>
                <a:ea typeface="Calibri" panose="020F0502020204030204" pitchFamily="34" charset="0"/>
              </a:rPr>
              <a:t>: </a:t>
            </a:r>
            <a:r>
              <a:rPr lang="en-US" sz="2000" b="1" dirty="0" smtClean="0">
                <a:latin typeface="+mn-lt"/>
                <a:ea typeface="Calibri" panose="020F0502020204030204" pitchFamily="34" charset="0"/>
              </a:rPr>
              <a:t>6</a:t>
            </a:r>
            <a:endParaRPr lang="en-US" sz="2000" b="1" dirty="0">
              <a:latin typeface="+mn-lt"/>
              <a:ea typeface="Calibri" panose="020F050202020403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4645" y="3742573"/>
            <a:ext cx="1904731" cy="55899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30633" y="1968650"/>
            <a:ext cx="3088389" cy="4309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737937" y="624699"/>
            <a:ext cx="71387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>
                <a:solidFill>
                  <a:srgbClr val="002060"/>
                </a:solidFill>
              </a:rPr>
              <a:t>c. </a:t>
            </a:r>
            <a:r>
              <a:rPr lang="en-US" sz="2000" i="1" dirty="0" err="1" smtClean="0">
                <a:solidFill>
                  <a:srgbClr val="002060"/>
                </a:solidFill>
              </a:rPr>
              <a:t>Tìm</a:t>
            </a:r>
            <a:r>
              <a:rPr lang="en-US" sz="2000" i="1" dirty="0" smtClean="0">
                <a:solidFill>
                  <a:srgbClr val="002060"/>
                </a:solidFill>
              </a:rPr>
              <a:t> </a:t>
            </a:r>
            <a:r>
              <a:rPr lang="en-US" sz="2000" i="1" dirty="0" err="1" smtClean="0">
                <a:solidFill>
                  <a:srgbClr val="002060"/>
                </a:solidFill>
              </a:rPr>
              <a:t>bội</a:t>
            </a:r>
            <a:r>
              <a:rPr lang="en-US" sz="2000" i="1" dirty="0" smtClean="0">
                <a:solidFill>
                  <a:srgbClr val="002060"/>
                </a:solidFill>
              </a:rPr>
              <a:t> </a:t>
            </a:r>
            <a:r>
              <a:rPr lang="en-US" sz="2000" i="1" dirty="0" err="1" smtClean="0">
                <a:solidFill>
                  <a:srgbClr val="002060"/>
                </a:solidFill>
              </a:rPr>
              <a:t>chung</a:t>
            </a:r>
            <a:r>
              <a:rPr lang="en-US" sz="2000" i="1" dirty="0" smtClean="0">
                <a:solidFill>
                  <a:srgbClr val="002060"/>
                </a:solidFill>
              </a:rPr>
              <a:t> </a:t>
            </a:r>
            <a:r>
              <a:rPr lang="en-US" sz="2000" i="1" dirty="0" err="1" smtClean="0">
                <a:solidFill>
                  <a:srgbClr val="002060"/>
                </a:solidFill>
              </a:rPr>
              <a:t>nhỏ</a:t>
            </a:r>
            <a:r>
              <a:rPr lang="en-US" sz="2000" i="1" dirty="0" smtClean="0">
                <a:solidFill>
                  <a:srgbClr val="002060"/>
                </a:solidFill>
              </a:rPr>
              <a:t> </a:t>
            </a:r>
            <a:r>
              <a:rPr lang="en-US" sz="2000" i="1" dirty="0" err="1" smtClean="0">
                <a:solidFill>
                  <a:srgbClr val="002060"/>
                </a:solidFill>
              </a:rPr>
              <a:t>nhất</a:t>
            </a:r>
            <a:r>
              <a:rPr lang="en-US" sz="2000" i="1" dirty="0" smtClean="0">
                <a:solidFill>
                  <a:srgbClr val="002060"/>
                </a:solidFill>
              </a:rPr>
              <a:t> </a:t>
            </a:r>
            <a:r>
              <a:rPr lang="en-US" sz="2000" i="1" dirty="0" err="1" smtClean="0">
                <a:solidFill>
                  <a:srgbClr val="002060"/>
                </a:solidFill>
              </a:rPr>
              <a:t>của</a:t>
            </a:r>
            <a:r>
              <a:rPr lang="en-US" sz="2000" i="1" dirty="0" smtClean="0">
                <a:solidFill>
                  <a:srgbClr val="002060"/>
                </a:solidFill>
              </a:rPr>
              <a:t> </a:t>
            </a:r>
            <a:r>
              <a:rPr lang="en-US" sz="2000" i="1" dirty="0" err="1" smtClean="0">
                <a:solidFill>
                  <a:srgbClr val="002060"/>
                </a:solidFill>
              </a:rPr>
              <a:t>hai</a:t>
            </a:r>
            <a:r>
              <a:rPr lang="en-US" sz="2000" i="1" dirty="0" smtClean="0">
                <a:solidFill>
                  <a:srgbClr val="002060"/>
                </a:solidFill>
              </a:rPr>
              <a:t> </a:t>
            </a:r>
            <a:r>
              <a:rPr lang="en-US" sz="2000" i="1" dirty="0" err="1" smtClean="0">
                <a:solidFill>
                  <a:srgbClr val="002060"/>
                </a:solidFill>
              </a:rPr>
              <a:t>số</a:t>
            </a:r>
            <a:r>
              <a:rPr lang="en-US" sz="2000" i="1" dirty="0" smtClean="0">
                <a:solidFill>
                  <a:srgbClr val="002060"/>
                </a:solidFill>
              </a:rPr>
              <a:t> </a:t>
            </a:r>
            <a:r>
              <a:rPr lang="en-US" sz="2000" i="1" dirty="0" err="1" smtClean="0">
                <a:solidFill>
                  <a:srgbClr val="002060"/>
                </a:solidFill>
              </a:rPr>
              <a:t>nguyên</a:t>
            </a:r>
            <a:r>
              <a:rPr lang="en-US" sz="2000" i="1" dirty="0" smtClean="0">
                <a:solidFill>
                  <a:srgbClr val="002060"/>
                </a:solidFill>
              </a:rPr>
              <a:t> </a:t>
            </a:r>
            <a:r>
              <a:rPr lang="en-US" sz="2000" i="1" dirty="0" err="1" smtClean="0">
                <a:solidFill>
                  <a:srgbClr val="002060"/>
                </a:solidFill>
              </a:rPr>
              <a:t>dương</a:t>
            </a:r>
            <a:r>
              <a:rPr lang="en-US" sz="2000" i="1" dirty="0" smtClean="0">
                <a:solidFill>
                  <a:srgbClr val="002060"/>
                </a:solidFill>
              </a:rPr>
              <a:t>.</a:t>
            </a:r>
            <a:endParaRPr lang="vi-VN" sz="2000" i="1" dirty="0" smtClean="0">
              <a:solidFill>
                <a:srgbClr val="00206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Rectangle 13"/>
              <p:cNvSpPr/>
              <p:nvPr/>
            </p:nvSpPr>
            <p:spPr>
              <a:xfrm>
                <a:off x="890336" y="1024809"/>
                <a:ext cx="6168190" cy="8925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en-US" sz="2000" dirty="0"/>
                  <a:t>Cho a, b </a:t>
                </a:r>
                <a14:m>
                  <m:oMath xmlns:m="http://schemas.openxmlformats.org/officeDocument/2006/math">
                    <m:r>
                      <a:rPr lang="en-US" sz="2000" i="1"/>
                      <m:t>∈</m:t>
                    </m:r>
                  </m:oMath>
                </a14:m>
                <a:r>
                  <a:rPr lang="en-US" sz="2000" dirty="0"/>
                  <a:t> Z</a:t>
                </a:r>
                <a:r>
                  <a:rPr lang="en-US" sz="2000" baseline="30000" dirty="0"/>
                  <a:t>+</a:t>
                </a:r>
                <a:r>
                  <a:rPr lang="en-US" sz="2000" dirty="0"/>
                  <a:t>. </a:t>
                </a:r>
                <a:r>
                  <a:rPr lang="en-US" sz="2000" dirty="0" err="1"/>
                  <a:t>Để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tìm</a:t>
                </a:r>
                <a:r>
                  <a:rPr lang="en-US" sz="2000" dirty="0"/>
                  <a:t> </a:t>
                </a:r>
                <a:r>
                  <a:rPr lang="en-US" sz="2000" dirty="0" smtClean="0"/>
                  <a:t>BCNN(a</a:t>
                </a:r>
                <a:r>
                  <a:rPr lang="en-US" sz="2000" dirty="0"/>
                  <a:t>, b):</a:t>
                </a:r>
              </a:p>
              <a:p>
                <a:pPr>
                  <a:lnSpc>
                    <a:spcPct val="130000"/>
                  </a:lnSpc>
                </a:pPr>
                <a:r>
                  <a:rPr lang="en-US" sz="2000" dirty="0" err="1"/>
                  <a:t>Nhập</a:t>
                </a:r>
                <a:r>
                  <a:rPr lang="en-US" sz="2000" dirty="0"/>
                  <a:t> </a:t>
                </a:r>
                <a:r>
                  <a:rPr lang="en-US" sz="2000" dirty="0" err="1"/>
                  <a:t>lệnh</a:t>
                </a:r>
                <a:r>
                  <a:rPr lang="en-US" sz="2000" dirty="0"/>
                  <a:t> </a:t>
                </a:r>
                <a:r>
                  <a:rPr lang="en-US" sz="2000" b="1" dirty="0" smtClean="0"/>
                  <a:t>BSCNN(</a:t>
                </a:r>
                <a:r>
                  <a:rPr lang="en-US" sz="2000" b="1" dirty="0" err="1" smtClean="0"/>
                  <a:t>a,b</a:t>
                </a:r>
                <a:r>
                  <a:rPr lang="en-US" sz="2000" b="1" dirty="0"/>
                  <a:t>)</a:t>
                </a:r>
                <a:r>
                  <a:rPr lang="en-US" sz="2000" dirty="0"/>
                  <a:t> </a:t>
                </a:r>
                <a:r>
                  <a:rPr lang="en-US" sz="2000" dirty="0" err="1"/>
                  <a:t>rồi</a:t>
                </a:r>
                <a:r>
                  <a:rPr lang="en-US" sz="2000" dirty="0"/>
                  <a:t> </a:t>
                </a:r>
                <a:r>
                  <a:rPr lang="en-US" sz="2000" dirty="0" err="1"/>
                  <a:t>bấm</a:t>
                </a:r>
                <a:r>
                  <a:rPr lang="en-US" sz="2000" dirty="0"/>
                  <a:t> </a:t>
                </a:r>
                <a:r>
                  <a:rPr lang="en-US" sz="2000" b="1" dirty="0"/>
                  <a:t>Enter.</a:t>
                </a:r>
                <a:endParaRPr lang="en-US" sz="2000" dirty="0"/>
              </a:p>
            </p:txBody>
          </p:sp>
        </mc:Choice>
        <mc:Fallback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0336" y="1024809"/>
                <a:ext cx="6168190" cy="892552"/>
              </a:xfrm>
              <a:prstGeom prst="rect">
                <a:avLst/>
              </a:prstGeom>
              <a:blipFill>
                <a:blip r:embed="rId3"/>
                <a:stretch>
                  <a:fillRect l="-988" b="-680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 14"/>
          <p:cNvSpPr/>
          <p:nvPr/>
        </p:nvSpPr>
        <p:spPr>
          <a:xfrm>
            <a:off x="890336" y="1917361"/>
            <a:ext cx="6168190" cy="10259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1800" dirty="0" err="1" smtClean="0">
                <a:latin typeface="+mn-lt"/>
                <a:ea typeface="Calibri" panose="020F0502020204030204" pitchFamily="34" charset="0"/>
              </a:rPr>
              <a:t>Ví</a:t>
            </a:r>
            <a:r>
              <a:rPr lang="en-US" sz="1800" dirty="0" smtClean="0"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dirty="0" err="1" smtClean="0">
                <a:latin typeface="+mn-lt"/>
                <a:ea typeface="Calibri" panose="020F0502020204030204" pitchFamily="34" charset="0"/>
              </a:rPr>
              <a:t>dụ</a:t>
            </a:r>
            <a:r>
              <a:rPr lang="en-US" sz="1800" dirty="0" smtClean="0">
                <a:latin typeface="+mn-lt"/>
                <a:ea typeface="Calibri" panose="020F0502020204030204" pitchFamily="34" charset="0"/>
              </a:rPr>
              <a:t> 3: </a:t>
            </a:r>
            <a:r>
              <a:rPr lang="en-US" sz="1800" dirty="0" err="1" smtClean="0">
                <a:latin typeface="+mn-lt"/>
                <a:ea typeface="Calibri" panose="020F0502020204030204" pitchFamily="34" charset="0"/>
              </a:rPr>
              <a:t>Tìm</a:t>
            </a:r>
            <a:r>
              <a:rPr lang="en-US" sz="1800" dirty="0" smtClean="0"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dirty="0" err="1" smtClean="0">
                <a:latin typeface="+mn-lt"/>
                <a:ea typeface="Calibri" panose="020F0502020204030204" pitchFamily="34" charset="0"/>
              </a:rPr>
              <a:t>bội</a:t>
            </a:r>
            <a:r>
              <a:rPr lang="en-US" sz="1800" dirty="0" smtClean="0"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dirty="0" err="1" smtClean="0">
                <a:latin typeface="+mn-lt"/>
                <a:ea typeface="Calibri" panose="020F0502020204030204" pitchFamily="34" charset="0"/>
              </a:rPr>
              <a:t>chung</a:t>
            </a:r>
            <a:r>
              <a:rPr lang="en-US" sz="1800" dirty="0" smtClean="0"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dirty="0" err="1" smtClean="0">
                <a:latin typeface="+mn-lt"/>
                <a:ea typeface="Calibri" panose="020F0502020204030204" pitchFamily="34" charset="0"/>
              </a:rPr>
              <a:t>nhỏ</a:t>
            </a:r>
            <a:r>
              <a:rPr lang="en-US" sz="1800" dirty="0" smtClean="0"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dirty="0" err="1" smtClean="0">
                <a:latin typeface="+mn-lt"/>
                <a:ea typeface="Calibri" panose="020F0502020204030204" pitchFamily="34" charset="0"/>
              </a:rPr>
              <a:t>nhất</a:t>
            </a:r>
            <a:r>
              <a:rPr lang="en-US" sz="1800" dirty="0" smtClean="0"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dirty="0" err="1" smtClean="0">
                <a:latin typeface="+mn-lt"/>
                <a:ea typeface="Calibri" panose="020F0502020204030204" pitchFamily="34" charset="0"/>
              </a:rPr>
              <a:t>của</a:t>
            </a:r>
            <a:r>
              <a:rPr lang="en-US" sz="1800" dirty="0" smtClean="0">
                <a:latin typeface="+mn-lt"/>
                <a:ea typeface="Calibri" panose="020F0502020204030204" pitchFamily="34" charset="0"/>
              </a:rPr>
              <a:t> 60 </a:t>
            </a:r>
            <a:r>
              <a:rPr lang="en-US" sz="1800" dirty="0" err="1" smtClean="0">
                <a:latin typeface="+mn-lt"/>
                <a:ea typeface="Calibri" panose="020F0502020204030204" pitchFamily="34" charset="0"/>
              </a:rPr>
              <a:t>và</a:t>
            </a:r>
            <a:r>
              <a:rPr lang="en-US" sz="1800" dirty="0" smtClean="0">
                <a:latin typeface="+mn-lt"/>
                <a:ea typeface="Calibri" panose="020F0502020204030204" pitchFamily="34" charset="0"/>
              </a:rPr>
              <a:t> 72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1800" dirty="0" err="1" smtClean="0">
                <a:latin typeface="+mn-lt"/>
                <a:ea typeface="Calibri" panose="020F0502020204030204" pitchFamily="34" charset="0"/>
              </a:rPr>
              <a:t>Nhập</a:t>
            </a:r>
            <a:r>
              <a:rPr lang="en-US" sz="1800" dirty="0" smtClean="0"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dirty="0" err="1">
                <a:latin typeface="+mn-lt"/>
                <a:ea typeface="Calibri" panose="020F0502020204030204" pitchFamily="34" charset="0"/>
              </a:rPr>
              <a:t>lệnh</a:t>
            </a:r>
            <a:r>
              <a:rPr lang="en-US" sz="1800" dirty="0">
                <a:latin typeface="+mn-lt"/>
                <a:ea typeface="Calibri" panose="020F0502020204030204" pitchFamily="34" charset="0"/>
              </a:rPr>
              <a:t>: </a:t>
            </a:r>
            <a:r>
              <a:rPr lang="en-US" sz="1800" dirty="0" smtClean="0">
                <a:latin typeface="+mn-lt"/>
                <a:ea typeface="Calibri" panose="020F0502020204030204" pitchFamily="34" charset="0"/>
              </a:rPr>
              <a:t>BSCNN(60,72) </a:t>
            </a:r>
            <a:r>
              <a:rPr lang="en-US" sz="1800" dirty="0" err="1">
                <a:latin typeface="+mn-lt"/>
                <a:ea typeface="Calibri" panose="020F0502020204030204" pitchFamily="34" charset="0"/>
              </a:rPr>
              <a:t>rồi</a:t>
            </a:r>
            <a:r>
              <a:rPr lang="en-US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dirty="0" err="1">
                <a:latin typeface="+mn-lt"/>
                <a:ea typeface="Calibri" panose="020F0502020204030204" pitchFamily="34" charset="0"/>
              </a:rPr>
              <a:t>bấm</a:t>
            </a:r>
            <a:r>
              <a:rPr lang="en-US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b="1" dirty="0">
                <a:latin typeface="+mn-lt"/>
                <a:ea typeface="Calibri" panose="020F0502020204030204" pitchFamily="34" charset="0"/>
              </a:rPr>
              <a:t>Enter</a:t>
            </a:r>
            <a:r>
              <a:rPr lang="en-US" sz="1800" dirty="0">
                <a:latin typeface="+mn-lt"/>
                <a:ea typeface="Calibri" panose="020F0502020204030204" pitchFamily="34" charset="0"/>
              </a:rPr>
              <a:t>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83301" y="3000933"/>
            <a:ext cx="3248008" cy="55194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66953" y="4040855"/>
            <a:ext cx="2280703" cy="5482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build="allAtOnce"/>
      <p:bldP spid="15" grpId="0" build="allAtOnce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extBox 43"/>
          <p:cNvSpPr txBox="1"/>
          <p:nvPr/>
        </p:nvSpPr>
        <p:spPr>
          <a:xfrm>
            <a:off x="641683" y="609600"/>
            <a:ext cx="70585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 err="1" smtClean="0">
                <a:solidFill>
                  <a:srgbClr val="002060"/>
                </a:solidFill>
              </a:rPr>
              <a:t>Luyện</a:t>
            </a:r>
            <a:r>
              <a:rPr lang="en-US" sz="2000" b="1" u="sng" dirty="0" smtClean="0">
                <a:solidFill>
                  <a:srgbClr val="002060"/>
                </a:solidFill>
              </a:rPr>
              <a:t> </a:t>
            </a:r>
            <a:r>
              <a:rPr lang="en-US" sz="2000" b="1" u="sng" dirty="0" err="1" smtClean="0">
                <a:solidFill>
                  <a:srgbClr val="002060"/>
                </a:solidFill>
              </a:rPr>
              <a:t>tập</a:t>
            </a:r>
            <a:r>
              <a:rPr lang="en-US" sz="2000" b="1" u="sng" dirty="0" smtClean="0">
                <a:solidFill>
                  <a:srgbClr val="002060"/>
                </a:solidFill>
              </a:rPr>
              <a:t> 3: </a:t>
            </a:r>
            <a:r>
              <a:rPr lang="en-US" sz="2000" dirty="0" err="1" smtClean="0"/>
              <a:t>Tìm</a:t>
            </a:r>
            <a:r>
              <a:rPr lang="en-US" sz="2000" dirty="0" smtClean="0"/>
              <a:t> </a:t>
            </a:r>
            <a:r>
              <a:rPr lang="en-US" sz="2000" dirty="0" err="1" smtClean="0"/>
              <a:t>bội</a:t>
            </a:r>
            <a:r>
              <a:rPr lang="en-US" sz="2000" dirty="0" smtClean="0"/>
              <a:t> </a:t>
            </a:r>
            <a:r>
              <a:rPr lang="en-US" sz="2000" dirty="0" err="1" smtClean="0"/>
              <a:t>chung</a:t>
            </a:r>
            <a:r>
              <a:rPr lang="en-US" sz="2000" dirty="0" smtClean="0"/>
              <a:t> </a:t>
            </a:r>
            <a:r>
              <a:rPr lang="en-US" sz="2000" dirty="0" err="1" smtClean="0"/>
              <a:t>nhỏ</a:t>
            </a:r>
            <a:r>
              <a:rPr lang="en-US" sz="2000" dirty="0" smtClean="0"/>
              <a:t> </a:t>
            </a:r>
            <a:r>
              <a:rPr lang="en-US" sz="2000" dirty="0" err="1" smtClean="0"/>
              <a:t>nhất</a:t>
            </a:r>
            <a:r>
              <a:rPr lang="en-US" sz="2000" dirty="0" smtClean="0"/>
              <a:t> </a:t>
            </a:r>
            <a:r>
              <a:rPr lang="en-US" sz="2000" dirty="0" err="1" smtClean="0"/>
              <a:t>của</a:t>
            </a:r>
            <a:r>
              <a:rPr lang="en-US" sz="2000" dirty="0" smtClean="0"/>
              <a:t> 186 </a:t>
            </a:r>
            <a:r>
              <a:rPr lang="en-US" sz="2000" dirty="0" err="1" smtClean="0"/>
              <a:t>và</a:t>
            </a:r>
            <a:r>
              <a:rPr lang="en-US" sz="2000" dirty="0" smtClean="0"/>
              <a:t> 194.</a:t>
            </a:r>
            <a:endParaRPr lang="vi-VN" sz="2000" dirty="0" smtClean="0"/>
          </a:p>
        </p:txBody>
      </p:sp>
      <p:sp>
        <p:nvSpPr>
          <p:cNvPr id="45" name="Rectangle 44"/>
          <p:cNvSpPr/>
          <p:nvPr/>
        </p:nvSpPr>
        <p:spPr>
          <a:xfrm>
            <a:off x="641684" y="1225012"/>
            <a:ext cx="537038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/>
              <a:t>- </a:t>
            </a:r>
            <a:r>
              <a:rPr lang="en-US" sz="2000" dirty="0" err="1" smtClean="0"/>
              <a:t>Nhập</a:t>
            </a:r>
            <a:r>
              <a:rPr lang="en-US" sz="2000" dirty="0" smtClean="0"/>
              <a:t> </a:t>
            </a:r>
            <a:r>
              <a:rPr lang="en-US" sz="2000" dirty="0" err="1"/>
              <a:t>lệnh</a:t>
            </a:r>
            <a:r>
              <a:rPr lang="en-US" sz="2000" dirty="0"/>
              <a:t>: </a:t>
            </a:r>
            <a:r>
              <a:rPr lang="en-US" sz="2000" dirty="0" smtClean="0"/>
              <a:t>BSCNN(186,194) </a:t>
            </a:r>
            <a:r>
              <a:rPr lang="en-US" sz="2000" dirty="0" err="1"/>
              <a:t>rồi</a:t>
            </a:r>
            <a:r>
              <a:rPr lang="en-US" sz="2000" dirty="0"/>
              <a:t> </a:t>
            </a:r>
            <a:r>
              <a:rPr lang="en-US" sz="2000" dirty="0" err="1"/>
              <a:t>bấm</a:t>
            </a:r>
            <a:r>
              <a:rPr lang="en-US" sz="2000" dirty="0"/>
              <a:t> </a:t>
            </a:r>
            <a:r>
              <a:rPr lang="en-US" sz="2000" b="1" dirty="0"/>
              <a:t>Enter.</a:t>
            </a:r>
            <a:endParaRPr lang="en-US" sz="2000" dirty="0"/>
          </a:p>
        </p:txBody>
      </p:sp>
      <p:sp>
        <p:nvSpPr>
          <p:cNvPr id="46" name="Rectangle 45"/>
          <p:cNvSpPr/>
          <p:nvPr/>
        </p:nvSpPr>
        <p:spPr>
          <a:xfrm>
            <a:off x="745957" y="2714848"/>
            <a:ext cx="5534527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2000" dirty="0">
                <a:latin typeface="+mn-lt"/>
                <a:ea typeface="Calibri" panose="020F0502020204030204" pitchFamily="34" charset="0"/>
              </a:rPr>
              <a:t>- </a:t>
            </a:r>
            <a:r>
              <a:rPr lang="en-US" sz="2000" dirty="0" err="1">
                <a:latin typeface="+mn-lt"/>
                <a:ea typeface="Calibri" panose="020F0502020204030204" pitchFamily="34" charset="0"/>
              </a:rPr>
              <a:t>Màn</a:t>
            </a:r>
            <a:r>
              <a:rPr lang="en-US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n-lt"/>
                <a:ea typeface="Calibri" panose="020F0502020204030204" pitchFamily="34" charset="0"/>
              </a:rPr>
              <a:t>hình</a:t>
            </a:r>
            <a:r>
              <a:rPr lang="en-US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n-lt"/>
                <a:ea typeface="Calibri" panose="020F0502020204030204" pitchFamily="34" charset="0"/>
              </a:rPr>
              <a:t>xuất</a:t>
            </a:r>
            <a:r>
              <a:rPr lang="en-US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n-lt"/>
                <a:ea typeface="Calibri" panose="020F0502020204030204" pitchFamily="34" charset="0"/>
              </a:rPr>
              <a:t>hiện</a:t>
            </a:r>
            <a:r>
              <a:rPr lang="en-US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n-lt"/>
                <a:ea typeface="Calibri" panose="020F0502020204030204" pitchFamily="34" charset="0"/>
              </a:rPr>
              <a:t>kết</a:t>
            </a:r>
            <a:r>
              <a:rPr lang="en-US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 smtClean="0">
                <a:latin typeface="+mn-lt"/>
                <a:ea typeface="Calibri" panose="020F0502020204030204" pitchFamily="34" charset="0"/>
              </a:rPr>
              <a:t>quả</a:t>
            </a:r>
            <a:r>
              <a:rPr lang="en-US" sz="2000" dirty="0" smtClean="0">
                <a:latin typeface="+mn-lt"/>
                <a:ea typeface="Calibri" panose="020F0502020204030204" pitchFamily="34" charset="0"/>
              </a:rPr>
              <a:t>: </a:t>
            </a:r>
            <a:r>
              <a:rPr lang="en-US" sz="2000" b="1" dirty="0" smtClean="0">
                <a:latin typeface="+mn-lt"/>
                <a:ea typeface="Calibri" panose="020F0502020204030204" pitchFamily="34" charset="0"/>
              </a:rPr>
              <a:t>18042</a:t>
            </a:r>
            <a:endParaRPr lang="en-US" sz="2000" b="1" dirty="0">
              <a:latin typeface="+mn-lt"/>
              <a:ea typeface="Calibri" panose="020F05020202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9306" y="1951090"/>
            <a:ext cx="2640704" cy="40952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22036" y="3623083"/>
            <a:ext cx="2864642" cy="5639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5" grpId="0"/>
      <p:bldP spid="4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37937" y="624699"/>
            <a:ext cx="71387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>
                <a:solidFill>
                  <a:srgbClr val="002060"/>
                </a:solidFill>
              </a:rPr>
              <a:t>d. </a:t>
            </a:r>
            <a:r>
              <a:rPr lang="en-US" sz="2000" i="1" dirty="0" err="1" smtClean="0">
                <a:solidFill>
                  <a:srgbClr val="002060"/>
                </a:solidFill>
              </a:rPr>
              <a:t>Tìm</a:t>
            </a:r>
            <a:r>
              <a:rPr lang="en-US" sz="2000" i="1" dirty="0" smtClean="0">
                <a:solidFill>
                  <a:srgbClr val="002060"/>
                </a:solidFill>
              </a:rPr>
              <a:t> </a:t>
            </a:r>
            <a:r>
              <a:rPr lang="en-US" sz="2000" i="1" dirty="0" err="1" smtClean="0">
                <a:solidFill>
                  <a:srgbClr val="002060"/>
                </a:solidFill>
              </a:rPr>
              <a:t>số</a:t>
            </a:r>
            <a:r>
              <a:rPr lang="en-US" sz="2000" i="1" dirty="0" smtClean="0">
                <a:solidFill>
                  <a:srgbClr val="002060"/>
                </a:solidFill>
              </a:rPr>
              <a:t> </a:t>
            </a:r>
            <a:r>
              <a:rPr lang="en-US" sz="2000" i="1" dirty="0" err="1" smtClean="0">
                <a:solidFill>
                  <a:srgbClr val="002060"/>
                </a:solidFill>
              </a:rPr>
              <a:t>dư</a:t>
            </a:r>
            <a:r>
              <a:rPr lang="en-US" sz="2000" i="1" dirty="0" smtClean="0">
                <a:solidFill>
                  <a:srgbClr val="002060"/>
                </a:solidFill>
              </a:rPr>
              <a:t> </a:t>
            </a:r>
            <a:r>
              <a:rPr lang="en-US" sz="2000" i="1" dirty="0" err="1" smtClean="0">
                <a:solidFill>
                  <a:srgbClr val="002060"/>
                </a:solidFill>
              </a:rPr>
              <a:t>của</a:t>
            </a:r>
            <a:r>
              <a:rPr lang="en-US" sz="2000" i="1" dirty="0" smtClean="0">
                <a:solidFill>
                  <a:srgbClr val="002060"/>
                </a:solidFill>
              </a:rPr>
              <a:t> </a:t>
            </a:r>
            <a:r>
              <a:rPr lang="en-US" sz="2000" i="1" dirty="0" err="1" smtClean="0">
                <a:solidFill>
                  <a:srgbClr val="002060"/>
                </a:solidFill>
              </a:rPr>
              <a:t>phép</a:t>
            </a:r>
            <a:r>
              <a:rPr lang="en-US" sz="2000" i="1" dirty="0" smtClean="0">
                <a:solidFill>
                  <a:srgbClr val="002060"/>
                </a:solidFill>
              </a:rPr>
              <a:t> chia.</a:t>
            </a:r>
            <a:endParaRPr lang="vi-VN" sz="2000" i="1" dirty="0" smtClean="0">
              <a:solidFill>
                <a:srgbClr val="00206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/>
              <p:cNvSpPr/>
              <p:nvPr/>
            </p:nvSpPr>
            <p:spPr>
              <a:xfrm>
                <a:off x="890336" y="1024809"/>
                <a:ext cx="6168190" cy="8925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en-US" sz="2000" dirty="0"/>
                  <a:t>Cho a, b </a:t>
                </a:r>
                <a14:m>
                  <m:oMath xmlns:m="http://schemas.openxmlformats.org/officeDocument/2006/math">
                    <m:r>
                      <a:rPr lang="en-US" sz="2000" i="1"/>
                      <m:t>∈</m:t>
                    </m:r>
                  </m:oMath>
                </a14:m>
                <a:r>
                  <a:rPr lang="en-US" sz="2000" dirty="0"/>
                  <a:t> Z</a:t>
                </a:r>
                <a:r>
                  <a:rPr lang="en-US" sz="2000" baseline="30000" dirty="0"/>
                  <a:t>+</a:t>
                </a:r>
                <a:r>
                  <a:rPr lang="en-US" sz="2000" dirty="0"/>
                  <a:t>. </a:t>
                </a:r>
                <a:r>
                  <a:rPr lang="en-US" sz="2000" dirty="0" err="1"/>
                  <a:t>Để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tìm</a:t>
                </a:r>
                <a:r>
                  <a:rPr lang="en-US" sz="2000" dirty="0"/>
                  <a:t> </a:t>
                </a:r>
                <a:r>
                  <a:rPr lang="en-US" sz="2000" dirty="0" err="1" smtClean="0"/>
                  <a:t>số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dư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của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phép</a:t>
                </a:r>
                <a:r>
                  <a:rPr lang="en-US" sz="2000" dirty="0" smtClean="0"/>
                  <a:t> chia a </a:t>
                </a:r>
                <a:r>
                  <a:rPr lang="en-US" sz="2000" dirty="0" err="1" smtClean="0"/>
                  <a:t>cho</a:t>
                </a:r>
                <a:r>
                  <a:rPr lang="en-US" sz="2000" dirty="0" smtClean="0"/>
                  <a:t> b:</a:t>
                </a:r>
                <a:endParaRPr lang="en-US" sz="2000" dirty="0"/>
              </a:p>
              <a:p>
                <a:pPr>
                  <a:lnSpc>
                    <a:spcPct val="130000"/>
                  </a:lnSpc>
                </a:pPr>
                <a:r>
                  <a:rPr lang="en-US" sz="2000" dirty="0" err="1"/>
                  <a:t>Nhập</a:t>
                </a:r>
                <a:r>
                  <a:rPr lang="en-US" sz="2000" dirty="0"/>
                  <a:t> </a:t>
                </a:r>
                <a:r>
                  <a:rPr lang="en-US" sz="2000" dirty="0" err="1"/>
                  <a:t>lệnh</a:t>
                </a:r>
                <a:r>
                  <a:rPr lang="en-US" sz="2000" dirty="0"/>
                  <a:t> </a:t>
                </a:r>
                <a:r>
                  <a:rPr lang="en-US" sz="2000" b="1" dirty="0" err="1" smtClean="0"/>
                  <a:t>SoDu</a:t>
                </a:r>
                <a:r>
                  <a:rPr lang="en-US" sz="2000" b="1" dirty="0" smtClean="0"/>
                  <a:t>(</a:t>
                </a:r>
                <a:r>
                  <a:rPr lang="en-US" sz="2000" b="1" dirty="0" err="1" smtClean="0"/>
                  <a:t>a,b</a:t>
                </a:r>
                <a:r>
                  <a:rPr lang="en-US" sz="2000" b="1" dirty="0"/>
                  <a:t>)</a:t>
                </a:r>
                <a:r>
                  <a:rPr lang="en-US" sz="2000" dirty="0"/>
                  <a:t> </a:t>
                </a:r>
                <a:r>
                  <a:rPr lang="en-US" sz="2000" dirty="0" err="1"/>
                  <a:t>rồi</a:t>
                </a:r>
                <a:r>
                  <a:rPr lang="en-US" sz="2000" dirty="0"/>
                  <a:t> </a:t>
                </a:r>
                <a:r>
                  <a:rPr lang="en-US" sz="2000" dirty="0" err="1"/>
                  <a:t>bấm</a:t>
                </a:r>
                <a:r>
                  <a:rPr lang="en-US" sz="2000" dirty="0"/>
                  <a:t> </a:t>
                </a:r>
                <a:r>
                  <a:rPr lang="en-US" sz="2000" b="1" dirty="0"/>
                  <a:t>Enter.</a:t>
                </a:r>
                <a:endParaRPr lang="en-US" sz="2000" dirty="0"/>
              </a:p>
            </p:txBody>
          </p:sp>
        </mc:Choice>
        <mc:Fallback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0336" y="1024809"/>
                <a:ext cx="6168190" cy="892552"/>
              </a:xfrm>
              <a:prstGeom prst="rect">
                <a:avLst/>
              </a:prstGeom>
              <a:blipFill>
                <a:blip r:embed="rId2"/>
                <a:stretch>
                  <a:fillRect l="-988" b="-680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/>
          <p:cNvSpPr/>
          <p:nvPr/>
        </p:nvSpPr>
        <p:spPr>
          <a:xfrm>
            <a:off x="890336" y="1917361"/>
            <a:ext cx="6168190" cy="10259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1800" dirty="0" err="1" smtClean="0">
                <a:latin typeface="+mn-lt"/>
                <a:ea typeface="Calibri" panose="020F0502020204030204" pitchFamily="34" charset="0"/>
              </a:rPr>
              <a:t>Ví</a:t>
            </a:r>
            <a:r>
              <a:rPr lang="en-US" sz="1800" dirty="0" smtClean="0"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dirty="0" err="1" smtClean="0">
                <a:latin typeface="+mn-lt"/>
                <a:ea typeface="Calibri" panose="020F0502020204030204" pitchFamily="34" charset="0"/>
              </a:rPr>
              <a:t>dụ</a:t>
            </a:r>
            <a:r>
              <a:rPr lang="en-US" sz="1800" dirty="0" smtClean="0">
                <a:latin typeface="+mn-lt"/>
                <a:ea typeface="Calibri" panose="020F0502020204030204" pitchFamily="34" charset="0"/>
              </a:rPr>
              <a:t> 4: </a:t>
            </a:r>
            <a:r>
              <a:rPr lang="en-US" sz="1800" dirty="0" err="1" smtClean="0">
                <a:latin typeface="+mn-lt"/>
                <a:ea typeface="Calibri" panose="020F0502020204030204" pitchFamily="34" charset="0"/>
              </a:rPr>
              <a:t>Tìm</a:t>
            </a:r>
            <a:r>
              <a:rPr lang="en-US" sz="1800" dirty="0" smtClean="0"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dirty="0" err="1" smtClean="0">
                <a:latin typeface="+mn-lt"/>
                <a:ea typeface="Calibri" panose="020F0502020204030204" pitchFamily="34" charset="0"/>
              </a:rPr>
              <a:t>số</a:t>
            </a:r>
            <a:r>
              <a:rPr lang="en-US" sz="1800" dirty="0" smtClean="0"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dirty="0" err="1" smtClean="0">
                <a:latin typeface="+mn-lt"/>
                <a:ea typeface="Calibri" panose="020F0502020204030204" pitchFamily="34" charset="0"/>
              </a:rPr>
              <a:t>dư</a:t>
            </a:r>
            <a:r>
              <a:rPr lang="en-US" sz="1800" dirty="0" smtClean="0"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dirty="0" err="1" smtClean="0">
                <a:latin typeface="+mn-lt"/>
                <a:ea typeface="Calibri" panose="020F0502020204030204" pitchFamily="34" charset="0"/>
              </a:rPr>
              <a:t>của</a:t>
            </a:r>
            <a:r>
              <a:rPr lang="en-US" sz="1800" dirty="0" smtClean="0"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dirty="0" err="1" smtClean="0">
                <a:latin typeface="+mn-lt"/>
                <a:ea typeface="Calibri" panose="020F0502020204030204" pitchFamily="34" charset="0"/>
              </a:rPr>
              <a:t>phép</a:t>
            </a:r>
            <a:r>
              <a:rPr lang="en-US" sz="1800" dirty="0" smtClean="0">
                <a:latin typeface="+mn-lt"/>
                <a:ea typeface="Calibri" panose="020F0502020204030204" pitchFamily="34" charset="0"/>
              </a:rPr>
              <a:t> chia 55 </a:t>
            </a:r>
            <a:r>
              <a:rPr lang="en-US" sz="1800" dirty="0" err="1" smtClean="0">
                <a:latin typeface="+mn-lt"/>
                <a:ea typeface="Calibri" panose="020F0502020204030204" pitchFamily="34" charset="0"/>
              </a:rPr>
              <a:t>cho</a:t>
            </a:r>
            <a:r>
              <a:rPr lang="en-US" sz="1800" dirty="0" smtClean="0">
                <a:latin typeface="+mn-lt"/>
                <a:ea typeface="Calibri" panose="020F0502020204030204" pitchFamily="34" charset="0"/>
              </a:rPr>
              <a:t> 16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1800" dirty="0" err="1" smtClean="0">
                <a:latin typeface="+mn-lt"/>
                <a:ea typeface="Calibri" panose="020F0502020204030204" pitchFamily="34" charset="0"/>
              </a:rPr>
              <a:t>Nhập</a:t>
            </a:r>
            <a:r>
              <a:rPr lang="en-US" sz="1800" dirty="0" smtClean="0"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dirty="0" err="1">
                <a:latin typeface="+mn-lt"/>
                <a:ea typeface="Calibri" panose="020F0502020204030204" pitchFamily="34" charset="0"/>
              </a:rPr>
              <a:t>lệnh</a:t>
            </a:r>
            <a:r>
              <a:rPr lang="en-US" sz="1800" dirty="0">
                <a:latin typeface="+mn-lt"/>
                <a:ea typeface="Calibri" panose="020F0502020204030204" pitchFamily="34" charset="0"/>
              </a:rPr>
              <a:t>: </a:t>
            </a:r>
            <a:r>
              <a:rPr lang="en-US" sz="1800" dirty="0" err="1" smtClean="0">
                <a:latin typeface="+mn-lt"/>
                <a:ea typeface="Calibri" panose="020F0502020204030204" pitchFamily="34" charset="0"/>
              </a:rPr>
              <a:t>SoDu</a:t>
            </a:r>
            <a:r>
              <a:rPr lang="en-US" sz="1800" dirty="0" smtClean="0">
                <a:latin typeface="+mn-lt"/>
                <a:ea typeface="Calibri" panose="020F0502020204030204" pitchFamily="34" charset="0"/>
              </a:rPr>
              <a:t>(55,16) </a:t>
            </a:r>
            <a:r>
              <a:rPr lang="en-US" sz="1800" dirty="0" err="1">
                <a:latin typeface="+mn-lt"/>
                <a:ea typeface="Calibri" panose="020F0502020204030204" pitchFamily="34" charset="0"/>
              </a:rPr>
              <a:t>rồi</a:t>
            </a:r>
            <a:r>
              <a:rPr lang="en-US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dirty="0" err="1">
                <a:latin typeface="+mn-lt"/>
                <a:ea typeface="Calibri" panose="020F0502020204030204" pitchFamily="34" charset="0"/>
              </a:rPr>
              <a:t>bấm</a:t>
            </a:r>
            <a:r>
              <a:rPr lang="en-US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b="1" dirty="0">
                <a:latin typeface="+mn-lt"/>
                <a:ea typeface="Calibri" panose="020F0502020204030204" pitchFamily="34" charset="0"/>
              </a:rPr>
              <a:t>Enter</a:t>
            </a:r>
            <a:r>
              <a:rPr lang="en-US" sz="1800" dirty="0">
                <a:latin typeface="+mn-lt"/>
                <a:ea typeface="Calibri" panose="020F0502020204030204" pitchFamily="34" charset="0"/>
              </a:rPr>
              <a:t>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8384" y="2943283"/>
            <a:ext cx="2737842" cy="47950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7456" y="3667538"/>
            <a:ext cx="2358770" cy="552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036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allAtOnce"/>
      <p:bldP spid="6" grpId="0" build="allAtOnce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" name="Google Shape;512;p37"/>
          <p:cNvGrpSpPr/>
          <p:nvPr/>
        </p:nvGrpSpPr>
        <p:grpSpPr>
          <a:xfrm rot="-10191158" flipH="1">
            <a:off x="335976" y="535355"/>
            <a:ext cx="1000007" cy="1902574"/>
            <a:chOff x="2970888" y="614306"/>
            <a:chExt cx="988120" cy="1879957"/>
          </a:xfrm>
        </p:grpSpPr>
        <p:sp>
          <p:nvSpPr>
            <p:cNvPr id="513" name="Google Shape;513;p37"/>
            <p:cNvSpPr/>
            <p:nvPr/>
          </p:nvSpPr>
          <p:spPr>
            <a:xfrm>
              <a:off x="3186860" y="623276"/>
              <a:ext cx="772147" cy="715940"/>
            </a:xfrm>
            <a:custGeom>
              <a:avLst/>
              <a:gdLst/>
              <a:ahLst/>
              <a:cxnLst/>
              <a:rect l="l" t="t" r="r" b="b"/>
              <a:pathLst>
                <a:path w="19109" h="17718" extrusionOk="0">
                  <a:moveTo>
                    <a:pt x="9539" y="0"/>
                  </a:moveTo>
                  <a:cubicBezTo>
                    <a:pt x="5304" y="0"/>
                    <a:pt x="1559" y="3052"/>
                    <a:pt x="822" y="7370"/>
                  </a:cubicBezTo>
                  <a:cubicBezTo>
                    <a:pt x="0" y="12194"/>
                    <a:pt x="3247" y="16769"/>
                    <a:pt x="8070" y="17591"/>
                  </a:cubicBezTo>
                  <a:cubicBezTo>
                    <a:pt x="8572" y="17677"/>
                    <a:pt x="9071" y="17718"/>
                    <a:pt x="9564" y="17718"/>
                  </a:cubicBezTo>
                  <a:cubicBezTo>
                    <a:pt x="13804" y="17718"/>
                    <a:pt x="17554" y="14665"/>
                    <a:pt x="18286" y="10344"/>
                  </a:cubicBezTo>
                  <a:cubicBezTo>
                    <a:pt x="19109" y="5521"/>
                    <a:pt x="15861" y="945"/>
                    <a:pt x="11038" y="128"/>
                  </a:cubicBezTo>
                  <a:cubicBezTo>
                    <a:pt x="10535" y="42"/>
                    <a:pt x="10033" y="0"/>
                    <a:pt x="953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37"/>
            <p:cNvSpPr/>
            <p:nvPr/>
          </p:nvSpPr>
          <p:spPr>
            <a:xfrm>
              <a:off x="3194861" y="614306"/>
              <a:ext cx="756146" cy="733719"/>
            </a:xfrm>
            <a:custGeom>
              <a:avLst/>
              <a:gdLst/>
              <a:ahLst/>
              <a:cxnLst/>
              <a:rect l="l" t="t" r="r" b="b"/>
              <a:pathLst>
                <a:path w="18713" h="18158" extrusionOk="0">
                  <a:moveTo>
                    <a:pt x="9340" y="436"/>
                  </a:moveTo>
                  <a:cubicBezTo>
                    <a:pt x="9824" y="436"/>
                    <a:pt x="10319" y="479"/>
                    <a:pt x="10808" y="566"/>
                  </a:cubicBezTo>
                  <a:cubicBezTo>
                    <a:pt x="13082" y="953"/>
                    <a:pt x="15067" y="2199"/>
                    <a:pt x="16405" y="4082"/>
                  </a:cubicBezTo>
                  <a:cubicBezTo>
                    <a:pt x="17739" y="5963"/>
                    <a:pt x="18260" y="8254"/>
                    <a:pt x="17873" y="10528"/>
                  </a:cubicBezTo>
                  <a:cubicBezTo>
                    <a:pt x="17486" y="12803"/>
                    <a:pt x="16238" y="14793"/>
                    <a:pt x="14357" y="16126"/>
                  </a:cubicBezTo>
                  <a:cubicBezTo>
                    <a:pt x="12875" y="17176"/>
                    <a:pt x="11149" y="17724"/>
                    <a:pt x="9375" y="17724"/>
                  </a:cubicBezTo>
                  <a:cubicBezTo>
                    <a:pt x="8889" y="17724"/>
                    <a:pt x="8399" y="17682"/>
                    <a:pt x="7910" y="17599"/>
                  </a:cubicBezTo>
                  <a:cubicBezTo>
                    <a:pt x="5630" y="17212"/>
                    <a:pt x="3646" y="15959"/>
                    <a:pt x="2312" y="14076"/>
                  </a:cubicBezTo>
                  <a:cubicBezTo>
                    <a:pt x="974" y="12195"/>
                    <a:pt x="453" y="9904"/>
                    <a:pt x="840" y="7631"/>
                  </a:cubicBezTo>
                  <a:cubicBezTo>
                    <a:pt x="1227" y="5356"/>
                    <a:pt x="2480" y="3366"/>
                    <a:pt x="4361" y="2033"/>
                  </a:cubicBezTo>
                  <a:cubicBezTo>
                    <a:pt x="5835" y="985"/>
                    <a:pt x="7565" y="436"/>
                    <a:pt x="9340" y="436"/>
                  </a:cubicBezTo>
                  <a:close/>
                  <a:moveTo>
                    <a:pt x="9347" y="1"/>
                  </a:moveTo>
                  <a:cubicBezTo>
                    <a:pt x="7479" y="1"/>
                    <a:pt x="5659" y="575"/>
                    <a:pt x="4108" y="1678"/>
                  </a:cubicBezTo>
                  <a:cubicBezTo>
                    <a:pt x="2130" y="3075"/>
                    <a:pt x="818" y="5167"/>
                    <a:pt x="409" y="7554"/>
                  </a:cubicBezTo>
                  <a:cubicBezTo>
                    <a:pt x="1" y="9947"/>
                    <a:pt x="549" y="12351"/>
                    <a:pt x="1952" y="14329"/>
                  </a:cubicBezTo>
                  <a:cubicBezTo>
                    <a:pt x="3356" y="16309"/>
                    <a:pt x="5441" y="17620"/>
                    <a:pt x="7835" y="18029"/>
                  </a:cubicBezTo>
                  <a:cubicBezTo>
                    <a:pt x="8351" y="18115"/>
                    <a:pt x="8867" y="18158"/>
                    <a:pt x="9377" y="18158"/>
                  </a:cubicBezTo>
                  <a:cubicBezTo>
                    <a:pt x="11238" y="18158"/>
                    <a:pt x="13055" y="17582"/>
                    <a:pt x="14610" y="16486"/>
                  </a:cubicBezTo>
                  <a:cubicBezTo>
                    <a:pt x="16583" y="15083"/>
                    <a:pt x="17900" y="12991"/>
                    <a:pt x="18303" y="10604"/>
                  </a:cubicBezTo>
                  <a:cubicBezTo>
                    <a:pt x="18712" y="8211"/>
                    <a:pt x="18164" y="5807"/>
                    <a:pt x="16760" y="3829"/>
                  </a:cubicBezTo>
                  <a:cubicBezTo>
                    <a:pt x="15357" y="1850"/>
                    <a:pt x="13270" y="538"/>
                    <a:pt x="10878" y="129"/>
                  </a:cubicBezTo>
                  <a:cubicBezTo>
                    <a:pt x="10367" y="43"/>
                    <a:pt x="9855" y="1"/>
                    <a:pt x="93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37"/>
            <p:cNvSpPr/>
            <p:nvPr/>
          </p:nvSpPr>
          <p:spPr>
            <a:xfrm>
              <a:off x="3220074" y="623276"/>
              <a:ext cx="738932" cy="418016"/>
            </a:xfrm>
            <a:custGeom>
              <a:avLst/>
              <a:gdLst/>
              <a:ahLst/>
              <a:cxnLst/>
              <a:rect l="l" t="t" r="r" b="b"/>
              <a:pathLst>
                <a:path w="18287" h="10345" extrusionOk="0">
                  <a:moveTo>
                    <a:pt x="8717" y="0"/>
                  </a:moveTo>
                  <a:cubicBezTo>
                    <a:pt x="4482" y="0"/>
                    <a:pt x="737" y="3052"/>
                    <a:pt x="0" y="7370"/>
                  </a:cubicBezTo>
                  <a:lnTo>
                    <a:pt x="17464" y="10344"/>
                  </a:lnTo>
                  <a:cubicBezTo>
                    <a:pt x="18287" y="5521"/>
                    <a:pt x="15039" y="945"/>
                    <a:pt x="10216" y="128"/>
                  </a:cubicBezTo>
                  <a:cubicBezTo>
                    <a:pt x="9713" y="42"/>
                    <a:pt x="9211" y="0"/>
                    <a:pt x="87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37"/>
            <p:cNvSpPr/>
            <p:nvPr/>
          </p:nvSpPr>
          <p:spPr>
            <a:xfrm>
              <a:off x="3210942" y="614306"/>
              <a:ext cx="740063" cy="435835"/>
            </a:xfrm>
            <a:custGeom>
              <a:avLst/>
              <a:gdLst/>
              <a:ahLst/>
              <a:cxnLst/>
              <a:rect l="l" t="t" r="r" b="b"/>
              <a:pathLst>
                <a:path w="18315" h="10786" extrusionOk="0">
                  <a:moveTo>
                    <a:pt x="8939" y="441"/>
                  </a:moveTo>
                  <a:cubicBezTo>
                    <a:pt x="9427" y="441"/>
                    <a:pt x="9919" y="482"/>
                    <a:pt x="10410" y="566"/>
                  </a:cubicBezTo>
                  <a:cubicBezTo>
                    <a:pt x="12684" y="953"/>
                    <a:pt x="14669" y="2199"/>
                    <a:pt x="16007" y="4082"/>
                  </a:cubicBezTo>
                  <a:cubicBezTo>
                    <a:pt x="17297" y="5904"/>
                    <a:pt x="17830" y="8108"/>
                    <a:pt x="17508" y="10313"/>
                  </a:cubicBezTo>
                  <a:lnTo>
                    <a:pt x="484" y="7415"/>
                  </a:lnTo>
                  <a:cubicBezTo>
                    <a:pt x="909" y="5232"/>
                    <a:pt x="2140" y="3323"/>
                    <a:pt x="3963" y="2033"/>
                  </a:cubicBezTo>
                  <a:cubicBezTo>
                    <a:pt x="5439" y="987"/>
                    <a:pt x="7164" y="441"/>
                    <a:pt x="8939" y="441"/>
                  </a:cubicBezTo>
                  <a:close/>
                  <a:moveTo>
                    <a:pt x="8949" y="1"/>
                  </a:moveTo>
                  <a:cubicBezTo>
                    <a:pt x="7081" y="1"/>
                    <a:pt x="5261" y="575"/>
                    <a:pt x="3710" y="1678"/>
                  </a:cubicBezTo>
                  <a:cubicBezTo>
                    <a:pt x="1732" y="3075"/>
                    <a:pt x="420" y="5167"/>
                    <a:pt x="11" y="7554"/>
                  </a:cubicBezTo>
                  <a:cubicBezTo>
                    <a:pt x="0" y="7614"/>
                    <a:pt x="17" y="7673"/>
                    <a:pt x="49" y="7721"/>
                  </a:cubicBezTo>
                  <a:cubicBezTo>
                    <a:pt x="82" y="7770"/>
                    <a:pt x="135" y="7802"/>
                    <a:pt x="189" y="7807"/>
                  </a:cubicBezTo>
                  <a:lnTo>
                    <a:pt x="17652" y="10781"/>
                  </a:lnTo>
                  <a:cubicBezTo>
                    <a:pt x="17669" y="10781"/>
                    <a:pt x="17679" y="10786"/>
                    <a:pt x="17690" y="10786"/>
                  </a:cubicBezTo>
                  <a:cubicBezTo>
                    <a:pt x="17739" y="10786"/>
                    <a:pt x="17781" y="10770"/>
                    <a:pt x="17819" y="10743"/>
                  </a:cubicBezTo>
                  <a:cubicBezTo>
                    <a:pt x="17868" y="10711"/>
                    <a:pt x="17895" y="10657"/>
                    <a:pt x="17905" y="10604"/>
                  </a:cubicBezTo>
                  <a:cubicBezTo>
                    <a:pt x="18314" y="8211"/>
                    <a:pt x="17766" y="5807"/>
                    <a:pt x="16362" y="3829"/>
                  </a:cubicBezTo>
                  <a:cubicBezTo>
                    <a:pt x="14959" y="1850"/>
                    <a:pt x="12872" y="538"/>
                    <a:pt x="10480" y="129"/>
                  </a:cubicBezTo>
                  <a:cubicBezTo>
                    <a:pt x="9969" y="43"/>
                    <a:pt x="9457" y="1"/>
                    <a:pt x="89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37"/>
            <p:cNvSpPr/>
            <p:nvPr/>
          </p:nvSpPr>
          <p:spPr>
            <a:xfrm>
              <a:off x="3099905" y="1328895"/>
              <a:ext cx="738972" cy="418016"/>
            </a:xfrm>
            <a:custGeom>
              <a:avLst/>
              <a:gdLst/>
              <a:ahLst/>
              <a:cxnLst/>
              <a:rect l="l" t="t" r="r" b="b"/>
              <a:pathLst>
                <a:path w="18288" h="10345" extrusionOk="0">
                  <a:moveTo>
                    <a:pt x="8723" y="1"/>
                  </a:moveTo>
                  <a:cubicBezTo>
                    <a:pt x="4484" y="1"/>
                    <a:pt x="737" y="3052"/>
                    <a:pt x="1" y="7372"/>
                  </a:cubicBezTo>
                  <a:lnTo>
                    <a:pt x="17464" y="10345"/>
                  </a:lnTo>
                  <a:cubicBezTo>
                    <a:pt x="18288" y="5521"/>
                    <a:pt x="15045" y="947"/>
                    <a:pt x="10222" y="128"/>
                  </a:cubicBezTo>
                  <a:cubicBezTo>
                    <a:pt x="9719" y="43"/>
                    <a:pt x="9217" y="1"/>
                    <a:pt x="87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37"/>
            <p:cNvSpPr/>
            <p:nvPr/>
          </p:nvSpPr>
          <p:spPr>
            <a:xfrm>
              <a:off x="3090814" y="1320086"/>
              <a:ext cx="757600" cy="435754"/>
            </a:xfrm>
            <a:custGeom>
              <a:avLst/>
              <a:gdLst/>
              <a:ahLst/>
              <a:cxnLst/>
              <a:rect l="l" t="t" r="r" b="b"/>
              <a:pathLst>
                <a:path w="18749" h="10784" extrusionOk="0">
                  <a:moveTo>
                    <a:pt x="8941" y="437"/>
                  </a:moveTo>
                  <a:cubicBezTo>
                    <a:pt x="9429" y="437"/>
                    <a:pt x="9920" y="478"/>
                    <a:pt x="10410" y="562"/>
                  </a:cubicBezTo>
                  <a:cubicBezTo>
                    <a:pt x="12684" y="949"/>
                    <a:pt x="14674" y="2197"/>
                    <a:pt x="16007" y="4078"/>
                  </a:cubicBezTo>
                  <a:cubicBezTo>
                    <a:pt x="17297" y="5900"/>
                    <a:pt x="17830" y="8106"/>
                    <a:pt x="17513" y="10310"/>
                  </a:cubicBezTo>
                  <a:lnTo>
                    <a:pt x="484" y="7411"/>
                  </a:lnTo>
                  <a:cubicBezTo>
                    <a:pt x="909" y="5229"/>
                    <a:pt x="2140" y="3320"/>
                    <a:pt x="3963" y="2029"/>
                  </a:cubicBezTo>
                  <a:cubicBezTo>
                    <a:pt x="5439" y="983"/>
                    <a:pt x="7167" y="437"/>
                    <a:pt x="8941" y="437"/>
                  </a:cubicBezTo>
                  <a:close/>
                  <a:moveTo>
                    <a:pt x="8936" y="0"/>
                  </a:moveTo>
                  <a:cubicBezTo>
                    <a:pt x="7073" y="0"/>
                    <a:pt x="5261" y="575"/>
                    <a:pt x="3710" y="1674"/>
                  </a:cubicBezTo>
                  <a:cubicBezTo>
                    <a:pt x="1732" y="3078"/>
                    <a:pt x="420" y="5165"/>
                    <a:pt x="10" y="7552"/>
                  </a:cubicBezTo>
                  <a:cubicBezTo>
                    <a:pt x="0" y="7610"/>
                    <a:pt x="16" y="7670"/>
                    <a:pt x="48" y="7719"/>
                  </a:cubicBezTo>
                  <a:cubicBezTo>
                    <a:pt x="80" y="7766"/>
                    <a:pt x="134" y="7799"/>
                    <a:pt x="194" y="7804"/>
                  </a:cubicBezTo>
                  <a:lnTo>
                    <a:pt x="17657" y="10778"/>
                  </a:lnTo>
                  <a:cubicBezTo>
                    <a:pt x="17669" y="10783"/>
                    <a:pt x="17679" y="10783"/>
                    <a:pt x="17689" y="10783"/>
                  </a:cubicBezTo>
                  <a:cubicBezTo>
                    <a:pt x="17798" y="10783"/>
                    <a:pt x="17888" y="10707"/>
                    <a:pt x="17910" y="10600"/>
                  </a:cubicBezTo>
                  <a:cubicBezTo>
                    <a:pt x="18749" y="5664"/>
                    <a:pt x="15416" y="971"/>
                    <a:pt x="10485" y="132"/>
                  </a:cubicBezTo>
                  <a:cubicBezTo>
                    <a:pt x="9968" y="44"/>
                    <a:pt x="9450" y="0"/>
                    <a:pt x="89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37"/>
            <p:cNvSpPr/>
            <p:nvPr/>
          </p:nvSpPr>
          <p:spPr>
            <a:xfrm>
              <a:off x="3039983" y="1681724"/>
              <a:ext cx="738932" cy="418056"/>
            </a:xfrm>
            <a:custGeom>
              <a:avLst/>
              <a:gdLst/>
              <a:ahLst/>
              <a:cxnLst/>
              <a:rect l="l" t="t" r="r" b="b"/>
              <a:pathLst>
                <a:path w="18287" h="10346" extrusionOk="0">
                  <a:moveTo>
                    <a:pt x="8715" y="1"/>
                  </a:moveTo>
                  <a:cubicBezTo>
                    <a:pt x="4478" y="1"/>
                    <a:pt x="736" y="3053"/>
                    <a:pt x="0" y="7371"/>
                  </a:cubicBezTo>
                  <a:lnTo>
                    <a:pt x="17463" y="10345"/>
                  </a:lnTo>
                  <a:cubicBezTo>
                    <a:pt x="18287" y="5521"/>
                    <a:pt x="15039" y="946"/>
                    <a:pt x="10216" y="129"/>
                  </a:cubicBezTo>
                  <a:cubicBezTo>
                    <a:pt x="9712" y="43"/>
                    <a:pt x="9210" y="1"/>
                    <a:pt x="871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37"/>
            <p:cNvSpPr/>
            <p:nvPr/>
          </p:nvSpPr>
          <p:spPr>
            <a:xfrm>
              <a:off x="3030851" y="1672875"/>
              <a:ext cx="757398" cy="435754"/>
            </a:xfrm>
            <a:custGeom>
              <a:avLst/>
              <a:gdLst/>
              <a:ahLst/>
              <a:cxnLst/>
              <a:rect l="l" t="t" r="r" b="b"/>
              <a:pathLst>
                <a:path w="18744" h="10784" extrusionOk="0">
                  <a:moveTo>
                    <a:pt x="8939" y="439"/>
                  </a:moveTo>
                  <a:cubicBezTo>
                    <a:pt x="9427" y="439"/>
                    <a:pt x="9919" y="480"/>
                    <a:pt x="10410" y="563"/>
                  </a:cubicBezTo>
                  <a:cubicBezTo>
                    <a:pt x="12684" y="950"/>
                    <a:pt x="14668" y="2197"/>
                    <a:pt x="16007" y="4080"/>
                  </a:cubicBezTo>
                  <a:cubicBezTo>
                    <a:pt x="17297" y="5902"/>
                    <a:pt x="17830" y="8106"/>
                    <a:pt x="17507" y="10311"/>
                  </a:cubicBezTo>
                  <a:lnTo>
                    <a:pt x="479" y="7413"/>
                  </a:lnTo>
                  <a:cubicBezTo>
                    <a:pt x="909" y="5229"/>
                    <a:pt x="2140" y="3321"/>
                    <a:pt x="3963" y="2030"/>
                  </a:cubicBezTo>
                  <a:cubicBezTo>
                    <a:pt x="5439" y="985"/>
                    <a:pt x="7163" y="439"/>
                    <a:pt x="8939" y="439"/>
                  </a:cubicBezTo>
                  <a:close/>
                  <a:moveTo>
                    <a:pt x="8936" y="1"/>
                  </a:moveTo>
                  <a:cubicBezTo>
                    <a:pt x="7073" y="1"/>
                    <a:pt x="5258" y="575"/>
                    <a:pt x="3710" y="1676"/>
                  </a:cubicBezTo>
                  <a:cubicBezTo>
                    <a:pt x="1732" y="3080"/>
                    <a:pt x="420" y="5165"/>
                    <a:pt x="11" y="7557"/>
                  </a:cubicBezTo>
                  <a:cubicBezTo>
                    <a:pt x="0" y="7612"/>
                    <a:pt x="16" y="7671"/>
                    <a:pt x="48" y="7719"/>
                  </a:cubicBezTo>
                  <a:cubicBezTo>
                    <a:pt x="80" y="7768"/>
                    <a:pt x="134" y="7800"/>
                    <a:pt x="189" y="7805"/>
                  </a:cubicBezTo>
                  <a:lnTo>
                    <a:pt x="17652" y="10778"/>
                  </a:lnTo>
                  <a:cubicBezTo>
                    <a:pt x="17669" y="10783"/>
                    <a:pt x="17679" y="10783"/>
                    <a:pt x="17689" y="10783"/>
                  </a:cubicBezTo>
                  <a:cubicBezTo>
                    <a:pt x="17798" y="10783"/>
                    <a:pt x="17888" y="10709"/>
                    <a:pt x="17905" y="10601"/>
                  </a:cubicBezTo>
                  <a:cubicBezTo>
                    <a:pt x="18744" y="5666"/>
                    <a:pt x="15416" y="971"/>
                    <a:pt x="10480" y="132"/>
                  </a:cubicBezTo>
                  <a:cubicBezTo>
                    <a:pt x="9965" y="44"/>
                    <a:pt x="9449" y="1"/>
                    <a:pt x="89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37"/>
            <p:cNvSpPr/>
            <p:nvPr/>
          </p:nvSpPr>
          <p:spPr>
            <a:xfrm>
              <a:off x="2980019" y="2034594"/>
              <a:ext cx="738730" cy="417975"/>
            </a:xfrm>
            <a:custGeom>
              <a:avLst/>
              <a:gdLst/>
              <a:ahLst/>
              <a:cxnLst/>
              <a:rect l="l" t="t" r="r" b="b"/>
              <a:pathLst>
                <a:path w="18282" h="10344" extrusionOk="0">
                  <a:moveTo>
                    <a:pt x="8715" y="0"/>
                  </a:moveTo>
                  <a:cubicBezTo>
                    <a:pt x="4477" y="0"/>
                    <a:pt x="731" y="3052"/>
                    <a:pt x="0" y="7370"/>
                  </a:cubicBezTo>
                  <a:lnTo>
                    <a:pt x="17463" y="10343"/>
                  </a:lnTo>
                  <a:cubicBezTo>
                    <a:pt x="18282" y="5521"/>
                    <a:pt x="15039" y="945"/>
                    <a:pt x="10216" y="128"/>
                  </a:cubicBezTo>
                  <a:cubicBezTo>
                    <a:pt x="9712" y="42"/>
                    <a:pt x="9210" y="0"/>
                    <a:pt x="87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37"/>
            <p:cNvSpPr/>
            <p:nvPr/>
          </p:nvSpPr>
          <p:spPr>
            <a:xfrm>
              <a:off x="2970888" y="2025745"/>
              <a:ext cx="739781" cy="435714"/>
            </a:xfrm>
            <a:custGeom>
              <a:avLst/>
              <a:gdLst/>
              <a:ahLst/>
              <a:cxnLst/>
              <a:rect l="l" t="t" r="r" b="b"/>
              <a:pathLst>
                <a:path w="18308" h="10783" extrusionOk="0">
                  <a:moveTo>
                    <a:pt x="8953" y="439"/>
                  </a:moveTo>
                  <a:cubicBezTo>
                    <a:pt x="9431" y="439"/>
                    <a:pt x="9916" y="479"/>
                    <a:pt x="10404" y="561"/>
                  </a:cubicBezTo>
                  <a:cubicBezTo>
                    <a:pt x="15029" y="1347"/>
                    <a:pt x="18173" y="5696"/>
                    <a:pt x="17507" y="10309"/>
                  </a:cubicBezTo>
                  <a:lnTo>
                    <a:pt x="479" y="7412"/>
                  </a:lnTo>
                  <a:cubicBezTo>
                    <a:pt x="1282" y="3319"/>
                    <a:pt x="4891" y="439"/>
                    <a:pt x="8953" y="439"/>
                  </a:cubicBezTo>
                  <a:close/>
                  <a:moveTo>
                    <a:pt x="8946" y="1"/>
                  </a:moveTo>
                  <a:cubicBezTo>
                    <a:pt x="4606" y="1"/>
                    <a:pt x="762" y="3136"/>
                    <a:pt x="11" y="7557"/>
                  </a:cubicBezTo>
                  <a:cubicBezTo>
                    <a:pt x="0" y="7611"/>
                    <a:pt x="11" y="7670"/>
                    <a:pt x="43" y="7718"/>
                  </a:cubicBezTo>
                  <a:cubicBezTo>
                    <a:pt x="80" y="7767"/>
                    <a:pt x="129" y="7799"/>
                    <a:pt x="189" y="7804"/>
                  </a:cubicBezTo>
                  <a:lnTo>
                    <a:pt x="17652" y="10778"/>
                  </a:lnTo>
                  <a:cubicBezTo>
                    <a:pt x="17662" y="10783"/>
                    <a:pt x="17674" y="10783"/>
                    <a:pt x="17689" y="10783"/>
                  </a:cubicBezTo>
                  <a:cubicBezTo>
                    <a:pt x="17791" y="10783"/>
                    <a:pt x="17883" y="10708"/>
                    <a:pt x="17905" y="10599"/>
                  </a:cubicBezTo>
                  <a:cubicBezTo>
                    <a:pt x="18308" y="8207"/>
                    <a:pt x="17759" y="5804"/>
                    <a:pt x="16362" y="3825"/>
                  </a:cubicBezTo>
                  <a:cubicBezTo>
                    <a:pt x="14959" y="1847"/>
                    <a:pt x="12867" y="534"/>
                    <a:pt x="10480" y="132"/>
                  </a:cubicBezTo>
                  <a:cubicBezTo>
                    <a:pt x="9965" y="43"/>
                    <a:pt x="9452" y="1"/>
                    <a:pt x="89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37"/>
            <p:cNvSpPr/>
            <p:nvPr/>
          </p:nvSpPr>
          <p:spPr>
            <a:xfrm>
              <a:off x="3346304" y="1592991"/>
              <a:ext cx="207088" cy="192016"/>
            </a:xfrm>
            <a:custGeom>
              <a:avLst/>
              <a:gdLst/>
              <a:ahLst/>
              <a:cxnLst/>
              <a:rect l="l" t="t" r="r" b="b"/>
              <a:pathLst>
                <a:path w="5125" h="4752" extrusionOk="0">
                  <a:moveTo>
                    <a:pt x="2561" y="0"/>
                  </a:moveTo>
                  <a:cubicBezTo>
                    <a:pt x="1422" y="0"/>
                    <a:pt x="419" y="819"/>
                    <a:pt x="221" y="1975"/>
                  </a:cubicBezTo>
                  <a:cubicBezTo>
                    <a:pt x="0" y="3271"/>
                    <a:pt x="871" y="4497"/>
                    <a:pt x="2167" y="4717"/>
                  </a:cubicBezTo>
                  <a:cubicBezTo>
                    <a:pt x="2302" y="4740"/>
                    <a:pt x="2436" y="4751"/>
                    <a:pt x="2568" y="4751"/>
                  </a:cubicBezTo>
                  <a:cubicBezTo>
                    <a:pt x="3702" y="4751"/>
                    <a:pt x="4706" y="3932"/>
                    <a:pt x="4904" y="2776"/>
                  </a:cubicBezTo>
                  <a:cubicBezTo>
                    <a:pt x="5125" y="1481"/>
                    <a:pt x="4254" y="255"/>
                    <a:pt x="2963" y="34"/>
                  </a:cubicBezTo>
                  <a:cubicBezTo>
                    <a:pt x="2828" y="11"/>
                    <a:pt x="2693" y="0"/>
                    <a:pt x="256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37"/>
            <p:cNvSpPr/>
            <p:nvPr/>
          </p:nvSpPr>
          <p:spPr>
            <a:xfrm>
              <a:off x="3336768" y="1584142"/>
              <a:ext cx="221150" cy="209715"/>
            </a:xfrm>
            <a:custGeom>
              <a:avLst/>
              <a:gdLst/>
              <a:ahLst/>
              <a:cxnLst/>
              <a:rect l="l" t="t" r="r" b="b"/>
              <a:pathLst>
                <a:path w="5473" h="5190" extrusionOk="0">
                  <a:moveTo>
                    <a:pt x="2795" y="436"/>
                  </a:moveTo>
                  <a:cubicBezTo>
                    <a:pt x="2919" y="436"/>
                    <a:pt x="3038" y="447"/>
                    <a:pt x="3162" y="469"/>
                  </a:cubicBezTo>
                  <a:cubicBezTo>
                    <a:pt x="4333" y="667"/>
                    <a:pt x="5123" y="1785"/>
                    <a:pt x="4924" y="2958"/>
                  </a:cubicBezTo>
                  <a:cubicBezTo>
                    <a:pt x="4746" y="4007"/>
                    <a:pt x="3830" y="4752"/>
                    <a:pt x="2799" y="4752"/>
                  </a:cubicBezTo>
                  <a:cubicBezTo>
                    <a:pt x="2679" y="4752"/>
                    <a:pt x="2557" y="4742"/>
                    <a:pt x="2435" y="4721"/>
                  </a:cubicBezTo>
                  <a:cubicBezTo>
                    <a:pt x="1263" y="4522"/>
                    <a:pt x="472" y="3404"/>
                    <a:pt x="671" y="2231"/>
                  </a:cubicBezTo>
                  <a:cubicBezTo>
                    <a:pt x="854" y="1184"/>
                    <a:pt x="1768" y="436"/>
                    <a:pt x="2795" y="436"/>
                  </a:cubicBezTo>
                  <a:close/>
                  <a:moveTo>
                    <a:pt x="2797" y="0"/>
                  </a:moveTo>
                  <a:cubicBezTo>
                    <a:pt x="1554" y="0"/>
                    <a:pt x="459" y="895"/>
                    <a:pt x="241" y="2162"/>
                  </a:cubicBezTo>
                  <a:cubicBezTo>
                    <a:pt x="0" y="3571"/>
                    <a:pt x="956" y="4909"/>
                    <a:pt x="2365" y="5152"/>
                  </a:cubicBezTo>
                  <a:cubicBezTo>
                    <a:pt x="2510" y="5179"/>
                    <a:pt x="2656" y="5189"/>
                    <a:pt x="2800" y="5189"/>
                  </a:cubicBezTo>
                  <a:cubicBezTo>
                    <a:pt x="4043" y="5189"/>
                    <a:pt x="5140" y="4291"/>
                    <a:pt x="5355" y="3028"/>
                  </a:cubicBezTo>
                  <a:cubicBezTo>
                    <a:pt x="5473" y="2345"/>
                    <a:pt x="5317" y="1662"/>
                    <a:pt x="4914" y="1092"/>
                  </a:cubicBezTo>
                  <a:cubicBezTo>
                    <a:pt x="4517" y="527"/>
                    <a:pt x="3919" y="156"/>
                    <a:pt x="3237" y="38"/>
                  </a:cubicBezTo>
                  <a:cubicBezTo>
                    <a:pt x="3089" y="12"/>
                    <a:pt x="2942" y="0"/>
                    <a:pt x="27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37"/>
            <p:cNvSpPr/>
            <p:nvPr/>
          </p:nvSpPr>
          <p:spPr>
            <a:xfrm>
              <a:off x="3286745" y="1943194"/>
              <a:ext cx="207088" cy="192057"/>
            </a:xfrm>
            <a:custGeom>
              <a:avLst/>
              <a:gdLst/>
              <a:ahLst/>
              <a:cxnLst/>
              <a:rect l="l" t="t" r="r" b="b"/>
              <a:pathLst>
                <a:path w="5125" h="4753" extrusionOk="0">
                  <a:moveTo>
                    <a:pt x="2557" y="1"/>
                  </a:moveTo>
                  <a:cubicBezTo>
                    <a:pt x="1423" y="1"/>
                    <a:pt x="419" y="821"/>
                    <a:pt x="221" y="1981"/>
                  </a:cubicBezTo>
                  <a:cubicBezTo>
                    <a:pt x="1" y="3271"/>
                    <a:pt x="872" y="4497"/>
                    <a:pt x="2162" y="4718"/>
                  </a:cubicBezTo>
                  <a:cubicBezTo>
                    <a:pt x="2297" y="4741"/>
                    <a:pt x="2432" y="4752"/>
                    <a:pt x="2565" y="4752"/>
                  </a:cubicBezTo>
                  <a:cubicBezTo>
                    <a:pt x="3703" y="4752"/>
                    <a:pt x="4707" y="3933"/>
                    <a:pt x="4904" y="2777"/>
                  </a:cubicBezTo>
                  <a:cubicBezTo>
                    <a:pt x="5125" y="1480"/>
                    <a:pt x="4254" y="254"/>
                    <a:pt x="2958" y="35"/>
                  </a:cubicBezTo>
                  <a:cubicBezTo>
                    <a:pt x="2824" y="12"/>
                    <a:pt x="2690" y="1"/>
                    <a:pt x="255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37"/>
            <p:cNvSpPr/>
            <p:nvPr/>
          </p:nvSpPr>
          <p:spPr>
            <a:xfrm>
              <a:off x="3282219" y="1934426"/>
              <a:ext cx="215938" cy="209634"/>
            </a:xfrm>
            <a:custGeom>
              <a:avLst/>
              <a:gdLst/>
              <a:ahLst/>
              <a:cxnLst/>
              <a:rect l="l" t="t" r="r" b="b"/>
              <a:pathLst>
                <a:path w="5344" h="5188" extrusionOk="0">
                  <a:moveTo>
                    <a:pt x="2666" y="439"/>
                  </a:moveTo>
                  <a:cubicBezTo>
                    <a:pt x="2790" y="439"/>
                    <a:pt x="2914" y="451"/>
                    <a:pt x="3038" y="466"/>
                  </a:cubicBezTo>
                  <a:cubicBezTo>
                    <a:pt x="3602" y="563"/>
                    <a:pt x="4097" y="875"/>
                    <a:pt x="4430" y="1349"/>
                  </a:cubicBezTo>
                  <a:cubicBezTo>
                    <a:pt x="4763" y="1816"/>
                    <a:pt x="4899" y="2386"/>
                    <a:pt x="4802" y="2955"/>
                  </a:cubicBezTo>
                  <a:cubicBezTo>
                    <a:pt x="4705" y="3526"/>
                    <a:pt x="4393" y="4020"/>
                    <a:pt x="3919" y="4354"/>
                  </a:cubicBezTo>
                  <a:cubicBezTo>
                    <a:pt x="3553" y="4615"/>
                    <a:pt x="3124" y="4751"/>
                    <a:pt x="2681" y="4751"/>
                  </a:cubicBezTo>
                  <a:cubicBezTo>
                    <a:pt x="2559" y="4751"/>
                    <a:pt x="2435" y="4740"/>
                    <a:pt x="2311" y="4719"/>
                  </a:cubicBezTo>
                  <a:cubicBezTo>
                    <a:pt x="1742" y="4623"/>
                    <a:pt x="1247" y="4310"/>
                    <a:pt x="914" y="3843"/>
                  </a:cubicBezTo>
                  <a:cubicBezTo>
                    <a:pt x="581" y="3370"/>
                    <a:pt x="452" y="2801"/>
                    <a:pt x="549" y="2230"/>
                  </a:cubicBezTo>
                  <a:cubicBezTo>
                    <a:pt x="646" y="1665"/>
                    <a:pt x="957" y="1171"/>
                    <a:pt x="1425" y="838"/>
                  </a:cubicBezTo>
                  <a:cubicBezTo>
                    <a:pt x="1795" y="575"/>
                    <a:pt x="2226" y="439"/>
                    <a:pt x="2666" y="439"/>
                  </a:cubicBezTo>
                  <a:close/>
                  <a:moveTo>
                    <a:pt x="2672" y="0"/>
                  </a:moveTo>
                  <a:cubicBezTo>
                    <a:pt x="2138" y="0"/>
                    <a:pt x="1617" y="164"/>
                    <a:pt x="1172" y="478"/>
                  </a:cubicBezTo>
                  <a:cubicBezTo>
                    <a:pt x="608" y="880"/>
                    <a:pt x="231" y="1478"/>
                    <a:pt x="118" y="2161"/>
                  </a:cubicBezTo>
                  <a:cubicBezTo>
                    <a:pt x="0" y="2843"/>
                    <a:pt x="156" y="3531"/>
                    <a:pt x="559" y="4096"/>
                  </a:cubicBezTo>
                  <a:cubicBezTo>
                    <a:pt x="957" y="4660"/>
                    <a:pt x="1554" y="5037"/>
                    <a:pt x="2237" y="5149"/>
                  </a:cubicBezTo>
                  <a:cubicBezTo>
                    <a:pt x="2388" y="5176"/>
                    <a:pt x="2532" y="5188"/>
                    <a:pt x="2678" y="5188"/>
                  </a:cubicBezTo>
                  <a:cubicBezTo>
                    <a:pt x="3210" y="5188"/>
                    <a:pt x="3731" y="5027"/>
                    <a:pt x="4172" y="4709"/>
                  </a:cubicBezTo>
                  <a:cubicBezTo>
                    <a:pt x="4738" y="4310"/>
                    <a:pt x="5113" y="3714"/>
                    <a:pt x="5232" y="3032"/>
                  </a:cubicBezTo>
                  <a:cubicBezTo>
                    <a:pt x="5344" y="2349"/>
                    <a:pt x="5189" y="1660"/>
                    <a:pt x="4790" y="1096"/>
                  </a:cubicBezTo>
                  <a:cubicBezTo>
                    <a:pt x="4388" y="531"/>
                    <a:pt x="3790" y="155"/>
                    <a:pt x="3108" y="37"/>
                  </a:cubicBezTo>
                  <a:cubicBezTo>
                    <a:pt x="2962" y="12"/>
                    <a:pt x="2817" y="0"/>
                    <a:pt x="26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37"/>
            <p:cNvSpPr/>
            <p:nvPr/>
          </p:nvSpPr>
          <p:spPr>
            <a:xfrm>
              <a:off x="3227267" y="2293599"/>
              <a:ext cx="206846" cy="191814"/>
            </a:xfrm>
            <a:custGeom>
              <a:avLst/>
              <a:gdLst/>
              <a:ahLst/>
              <a:cxnLst/>
              <a:rect l="l" t="t" r="r" b="b"/>
              <a:pathLst>
                <a:path w="5119" h="4747" extrusionOk="0">
                  <a:moveTo>
                    <a:pt x="2555" y="1"/>
                  </a:moveTo>
                  <a:cubicBezTo>
                    <a:pt x="1420" y="1"/>
                    <a:pt x="412" y="815"/>
                    <a:pt x="214" y="1977"/>
                  </a:cubicBezTo>
                  <a:cubicBezTo>
                    <a:pt x="0" y="3267"/>
                    <a:pt x="865" y="4493"/>
                    <a:pt x="2162" y="4712"/>
                  </a:cubicBezTo>
                  <a:cubicBezTo>
                    <a:pt x="2297" y="4736"/>
                    <a:pt x="2432" y="4747"/>
                    <a:pt x="2564" y="4747"/>
                  </a:cubicBezTo>
                  <a:cubicBezTo>
                    <a:pt x="3698" y="4747"/>
                    <a:pt x="4701" y="3931"/>
                    <a:pt x="4897" y="2772"/>
                  </a:cubicBezTo>
                  <a:cubicBezTo>
                    <a:pt x="5118" y="1481"/>
                    <a:pt x="4247" y="250"/>
                    <a:pt x="2957" y="35"/>
                  </a:cubicBezTo>
                  <a:cubicBezTo>
                    <a:pt x="2822" y="12"/>
                    <a:pt x="2688" y="1"/>
                    <a:pt x="255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37"/>
            <p:cNvSpPr/>
            <p:nvPr/>
          </p:nvSpPr>
          <p:spPr>
            <a:xfrm>
              <a:off x="3222660" y="2284669"/>
              <a:ext cx="216018" cy="209594"/>
            </a:xfrm>
            <a:custGeom>
              <a:avLst/>
              <a:gdLst/>
              <a:ahLst/>
              <a:cxnLst/>
              <a:rect l="l" t="t" r="r" b="b"/>
              <a:pathLst>
                <a:path w="5346" h="5187" extrusionOk="0">
                  <a:moveTo>
                    <a:pt x="2668" y="439"/>
                  </a:moveTo>
                  <a:cubicBezTo>
                    <a:pt x="2792" y="439"/>
                    <a:pt x="2909" y="449"/>
                    <a:pt x="3033" y="471"/>
                  </a:cubicBezTo>
                  <a:cubicBezTo>
                    <a:pt x="3604" y="568"/>
                    <a:pt x="4098" y="880"/>
                    <a:pt x="4431" y="1347"/>
                  </a:cubicBezTo>
                  <a:cubicBezTo>
                    <a:pt x="4765" y="1816"/>
                    <a:pt x="4894" y="2391"/>
                    <a:pt x="4797" y="2955"/>
                  </a:cubicBezTo>
                  <a:cubicBezTo>
                    <a:pt x="4700" y="3526"/>
                    <a:pt x="4388" y="4020"/>
                    <a:pt x="3921" y="4353"/>
                  </a:cubicBezTo>
                  <a:cubicBezTo>
                    <a:pt x="3554" y="4615"/>
                    <a:pt x="3121" y="4751"/>
                    <a:pt x="2680" y="4751"/>
                  </a:cubicBezTo>
                  <a:cubicBezTo>
                    <a:pt x="2558" y="4751"/>
                    <a:pt x="2435" y="4740"/>
                    <a:pt x="2313" y="4719"/>
                  </a:cubicBezTo>
                  <a:cubicBezTo>
                    <a:pt x="1743" y="4622"/>
                    <a:pt x="1249" y="4310"/>
                    <a:pt x="914" y="3843"/>
                  </a:cubicBezTo>
                  <a:cubicBezTo>
                    <a:pt x="581" y="3375"/>
                    <a:pt x="452" y="2799"/>
                    <a:pt x="549" y="2235"/>
                  </a:cubicBezTo>
                  <a:cubicBezTo>
                    <a:pt x="646" y="1665"/>
                    <a:pt x="958" y="1171"/>
                    <a:pt x="1425" y="836"/>
                  </a:cubicBezTo>
                  <a:cubicBezTo>
                    <a:pt x="1792" y="573"/>
                    <a:pt x="2227" y="439"/>
                    <a:pt x="2668" y="439"/>
                  </a:cubicBezTo>
                  <a:close/>
                  <a:moveTo>
                    <a:pt x="2673" y="0"/>
                  </a:moveTo>
                  <a:cubicBezTo>
                    <a:pt x="2139" y="0"/>
                    <a:pt x="1617" y="164"/>
                    <a:pt x="1172" y="482"/>
                  </a:cubicBezTo>
                  <a:cubicBezTo>
                    <a:pt x="608" y="880"/>
                    <a:pt x="232" y="1476"/>
                    <a:pt x="114" y="2159"/>
                  </a:cubicBezTo>
                  <a:cubicBezTo>
                    <a:pt x="1" y="2843"/>
                    <a:pt x="157" y="3531"/>
                    <a:pt x="554" y="4095"/>
                  </a:cubicBezTo>
                  <a:cubicBezTo>
                    <a:pt x="958" y="4660"/>
                    <a:pt x="1554" y="5037"/>
                    <a:pt x="2237" y="5149"/>
                  </a:cubicBezTo>
                  <a:cubicBezTo>
                    <a:pt x="2383" y="5176"/>
                    <a:pt x="2534" y="5186"/>
                    <a:pt x="2678" y="5186"/>
                  </a:cubicBezTo>
                  <a:cubicBezTo>
                    <a:pt x="3211" y="5186"/>
                    <a:pt x="3727" y="5025"/>
                    <a:pt x="4173" y="4708"/>
                  </a:cubicBezTo>
                  <a:cubicBezTo>
                    <a:pt x="4738" y="4310"/>
                    <a:pt x="5115" y="3714"/>
                    <a:pt x="5227" y="3030"/>
                  </a:cubicBezTo>
                  <a:cubicBezTo>
                    <a:pt x="5346" y="2347"/>
                    <a:pt x="5189" y="1660"/>
                    <a:pt x="4786" y="1094"/>
                  </a:cubicBezTo>
                  <a:cubicBezTo>
                    <a:pt x="4388" y="531"/>
                    <a:pt x="3792" y="154"/>
                    <a:pt x="3108" y="36"/>
                  </a:cubicBezTo>
                  <a:cubicBezTo>
                    <a:pt x="2963" y="12"/>
                    <a:pt x="2818" y="0"/>
                    <a:pt x="26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29" name="Google Shape;529;p37"/>
          <p:cNvGrpSpPr/>
          <p:nvPr/>
        </p:nvGrpSpPr>
        <p:grpSpPr>
          <a:xfrm>
            <a:off x="7225244" y="1235391"/>
            <a:ext cx="566829" cy="502407"/>
            <a:chOff x="7225244" y="1235391"/>
            <a:chExt cx="566829" cy="502407"/>
          </a:xfrm>
        </p:grpSpPr>
        <p:sp>
          <p:nvSpPr>
            <p:cNvPr id="530" name="Google Shape;530;p37"/>
            <p:cNvSpPr/>
            <p:nvPr/>
          </p:nvSpPr>
          <p:spPr>
            <a:xfrm>
              <a:off x="7225244" y="1235391"/>
              <a:ext cx="566829" cy="502407"/>
            </a:xfrm>
            <a:custGeom>
              <a:avLst/>
              <a:gdLst/>
              <a:ahLst/>
              <a:cxnLst/>
              <a:rect l="l" t="t" r="r" b="b"/>
              <a:pathLst>
                <a:path w="10620" h="9413" extrusionOk="0">
                  <a:moveTo>
                    <a:pt x="1691" y="1"/>
                  </a:moveTo>
                  <a:cubicBezTo>
                    <a:pt x="1352" y="1"/>
                    <a:pt x="1077" y="91"/>
                    <a:pt x="887" y="281"/>
                  </a:cubicBezTo>
                  <a:cubicBezTo>
                    <a:pt x="0" y="1163"/>
                    <a:pt x="1269" y="3862"/>
                    <a:pt x="3710" y="6309"/>
                  </a:cubicBezTo>
                  <a:cubicBezTo>
                    <a:pt x="5627" y="8222"/>
                    <a:pt x="7697" y="9412"/>
                    <a:pt x="8929" y="9412"/>
                  </a:cubicBezTo>
                  <a:cubicBezTo>
                    <a:pt x="9269" y="9412"/>
                    <a:pt x="9545" y="9322"/>
                    <a:pt x="9737" y="9131"/>
                  </a:cubicBezTo>
                  <a:cubicBezTo>
                    <a:pt x="10619" y="8250"/>
                    <a:pt x="9356" y="5550"/>
                    <a:pt x="6909" y="3110"/>
                  </a:cubicBezTo>
                  <a:cubicBezTo>
                    <a:pt x="4995" y="1192"/>
                    <a:pt x="2922" y="1"/>
                    <a:pt x="1691" y="1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37"/>
            <p:cNvSpPr/>
            <p:nvPr/>
          </p:nvSpPr>
          <p:spPr>
            <a:xfrm>
              <a:off x="7225244" y="1235391"/>
              <a:ext cx="566829" cy="502407"/>
            </a:xfrm>
            <a:custGeom>
              <a:avLst/>
              <a:gdLst/>
              <a:ahLst/>
              <a:cxnLst/>
              <a:rect l="l" t="t" r="r" b="b"/>
              <a:pathLst>
                <a:path w="10620" h="9413" extrusionOk="0">
                  <a:moveTo>
                    <a:pt x="8930" y="1"/>
                  </a:moveTo>
                  <a:cubicBezTo>
                    <a:pt x="7698" y="1"/>
                    <a:pt x="5628" y="1192"/>
                    <a:pt x="3710" y="3110"/>
                  </a:cubicBezTo>
                  <a:cubicBezTo>
                    <a:pt x="1269" y="5550"/>
                    <a:pt x="0" y="8250"/>
                    <a:pt x="887" y="9131"/>
                  </a:cubicBezTo>
                  <a:cubicBezTo>
                    <a:pt x="1077" y="9322"/>
                    <a:pt x="1353" y="9412"/>
                    <a:pt x="1692" y="9412"/>
                  </a:cubicBezTo>
                  <a:cubicBezTo>
                    <a:pt x="2923" y="9412"/>
                    <a:pt x="4996" y="8222"/>
                    <a:pt x="6909" y="6309"/>
                  </a:cubicBezTo>
                  <a:cubicBezTo>
                    <a:pt x="9356" y="3862"/>
                    <a:pt x="10619" y="1163"/>
                    <a:pt x="9737" y="281"/>
                  </a:cubicBezTo>
                  <a:cubicBezTo>
                    <a:pt x="9545" y="91"/>
                    <a:pt x="9269" y="1"/>
                    <a:pt x="8930" y="1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32" name="Google Shape;532;p37"/>
          <p:cNvGrpSpPr/>
          <p:nvPr/>
        </p:nvGrpSpPr>
        <p:grpSpPr>
          <a:xfrm rot="-608842">
            <a:off x="7928901" y="2744005"/>
            <a:ext cx="1000007" cy="1902574"/>
            <a:chOff x="2970888" y="614306"/>
            <a:chExt cx="988120" cy="1879957"/>
          </a:xfrm>
        </p:grpSpPr>
        <p:sp>
          <p:nvSpPr>
            <p:cNvPr id="533" name="Google Shape;533;p37"/>
            <p:cNvSpPr/>
            <p:nvPr/>
          </p:nvSpPr>
          <p:spPr>
            <a:xfrm>
              <a:off x="3186860" y="623276"/>
              <a:ext cx="772147" cy="715940"/>
            </a:xfrm>
            <a:custGeom>
              <a:avLst/>
              <a:gdLst/>
              <a:ahLst/>
              <a:cxnLst/>
              <a:rect l="l" t="t" r="r" b="b"/>
              <a:pathLst>
                <a:path w="19109" h="17718" extrusionOk="0">
                  <a:moveTo>
                    <a:pt x="9539" y="0"/>
                  </a:moveTo>
                  <a:cubicBezTo>
                    <a:pt x="5304" y="0"/>
                    <a:pt x="1559" y="3052"/>
                    <a:pt x="822" y="7370"/>
                  </a:cubicBezTo>
                  <a:cubicBezTo>
                    <a:pt x="0" y="12194"/>
                    <a:pt x="3247" y="16769"/>
                    <a:pt x="8070" y="17591"/>
                  </a:cubicBezTo>
                  <a:cubicBezTo>
                    <a:pt x="8572" y="17677"/>
                    <a:pt x="9071" y="17718"/>
                    <a:pt x="9564" y="17718"/>
                  </a:cubicBezTo>
                  <a:cubicBezTo>
                    <a:pt x="13804" y="17718"/>
                    <a:pt x="17554" y="14665"/>
                    <a:pt x="18286" y="10344"/>
                  </a:cubicBezTo>
                  <a:cubicBezTo>
                    <a:pt x="19109" y="5521"/>
                    <a:pt x="15861" y="945"/>
                    <a:pt x="11038" y="128"/>
                  </a:cubicBezTo>
                  <a:cubicBezTo>
                    <a:pt x="10535" y="42"/>
                    <a:pt x="10033" y="0"/>
                    <a:pt x="953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37"/>
            <p:cNvSpPr/>
            <p:nvPr/>
          </p:nvSpPr>
          <p:spPr>
            <a:xfrm>
              <a:off x="3194861" y="614306"/>
              <a:ext cx="756146" cy="733719"/>
            </a:xfrm>
            <a:custGeom>
              <a:avLst/>
              <a:gdLst/>
              <a:ahLst/>
              <a:cxnLst/>
              <a:rect l="l" t="t" r="r" b="b"/>
              <a:pathLst>
                <a:path w="18713" h="18158" extrusionOk="0">
                  <a:moveTo>
                    <a:pt x="9340" y="436"/>
                  </a:moveTo>
                  <a:cubicBezTo>
                    <a:pt x="9824" y="436"/>
                    <a:pt x="10319" y="479"/>
                    <a:pt x="10808" y="566"/>
                  </a:cubicBezTo>
                  <a:cubicBezTo>
                    <a:pt x="13082" y="953"/>
                    <a:pt x="15067" y="2199"/>
                    <a:pt x="16405" y="4082"/>
                  </a:cubicBezTo>
                  <a:cubicBezTo>
                    <a:pt x="17739" y="5963"/>
                    <a:pt x="18260" y="8254"/>
                    <a:pt x="17873" y="10528"/>
                  </a:cubicBezTo>
                  <a:cubicBezTo>
                    <a:pt x="17486" y="12803"/>
                    <a:pt x="16238" y="14793"/>
                    <a:pt x="14357" y="16126"/>
                  </a:cubicBezTo>
                  <a:cubicBezTo>
                    <a:pt x="12875" y="17176"/>
                    <a:pt x="11149" y="17724"/>
                    <a:pt x="9375" y="17724"/>
                  </a:cubicBezTo>
                  <a:cubicBezTo>
                    <a:pt x="8889" y="17724"/>
                    <a:pt x="8399" y="17682"/>
                    <a:pt x="7910" y="17599"/>
                  </a:cubicBezTo>
                  <a:cubicBezTo>
                    <a:pt x="5630" y="17212"/>
                    <a:pt x="3646" y="15959"/>
                    <a:pt x="2312" y="14076"/>
                  </a:cubicBezTo>
                  <a:cubicBezTo>
                    <a:pt x="974" y="12195"/>
                    <a:pt x="453" y="9904"/>
                    <a:pt x="840" y="7631"/>
                  </a:cubicBezTo>
                  <a:cubicBezTo>
                    <a:pt x="1227" y="5356"/>
                    <a:pt x="2480" y="3366"/>
                    <a:pt x="4361" y="2033"/>
                  </a:cubicBezTo>
                  <a:cubicBezTo>
                    <a:pt x="5835" y="985"/>
                    <a:pt x="7565" y="436"/>
                    <a:pt x="9340" y="436"/>
                  </a:cubicBezTo>
                  <a:close/>
                  <a:moveTo>
                    <a:pt x="9347" y="1"/>
                  </a:moveTo>
                  <a:cubicBezTo>
                    <a:pt x="7479" y="1"/>
                    <a:pt x="5659" y="575"/>
                    <a:pt x="4108" y="1678"/>
                  </a:cubicBezTo>
                  <a:cubicBezTo>
                    <a:pt x="2130" y="3075"/>
                    <a:pt x="818" y="5167"/>
                    <a:pt x="409" y="7554"/>
                  </a:cubicBezTo>
                  <a:cubicBezTo>
                    <a:pt x="1" y="9947"/>
                    <a:pt x="549" y="12351"/>
                    <a:pt x="1952" y="14329"/>
                  </a:cubicBezTo>
                  <a:cubicBezTo>
                    <a:pt x="3356" y="16309"/>
                    <a:pt x="5441" y="17620"/>
                    <a:pt x="7835" y="18029"/>
                  </a:cubicBezTo>
                  <a:cubicBezTo>
                    <a:pt x="8351" y="18115"/>
                    <a:pt x="8867" y="18158"/>
                    <a:pt x="9377" y="18158"/>
                  </a:cubicBezTo>
                  <a:cubicBezTo>
                    <a:pt x="11238" y="18158"/>
                    <a:pt x="13055" y="17582"/>
                    <a:pt x="14610" y="16486"/>
                  </a:cubicBezTo>
                  <a:cubicBezTo>
                    <a:pt x="16583" y="15083"/>
                    <a:pt x="17900" y="12991"/>
                    <a:pt x="18303" y="10604"/>
                  </a:cubicBezTo>
                  <a:cubicBezTo>
                    <a:pt x="18712" y="8211"/>
                    <a:pt x="18164" y="5807"/>
                    <a:pt x="16760" y="3829"/>
                  </a:cubicBezTo>
                  <a:cubicBezTo>
                    <a:pt x="15357" y="1850"/>
                    <a:pt x="13270" y="538"/>
                    <a:pt x="10878" y="129"/>
                  </a:cubicBezTo>
                  <a:cubicBezTo>
                    <a:pt x="10367" y="43"/>
                    <a:pt x="9855" y="1"/>
                    <a:pt x="93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37"/>
            <p:cNvSpPr/>
            <p:nvPr/>
          </p:nvSpPr>
          <p:spPr>
            <a:xfrm>
              <a:off x="3220074" y="623276"/>
              <a:ext cx="738932" cy="418016"/>
            </a:xfrm>
            <a:custGeom>
              <a:avLst/>
              <a:gdLst/>
              <a:ahLst/>
              <a:cxnLst/>
              <a:rect l="l" t="t" r="r" b="b"/>
              <a:pathLst>
                <a:path w="18287" h="10345" extrusionOk="0">
                  <a:moveTo>
                    <a:pt x="8717" y="0"/>
                  </a:moveTo>
                  <a:cubicBezTo>
                    <a:pt x="4482" y="0"/>
                    <a:pt x="737" y="3052"/>
                    <a:pt x="0" y="7370"/>
                  </a:cubicBezTo>
                  <a:lnTo>
                    <a:pt x="17464" y="10344"/>
                  </a:lnTo>
                  <a:cubicBezTo>
                    <a:pt x="18287" y="5521"/>
                    <a:pt x="15039" y="945"/>
                    <a:pt x="10216" y="128"/>
                  </a:cubicBezTo>
                  <a:cubicBezTo>
                    <a:pt x="9713" y="42"/>
                    <a:pt x="9211" y="0"/>
                    <a:pt x="87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37"/>
            <p:cNvSpPr/>
            <p:nvPr/>
          </p:nvSpPr>
          <p:spPr>
            <a:xfrm>
              <a:off x="3210942" y="614306"/>
              <a:ext cx="740063" cy="435835"/>
            </a:xfrm>
            <a:custGeom>
              <a:avLst/>
              <a:gdLst/>
              <a:ahLst/>
              <a:cxnLst/>
              <a:rect l="l" t="t" r="r" b="b"/>
              <a:pathLst>
                <a:path w="18315" h="10786" extrusionOk="0">
                  <a:moveTo>
                    <a:pt x="8939" y="441"/>
                  </a:moveTo>
                  <a:cubicBezTo>
                    <a:pt x="9427" y="441"/>
                    <a:pt x="9919" y="482"/>
                    <a:pt x="10410" y="566"/>
                  </a:cubicBezTo>
                  <a:cubicBezTo>
                    <a:pt x="12684" y="953"/>
                    <a:pt x="14669" y="2199"/>
                    <a:pt x="16007" y="4082"/>
                  </a:cubicBezTo>
                  <a:cubicBezTo>
                    <a:pt x="17297" y="5904"/>
                    <a:pt x="17830" y="8108"/>
                    <a:pt x="17508" y="10313"/>
                  </a:cubicBezTo>
                  <a:lnTo>
                    <a:pt x="484" y="7415"/>
                  </a:lnTo>
                  <a:cubicBezTo>
                    <a:pt x="909" y="5232"/>
                    <a:pt x="2140" y="3323"/>
                    <a:pt x="3963" y="2033"/>
                  </a:cubicBezTo>
                  <a:cubicBezTo>
                    <a:pt x="5439" y="987"/>
                    <a:pt x="7164" y="441"/>
                    <a:pt x="8939" y="441"/>
                  </a:cubicBezTo>
                  <a:close/>
                  <a:moveTo>
                    <a:pt x="8949" y="1"/>
                  </a:moveTo>
                  <a:cubicBezTo>
                    <a:pt x="7081" y="1"/>
                    <a:pt x="5261" y="575"/>
                    <a:pt x="3710" y="1678"/>
                  </a:cubicBezTo>
                  <a:cubicBezTo>
                    <a:pt x="1732" y="3075"/>
                    <a:pt x="420" y="5167"/>
                    <a:pt x="11" y="7554"/>
                  </a:cubicBezTo>
                  <a:cubicBezTo>
                    <a:pt x="0" y="7614"/>
                    <a:pt x="17" y="7673"/>
                    <a:pt x="49" y="7721"/>
                  </a:cubicBezTo>
                  <a:cubicBezTo>
                    <a:pt x="82" y="7770"/>
                    <a:pt x="135" y="7802"/>
                    <a:pt x="189" y="7807"/>
                  </a:cubicBezTo>
                  <a:lnTo>
                    <a:pt x="17652" y="10781"/>
                  </a:lnTo>
                  <a:cubicBezTo>
                    <a:pt x="17669" y="10781"/>
                    <a:pt x="17679" y="10786"/>
                    <a:pt x="17690" y="10786"/>
                  </a:cubicBezTo>
                  <a:cubicBezTo>
                    <a:pt x="17739" y="10786"/>
                    <a:pt x="17781" y="10770"/>
                    <a:pt x="17819" y="10743"/>
                  </a:cubicBezTo>
                  <a:cubicBezTo>
                    <a:pt x="17868" y="10711"/>
                    <a:pt x="17895" y="10657"/>
                    <a:pt x="17905" y="10604"/>
                  </a:cubicBezTo>
                  <a:cubicBezTo>
                    <a:pt x="18314" y="8211"/>
                    <a:pt x="17766" y="5807"/>
                    <a:pt x="16362" y="3829"/>
                  </a:cubicBezTo>
                  <a:cubicBezTo>
                    <a:pt x="14959" y="1850"/>
                    <a:pt x="12872" y="538"/>
                    <a:pt x="10480" y="129"/>
                  </a:cubicBezTo>
                  <a:cubicBezTo>
                    <a:pt x="9969" y="43"/>
                    <a:pt x="9457" y="1"/>
                    <a:pt x="89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37"/>
            <p:cNvSpPr/>
            <p:nvPr/>
          </p:nvSpPr>
          <p:spPr>
            <a:xfrm>
              <a:off x="3099905" y="1328895"/>
              <a:ext cx="738972" cy="418016"/>
            </a:xfrm>
            <a:custGeom>
              <a:avLst/>
              <a:gdLst/>
              <a:ahLst/>
              <a:cxnLst/>
              <a:rect l="l" t="t" r="r" b="b"/>
              <a:pathLst>
                <a:path w="18288" h="10345" extrusionOk="0">
                  <a:moveTo>
                    <a:pt x="8723" y="1"/>
                  </a:moveTo>
                  <a:cubicBezTo>
                    <a:pt x="4484" y="1"/>
                    <a:pt x="737" y="3052"/>
                    <a:pt x="1" y="7372"/>
                  </a:cubicBezTo>
                  <a:lnTo>
                    <a:pt x="17464" y="10345"/>
                  </a:lnTo>
                  <a:cubicBezTo>
                    <a:pt x="18288" y="5521"/>
                    <a:pt x="15045" y="947"/>
                    <a:pt x="10222" y="128"/>
                  </a:cubicBezTo>
                  <a:cubicBezTo>
                    <a:pt x="9719" y="43"/>
                    <a:pt x="9217" y="1"/>
                    <a:pt x="87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37"/>
            <p:cNvSpPr/>
            <p:nvPr/>
          </p:nvSpPr>
          <p:spPr>
            <a:xfrm>
              <a:off x="3090814" y="1320086"/>
              <a:ext cx="757600" cy="435754"/>
            </a:xfrm>
            <a:custGeom>
              <a:avLst/>
              <a:gdLst/>
              <a:ahLst/>
              <a:cxnLst/>
              <a:rect l="l" t="t" r="r" b="b"/>
              <a:pathLst>
                <a:path w="18749" h="10784" extrusionOk="0">
                  <a:moveTo>
                    <a:pt x="8941" y="437"/>
                  </a:moveTo>
                  <a:cubicBezTo>
                    <a:pt x="9429" y="437"/>
                    <a:pt x="9920" y="478"/>
                    <a:pt x="10410" y="562"/>
                  </a:cubicBezTo>
                  <a:cubicBezTo>
                    <a:pt x="12684" y="949"/>
                    <a:pt x="14674" y="2197"/>
                    <a:pt x="16007" y="4078"/>
                  </a:cubicBezTo>
                  <a:cubicBezTo>
                    <a:pt x="17297" y="5900"/>
                    <a:pt x="17830" y="8106"/>
                    <a:pt x="17513" y="10310"/>
                  </a:cubicBezTo>
                  <a:lnTo>
                    <a:pt x="484" y="7411"/>
                  </a:lnTo>
                  <a:cubicBezTo>
                    <a:pt x="909" y="5229"/>
                    <a:pt x="2140" y="3320"/>
                    <a:pt x="3963" y="2029"/>
                  </a:cubicBezTo>
                  <a:cubicBezTo>
                    <a:pt x="5439" y="983"/>
                    <a:pt x="7167" y="437"/>
                    <a:pt x="8941" y="437"/>
                  </a:cubicBezTo>
                  <a:close/>
                  <a:moveTo>
                    <a:pt x="8936" y="0"/>
                  </a:moveTo>
                  <a:cubicBezTo>
                    <a:pt x="7073" y="0"/>
                    <a:pt x="5261" y="575"/>
                    <a:pt x="3710" y="1674"/>
                  </a:cubicBezTo>
                  <a:cubicBezTo>
                    <a:pt x="1732" y="3078"/>
                    <a:pt x="420" y="5165"/>
                    <a:pt x="10" y="7552"/>
                  </a:cubicBezTo>
                  <a:cubicBezTo>
                    <a:pt x="0" y="7610"/>
                    <a:pt x="16" y="7670"/>
                    <a:pt x="48" y="7719"/>
                  </a:cubicBezTo>
                  <a:cubicBezTo>
                    <a:pt x="80" y="7766"/>
                    <a:pt x="134" y="7799"/>
                    <a:pt x="194" y="7804"/>
                  </a:cubicBezTo>
                  <a:lnTo>
                    <a:pt x="17657" y="10778"/>
                  </a:lnTo>
                  <a:cubicBezTo>
                    <a:pt x="17669" y="10783"/>
                    <a:pt x="17679" y="10783"/>
                    <a:pt x="17689" y="10783"/>
                  </a:cubicBezTo>
                  <a:cubicBezTo>
                    <a:pt x="17798" y="10783"/>
                    <a:pt x="17888" y="10707"/>
                    <a:pt x="17910" y="10600"/>
                  </a:cubicBezTo>
                  <a:cubicBezTo>
                    <a:pt x="18749" y="5664"/>
                    <a:pt x="15416" y="971"/>
                    <a:pt x="10485" y="132"/>
                  </a:cubicBezTo>
                  <a:cubicBezTo>
                    <a:pt x="9968" y="44"/>
                    <a:pt x="9450" y="0"/>
                    <a:pt x="89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37"/>
            <p:cNvSpPr/>
            <p:nvPr/>
          </p:nvSpPr>
          <p:spPr>
            <a:xfrm>
              <a:off x="3039983" y="1681724"/>
              <a:ext cx="738932" cy="418056"/>
            </a:xfrm>
            <a:custGeom>
              <a:avLst/>
              <a:gdLst/>
              <a:ahLst/>
              <a:cxnLst/>
              <a:rect l="l" t="t" r="r" b="b"/>
              <a:pathLst>
                <a:path w="18287" h="10346" extrusionOk="0">
                  <a:moveTo>
                    <a:pt x="8715" y="1"/>
                  </a:moveTo>
                  <a:cubicBezTo>
                    <a:pt x="4478" y="1"/>
                    <a:pt x="736" y="3053"/>
                    <a:pt x="0" y="7371"/>
                  </a:cubicBezTo>
                  <a:lnTo>
                    <a:pt x="17463" y="10345"/>
                  </a:lnTo>
                  <a:cubicBezTo>
                    <a:pt x="18287" y="5521"/>
                    <a:pt x="15039" y="946"/>
                    <a:pt x="10216" y="129"/>
                  </a:cubicBezTo>
                  <a:cubicBezTo>
                    <a:pt x="9712" y="43"/>
                    <a:pt x="9210" y="1"/>
                    <a:pt x="871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37"/>
            <p:cNvSpPr/>
            <p:nvPr/>
          </p:nvSpPr>
          <p:spPr>
            <a:xfrm>
              <a:off x="3030851" y="1672875"/>
              <a:ext cx="757398" cy="435754"/>
            </a:xfrm>
            <a:custGeom>
              <a:avLst/>
              <a:gdLst/>
              <a:ahLst/>
              <a:cxnLst/>
              <a:rect l="l" t="t" r="r" b="b"/>
              <a:pathLst>
                <a:path w="18744" h="10784" extrusionOk="0">
                  <a:moveTo>
                    <a:pt x="8939" y="439"/>
                  </a:moveTo>
                  <a:cubicBezTo>
                    <a:pt x="9427" y="439"/>
                    <a:pt x="9919" y="480"/>
                    <a:pt x="10410" y="563"/>
                  </a:cubicBezTo>
                  <a:cubicBezTo>
                    <a:pt x="12684" y="950"/>
                    <a:pt x="14668" y="2197"/>
                    <a:pt x="16007" y="4080"/>
                  </a:cubicBezTo>
                  <a:cubicBezTo>
                    <a:pt x="17297" y="5902"/>
                    <a:pt x="17830" y="8106"/>
                    <a:pt x="17507" y="10311"/>
                  </a:cubicBezTo>
                  <a:lnTo>
                    <a:pt x="479" y="7413"/>
                  </a:lnTo>
                  <a:cubicBezTo>
                    <a:pt x="909" y="5229"/>
                    <a:pt x="2140" y="3321"/>
                    <a:pt x="3963" y="2030"/>
                  </a:cubicBezTo>
                  <a:cubicBezTo>
                    <a:pt x="5439" y="985"/>
                    <a:pt x="7163" y="439"/>
                    <a:pt x="8939" y="439"/>
                  </a:cubicBezTo>
                  <a:close/>
                  <a:moveTo>
                    <a:pt x="8936" y="1"/>
                  </a:moveTo>
                  <a:cubicBezTo>
                    <a:pt x="7073" y="1"/>
                    <a:pt x="5258" y="575"/>
                    <a:pt x="3710" y="1676"/>
                  </a:cubicBezTo>
                  <a:cubicBezTo>
                    <a:pt x="1732" y="3080"/>
                    <a:pt x="420" y="5165"/>
                    <a:pt x="11" y="7557"/>
                  </a:cubicBezTo>
                  <a:cubicBezTo>
                    <a:pt x="0" y="7612"/>
                    <a:pt x="16" y="7671"/>
                    <a:pt x="48" y="7719"/>
                  </a:cubicBezTo>
                  <a:cubicBezTo>
                    <a:pt x="80" y="7768"/>
                    <a:pt x="134" y="7800"/>
                    <a:pt x="189" y="7805"/>
                  </a:cubicBezTo>
                  <a:lnTo>
                    <a:pt x="17652" y="10778"/>
                  </a:lnTo>
                  <a:cubicBezTo>
                    <a:pt x="17669" y="10783"/>
                    <a:pt x="17679" y="10783"/>
                    <a:pt x="17689" y="10783"/>
                  </a:cubicBezTo>
                  <a:cubicBezTo>
                    <a:pt x="17798" y="10783"/>
                    <a:pt x="17888" y="10709"/>
                    <a:pt x="17905" y="10601"/>
                  </a:cubicBezTo>
                  <a:cubicBezTo>
                    <a:pt x="18744" y="5666"/>
                    <a:pt x="15416" y="971"/>
                    <a:pt x="10480" y="132"/>
                  </a:cubicBezTo>
                  <a:cubicBezTo>
                    <a:pt x="9965" y="44"/>
                    <a:pt x="9449" y="1"/>
                    <a:pt x="89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37"/>
            <p:cNvSpPr/>
            <p:nvPr/>
          </p:nvSpPr>
          <p:spPr>
            <a:xfrm>
              <a:off x="2980019" y="2034594"/>
              <a:ext cx="738730" cy="417975"/>
            </a:xfrm>
            <a:custGeom>
              <a:avLst/>
              <a:gdLst/>
              <a:ahLst/>
              <a:cxnLst/>
              <a:rect l="l" t="t" r="r" b="b"/>
              <a:pathLst>
                <a:path w="18282" h="10344" extrusionOk="0">
                  <a:moveTo>
                    <a:pt x="8715" y="0"/>
                  </a:moveTo>
                  <a:cubicBezTo>
                    <a:pt x="4477" y="0"/>
                    <a:pt x="731" y="3052"/>
                    <a:pt x="0" y="7370"/>
                  </a:cubicBezTo>
                  <a:lnTo>
                    <a:pt x="17463" y="10343"/>
                  </a:lnTo>
                  <a:cubicBezTo>
                    <a:pt x="18282" y="5521"/>
                    <a:pt x="15039" y="945"/>
                    <a:pt x="10216" y="128"/>
                  </a:cubicBezTo>
                  <a:cubicBezTo>
                    <a:pt x="9712" y="42"/>
                    <a:pt x="9210" y="0"/>
                    <a:pt x="87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37"/>
            <p:cNvSpPr/>
            <p:nvPr/>
          </p:nvSpPr>
          <p:spPr>
            <a:xfrm>
              <a:off x="2970888" y="2025745"/>
              <a:ext cx="739781" cy="435714"/>
            </a:xfrm>
            <a:custGeom>
              <a:avLst/>
              <a:gdLst/>
              <a:ahLst/>
              <a:cxnLst/>
              <a:rect l="l" t="t" r="r" b="b"/>
              <a:pathLst>
                <a:path w="18308" h="10783" extrusionOk="0">
                  <a:moveTo>
                    <a:pt x="8953" y="439"/>
                  </a:moveTo>
                  <a:cubicBezTo>
                    <a:pt x="9431" y="439"/>
                    <a:pt x="9916" y="479"/>
                    <a:pt x="10404" y="561"/>
                  </a:cubicBezTo>
                  <a:cubicBezTo>
                    <a:pt x="15029" y="1347"/>
                    <a:pt x="18173" y="5696"/>
                    <a:pt x="17507" y="10309"/>
                  </a:cubicBezTo>
                  <a:lnTo>
                    <a:pt x="479" y="7412"/>
                  </a:lnTo>
                  <a:cubicBezTo>
                    <a:pt x="1282" y="3319"/>
                    <a:pt x="4891" y="439"/>
                    <a:pt x="8953" y="439"/>
                  </a:cubicBezTo>
                  <a:close/>
                  <a:moveTo>
                    <a:pt x="8946" y="1"/>
                  </a:moveTo>
                  <a:cubicBezTo>
                    <a:pt x="4606" y="1"/>
                    <a:pt x="762" y="3136"/>
                    <a:pt x="11" y="7557"/>
                  </a:cubicBezTo>
                  <a:cubicBezTo>
                    <a:pt x="0" y="7611"/>
                    <a:pt x="11" y="7670"/>
                    <a:pt x="43" y="7718"/>
                  </a:cubicBezTo>
                  <a:cubicBezTo>
                    <a:pt x="80" y="7767"/>
                    <a:pt x="129" y="7799"/>
                    <a:pt x="189" y="7804"/>
                  </a:cubicBezTo>
                  <a:lnTo>
                    <a:pt x="17652" y="10778"/>
                  </a:lnTo>
                  <a:cubicBezTo>
                    <a:pt x="17662" y="10783"/>
                    <a:pt x="17674" y="10783"/>
                    <a:pt x="17689" y="10783"/>
                  </a:cubicBezTo>
                  <a:cubicBezTo>
                    <a:pt x="17791" y="10783"/>
                    <a:pt x="17883" y="10708"/>
                    <a:pt x="17905" y="10599"/>
                  </a:cubicBezTo>
                  <a:cubicBezTo>
                    <a:pt x="18308" y="8207"/>
                    <a:pt x="17759" y="5804"/>
                    <a:pt x="16362" y="3825"/>
                  </a:cubicBezTo>
                  <a:cubicBezTo>
                    <a:pt x="14959" y="1847"/>
                    <a:pt x="12867" y="534"/>
                    <a:pt x="10480" y="132"/>
                  </a:cubicBezTo>
                  <a:cubicBezTo>
                    <a:pt x="9965" y="43"/>
                    <a:pt x="9452" y="1"/>
                    <a:pt x="89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37"/>
            <p:cNvSpPr/>
            <p:nvPr/>
          </p:nvSpPr>
          <p:spPr>
            <a:xfrm>
              <a:off x="3346304" y="1592991"/>
              <a:ext cx="207088" cy="192016"/>
            </a:xfrm>
            <a:custGeom>
              <a:avLst/>
              <a:gdLst/>
              <a:ahLst/>
              <a:cxnLst/>
              <a:rect l="l" t="t" r="r" b="b"/>
              <a:pathLst>
                <a:path w="5125" h="4752" extrusionOk="0">
                  <a:moveTo>
                    <a:pt x="2561" y="0"/>
                  </a:moveTo>
                  <a:cubicBezTo>
                    <a:pt x="1422" y="0"/>
                    <a:pt x="419" y="819"/>
                    <a:pt x="221" y="1975"/>
                  </a:cubicBezTo>
                  <a:cubicBezTo>
                    <a:pt x="0" y="3271"/>
                    <a:pt x="871" y="4497"/>
                    <a:pt x="2167" y="4717"/>
                  </a:cubicBezTo>
                  <a:cubicBezTo>
                    <a:pt x="2302" y="4740"/>
                    <a:pt x="2436" y="4751"/>
                    <a:pt x="2568" y="4751"/>
                  </a:cubicBezTo>
                  <a:cubicBezTo>
                    <a:pt x="3702" y="4751"/>
                    <a:pt x="4706" y="3932"/>
                    <a:pt x="4904" y="2776"/>
                  </a:cubicBezTo>
                  <a:cubicBezTo>
                    <a:pt x="5125" y="1481"/>
                    <a:pt x="4254" y="255"/>
                    <a:pt x="2963" y="34"/>
                  </a:cubicBezTo>
                  <a:cubicBezTo>
                    <a:pt x="2828" y="11"/>
                    <a:pt x="2693" y="0"/>
                    <a:pt x="256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37"/>
            <p:cNvSpPr/>
            <p:nvPr/>
          </p:nvSpPr>
          <p:spPr>
            <a:xfrm>
              <a:off x="3336768" y="1584142"/>
              <a:ext cx="221150" cy="209715"/>
            </a:xfrm>
            <a:custGeom>
              <a:avLst/>
              <a:gdLst/>
              <a:ahLst/>
              <a:cxnLst/>
              <a:rect l="l" t="t" r="r" b="b"/>
              <a:pathLst>
                <a:path w="5473" h="5190" extrusionOk="0">
                  <a:moveTo>
                    <a:pt x="2795" y="436"/>
                  </a:moveTo>
                  <a:cubicBezTo>
                    <a:pt x="2919" y="436"/>
                    <a:pt x="3038" y="447"/>
                    <a:pt x="3162" y="469"/>
                  </a:cubicBezTo>
                  <a:cubicBezTo>
                    <a:pt x="4333" y="667"/>
                    <a:pt x="5123" y="1785"/>
                    <a:pt x="4924" y="2958"/>
                  </a:cubicBezTo>
                  <a:cubicBezTo>
                    <a:pt x="4746" y="4007"/>
                    <a:pt x="3830" y="4752"/>
                    <a:pt x="2799" y="4752"/>
                  </a:cubicBezTo>
                  <a:cubicBezTo>
                    <a:pt x="2679" y="4752"/>
                    <a:pt x="2557" y="4742"/>
                    <a:pt x="2435" y="4721"/>
                  </a:cubicBezTo>
                  <a:cubicBezTo>
                    <a:pt x="1263" y="4522"/>
                    <a:pt x="472" y="3404"/>
                    <a:pt x="671" y="2231"/>
                  </a:cubicBezTo>
                  <a:cubicBezTo>
                    <a:pt x="854" y="1184"/>
                    <a:pt x="1768" y="436"/>
                    <a:pt x="2795" y="436"/>
                  </a:cubicBezTo>
                  <a:close/>
                  <a:moveTo>
                    <a:pt x="2797" y="0"/>
                  </a:moveTo>
                  <a:cubicBezTo>
                    <a:pt x="1554" y="0"/>
                    <a:pt x="459" y="895"/>
                    <a:pt x="241" y="2162"/>
                  </a:cubicBezTo>
                  <a:cubicBezTo>
                    <a:pt x="0" y="3571"/>
                    <a:pt x="956" y="4909"/>
                    <a:pt x="2365" y="5152"/>
                  </a:cubicBezTo>
                  <a:cubicBezTo>
                    <a:pt x="2510" y="5179"/>
                    <a:pt x="2656" y="5189"/>
                    <a:pt x="2800" y="5189"/>
                  </a:cubicBezTo>
                  <a:cubicBezTo>
                    <a:pt x="4043" y="5189"/>
                    <a:pt x="5140" y="4291"/>
                    <a:pt x="5355" y="3028"/>
                  </a:cubicBezTo>
                  <a:cubicBezTo>
                    <a:pt x="5473" y="2345"/>
                    <a:pt x="5317" y="1662"/>
                    <a:pt x="4914" y="1092"/>
                  </a:cubicBezTo>
                  <a:cubicBezTo>
                    <a:pt x="4517" y="527"/>
                    <a:pt x="3919" y="156"/>
                    <a:pt x="3237" y="38"/>
                  </a:cubicBezTo>
                  <a:cubicBezTo>
                    <a:pt x="3089" y="12"/>
                    <a:pt x="2942" y="0"/>
                    <a:pt x="27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37"/>
            <p:cNvSpPr/>
            <p:nvPr/>
          </p:nvSpPr>
          <p:spPr>
            <a:xfrm>
              <a:off x="3286745" y="1943194"/>
              <a:ext cx="207088" cy="192057"/>
            </a:xfrm>
            <a:custGeom>
              <a:avLst/>
              <a:gdLst/>
              <a:ahLst/>
              <a:cxnLst/>
              <a:rect l="l" t="t" r="r" b="b"/>
              <a:pathLst>
                <a:path w="5125" h="4753" extrusionOk="0">
                  <a:moveTo>
                    <a:pt x="2557" y="1"/>
                  </a:moveTo>
                  <a:cubicBezTo>
                    <a:pt x="1423" y="1"/>
                    <a:pt x="419" y="821"/>
                    <a:pt x="221" y="1981"/>
                  </a:cubicBezTo>
                  <a:cubicBezTo>
                    <a:pt x="1" y="3271"/>
                    <a:pt x="872" y="4497"/>
                    <a:pt x="2162" y="4718"/>
                  </a:cubicBezTo>
                  <a:cubicBezTo>
                    <a:pt x="2297" y="4741"/>
                    <a:pt x="2432" y="4752"/>
                    <a:pt x="2565" y="4752"/>
                  </a:cubicBezTo>
                  <a:cubicBezTo>
                    <a:pt x="3703" y="4752"/>
                    <a:pt x="4707" y="3933"/>
                    <a:pt x="4904" y="2777"/>
                  </a:cubicBezTo>
                  <a:cubicBezTo>
                    <a:pt x="5125" y="1480"/>
                    <a:pt x="4254" y="254"/>
                    <a:pt x="2958" y="35"/>
                  </a:cubicBezTo>
                  <a:cubicBezTo>
                    <a:pt x="2824" y="12"/>
                    <a:pt x="2690" y="1"/>
                    <a:pt x="255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37"/>
            <p:cNvSpPr/>
            <p:nvPr/>
          </p:nvSpPr>
          <p:spPr>
            <a:xfrm>
              <a:off x="3282219" y="1934426"/>
              <a:ext cx="215938" cy="209634"/>
            </a:xfrm>
            <a:custGeom>
              <a:avLst/>
              <a:gdLst/>
              <a:ahLst/>
              <a:cxnLst/>
              <a:rect l="l" t="t" r="r" b="b"/>
              <a:pathLst>
                <a:path w="5344" h="5188" extrusionOk="0">
                  <a:moveTo>
                    <a:pt x="2666" y="439"/>
                  </a:moveTo>
                  <a:cubicBezTo>
                    <a:pt x="2790" y="439"/>
                    <a:pt x="2914" y="451"/>
                    <a:pt x="3038" y="466"/>
                  </a:cubicBezTo>
                  <a:cubicBezTo>
                    <a:pt x="3602" y="563"/>
                    <a:pt x="4097" y="875"/>
                    <a:pt x="4430" y="1349"/>
                  </a:cubicBezTo>
                  <a:cubicBezTo>
                    <a:pt x="4763" y="1816"/>
                    <a:pt x="4899" y="2386"/>
                    <a:pt x="4802" y="2955"/>
                  </a:cubicBezTo>
                  <a:cubicBezTo>
                    <a:pt x="4705" y="3526"/>
                    <a:pt x="4393" y="4020"/>
                    <a:pt x="3919" y="4354"/>
                  </a:cubicBezTo>
                  <a:cubicBezTo>
                    <a:pt x="3553" y="4615"/>
                    <a:pt x="3124" y="4751"/>
                    <a:pt x="2681" y="4751"/>
                  </a:cubicBezTo>
                  <a:cubicBezTo>
                    <a:pt x="2559" y="4751"/>
                    <a:pt x="2435" y="4740"/>
                    <a:pt x="2311" y="4719"/>
                  </a:cubicBezTo>
                  <a:cubicBezTo>
                    <a:pt x="1742" y="4623"/>
                    <a:pt x="1247" y="4310"/>
                    <a:pt x="914" y="3843"/>
                  </a:cubicBezTo>
                  <a:cubicBezTo>
                    <a:pt x="581" y="3370"/>
                    <a:pt x="452" y="2801"/>
                    <a:pt x="549" y="2230"/>
                  </a:cubicBezTo>
                  <a:cubicBezTo>
                    <a:pt x="646" y="1665"/>
                    <a:pt x="957" y="1171"/>
                    <a:pt x="1425" y="838"/>
                  </a:cubicBezTo>
                  <a:cubicBezTo>
                    <a:pt x="1795" y="575"/>
                    <a:pt x="2226" y="439"/>
                    <a:pt x="2666" y="439"/>
                  </a:cubicBezTo>
                  <a:close/>
                  <a:moveTo>
                    <a:pt x="2672" y="0"/>
                  </a:moveTo>
                  <a:cubicBezTo>
                    <a:pt x="2138" y="0"/>
                    <a:pt x="1617" y="164"/>
                    <a:pt x="1172" y="478"/>
                  </a:cubicBezTo>
                  <a:cubicBezTo>
                    <a:pt x="608" y="880"/>
                    <a:pt x="231" y="1478"/>
                    <a:pt x="118" y="2161"/>
                  </a:cubicBezTo>
                  <a:cubicBezTo>
                    <a:pt x="0" y="2843"/>
                    <a:pt x="156" y="3531"/>
                    <a:pt x="559" y="4096"/>
                  </a:cubicBezTo>
                  <a:cubicBezTo>
                    <a:pt x="957" y="4660"/>
                    <a:pt x="1554" y="5037"/>
                    <a:pt x="2237" y="5149"/>
                  </a:cubicBezTo>
                  <a:cubicBezTo>
                    <a:pt x="2388" y="5176"/>
                    <a:pt x="2532" y="5188"/>
                    <a:pt x="2678" y="5188"/>
                  </a:cubicBezTo>
                  <a:cubicBezTo>
                    <a:pt x="3210" y="5188"/>
                    <a:pt x="3731" y="5027"/>
                    <a:pt x="4172" y="4709"/>
                  </a:cubicBezTo>
                  <a:cubicBezTo>
                    <a:pt x="4738" y="4310"/>
                    <a:pt x="5113" y="3714"/>
                    <a:pt x="5232" y="3032"/>
                  </a:cubicBezTo>
                  <a:cubicBezTo>
                    <a:pt x="5344" y="2349"/>
                    <a:pt x="5189" y="1660"/>
                    <a:pt x="4790" y="1096"/>
                  </a:cubicBezTo>
                  <a:cubicBezTo>
                    <a:pt x="4388" y="531"/>
                    <a:pt x="3790" y="155"/>
                    <a:pt x="3108" y="37"/>
                  </a:cubicBezTo>
                  <a:cubicBezTo>
                    <a:pt x="2962" y="12"/>
                    <a:pt x="2817" y="0"/>
                    <a:pt x="26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37"/>
            <p:cNvSpPr/>
            <p:nvPr/>
          </p:nvSpPr>
          <p:spPr>
            <a:xfrm>
              <a:off x="3227267" y="2293599"/>
              <a:ext cx="206846" cy="191814"/>
            </a:xfrm>
            <a:custGeom>
              <a:avLst/>
              <a:gdLst/>
              <a:ahLst/>
              <a:cxnLst/>
              <a:rect l="l" t="t" r="r" b="b"/>
              <a:pathLst>
                <a:path w="5119" h="4747" extrusionOk="0">
                  <a:moveTo>
                    <a:pt x="2555" y="1"/>
                  </a:moveTo>
                  <a:cubicBezTo>
                    <a:pt x="1420" y="1"/>
                    <a:pt x="412" y="815"/>
                    <a:pt x="214" y="1977"/>
                  </a:cubicBezTo>
                  <a:cubicBezTo>
                    <a:pt x="0" y="3267"/>
                    <a:pt x="865" y="4493"/>
                    <a:pt x="2162" y="4712"/>
                  </a:cubicBezTo>
                  <a:cubicBezTo>
                    <a:pt x="2297" y="4736"/>
                    <a:pt x="2432" y="4747"/>
                    <a:pt x="2564" y="4747"/>
                  </a:cubicBezTo>
                  <a:cubicBezTo>
                    <a:pt x="3698" y="4747"/>
                    <a:pt x="4701" y="3931"/>
                    <a:pt x="4897" y="2772"/>
                  </a:cubicBezTo>
                  <a:cubicBezTo>
                    <a:pt x="5118" y="1481"/>
                    <a:pt x="4247" y="250"/>
                    <a:pt x="2957" y="35"/>
                  </a:cubicBezTo>
                  <a:cubicBezTo>
                    <a:pt x="2822" y="12"/>
                    <a:pt x="2688" y="1"/>
                    <a:pt x="255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37"/>
            <p:cNvSpPr/>
            <p:nvPr/>
          </p:nvSpPr>
          <p:spPr>
            <a:xfrm>
              <a:off x="3222660" y="2284669"/>
              <a:ext cx="216018" cy="209594"/>
            </a:xfrm>
            <a:custGeom>
              <a:avLst/>
              <a:gdLst/>
              <a:ahLst/>
              <a:cxnLst/>
              <a:rect l="l" t="t" r="r" b="b"/>
              <a:pathLst>
                <a:path w="5346" h="5187" extrusionOk="0">
                  <a:moveTo>
                    <a:pt x="2668" y="439"/>
                  </a:moveTo>
                  <a:cubicBezTo>
                    <a:pt x="2792" y="439"/>
                    <a:pt x="2909" y="449"/>
                    <a:pt x="3033" y="471"/>
                  </a:cubicBezTo>
                  <a:cubicBezTo>
                    <a:pt x="3604" y="568"/>
                    <a:pt x="4098" y="880"/>
                    <a:pt x="4431" y="1347"/>
                  </a:cubicBezTo>
                  <a:cubicBezTo>
                    <a:pt x="4765" y="1816"/>
                    <a:pt x="4894" y="2391"/>
                    <a:pt x="4797" y="2955"/>
                  </a:cubicBezTo>
                  <a:cubicBezTo>
                    <a:pt x="4700" y="3526"/>
                    <a:pt x="4388" y="4020"/>
                    <a:pt x="3921" y="4353"/>
                  </a:cubicBezTo>
                  <a:cubicBezTo>
                    <a:pt x="3554" y="4615"/>
                    <a:pt x="3121" y="4751"/>
                    <a:pt x="2680" y="4751"/>
                  </a:cubicBezTo>
                  <a:cubicBezTo>
                    <a:pt x="2558" y="4751"/>
                    <a:pt x="2435" y="4740"/>
                    <a:pt x="2313" y="4719"/>
                  </a:cubicBezTo>
                  <a:cubicBezTo>
                    <a:pt x="1743" y="4622"/>
                    <a:pt x="1249" y="4310"/>
                    <a:pt x="914" y="3843"/>
                  </a:cubicBezTo>
                  <a:cubicBezTo>
                    <a:pt x="581" y="3375"/>
                    <a:pt x="452" y="2799"/>
                    <a:pt x="549" y="2235"/>
                  </a:cubicBezTo>
                  <a:cubicBezTo>
                    <a:pt x="646" y="1665"/>
                    <a:pt x="958" y="1171"/>
                    <a:pt x="1425" y="836"/>
                  </a:cubicBezTo>
                  <a:cubicBezTo>
                    <a:pt x="1792" y="573"/>
                    <a:pt x="2227" y="439"/>
                    <a:pt x="2668" y="439"/>
                  </a:cubicBezTo>
                  <a:close/>
                  <a:moveTo>
                    <a:pt x="2673" y="0"/>
                  </a:moveTo>
                  <a:cubicBezTo>
                    <a:pt x="2139" y="0"/>
                    <a:pt x="1617" y="164"/>
                    <a:pt x="1172" y="482"/>
                  </a:cubicBezTo>
                  <a:cubicBezTo>
                    <a:pt x="608" y="880"/>
                    <a:pt x="232" y="1476"/>
                    <a:pt x="114" y="2159"/>
                  </a:cubicBezTo>
                  <a:cubicBezTo>
                    <a:pt x="1" y="2843"/>
                    <a:pt x="157" y="3531"/>
                    <a:pt x="554" y="4095"/>
                  </a:cubicBezTo>
                  <a:cubicBezTo>
                    <a:pt x="958" y="4660"/>
                    <a:pt x="1554" y="5037"/>
                    <a:pt x="2237" y="5149"/>
                  </a:cubicBezTo>
                  <a:cubicBezTo>
                    <a:pt x="2383" y="5176"/>
                    <a:pt x="2534" y="5186"/>
                    <a:pt x="2678" y="5186"/>
                  </a:cubicBezTo>
                  <a:cubicBezTo>
                    <a:pt x="3211" y="5186"/>
                    <a:pt x="3727" y="5025"/>
                    <a:pt x="4173" y="4708"/>
                  </a:cubicBezTo>
                  <a:cubicBezTo>
                    <a:pt x="4738" y="4310"/>
                    <a:pt x="5115" y="3714"/>
                    <a:pt x="5227" y="3030"/>
                  </a:cubicBezTo>
                  <a:cubicBezTo>
                    <a:pt x="5346" y="2347"/>
                    <a:pt x="5189" y="1660"/>
                    <a:pt x="4786" y="1094"/>
                  </a:cubicBezTo>
                  <a:cubicBezTo>
                    <a:pt x="4388" y="531"/>
                    <a:pt x="3792" y="154"/>
                    <a:pt x="3108" y="36"/>
                  </a:cubicBezTo>
                  <a:cubicBezTo>
                    <a:pt x="2963" y="12"/>
                    <a:pt x="2818" y="0"/>
                    <a:pt x="26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49" name="Google Shape;549;p37"/>
          <p:cNvGrpSpPr/>
          <p:nvPr/>
        </p:nvGrpSpPr>
        <p:grpSpPr>
          <a:xfrm rot="-1858259" flipH="1">
            <a:off x="2492768" y="4446732"/>
            <a:ext cx="596076" cy="585151"/>
            <a:chOff x="8305750" y="3231875"/>
            <a:chExt cx="730340" cy="716955"/>
          </a:xfrm>
        </p:grpSpPr>
        <p:sp>
          <p:nvSpPr>
            <p:cNvPr id="550" name="Google Shape;550;p37"/>
            <p:cNvSpPr/>
            <p:nvPr/>
          </p:nvSpPr>
          <p:spPr>
            <a:xfrm>
              <a:off x="8313758" y="3430793"/>
              <a:ext cx="621276" cy="510410"/>
            </a:xfrm>
            <a:custGeom>
              <a:avLst/>
              <a:gdLst/>
              <a:ahLst/>
              <a:cxnLst/>
              <a:rect l="l" t="t" r="r" b="b"/>
              <a:pathLst>
                <a:path w="17921" h="14723" extrusionOk="0">
                  <a:moveTo>
                    <a:pt x="17921" y="1"/>
                  </a:moveTo>
                  <a:lnTo>
                    <a:pt x="8964" y="157"/>
                  </a:lnTo>
                  <a:lnTo>
                    <a:pt x="1" y="313"/>
                  </a:lnTo>
                  <a:lnTo>
                    <a:pt x="5329" y="7518"/>
                  </a:lnTo>
                  <a:lnTo>
                    <a:pt x="10657" y="14722"/>
                  </a:lnTo>
                  <a:lnTo>
                    <a:pt x="14292" y="7361"/>
                  </a:lnTo>
                  <a:lnTo>
                    <a:pt x="1792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37"/>
            <p:cNvSpPr/>
            <p:nvPr/>
          </p:nvSpPr>
          <p:spPr>
            <a:xfrm>
              <a:off x="8305750" y="3423132"/>
              <a:ext cx="637293" cy="525698"/>
            </a:xfrm>
            <a:custGeom>
              <a:avLst/>
              <a:gdLst/>
              <a:ahLst/>
              <a:cxnLst/>
              <a:rect l="l" t="t" r="r" b="b"/>
              <a:pathLst>
                <a:path w="18383" h="15164" extrusionOk="0">
                  <a:moveTo>
                    <a:pt x="17797" y="448"/>
                  </a:moveTo>
                  <a:lnTo>
                    <a:pt x="10851" y="14524"/>
                  </a:lnTo>
                  <a:lnTo>
                    <a:pt x="661" y="743"/>
                  </a:lnTo>
                  <a:lnTo>
                    <a:pt x="17797" y="448"/>
                  </a:lnTo>
                  <a:close/>
                  <a:moveTo>
                    <a:pt x="18164" y="1"/>
                  </a:moveTo>
                  <a:cubicBezTo>
                    <a:pt x="18160" y="1"/>
                    <a:pt x="18156" y="1"/>
                    <a:pt x="18152" y="1"/>
                  </a:cubicBezTo>
                  <a:lnTo>
                    <a:pt x="232" y="313"/>
                  </a:lnTo>
                  <a:cubicBezTo>
                    <a:pt x="145" y="313"/>
                    <a:pt x="76" y="361"/>
                    <a:pt x="38" y="437"/>
                  </a:cubicBezTo>
                  <a:cubicBezTo>
                    <a:pt x="1" y="507"/>
                    <a:pt x="11" y="599"/>
                    <a:pt x="59" y="663"/>
                  </a:cubicBezTo>
                  <a:lnTo>
                    <a:pt x="10711" y="15072"/>
                  </a:lnTo>
                  <a:cubicBezTo>
                    <a:pt x="10754" y="15131"/>
                    <a:pt x="10818" y="15164"/>
                    <a:pt x="10888" y="15164"/>
                  </a:cubicBezTo>
                  <a:lnTo>
                    <a:pt x="10910" y="15164"/>
                  </a:lnTo>
                  <a:cubicBezTo>
                    <a:pt x="10985" y="15159"/>
                    <a:pt x="11049" y="15111"/>
                    <a:pt x="11087" y="15040"/>
                  </a:cubicBezTo>
                  <a:lnTo>
                    <a:pt x="18351" y="319"/>
                  </a:lnTo>
                  <a:cubicBezTo>
                    <a:pt x="18383" y="249"/>
                    <a:pt x="18378" y="168"/>
                    <a:pt x="18340" y="103"/>
                  </a:cubicBezTo>
                  <a:cubicBezTo>
                    <a:pt x="18300" y="42"/>
                    <a:pt x="18236" y="1"/>
                    <a:pt x="1816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37"/>
            <p:cNvSpPr/>
            <p:nvPr/>
          </p:nvSpPr>
          <p:spPr>
            <a:xfrm>
              <a:off x="8313758" y="3242171"/>
              <a:ext cx="714532" cy="199511"/>
            </a:xfrm>
            <a:custGeom>
              <a:avLst/>
              <a:gdLst/>
              <a:ahLst/>
              <a:cxnLst/>
              <a:rect l="l" t="t" r="r" b="b"/>
              <a:pathLst>
                <a:path w="20611" h="5755" extrusionOk="0">
                  <a:moveTo>
                    <a:pt x="20610" y="0"/>
                  </a:moveTo>
                  <a:lnTo>
                    <a:pt x="2656" y="372"/>
                  </a:lnTo>
                  <a:lnTo>
                    <a:pt x="1" y="5754"/>
                  </a:lnTo>
                  <a:lnTo>
                    <a:pt x="1" y="5754"/>
                  </a:lnTo>
                  <a:lnTo>
                    <a:pt x="17921" y="5442"/>
                  </a:lnTo>
                  <a:lnTo>
                    <a:pt x="2061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37"/>
            <p:cNvSpPr/>
            <p:nvPr/>
          </p:nvSpPr>
          <p:spPr>
            <a:xfrm>
              <a:off x="8305923" y="3234544"/>
              <a:ext cx="730167" cy="214557"/>
            </a:xfrm>
            <a:custGeom>
              <a:avLst/>
              <a:gdLst/>
              <a:ahLst/>
              <a:cxnLst/>
              <a:rect l="l" t="t" r="r" b="b"/>
              <a:pathLst>
                <a:path w="21062" h="6189" extrusionOk="0">
                  <a:moveTo>
                    <a:pt x="20481" y="446"/>
                  </a:moveTo>
                  <a:lnTo>
                    <a:pt x="18013" y="5446"/>
                  </a:lnTo>
                  <a:lnTo>
                    <a:pt x="582" y="5748"/>
                  </a:lnTo>
                  <a:lnTo>
                    <a:pt x="582" y="5748"/>
                  </a:lnTo>
                  <a:lnTo>
                    <a:pt x="3022" y="807"/>
                  </a:lnTo>
                  <a:lnTo>
                    <a:pt x="20481" y="446"/>
                  </a:lnTo>
                  <a:close/>
                  <a:moveTo>
                    <a:pt x="20830" y="1"/>
                  </a:moveTo>
                  <a:lnTo>
                    <a:pt x="2877" y="371"/>
                  </a:lnTo>
                  <a:cubicBezTo>
                    <a:pt x="2796" y="371"/>
                    <a:pt x="2726" y="420"/>
                    <a:pt x="2689" y="495"/>
                  </a:cubicBezTo>
                  <a:lnTo>
                    <a:pt x="33" y="5877"/>
                  </a:lnTo>
                  <a:cubicBezTo>
                    <a:pt x="1" y="5942"/>
                    <a:pt x="1" y="6027"/>
                    <a:pt x="43" y="6092"/>
                  </a:cubicBezTo>
                  <a:cubicBezTo>
                    <a:pt x="81" y="6151"/>
                    <a:pt x="151" y="6188"/>
                    <a:pt x="227" y="6188"/>
                  </a:cubicBezTo>
                  <a:lnTo>
                    <a:pt x="232" y="6188"/>
                  </a:lnTo>
                  <a:lnTo>
                    <a:pt x="18152" y="5877"/>
                  </a:lnTo>
                  <a:cubicBezTo>
                    <a:pt x="18233" y="5877"/>
                    <a:pt x="18308" y="5828"/>
                    <a:pt x="18346" y="5759"/>
                  </a:cubicBezTo>
                  <a:lnTo>
                    <a:pt x="21030" y="317"/>
                  </a:lnTo>
                  <a:cubicBezTo>
                    <a:pt x="21062" y="247"/>
                    <a:pt x="21062" y="167"/>
                    <a:pt x="21018" y="103"/>
                  </a:cubicBezTo>
                  <a:cubicBezTo>
                    <a:pt x="20976" y="38"/>
                    <a:pt x="20901" y="6"/>
                    <a:pt x="2083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37"/>
            <p:cNvSpPr/>
            <p:nvPr/>
          </p:nvSpPr>
          <p:spPr>
            <a:xfrm>
              <a:off x="8378238" y="3253576"/>
              <a:ext cx="93429" cy="186962"/>
            </a:xfrm>
            <a:custGeom>
              <a:avLst/>
              <a:gdLst/>
              <a:ahLst/>
              <a:cxnLst/>
              <a:rect l="l" t="t" r="r" b="b"/>
              <a:pathLst>
                <a:path w="2695" h="5393" extrusionOk="0">
                  <a:moveTo>
                    <a:pt x="0" y="5393"/>
                  </a:moveTo>
                  <a:lnTo>
                    <a:pt x="2695" y="0"/>
                  </a:lnTo>
                  <a:close/>
                </a:path>
              </a:pathLst>
            </a:custGeom>
            <a:solidFill>
              <a:srgbClr val="FDF2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37"/>
            <p:cNvSpPr/>
            <p:nvPr/>
          </p:nvSpPr>
          <p:spPr>
            <a:xfrm>
              <a:off x="8369676" y="3246054"/>
              <a:ext cx="110763" cy="201938"/>
            </a:xfrm>
            <a:custGeom>
              <a:avLst/>
              <a:gdLst/>
              <a:ahLst/>
              <a:cxnLst/>
              <a:rect l="l" t="t" r="r" b="b"/>
              <a:pathLst>
                <a:path w="3195" h="5825" extrusionOk="0">
                  <a:moveTo>
                    <a:pt x="2943" y="0"/>
                  </a:moveTo>
                  <a:cubicBezTo>
                    <a:pt x="2862" y="0"/>
                    <a:pt x="2786" y="44"/>
                    <a:pt x="2748" y="120"/>
                  </a:cubicBezTo>
                  <a:lnTo>
                    <a:pt x="54" y="5513"/>
                  </a:lnTo>
                  <a:cubicBezTo>
                    <a:pt x="1" y="5620"/>
                    <a:pt x="43" y="5749"/>
                    <a:pt x="150" y="5803"/>
                  </a:cubicBezTo>
                  <a:cubicBezTo>
                    <a:pt x="183" y="5819"/>
                    <a:pt x="215" y="5824"/>
                    <a:pt x="247" y="5824"/>
                  </a:cubicBezTo>
                  <a:cubicBezTo>
                    <a:pt x="329" y="5824"/>
                    <a:pt x="403" y="5781"/>
                    <a:pt x="441" y="5707"/>
                  </a:cubicBezTo>
                  <a:lnTo>
                    <a:pt x="3140" y="319"/>
                  </a:lnTo>
                  <a:cubicBezTo>
                    <a:pt x="3195" y="211"/>
                    <a:pt x="3151" y="77"/>
                    <a:pt x="3044" y="24"/>
                  </a:cubicBezTo>
                  <a:cubicBezTo>
                    <a:pt x="3011" y="8"/>
                    <a:pt x="2976" y="0"/>
                    <a:pt x="29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37"/>
            <p:cNvSpPr/>
            <p:nvPr/>
          </p:nvSpPr>
          <p:spPr>
            <a:xfrm>
              <a:off x="8446844" y="3252051"/>
              <a:ext cx="93568" cy="186788"/>
            </a:xfrm>
            <a:custGeom>
              <a:avLst/>
              <a:gdLst/>
              <a:ahLst/>
              <a:cxnLst/>
              <a:rect l="l" t="t" r="r" b="b"/>
              <a:pathLst>
                <a:path w="2699" h="5388" extrusionOk="0">
                  <a:moveTo>
                    <a:pt x="1" y="5388"/>
                  </a:moveTo>
                  <a:lnTo>
                    <a:pt x="2699" y="0"/>
                  </a:lnTo>
                  <a:close/>
                </a:path>
              </a:pathLst>
            </a:custGeom>
            <a:solidFill>
              <a:srgbClr val="FDF2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37"/>
            <p:cNvSpPr/>
            <p:nvPr/>
          </p:nvSpPr>
          <p:spPr>
            <a:xfrm>
              <a:off x="8438246" y="3244563"/>
              <a:ext cx="110763" cy="201938"/>
            </a:xfrm>
            <a:custGeom>
              <a:avLst/>
              <a:gdLst/>
              <a:ahLst/>
              <a:cxnLst/>
              <a:rect l="l" t="t" r="r" b="b"/>
              <a:pathLst>
                <a:path w="3195" h="5825" extrusionOk="0">
                  <a:moveTo>
                    <a:pt x="2946" y="0"/>
                  </a:moveTo>
                  <a:cubicBezTo>
                    <a:pt x="2865" y="0"/>
                    <a:pt x="2787" y="44"/>
                    <a:pt x="2748" y="120"/>
                  </a:cubicBezTo>
                  <a:lnTo>
                    <a:pt x="55" y="5507"/>
                  </a:lnTo>
                  <a:cubicBezTo>
                    <a:pt x="1" y="5615"/>
                    <a:pt x="44" y="5750"/>
                    <a:pt x="152" y="5803"/>
                  </a:cubicBezTo>
                  <a:cubicBezTo>
                    <a:pt x="184" y="5819"/>
                    <a:pt x="216" y="5824"/>
                    <a:pt x="249" y="5824"/>
                  </a:cubicBezTo>
                  <a:cubicBezTo>
                    <a:pt x="329" y="5824"/>
                    <a:pt x="405" y="5782"/>
                    <a:pt x="447" y="5706"/>
                  </a:cubicBezTo>
                  <a:lnTo>
                    <a:pt x="3141" y="313"/>
                  </a:lnTo>
                  <a:cubicBezTo>
                    <a:pt x="3195" y="206"/>
                    <a:pt x="3152" y="77"/>
                    <a:pt x="3044" y="23"/>
                  </a:cubicBezTo>
                  <a:cubicBezTo>
                    <a:pt x="3013" y="7"/>
                    <a:pt x="2979" y="0"/>
                    <a:pt x="29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37"/>
            <p:cNvSpPr/>
            <p:nvPr/>
          </p:nvSpPr>
          <p:spPr>
            <a:xfrm>
              <a:off x="8510596" y="3250560"/>
              <a:ext cx="93568" cy="186823"/>
            </a:xfrm>
            <a:custGeom>
              <a:avLst/>
              <a:gdLst/>
              <a:ahLst/>
              <a:cxnLst/>
              <a:rect l="l" t="t" r="r" b="b"/>
              <a:pathLst>
                <a:path w="2699" h="5389" extrusionOk="0">
                  <a:moveTo>
                    <a:pt x="1" y="5388"/>
                  </a:moveTo>
                  <a:lnTo>
                    <a:pt x="2699" y="1"/>
                  </a:lnTo>
                  <a:close/>
                </a:path>
              </a:pathLst>
            </a:custGeom>
            <a:solidFill>
              <a:srgbClr val="FDF2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37"/>
            <p:cNvSpPr/>
            <p:nvPr/>
          </p:nvSpPr>
          <p:spPr>
            <a:xfrm>
              <a:off x="8501999" y="3242864"/>
              <a:ext cx="110763" cy="202146"/>
            </a:xfrm>
            <a:custGeom>
              <a:avLst/>
              <a:gdLst/>
              <a:ahLst/>
              <a:cxnLst/>
              <a:rect l="l" t="t" r="r" b="b"/>
              <a:pathLst>
                <a:path w="3195" h="5831" extrusionOk="0">
                  <a:moveTo>
                    <a:pt x="2945" y="0"/>
                  </a:moveTo>
                  <a:cubicBezTo>
                    <a:pt x="2865" y="0"/>
                    <a:pt x="2786" y="44"/>
                    <a:pt x="2748" y="121"/>
                  </a:cubicBezTo>
                  <a:lnTo>
                    <a:pt x="55" y="5513"/>
                  </a:lnTo>
                  <a:cubicBezTo>
                    <a:pt x="1" y="5621"/>
                    <a:pt x="43" y="5750"/>
                    <a:pt x="152" y="5804"/>
                  </a:cubicBezTo>
                  <a:cubicBezTo>
                    <a:pt x="184" y="5819"/>
                    <a:pt x="216" y="5831"/>
                    <a:pt x="249" y="5831"/>
                  </a:cubicBezTo>
                  <a:cubicBezTo>
                    <a:pt x="329" y="5831"/>
                    <a:pt x="410" y="5782"/>
                    <a:pt x="447" y="5707"/>
                  </a:cubicBezTo>
                  <a:lnTo>
                    <a:pt x="3140" y="319"/>
                  </a:lnTo>
                  <a:cubicBezTo>
                    <a:pt x="3195" y="212"/>
                    <a:pt x="3152" y="77"/>
                    <a:pt x="3044" y="24"/>
                  </a:cubicBezTo>
                  <a:cubicBezTo>
                    <a:pt x="3012" y="8"/>
                    <a:pt x="2978" y="0"/>
                    <a:pt x="29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37"/>
            <p:cNvSpPr/>
            <p:nvPr/>
          </p:nvSpPr>
          <p:spPr>
            <a:xfrm>
              <a:off x="8574522" y="3250214"/>
              <a:ext cx="93637" cy="186788"/>
            </a:xfrm>
            <a:custGeom>
              <a:avLst/>
              <a:gdLst/>
              <a:ahLst/>
              <a:cxnLst/>
              <a:rect l="l" t="t" r="r" b="b"/>
              <a:pathLst>
                <a:path w="2701" h="5388" extrusionOk="0">
                  <a:moveTo>
                    <a:pt x="1" y="5388"/>
                  </a:moveTo>
                  <a:lnTo>
                    <a:pt x="2700" y="0"/>
                  </a:lnTo>
                  <a:close/>
                </a:path>
              </a:pathLst>
            </a:custGeom>
            <a:solidFill>
              <a:srgbClr val="FDF2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37"/>
            <p:cNvSpPr/>
            <p:nvPr/>
          </p:nvSpPr>
          <p:spPr>
            <a:xfrm>
              <a:off x="8565924" y="3242691"/>
              <a:ext cx="110763" cy="201938"/>
            </a:xfrm>
            <a:custGeom>
              <a:avLst/>
              <a:gdLst/>
              <a:ahLst/>
              <a:cxnLst/>
              <a:rect l="l" t="t" r="r" b="b"/>
              <a:pathLst>
                <a:path w="3195" h="5825" extrusionOk="0">
                  <a:moveTo>
                    <a:pt x="2945" y="0"/>
                  </a:moveTo>
                  <a:cubicBezTo>
                    <a:pt x="2865" y="0"/>
                    <a:pt x="2786" y="44"/>
                    <a:pt x="2748" y="121"/>
                  </a:cubicBezTo>
                  <a:lnTo>
                    <a:pt x="55" y="5508"/>
                  </a:lnTo>
                  <a:cubicBezTo>
                    <a:pt x="1" y="5615"/>
                    <a:pt x="45" y="5749"/>
                    <a:pt x="152" y="5804"/>
                  </a:cubicBezTo>
                  <a:cubicBezTo>
                    <a:pt x="184" y="5819"/>
                    <a:pt x="216" y="5824"/>
                    <a:pt x="249" y="5824"/>
                  </a:cubicBezTo>
                  <a:cubicBezTo>
                    <a:pt x="329" y="5824"/>
                    <a:pt x="410" y="5782"/>
                    <a:pt x="447" y="5707"/>
                  </a:cubicBezTo>
                  <a:lnTo>
                    <a:pt x="3142" y="314"/>
                  </a:lnTo>
                  <a:cubicBezTo>
                    <a:pt x="3195" y="206"/>
                    <a:pt x="3152" y="77"/>
                    <a:pt x="3045" y="24"/>
                  </a:cubicBezTo>
                  <a:cubicBezTo>
                    <a:pt x="3013" y="8"/>
                    <a:pt x="2979" y="0"/>
                    <a:pt x="29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37"/>
            <p:cNvSpPr/>
            <p:nvPr/>
          </p:nvSpPr>
          <p:spPr>
            <a:xfrm>
              <a:off x="8644410" y="3253576"/>
              <a:ext cx="93429" cy="186788"/>
            </a:xfrm>
            <a:custGeom>
              <a:avLst/>
              <a:gdLst/>
              <a:ahLst/>
              <a:cxnLst/>
              <a:rect l="l" t="t" r="r" b="b"/>
              <a:pathLst>
                <a:path w="2695" h="5388" extrusionOk="0">
                  <a:moveTo>
                    <a:pt x="0" y="5388"/>
                  </a:moveTo>
                  <a:lnTo>
                    <a:pt x="2695" y="0"/>
                  </a:lnTo>
                  <a:close/>
                </a:path>
              </a:pathLst>
            </a:custGeom>
            <a:solidFill>
              <a:srgbClr val="FDF2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37"/>
            <p:cNvSpPr/>
            <p:nvPr/>
          </p:nvSpPr>
          <p:spPr>
            <a:xfrm>
              <a:off x="8635674" y="3245880"/>
              <a:ext cx="110763" cy="202112"/>
            </a:xfrm>
            <a:custGeom>
              <a:avLst/>
              <a:gdLst/>
              <a:ahLst/>
              <a:cxnLst/>
              <a:rect l="l" t="t" r="r" b="b"/>
              <a:pathLst>
                <a:path w="3195" h="5830" extrusionOk="0">
                  <a:moveTo>
                    <a:pt x="2951" y="0"/>
                  </a:moveTo>
                  <a:cubicBezTo>
                    <a:pt x="2870" y="0"/>
                    <a:pt x="2792" y="47"/>
                    <a:pt x="2753" y="125"/>
                  </a:cubicBezTo>
                  <a:lnTo>
                    <a:pt x="54" y="5513"/>
                  </a:lnTo>
                  <a:cubicBezTo>
                    <a:pt x="1" y="5620"/>
                    <a:pt x="43" y="5749"/>
                    <a:pt x="150" y="5808"/>
                  </a:cubicBezTo>
                  <a:cubicBezTo>
                    <a:pt x="183" y="5819"/>
                    <a:pt x="220" y="5829"/>
                    <a:pt x="252" y="5829"/>
                  </a:cubicBezTo>
                  <a:cubicBezTo>
                    <a:pt x="334" y="5829"/>
                    <a:pt x="408" y="5786"/>
                    <a:pt x="446" y="5706"/>
                  </a:cubicBezTo>
                  <a:lnTo>
                    <a:pt x="3140" y="319"/>
                  </a:lnTo>
                  <a:cubicBezTo>
                    <a:pt x="3194" y="211"/>
                    <a:pt x="3151" y="82"/>
                    <a:pt x="3043" y="22"/>
                  </a:cubicBezTo>
                  <a:cubicBezTo>
                    <a:pt x="3014" y="7"/>
                    <a:pt x="2982" y="0"/>
                    <a:pt x="29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37"/>
            <p:cNvSpPr/>
            <p:nvPr/>
          </p:nvSpPr>
          <p:spPr>
            <a:xfrm>
              <a:off x="8719567" y="3242934"/>
              <a:ext cx="93568" cy="186788"/>
            </a:xfrm>
            <a:custGeom>
              <a:avLst/>
              <a:gdLst/>
              <a:ahLst/>
              <a:cxnLst/>
              <a:rect l="l" t="t" r="r" b="b"/>
              <a:pathLst>
                <a:path w="2699" h="5388" extrusionOk="0">
                  <a:moveTo>
                    <a:pt x="0" y="5388"/>
                  </a:moveTo>
                  <a:lnTo>
                    <a:pt x="2698" y="0"/>
                  </a:lnTo>
                  <a:close/>
                </a:path>
              </a:pathLst>
            </a:custGeom>
            <a:solidFill>
              <a:srgbClr val="FDF2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37"/>
            <p:cNvSpPr/>
            <p:nvPr/>
          </p:nvSpPr>
          <p:spPr>
            <a:xfrm>
              <a:off x="8710970" y="3235411"/>
              <a:ext cx="110763" cy="201973"/>
            </a:xfrm>
            <a:custGeom>
              <a:avLst/>
              <a:gdLst/>
              <a:ahLst/>
              <a:cxnLst/>
              <a:rect l="l" t="t" r="r" b="b"/>
              <a:pathLst>
                <a:path w="3195" h="5826" extrusionOk="0">
                  <a:moveTo>
                    <a:pt x="2945" y="0"/>
                  </a:moveTo>
                  <a:cubicBezTo>
                    <a:pt x="2865" y="0"/>
                    <a:pt x="2786" y="44"/>
                    <a:pt x="2748" y="120"/>
                  </a:cubicBezTo>
                  <a:lnTo>
                    <a:pt x="55" y="5508"/>
                  </a:lnTo>
                  <a:cubicBezTo>
                    <a:pt x="0" y="5615"/>
                    <a:pt x="43" y="5750"/>
                    <a:pt x="151" y="5803"/>
                  </a:cubicBezTo>
                  <a:cubicBezTo>
                    <a:pt x="184" y="5820"/>
                    <a:pt x="216" y="5825"/>
                    <a:pt x="248" y="5825"/>
                  </a:cubicBezTo>
                  <a:cubicBezTo>
                    <a:pt x="328" y="5825"/>
                    <a:pt x="403" y="5783"/>
                    <a:pt x="447" y="5707"/>
                  </a:cubicBezTo>
                  <a:lnTo>
                    <a:pt x="3140" y="314"/>
                  </a:lnTo>
                  <a:cubicBezTo>
                    <a:pt x="3194" y="207"/>
                    <a:pt x="3152" y="78"/>
                    <a:pt x="3043" y="23"/>
                  </a:cubicBezTo>
                  <a:cubicBezTo>
                    <a:pt x="3012" y="8"/>
                    <a:pt x="2979" y="0"/>
                    <a:pt x="29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37"/>
            <p:cNvSpPr/>
            <p:nvPr/>
          </p:nvSpPr>
          <p:spPr>
            <a:xfrm>
              <a:off x="8786093" y="3247198"/>
              <a:ext cx="93429" cy="186823"/>
            </a:xfrm>
            <a:custGeom>
              <a:avLst/>
              <a:gdLst/>
              <a:ahLst/>
              <a:cxnLst/>
              <a:rect l="l" t="t" r="r" b="b"/>
              <a:pathLst>
                <a:path w="2695" h="5389" extrusionOk="0">
                  <a:moveTo>
                    <a:pt x="0" y="5388"/>
                  </a:moveTo>
                  <a:lnTo>
                    <a:pt x="2694" y="1"/>
                  </a:lnTo>
                  <a:close/>
                </a:path>
              </a:pathLst>
            </a:custGeom>
            <a:solidFill>
              <a:srgbClr val="FDF2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37"/>
            <p:cNvSpPr/>
            <p:nvPr/>
          </p:nvSpPr>
          <p:spPr>
            <a:xfrm>
              <a:off x="8777496" y="3239502"/>
              <a:ext cx="110763" cy="202181"/>
            </a:xfrm>
            <a:custGeom>
              <a:avLst/>
              <a:gdLst/>
              <a:ahLst/>
              <a:cxnLst/>
              <a:rect l="l" t="t" r="r" b="b"/>
              <a:pathLst>
                <a:path w="3195" h="5832" extrusionOk="0">
                  <a:moveTo>
                    <a:pt x="2943" y="1"/>
                  </a:moveTo>
                  <a:cubicBezTo>
                    <a:pt x="2862" y="1"/>
                    <a:pt x="2786" y="44"/>
                    <a:pt x="2749" y="121"/>
                  </a:cubicBezTo>
                  <a:lnTo>
                    <a:pt x="54" y="5514"/>
                  </a:lnTo>
                  <a:cubicBezTo>
                    <a:pt x="0" y="5621"/>
                    <a:pt x="44" y="5750"/>
                    <a:pt x="151" y="5804"/>
                  </a:cubicBezTo>
                  <a:cubicBezTo>
                    <a:pt x="184" y="5820"/>
                    <a:pt x="216" y="5831"/>
                    <a:pt x="248" y="5831"/>
                  </a:cubicBezTo>
                  <a:cubicBezTo>
                    <a:pt x="329" y="5831"/>
                    <a:pt x="404" y="5782"/>
                    <a:pt x="442" y="5707"/>
                  </a:cubicBezTo>
                  <a:lnTo>
                    <a:pt x="3141" y="320"/>
                  </a:lnTo>
                  <a:cubicBezTo>
                    <a:pt x="3194" y="213"/>
                    <a:pt x="3152" y="77"/>
                    <a:pt x="3044" y="24"/>
                  </a:cubicBezTo>
                  <a:cubicBezTo>
                    <a:pt x="3011" y="8"/>
                    <a:pt x="2976" y="1"/>
                    <a:pt x="29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37"/>
            <p:cNvSpPr/>
            <p:nvPr/>
          </p:nvSpPr>
          <p:spPr>
            <a:xfrm>
              <a:off x="8863261" y="3239398"/>
              <a:ext cx="93429" cy="186788"/>
            </a:xfrm>
            <a:custGeom>
              <a:avLst/>
              <a:gdLst/>
              <a:ahLst/>
              <a:cxnLst/>
              <a:rect l="l" t="t" r="r" b="b"/>
              <a:pathLst>
                <a:path w="2695" h="5388" extrusionOk="0">
                  <a:moveTo>
                    <a:pt x="0" y="5388"/>
                  </a:moveTo>
                  <a:lnTo>
                    <a:pt x="2694" y="0"/>
                  </a:lnTo>
                  <a:close/>
                </a:path>
              </a:pathLst>
            </a:custGeom>
            <a:solidFill>
              <a:srgbClr val="FDF2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37"/>
            <p:cNvSpPr/>
            <p:nvPr/>
          </p:nvSpPr>
          <p:spPr>
            <a:xfrm>
              <a:off x="8854664" y="3231875"/>
              <a:ext cx="110763" cy="201973"/>
            </a:xfrm>
            <a:custGeom>
              <a:avLst/>
              <a:gdLst/>
              <a:ahLst/>
              <a:cxnLst/>
              <a:rect l="l" t="t" r="r" b="b"/>
              <a:pathLst>
                <a:path w="3195" h="5826" extrusionOk="0">
                  <a:moveTo>
                    <a:pt x="2943" y="0"/>
                  </a:moveTo>
                  <a:cubicBezTo>
                    <a:pt x="2862" y="0"/>
                    <a:pt x="2786" y="44"/>
                    <a:pt x="2749" y="120"/>
                  </a:cubicBezTo>
                  <a:lnTo>
                    <a:pt x="54" y="5508"/>
                  </a:lnTo>
                  <a:cubicBezTo>
                    <a:pt x="0" y="5615"/>
                    <a:pt x="44" y="5749"/>
                    <a:pt x="151" y="5803"/>
                  </a:cubicBezTo>
                  <a:cubicBezTo>
                    <a:pt x="184" y="5820"/>
                    <a:pt x="216" y="5825"/>
                    <a:pt x="248" y="5825"/>
                  </a:cubicBezTo>
                  <a:cubicBezTo>
                    <a:pt x="329" y="5825"/>
                    <a:pt x="404" y="5781"/>
                    <a:pt x="447" y="5707"/>
                  </a:cubicBezTo>
                  <a:lnTo>
                    <a:pt x="3141" y="314"/>
                  </a:lnTo>
                  <a:cubicBezTo>
                    <a:pt x="3194" y="207"/>
                    <a:pt x="3152" y="78"/>
                    <a:pt x="3044" y="24"/>
                  </a:cubicBezTo>
                  <a:cubicBezTo>
                    <a:pt x="3011" y="8"/>
                    <a:pt x="2977" y="0"/>
                    <a:pt x="29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70" name="Google Shape;570;p37"/>
          <p:cNvGrpSpPr/>
          <p:nvPr/>
        </p:nvGrpSpPr>
        <p:grpSpPr>
          <a:xfrm rot="1858259">
            <a:off x="6587205" y="215182"/>
            <a:ext cx="596076" cy="585151"/>
            <a:chOff x="8305750" y="3231875"/>
            <a:chExt cx="730340" cy="716955"/>
          </a:xfrm>
        </p:grpSpPr>
        <p:sp>
          <p:nvSpPr>
            <p:cNvPr id="571" name="Google Shape;571;p37"/>
            <p:cNvSpPr/>
            <p:nvPr/>
          </p:nvSpPr>
          <p:spPr>
            <a:xfrm>
              <a:off x="8313758" y="3430793"/>
              <a:ext cx="621276" cy="510410"/>
            </a:xfrm>
            <a:custGeom>
              <a:avLst/>
              <a:gdLst/>
              <a:ahLst/>
              <a:cxnLst/>
              <a:rect l="l" t="t" r="r" b="b"/>
              <a:pathLst>
                <a:path w="17921" h="14723" extrusionOk="0">
                  <a:moveTo>
                    <a:pt x="17921" y="1"/>
                  </a:moveTo>
                  <a:lnTo>
                    <a:pt x="8964" y="157"/>
                  </a:lnTo>
                  <a:lnTo>
                    <a:pt x="1" y="313"/>
                  </a:lnTo>
                  <a:lnTo>
                    <a:pt x="5329" y="7518"/>
                  </a:lnTo>
                  <a:lnTo>
                    <a:pt x="10657" y="14722"/>
                  </a:lnTo>
                  <a:lnTo>
                    <a:pt x="14292" y="7361"/>
                  </a:lnTo>
                  <a:lnTo>
                    <a:pt x="1792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37"/>
            <p:cNvSpPr/>
            <p:nvPr/>
          </p:nvSpPr>
          <p:spPr>
            <a:xfrm>
              <a:off x="8305750" y="3423132"/>
              <a:ext cx="637293" cy="525698"/>
            </a:xfrm>
            <a:custGeom>
              <a:avLst/>
              <a:gdLst/>
              <a:ahLst/>
              <a:cxnLst/>
              <a:rect l="l" t="t" r="r" b="b"/>
              <a:pathLst>
                <a:path w="18383" h="15164" extrusionOk="0">
                  <a:moveTo>
                    <a:pt x="17797" y="448"/>
                  </a:moveTo>
                  <a:lnTo>
                    <a:pt x="10851" y="14524"/>
                  </a:lnTo>
                  <a:lnTo>
                    <a:pt x="661" y="743"/>
                  </a:lnTo>
                  <a:lnTo>
                    <a:pt x="17797" y="448"/>
                  </a:lnTo>
                  <a:close/>
                  <a:moveTo>
                    <a:pt x="18164" y="1"/>
                  </a:moveTo>
                  <a:cubicBezTo>
                    <a:pt x="18160" y="1"/>
                    <a:pt x="18156" y="1"/>
                    <a:pt x="18152" y="1"/>
                  </a:cubicBezTo>
                  <a:lnTo>
                    <a:pt x="232" y="313"/>
                  </a:lnTo>
                  <a:cubicBezTo>
                    <a:pt x="145" y="313"/>
                    <a:pt x="76" y="361"/>
                    <a:pt x="38" y="437"/>
                  </a:cubicBezTo>
                  <a:cubicBezTo>
                    <a:pt x="1" y="507"/>
                    <a:pt x="11" y="599"/>
                    <a:pt x="59" y="663"/>
                  </a:cubicBezTo>
                  <a:lnTo>
                    <a:pt x="10711" y="15072"/>
                  </a:lnTo>
                  <a:cubicBezTo>
                    <a:pt x="10754" y="15131"/>
                    <a:pt x="10818" y="15164"/>
                    <a:pt x="10888" y="15164"/>
                  </a:cubicBezTo>
                  <a:lnTo>
                    <a:pt x="10910" y="15164"/>
                  </a:lnTo>
                  <a:cubicBezTo>
                    <a:pt x="10985" y="15159"/>
                    <a:pt x="11049" y="15111"/>
                    <a:pt x="11087" y="15040"/>
                  </a:cubicBezTo>
                  <a:lnTo>
                    <a:pt x="18351" y="319"/>
                  </a:lnTo>
                  <a:cubicBezTo>
                    <a:pt x="18383" y="249"/>
                    <a:pt x="18378" y="168"/>
                    <a:pt x="18340" y="103"/>
                  </a:cubicBezTo>
                  <a:cubicBezTo>
                    <a:pt x="18300" y="42"/>
                    <a:pt x="18236" y="1"/>
                    <a:pt x="1816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37"/>
            <p:cNvSpPr/>
            <p:nvPr/>
          </p:nvSpPr>
          <p:spPr>
            <a:xfrm>
              <a:off x="8313758" y="3242171"/>
              <a:ext cx="714532" cy="199511"/>
            </a:xfrm>
            <a:custGeom>
              <a:avLst/>
              <a:gdLst/>
              <a:ahLst/>
              <a:cxnLst/>
              <a:rect l="l" t="t" r="r" b="b"/>
              <a:pathLst>
                <a:path w="20611" h="5755" extrusionOk="0">
                  <a:moveTo>
                    <a:pt x="20610" y="0"/>
                  </a:moveTo>
                  <a:lnTo>
                    <a:pt x="2656" y="372"/>
                  </a:lnTo>
                  <a:lnTo>
                    <a:pt x="1" y="5754"/>
                  </a:lnTo>
                  <a:lnTo>
                    <a:pt x="1" y="5754"/>
                  </a:lnTo>
                  <a:lnTo>
                    <a:pt x="17921" y="5442"/>
                  </a:lnTo>
                  <a:lnTo>
                    <a:pt x="2061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37"/>
            <p:cNvSpPr/>
            <p:nvPr/>
          </p:nvSpPr>
          <p:spPr>
            <a:xfrm>
              <a:off x="8305923" y="3234544"/>
              <a:ext cx="730167" cy="214557"/>
            </a:xfrm>
            <a:custGeom>
              <a:avLst/>
              <a:gdLst/>
              <a:ahLst/>
              <a:cxnLst/>
              <a:rect l="l" t="t" r="r" b="b"/>
              <a:pathLst>
                <a:path w="21062" h="6189" extrusionOk="0">
                  <a:moveTo>
                    <a:pt x="20481" y="446"/>
                  </a:moveTo>
                  <a:lnTo>
                    <a:pt x="18013" y="5446"/>
                  </a:lnTo>
                  <a:lnTo>
                    <a:pt x="582" y="5748"/>
                  </a:lnTo>
                  <a:lnTo>
                    <a:pt x="582" y="5748"/>
                  </a:lnTo>
                  <a:lnTo>
                    <a:pt x="3022" y="807"/>
                  </a:lnTo>
                  <a:lnTo>
                    <a:pt x="20481" y="446"/>
                  </a:lnTo>
                  <a:close/>
                  <a:moveTo>
                    <a:pt x="20830" y="1"/>
                  </a:moveTo>
                  <a:lnTo>
                    <a:pt x="2877" y="371"/>
                  </a:lnTo>
                  <a:cubicBezTo>
                    <a:pt x="2796" y="371"/>
                    <a:pt x="2726" y="420"/>
                    <a:pt x="2689" y="495"/>
                  </a:cubicBezTo>
                  <a:lnTo>
                    <a:pt x="33" y="5877"/>
                  </a:lnTo>
                  <a:cubicBezTo>
                    <a:pt x="1" y="5942"/>
                    <a:pt x="1" y="6027"/>
                    <a:pt x="43" y="6092"/>
                  </a:cubicBezTo>
                  <a:cubicBezTo>
                    <a:pt x="81" y="6151"/>
                    <a:pt x="151" y="6188"/>
                    <a:pt x="227" y="6188"/>
                  </a:cubicBezTo>
                  <a:lnTo>
                    <a:pt x="232" y="6188"/>
                  </a:lnTo>
                  <a:lnTo>
                    <a:pt x="18152" y="5877"/>
                  </a:lnTo>
                  <a:cubicBezTo>
                    <a:pt x="18233" y="5877"/>
                    <a:pt x="18308" y="5828"/>
                    <a:pt x="18346" y="5759"/>
                  </a:cubicBezTo>
                  <a:lnTo>
                    <a:pt x="21030" y="317"/>
                  </a:lnTo>
                  <a:cubicBezTo>
                    <a:pt x="21062" y="247"/>
                    <a:pt x="21062" y="167"/>
                    <a:pt x="21018" y="103"/>
                  </a:cubicBezTo>
                  <a:cubicBezTo>
                    <a:pt x="20976" y="38"/>
                    <a:pt x="20901" y="6"/>
                    <a:pt x="2083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37"/>
            <p:cNvSpPr/>
            <p:nvPr/>
          </p:nvSpPr>
          <p:spPr>
            <a:xfrm>
              <a:off x="8378238" y="3253576"/>
              <a:ext cx="93429" cy="186962"/>
            </a:xfrm>
            <a:custGeom>
              <a:avLst/>
              <a:gdLst/>
              <a:ahLst/>
              <a:cxnLst/>
              <a:rect l="l" t="t" r="r" b="b"/>
              <a:pathLst>
                <a:path w="2695" h="5393" extrusionOk="0">
                  <a:moveTo>
                    <a:pt x="0" y="5393"/>
                  </a:moveTo>
                  <a:lnTo>
                    <a:pt x="2695" y="0"/>
                  </a:lnTo>
                  <a:close/>
                </a:path>
              </a:pathLst>
            </a:custGeom>
            <a:solidFill>
              <a:srgbClr val="FDF2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37"/>
            <p:cNvSpPr/>
            <p:nvPr/>
          </p:nvSpPr>
          <p:spPr>
            <a:xfrm>
              <a:off x="8369676" y="3246054"/>
              <a:ext cx="110763" cy="201938"/>
            </a:xfrm>
            <a:custGeom>
              <a:avLst/>
              <a:gdLst/>
              <a:ahLst/>
              <a:cxnLst/>
              <a:rect l="l" t="t" r="r" b="b"/>
              <a:pathLst>
                <a:path w="3195" h="5825" extrusionOk="0">
                  <a:moveTo>
                    <a:pt x="2943" y="0"/>
                  </a:moveTo>
                  <a:cubicBezTo>
                    <a:pt x="2862" y="0"/>
                    <a:pt x="2786" y="44"/>
                    <a:pt x="2748" y="120"/>
                  </a:cubicBezTo>
                  <a:lnTo>
                    <a:pt x="54" y="5513"/>
                  </a:lnTo>
                  <a:cubicBezTo>
                    <a:pt x="1" y="5620"/>
                    <a:pt x="43" y="5749"/>
                    <a:pt x="150" y="5803"/>
                  </a:cubicBezTo>
                  <a:cubicBezTo>
                    <a:pt x="183" y="5819"/>
                    <a:pt x="215" y="5824"/>
                    <a:pt x="247" y="5824"/>
                  </a:cubicBezTo>
                  <a:cubicBezTo>
                    <a:pt x="329" y="5824"/>
                    <a:pt x="403" y="5781"/>
                    <a:pt x="441" y="5707"/>
                  </a:cubicBezTo>
                  <a:lnTo>
                    <a:pt x="3140" y="319"/>
                  </a:lnTo>
                  <a:cubicBezTo>
                    <a:pt x="3195" y="211"/>
                    <a:pt x="3151" y="77"/>
                    <a:pt x="3044" y="24"/>
                  </a:cubicBezTo>
                  <a:cubicBezTo>
                    <a:pt x="3011" y="8"/>
                    <a:pt x="2976" y="0"/>
                    <a:pt x="29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37"/>
            <p:cNvSpPr/>
            <p:nvPr/>
          </p:nvSpPr>
          <p:spPr>
            <a:xfrm>
              <a:off x="8446844" y="3252051"/>
              <a:ext cx="93568" cy="186788"/>
            </a:xfrm>
            <a:custGeom>
              <a:avLst/>
              <a:gdLst/>
              <a:ahLst/>
              <a:cxnLst/>
              <a:rect l="l" t="t" r="r" b="b"/>
              <a:pathLst>
                <a:path w="2699" h="5388" extrusionOk="0">
                  <a:moveTo>
                    <a:pt x="1" y="5388"/>
                  </a:moveTo>
                  <a:lnTo>
                    <a:pt x="2699" y="0"/>
                  </a:lnTo>
                  <a:close/>
                </a:path>
              </a:pathLst>
            </a:custGeom>
            <a:solidFill>
              <a:srgbClr val="FDF2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37"/>
            <p:cNvSpPr/>
            <p:nvPr/>
          </p:nvSpPr>
          <p:spPr>
            <a:xfrm>
              <a:off x="8438246" y="3244563"/>
              <a:ext cx="110763" cy="201938"/>
            </a:xfrm>
            <a:custGeom>
              <a:avLst/>
              <a:gdLst/>
              <a:ahLst/>
              <a:cxnLst/>
              <a:rect l="l" t="t" r="r" b="b"/>
              <a:pathLst>
                <a:path w="3195" h="5825" extrusionOk="0">
                  <a:moveTo>
                    <a:pt x="2946" y="0"/>
                  </a:moveTo>
                  <a:cubicBezTo>
                    <a:pt x="2865" y="0"/>
                    <a:pt x="2787" y="44"/>
                    <a:pt x="2748" y="120"/>
                  </a:cubicBezTo>
                  <a:lnTo>
                    <a:pt x="55" y="5507"/>
                  </a:lnTo>
                  <a:cubicBezTo>
                    <a:pt x="1" y="5615"/>
                    <a:pt x="44" y="5750"/>
                    <a:pt x="152" y="5803"/>
                  </a:cubicBezTo>
                  <a:cubicBezTo>
                    <a:pt x="184" y="5819"/>
                    <a:pt x="216" y="5824"/>
                    <a:pt x="249" y="5824"/>
                  </a:cubicBezTo>
                  <a:cubicBezTo>
                    <a:pt x="329" y="5824"/>
                    <a:pt x="405" y="5782"/>
                    <a:pt x="447" y="5706"/>
                  </a:cubicBezTo>
                  <a:lnTo>
                    <a:pt x="3141" y="313"/>
                  </a:lnTo>
                  <a:cubicBezTo>
                    <a:pt x="3195" y="206"/>
                    <a:pt x="3152" y="77"/>
                    <a:pt x="3044" y="23"/>
                  </a:cubicBezTo>
                  <a:cubicBezTo>
                    <a:pt x="3013" y="7"/>
                    <a:pt x="2979" y="0"/>
                    <a:pt x="29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37"/>
            <p:cNvSpPr/>
            <p:nvPr/>
          </p:nvSpPr>
          <p:spPr>
            <a:xfrm>
              <a:off x="8510596" y="3250560"/>
              <a:ext cx="93568" cy="186823"/>
            </a:xfrm>
            <a:custGeom>
              <a:avLst/>
              <a:gdLst/>
              <a:ahLst/>
              <a:cxnLst/>
              <a:rect l="l" t="t" r="r" b="b"/>
              <a:pathLst>
                <a:path w="2699" h="5389" extrusionOk="0">
                  <a:moveTo>
                    <a:pt x="1" y="5388"/>
                  </a:moveTo>
                  <a:lnTo>
                    <a:pt x="2699" y="1"/>
                  </a:lnTo>
                  <a:close/>
                </a:path>
              </a:pathLst>
            </a:custGeom>
            <a:solidFill>
              <a:srgbClr val="FDF2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37"/>
            <p:cNvSpPr/>
            <p:nvPr/>
          </p:nvSpPr>
          <p:spPr>
            <a:xfrm>
              <a:off x="8501999" y="3242864"/>
              <a:ext cx="110763" cy="202146"/>
            </a:xfrm>
            <a:custGeom>
              <a:avLst/>
              <a:gdLst/>
              <a:ahLst/>
              <a:cxnLst/>
              <a:rect l="l" t="t" r="r" b="b"/>
              <a:pathLst>
                <a:path w="3195" h="5831" extrusionOk="0">
                  <a:moveTo>
                    <a:pt x="2945" y="0"/>
                  </a:moveTo>
                  <a:cubicBezTo>
                    <a:pt x="2865" y="0"/>
                    <a:pt x="2786" y="44"/>
                    <a:pt x="2748" y="121"/>
                  </a:cubicBezTo>
                  <a:lnTo>
                    <a:pt x="55" y="5513"/>
                  </a:lnTo>
                  <a:cubicBezTo>
                    <a:pt x="1" y="5621"/>
                    <a:pt x="43" y="5750"/>
                    <a:pt x="152" y="5804"/>
                  </a:cubicBezTo>
                  <a:cubicBezTo>
                    <a:pt x="184" y="5819"/>
                    <a:pt x="216" y="5831"/>
                    <a:pt x="249" y="5831"/>
                  </a:cubicBezTo>
                  <a:cubicBezTo>
                    <a:pt x="329" y="5831"/>
                    <a:pt x="410" y="5782"/>
                    <a:pt x="447" y="5707"/>
                  </a:cubicBezTo>
                  <a:lnTo>
                    <a:pt x="3140" y="319"/>
                  </a:lnTo>
                  <a:cubicBezTo>
                    <a:pt x="3195" y="212"/>
                    <a:pt x="3152" y="77"/>
                    <a:pt x="3044" y="24"/>
                  </a:cubicBezTo>
                  <a:cubicBezTo>
                    <a:pt x="3012" y="8"/>
                    <a:pt x="2978" y="0"/>
                    <a:pt x="29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37"/>
            <p:cNvSpPr/>
            <p:nvPr/>
          </p:nvSpPr>
          <p:spPr>
            <a:xfrm>
              <a:off x="8574522" y="3250214"/>
              <a:ext cx="93637" cy="186788"/>
            </a:xfrm>
            <a:custGeom>
              <a:avLst/>
              <a:gdLst/>
              <a:ahLst/>
              <a:cxnLst/>
              <a:rect l="l" t="t" r="r" b="b"/>
              <a:pathLst>
                <a:path w="2701" h="5388" extrusionOk="0">
                  <a:moveTo>
                    <a:pt x="1" y="5388"/>
                  </a:moveTo>
                  <a:lnTo>
                    <a:pt x="2700" y="0"/>
                  </a:lnTo>
                  <a:close/>
                </a:path>
              </a:pathLst>
            </a:custGeom>
            <a:solidFill>
              <a:srgbClr val="FDF2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37"/>
            <p:cNvSpPr/>
            <p:nvPr/>
          </p:nvSpPr>
          <p:spPr>
            <a:xfrm>
              <a:off x="8565924" y="3242691"/>
              <a:ext cx="110763" cy="201938"/>
            </a:xfrm>
            <a:custGeom>
              <a:avLst/>
              <a:gdLst/>
              <a:ahLst/>
              <a:cxnLst/>
              <a:rect l="l" t="t" r="r" b="b"/>
              <a:pathLst>
                <a:path w="3195" h="5825" extrusionOk="0">
                  <a:moveTo>
                    <a:pt x="2945" y="0"/>
                  </a:moveTo>
                  <a:cubicBezTo>
                    <a:pt x="2865" y="0"/>
                    <a:pt x="2786" y="44"/>
                    <a:pt x="2748" y="121"/>
                  </a:cubicBezTo>
                  <a:lnTo>
                    <a:pt x="55" y="5508"/>
                  </a:lnTo>
                  <a:cubicBezTo>
                    <a:pt x="1" y="5615"/>
                    <a:pt x="45" y="5749"/>
                    <a:pt x="152" y="5804"/>
                  </a:cubicBezTo>
                  <a:cubicBezTo>
                    <a:pt x="184" y="5819"/>
                    <a:pt x="216" y="5824"/>
                    <a:pt x="249" y="5824"/>
                  </a:cubicBezTo>
                  <a:cubicBezTo>
                    <a:pt x="329" y="5824"/>
                    <a:pt x="410" y="5782"/>
                    <a:pt x="447" y="5707"/>
                  </a:cubicBezTo>
                  <a:lnTo>
                    <a:pt x="3142" y="314"/>
                  </a:lnTo>
                  <a:cubicBezTo>
                    <a:pt x="3195" y="206"/>
                    <a:pt x="3152" y="77"/>
                    <a:pt x="3045" y="24"/>
                  </a:cubicBezTo>
                  <a:cubicBezTo>
                    <a:pt x="3013" y="8"/>
                    <a:pt x="2979" y="0"/>
                    <a:pt x="29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37"/>
            <p:cNvSpPr/>
            <p:nvPr/>
          </p:nvSpPr>
          <p:spPr>
            <a:xfrm>
              <a:off x="8644410" y="3253576"/>
              <a:ext cx="93429" cy="186788"/>
            </a:xfrm>
            <a:custGeom>
              <a:avLst/>
              <a:gdLst/>
              <a:ahLst/>
              <a:cxnLst/>
              <a:rect l="l" t="t" r="r" b="b"/>
              <a:pathLst>
                <a:path w="2695" h="5388" extrusionOk="0">
                  <a:moveTo>
                    <a:pt x="0" y="5388"/>
                  </a:moveTo>
                  <a:lnTo>
                    <a:pt x="2695" y="0"/>
                  </a:lnTo>
                  <a:close/>
                </a:path>
              </a:pathLst>
            </a:custGeom>
            <a:solidFill>
              <a:srgbClr val="FDF2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37"/>
            <p:cNvSpPr/>
            <p:nvPr/>
          </p:nvSpPr>
          <p:spPr>
            <a:xfrm>
              <a:off x="8635674" y="3245880"/>
              <a:ext cx="110763" cy="202112"/>
            </a:xfrm>
            <a:custGeom>
              <a:avLst/>
              <a:gdLst/>
              <a:ahLst/>
              <a:cxnLst/>
              <a:rect l="l" t="t" r="r" b="b"/>
              <a:pathLst>
                <a:path w="3195" h="5830" extrusionOk="0">
                  <a:moveTo>
                    <a:pt x="2951" y="0"/>
                  </a:moveTo>
                  <a:cubicBezTo>
                    <a:pt x="2870" y="0"/>
                    <a:pt x="2792" y="47"/>
                    <a:pt x="2753" y="125"/>
                  </a:cubicBezTo>
                  <a:lnTo>
                    <a:pt x="54" y="5513"/>
                  </a:lnTo>
                  <a:cubicBezTo>
                    <a:pt x="1" y="5620"/>
                    <a:pt x="43" y="5749"/>
                    <a:pt x="150" y="5808"/>
                  </a:cubicBezTo>
                  <a:cubicBezTo>
                    <a:pt x="183" y="5819"/>
                    <a:pt x="220" y="5829"/>
                    <a:pt x="252" y="5829"/>
                  </a:cubicBezTo>
                  <a:cubicBezTo>
                    <a:pt x="334" y="5829"/>
                    <a:pt x="408" y="5786"/>
                    <a:pt x="446" y="5706"/>
                  </a:cubicBezTo>
                  <a:lnTo>
                    <a:pt x="3140" y="319"/>
                  </a:lnTo>
                  <a:cubicBezTo>
                    <a:pt x="3194" y="211"/>
                    <a:pt x="3151" y="82"/>
                    <a:pt x="3043" y="22"/>
                  </a:cubicBezTo>
                  <a:cubicBezTo>
                    <a:pt x="3014" y="7"/>
                    <a:pt x="2982" y="0"/>
                    <a:pt x="29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37"/>
            <p:cNvSpPr/>
            <p:nvPr/>
          </p:nvSpPr>
          <p:spPr>
            <a:xfrm>
              <a:off x="8719567" y="3242934"/>
              <a:ext cx="93568" cy="186788"/>
            </a:xfrm>
            <a:custGeom>
              <a:avLst/>
              <a:gdLst/>
              <a:ahLst/>
              <a:cxnLst/>
              <a:rect l="l" t="t" r="r" b="b"/>
              <a:pathLst>
                <a:path w="2699" h="5388" extrusionOk="0">
                  <a:moveTo>
                    <a:pt x="0" y="5388"/>
                  </a:moveTo>
                  <a:lnTo>
                    <a:pt x="2698" y="0"/>
                  </a:lnTo>
                  <a:close/>
                </a:path>
              </a:pathLst>
            </a:custGeom>
            <a:solidFill>
              <a:srgbClr val="FDF2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37"/>
            <p:cNvSpPr/>
            <p:nvPr/>
          </p:nvSpPr>
          <p:spPr>
            <a:xfrm>
              <a:off x="8710970" y="3235411"/>
              <a:ext cx="110763" cy="201973"/>
            </a:xfrm>
            <a:custGeom>
              <a:avLst/>
              <a:gdLst/>
              <a:ahLst/>
              <a:cxnLst/>
              <a:rect l="l" t="t" r="r" b="b"/>
              <a:pathLst>
                <a:path w="3195" h="5826" extrusionOk="0">
                  <a:moveTo>
                    <a:pt x="2945" y="0"/>
                  </a:moveTo>
                  <a:cubicBezTo>
                    <a:pt x="2865" y="0"/>
                    <a:pt x="2786" y="44"/>
                    <a:pt x="2748" y="120"/>
                  </a:cubicBezTo>
                  <a:lnTo>
                    <a:pt x="55" y="5508"/>
                  </a:lnTo>
                  <a:cubicBezTo>
                    <a:pt x="0" y="5615"/>
                    <a:pt x="43" y="5750"/>
                    <a:pt x="151" y="5803"/>
                  </a:cubicBezTo>
                  <a:cubicBezTo>
                    <a:pt x="184" y="5820"/>
                    <a:pt x="216" y="5825"/>
                    <a:pt x="248" y="5825"/>
                  </a:cubicBezTo>
                  <a:cubicBezTo>
                    <a:pt x="328" y="5825"/>
                    <a:pt x="403" y="5783"/>
                    <a:pt x="447" y="5707"/>
                  </a:cubicBezTo>
                  <a:lnTo>
                    <a:pt x="3140" y="314"/>
                  </a:lnTo>
                  <a:cubicBezTo>
                    <a:pt x="3194" y="207"/>
                    <a:pt x="3152" y="78"/>
                    <a:pt x="3043" y="23"/>
                  </a:cubicBezTo>
                  <a:cubicBezTo>
                    <a:pt x="3012" y="8"/>
                    <a:pt x="2979" y="0"/>
                    <a:pt x="29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37"/>
            <p:cNvSpPr/>
            <p:nvPr/>
          </p:nvSpPr>
          <p:spPr>
            <a:xfrm>
              <a:off x="8786093" y="3247198"/>
              <a:ext cx="93429" cy="186823"/>
            </a:xfrm>
            <a:custGeom>
              <a:avLst/>
              <a:gdLst/>
              <a:ahLst/>
              <a:cxnLst/>
              <a:rect l="l" t="t" r="r" b="b"/>
              <a:pathLst>
                <a:path w="2695" h="5389" extrusionOk="0">
                  <a:moveTo>
                    <a:pt x="0" y="5388"/>
                  </a:moveTo>
                  <a:lnTo>
                    <a:pt x="2694" y="1"/>
                  </a:lnTo>
                  <a:close/>
                </a:path>
              </a:pathLst>
            </a:custGeom>
            <a:solidFill>
              <a:srgbClr val="FDF2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37"/>
            <p:cNvSpPr/>
            <p:nvPr/>
          </p:nvSpPr>
          <p:spPr>
            <a:xfrm>
              <a:off x="8777496" y="3239502"/>
              <a:ext cx="110763" cy="202181"/>
            </a:xfrm>
            <a:custGeom>
              <a:avLst/>
              <a:gdLst/>
              <a:ahLst/>
              <a:cxnLst/>
              <a:rect l="l" t="t" r="r" b="b"/>
              <a:pathLst>
                <a:path w="3195" h="5832" extrusionOk="0">
                  <a:moveTo>
                    <a:pt x="2943" y="1"/>
                  </a:moveTo>
                  <a:cubicBezTo>
                    <a:pt x="2862" y="1"/>
                    <a:pt x="2786" y="44"/>
                    <a:pt x="2749" y="121"/>
                  </a:cubicBezTo>
                  <a:lnTo>
                    <a:pt x="54" y="5514"/>
                  </a:lnTo>
                  <a:cubicBezTo>
                    <a:pt x="0" y="5621"/>
                    <a:pt x="44" y="5750"/>
                    <a:pt x="151" y="5804"/>
                  </a:cubicBezTo>
                  <a:cubicBezTo>
                    <a:pt x="184" y="5820"/>
                    <a:pt x="216" y="5831"/>
                    <a:pt x="248" y="5831"/>
                  </a:cubicBezTo>
                  <a:cubicBezTo>
                    <a:pt x="329" y="5831"/>
                    <a:pt x="404" y="5782"/>
                    <a:pt x="442" y="5707"/>
                  </a:cubicBezTo>
                  <a:lnTo>
                    <a:pt x="3141" y="320"/>
                  </a:lnTo>
                  <a:cubicBezTo>
                    <a:pt x="3194" y="213"/>
                    <a:pt x="3152" y="77"/>
                    <a:pt x="3044" y="24"/>
                  </a:cubicBezTo>
                  <a:cubicBezTo>
                    <a:pt x="3011" y="8"/>
                    <a:pt x="2976" y="1"/>
                    <a:pt x="29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37"/>
            <p:cNvSpPr/>
            <p:nvPr/>
          </p:nvSpPr>
          <p:spPr>
            <a:xfrm>
              <a:off x="8863261" y="3239398"/>
              <a:ext cx="93429" cy="186788"/>
            </a:xfrm>
            <a:custGeom>
              <a:avLst/>
              <a:gdLst/>
              <a:ahLst/>
              <a:cxnLst/>
              <a:rect l="l" t="t" r="r" b="b"/>
              <a:pathLst>
                <a:path w="2695" h="5388" extrusionOk="0">
                  <a:moveTo>
                    <a:pt x="0" y="5388"/>
                  </a:moveTo>
                  <a:lnTo>
                    <a:pt x="2694" y="0"/>
                  </a:lnTo>
                  <a:close/>
                </a:path>
              </a:pathLst>
            </a:custGeom>
            <a:solidFill>
              <a:srgbClr val="FDF2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37"/>
            <p:cNvSpPr/>
            <p:nvPr/>
          </p:nvSpPr>
          <p:spPr>
            <a:xfrm>
              <a:off x="8854664" y="3231875"/>
              <a:ext cx="110763" cy="201973"/>
            </a:xfrm>
            <a:custGeom>
              <a:avLst/>
              <a:gdLst/>
              <a:ahLst/>
              <a:cxnLst/>
              <a:rect l="l" t="t" r="r" b="b"/>
              <a:pathLst>
                <a:path w="3195" h="5826" extrusionOk="0">
                  <a:moveTo>
                    <a:pt x="2943" y="0"/>
                  </a:moveTo>
                  <a:cubicBezTo>
                    <a:pt x="2862" y="0"/>
                    <a:pt x="2786" y="44"/>
                    <a:pt x="2749" y="120"/>
                  </a:cubicBezTo>
                  <a:lnTo>
                    <a:pt x="54" y="5508"/>
                  </a:lnTo>
                  <a:cubicBezTo>
                    <a:pt x="0" y="5615"/>
                    <a:pt x="44" y="5749"/>
                    <a:pt x="151" y="5803"/>
                  </a:cubicBezTo>
                  <a:cubicBezTo>
                    <a:pt x="184" y="5820"/>
                    <a:pt x="216" y="5825"/>
                    <a:pt x="248" y="5825"/>
                  </a:cubicBezTo>
                  <a:cubicBezTo>
                    <a:pt x="329" y="5825"/>
                    <a:pt x="404" y="5781"/>
                    <a:pt x="447" y="5707"/>
                  </a:cubicBezTo>
                  <a:lnTo>
                    <a:pt x="3141" y="314"/>
                  </a:lnTo>
                  <a:cubicBezTo>
                    <a:pt x="3194" y="207"/>
                    <a:pt x="3152" y="78"/>
                    <a:pt x="3044" y="24"/>
                  </a:cubicBezTo>
                  <a:cubicBezTo>
                    <a:pt x="3011" y="8"/>
                    <a:pt x="2977" y="0"/>
                    <a:pt x="29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91" name="Google Shape;591;p37"/>
          <p:cNvGrpSpPr/>
          <p:nvPr/>
        </p:nvGrpSpPr>
        <p:grpSpPr>
          <a:xfrm>
            <a:off x="1360216" y="3165254"/>
            <a:ext cx="537266" cy="476204"/>
            <a:chOff x="8373116" y="1907904"/>
            <a:chExt cx="537266" cy="476204"/>
          </a:xfrm>
        </p:grpSpPr>
        <p:sp>
          <p:nvSpPr>
            <p:cNvPr id="592" name="Google Shape;592;p37"/>
            <p:cNvSpPr/>
            <p:nvPr/>
          </p:nvSpPr>
          <p:spPr>
            <a:xfrm>
              <a:off x="8373116" y="1907904"/>
              <a:ext cx="537266" cy="476204"/>
            </a:xfrm>
            <a:custGeom>
              <a:avLst/>
              <a:gdLst/>
              <a:ahLst/>
              <a:cxnLst/>
              <a:rect l="l" t="t" r="r" b="b"/>
              <a:pathLst>
                <a:path w="10620" h="9413" extrusionOk="0">
                  <a:moveTo>
                    <a:pt x="1691" y="1"/>
                  </a:moveTo>
                  <a:cubicBezTo>
                    <a:pt x="1352" y="1"/>
                    <a:pt x="1077" y="91"/>
                    <a:pt x="887" y="281"/>
                  </a:cubicBezTo>
                  <a:cubicBezTo>
                    <a:pt x="0" y="1163"/>
                    <a:pt x="1269" y="3862"/>
                    <a:pt x="3710" y="6309"/>
                  </a:cubicBezTo>
                  <a:cubicBezTo>
                    <a:pt x="5627" y="8222"/>
                    <a:pt x="7697" y="9412"/>
                    <a:pt x="8929" y="9412"/>
                  </a:cubicBezTo>
                  <a:cubicBezTo>
                    <a:pt x="9269" y="9412"/>
                    <a:pt x="9545" y="9322"/>
                    <a:pt x="9737" y="9131"/>
                  </a:cubicBezTo>
                  <a:cubicBezTo>
                    <a:pt x="10619" y="8250"/>
                    <a:pt x="9356" y="5550"/>
                    <a:pt x="6909" y="3110"/>
                  </a:cubicBezTo>
                  <a:cubicBezTo>
                    <a:pt x="4995" y="1192"/>
                    <a:pt x="2922" y="1"/>
                    <a:pt x="1691" y="1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37"/>
            <p:cNvSpPr/>
            <p:nvPr/>
          </p:nvSpPr>
          <p:spPr>
            <a:xfrm>
              <a:off x="8373116" y="1907904"/>
              <a:ext cx="537266" cy="476204"/>
            </a:xfrm>
            <a:custGeom>
              <a:avLst/>
              <a:gdLst/>
              <a:ahLst/>
              <a:cxnLst/>
              <a:rect l="l" t="t" r="r" b="b"/>
              <a:pathLst>
                <a:path w="10620" h="9413" extrusionOk="0">
                  <a:moveTo>
                    <a:pt x="8930" y="1"/>
                  </a:moveTo>
                  <a:cubicBezTo>
                    <a:pt x="7698" y="1"/>
                    <a:pt x="5628" y="1192"/>
                    <a:pt x="3710" y="3110"/>
                  </a:cubicBezTo>
                  <a:cubicBezTo>
                    <a:pt x="1269" y="5550"/>
                    <a:pt x="0" y="8250"/>
                    <a:pt x="887" y="9131"/>
                  </a:cubicBezTo>
                  <a:cubicBezTo>
                    <a:pt x="1077" y="9322"/>
                    <a:pt x="1353" y="9412"/>
                    <a:pt x="1692" y="9412"/>
                  </a:cubicBezTo>
                  <a:cubicBezTo>
                    <a:pt x="2923" y="9412"/>
                    <a:pt x="4996" y="8222"/>
                    <a:pt x="6909" y="6309"/>
                  </a:cubicBezTo>
                  <a:cubicBezTo>
                    <a:pt x="9356" y="3862"/>
                    <a:pt x="10619" y="1163"/>
                    <a:pt x="9737" y="281"/>
                  </a:cubicBezTo>
                  <a:cubicBezTo>
                    <a:pt x="9545" y="91"/>
                    <a:pt x="9269" y="1"/>
                    <a:pt x="8930" y="1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1611118" y="1745921"/>
            <a:ext cx="6154429" cy="1457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3600" b="1" dirty="0" smtClean="0">
                <a:solidFill>
                  <a:srgbClr val="002060"/>
                </a:solidFill>
              </a:rPr>
              <a:t>THỰC HÀNH PHẦN MỀM GEOGEBRA</a:t>
            </a:r>
            <a:endParaRPr lang="vi-VN" sz="36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extBox 43"/>
          <p:cNvSpPr txBox="1"/>
          <p:nvPr/>
        </p:nvSpPr>
        <p:spPr>
          <a:xfrm>
            <a:off x="641683" y="609600"/>
            <a:ext cx="70585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 err="1" smtClean="0">
                <a:solidFill>
                  <a:srgbClr val="002060"/>
                </a:solidFill>
              </a:rPr>
              <a:t>Luyện</a:t>
            </a:r>
            <a:r>
              <a:rPr lang="en-US" sz="2000" b="1" u="sng" dirty="0" smtClean="0">
                <a:solidFill>
                  <a:srgbClr val="002060"/>
                </a:solidFill>
              </a:rPr>
              <a:t> </a:t>
            </a:r>
            <a:r>
              <a:rPr lang="en-US" sz="2000" b="1" u="sng" dirty="0" err="1" smtClean="0">
                <a:solidFill>
                  <a:srgbClr val="002060"/>
                </a:solidFill>
              </a:rPr>
              <a:t>tập</a:t>
            </a:r>
            <a:r>
              <a:rPr lang="en-US" sz="2000" b="1" u="sng" dirty="0" smtClean="0">
                <a:solidFill>
                  <a:srgbClr val="002060"/>
                </a:solidFill>
              </a:rPr>
              <a:t> 4: </a:t>
            </a:r>
            <a:r>
              <a:rPr lang="en-US" sz="2000" dirty="0" err="1" smtClean="0"/>
              <a:t>Tìm</a:t>
            </a:r>
            <a:r>
              <a:rPr lang="en-US" sz="2000" dirty="0" smtClean="0"/>
              <a:t> </a:t>
            </a:r>
            <a:r>
              <a:rPr lang="en-US" sz="2000" dirty="0" err="1" smtClean="0"/>
              <a:t>số</a:t>
            </a:r>
            <a:r>
              <a:rPr lang="en-US" sz="2000" dirty="0" smtClean="0"/>
              <a:t> </a:t>
            </a:r>
            <a:r>
              <a:rPr lang="en-US" sz="2000" dirty="0" err="1" smtClean="0"/>
              <a:t>dư</a:t>
            </a:r>
            <a:r>
              <a:rPr lang="en-US" sz="2000" dirty="0" smtClean="0"/>
              <a:t> </a:t>
            </a:r>
            <a:r>
              <a:rPr lang="en-US" sz="2000" dirty="0" err="1" smtClean="0"/>
              <a:t>của</a:t>
            </a:r>
            <a:r>
              <a:rPr lang="en-US" sz="2000" dirty="0" smtClean="0"/>
              <a:t> </a:t>
            </a:r>
            <a:r>
              <a:rPr lang="en-US" sz="2000" dirty="0" err="1" smtClean="0"/>
              <a:t>phép</a:t>
            </a:r>
            <a:r>
              <a:rPr lang="en-US" sz="2000" dirty="0" smtClean="0"/>
              <a:t> chia 2020 </a:t>
            </a:r>
            <a:r>
              <a:rPr lang="en-US" sz="2000" dirty="0" err="1" smtClean="0"/>
              <a:t>cho</a:t>
            </a:r>
            <a:r>
              <a:rPr lang="en-US" sz="2000" dirty="0" smtClean="0"/>
              <a:t> 12</a:t>
            </a:r>
            <a:endParaRPr lang="vi-VN" sz="2000" dirty="0" smtClean="0"/>
          </a:p>
        </p:txBody>
      </p:sp>
      <p:sp>
        <p:nvSpPr>
          <p:cNvPr id="45" name="Rectangle 44"/>
          <p:cNvSpPr/>
          <p:nvPr/>
        </p:nvSpPr>
        <p:spPr>
          <a:xfrm>
            <a:off x="770727" y="1225012"/>
            <a:ext cx="5112297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2000" dirty="0" smtClean="0"/>
              <a:t>- </a:t>
            </a:r>
            <a:r>
              <a:rPr lang="en-US" sz="2000" dirty="0" err="1">
                <a:ea typeface="Calibri" panose="020F0502020204030204" pitchFamily="34" charset="0"/>
              </a:rPr>
              <a:t>Nhập</a:t>
            </a:r>
            <a:r>
              <a:rPr lang="en-US" sz="2000" dirty="0">
                <a:ea typeface="Calibri" panose="020F0502020204030204" pitchFamily="34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</a:rPr>
              <a:t>lệnh</a:t>
            </a:r>
            <a:r>
              <a:rPr lang="en-US" sz="2000" dirty="0">
                <a:ea typeface="Calibri" panose="020F0502020204030204" pitchFamily="34" charset="0"/>
              </a:rPr>
              <a:t>: </a:t>
            </a:r>
            <a:r>
              <a:rPr lang="en-US" sz="2000" dirty="0" err="1" smtClean="0">
                <a:ea typeface="Calibri" panose="020F0502020204030204" pitchFamily="34" charset="0"/>
              </a:rPr>
              <a:t>SoDu</a:t>
            </a:r>
            <a:r>
              <a:rPr lang="en-US" sz="2000" dirty="0" smtClean="0">
                <a:ea typeface="Calibri" panose="020F0502020204030204" pitchFamily="34" charset="0"/>
              </a:rPr>
              <a:t>(2020,12) </a:t>
            </a:r>
            <a:r>
              <a:rPr lang="en-US" sz="2000" dirty="0" err="1">
                <a:ea typeface="Calibri" panose="020F0502020204030204" pitchFamily="34" charset="0"/>
              </a:rPr>
              <a:t>rồi</a:t>
            </a:r>
            <a:r>
              <a:rPr lang="en-US" sz="2000" dirty="0">
                <a:ea typeface="Calibri" panose="020F0502020204030204" pitchFamily="34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</a:rPr>
              <a:t>bấm</a:t>
            </a:r>
            <a:r>
              <a:rPr lang="en-US" sz="2000" dirty="0">
                <a:ea typeface="Calibri" panose="020F0502020204030204" pitchFamily="34" charset="0"/>
              </a:rPr>
              <a:t> </a:t>
            </a:r>
            <a:r>
              <a:rPr lang="en-US" sz="2000" b="1" dirty="0">
                <a:ea typeface="Calibri" panose="020F0502020204030204" pitchFamily="34" charset="0"/>
              </a:rPr>
              <a:t>Enter</a:t>
            </a:r>
            <a:r>
              <a:rPr lang="en-US" sz="2000" dirty="0">
                <a:ea typeface="Calibri" panose="020F0502020204030204" pitchFamily="34" charset="0"/>
              </a:rPr>
              <a:t>.</a:t>
            </a:r>
          </a:p>
        </p:txBody>
      </p:sp>
      <p:sp>
        <p:nvSpPr>
          <p:cNvPr id="46" name="Rectangle 45"/>
          <p:cNvSpPr/>
          <p:nvPr/>
        </p:nvSpPr>
        <p:spPr>
          <a:xfrm>
            <a:off x="745957" y="2714848"/>
            <a:ext cx="5534527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2000" dirty="0">
                <a:latin typeface="+mn-lt"/>
                <a:ea typeface="Calibri" panose="020F0502020204030204" pitchFamily="34" charset="0"/>
              </a:rPr>
              <a:t>- </a:t>
            </a:r>
            <a:r>
              <a:rPr lang="en-US" sz="2000" dirty="0" err="1">
                <a:latin typeface="+mn-lt"/>
                <a:ea typeface="Calibri" panose="020F0502020204030204" pitchFamily="34" charset="0"/>
              </a:rPr>
              <a:t>Màn</a:t>
            </a:r>
            <a:r>
              <a:rPr lang="en-US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n-lt"/>
                <a:ea typeface="Calibri" panose="020F0502020204030204" pitchFamily="34" charset="0"/>
              </a:rPr>
              <a:t>hình</a:t>
            </a:r>
            <a:r>
              <a:rPr lang="en-US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n-lt"/>
                <a:ea typeface="Calibri" panose="020F0502020204030204" pitchFamily="34" charset="0"/>
              </a:rPr>
              <a:t>xuất</a:t>
            </a:r>
            <a:r>
              <a:rPr lang="en-US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n-lt"/>
                <a:ea typeface="Calibri" panose="020F0502020204030204" pitchFamily="34" charset="0"/>
              </a:rPr>
              <a:t>hiện</a:t>
            </a:r>
            <a:r>
              <a:rPr lang="en-US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n-lt"/>
                <a:ea typeface="Calibri" panose="020F0502020204030204" pitchFamily="34" charset="0"/>
              </a:rPr>
              <a:t>kết</a:t>
            </a:r>
            <a:r>
              <a:rPr lang="en-US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 smtClean="0">
                <a:latin typeface="+mn-lt"/>
                <a:ea typeface="Calibri" panose="020F0502020204030204" pitchFamily="34" charset="0"/>
              </a:rPr>
              <a:t>quả</a:t>
            </a:r>
            <a:r>
              <a:rPr lang="en-US" sz="2000" dirty="0" smtClean="0">
                <a:latin typeface="+mn-lt"/>
                <a:ea typeface="Calibri" panose="020F0502020204030204" pitchFamily="34" charset="0"/>
              </a:rPr>
              <a:t>: </a:t>
            </a:r>
            <a:r>
              <a:rPr lang="en-US" sz="2000" b="1" dirty="0" smtClean="0">
                <a:latin typeface="+mn-lt"/>
                <a:ea typeface="Calibri" panose="020F0502020204030204" pitchFamily="34" charset="0"/>
              </a:rPr>
              <a:t>4</a:t>
            </a:r>
            <a:endParaRPr lang="en-US" sz="2000" b="1" dirty="0">
              <a:latin typeface="+mn-lt"/>
              <a:ea typeface="Calibri" panose="020F05020202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4183" y="1945548"/>
            <a:ext cx="2928841" cy="54367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70846" y="3791952"/>
            <a:ext cx="1733474" cy="412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3413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5" grpId="0"/>
      <p:bldP spid="4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41684" y="449179"/>
            <a:ext cx="82356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2060"/>
                </a:solidFill>
              </a:rPr>
              <a:t>2. </a:t>
            </a:r>
            <a:r>
              <a:rPr lang="en-US" sz="2000" b="1" dirty="0" err="1">
                <a:solidFill>
                  <a:srgbClr val="002060"/>
                </a:solidFill>
              </a:rPr>
              <a:t>Tạo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công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cụ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để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tìm</a:t>
            </a:r>
            <a:r>
              <a:rPr lang="en-US" sz="2000" b="1" dirty="0">
                <a:solidFill>
                  <a:srgbClr val="002060"/>
                </a:solidFill>
              </a:rPr>
              <a:t> ƯCLN, BCNN </a:t>
            </a:r>
            <a:r>
              <a:rPr lang="en-US" sz="2000" b="1" dirty="0" err="1">
                <a:solidFill>
                  <a:srgbClr val="002060"/>
                </a:solidFill>
              </a:rPr>
              <a:t>của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các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số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nguyên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dương</a:t>
            </a:r>
            <a:r>
              <a:rPr lang="en-US" sz="2000" b="1" dirty="0">
                <a:solidFill>
                  <a:srgbClr val="002060"/>
                </a:solidFill>
              </a:rPr>
              <a:t>.</a:t>
            </a:r>
            <a:endParaRPr lang="en-US" sz="2000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2184" y="1715732"/>
            <a:ext cx="71387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>
                <a:solidFill>
                  <a:srgbClr val="002060"/>
                </a:solidFill>
              </a:rPr>
              <a:t>a. </a:t>
            </a:r>
            <a:r>
              <a:rPr lang="en-US" sz="2000" i="1" dirty="0" err="1" smtClean="0">
                <a:solidFill>
                  <a:srgbClr val="002060"/>
                </a:solidFill>
              </a:rPr>
              <a:t>Tạo</a:t>
            </a:r>
            <a:r>
              <a:rPr lang="en-US" sz="2000" i="1" dirty="0" smtClean="0">
                <a:solidFill>
                  <a:srgbClr val="002060"/>
                </a:solidFill>
              </a:rPr>
              <a:t> </a:t>
            </a:r>
            <a:r>
              <a:rPr lang="en-US" sz="2000" i="1" dirty="0" err="1" smtClean="0">
                <a:solidFill>
                  <a:srgbClr val="002060"/>
                </a:solidFill>
              </a:rPr>
              <a:t>các</a:t>
            </a:r>
            <a:r>
              <a:rPr lang="en-US" sz="2000" i="1" dirty="0" smtClean="0">
                <a:solidFill>
                  <a:srgbClr val="002060"/>
                </a:solidFill>
              </a:rPr>
              <a:t> </a:t>
            </a:r>
            <a:r>
              <a:rPr lang="en-US" sz="2000" i="1" dirty="0" err="1" smtClean="0">
                <a:solidFill>
                  <a:srgbClr val="002060"/>
                </a:solidFill>
              </a:rPr>
              <a:t>liên</a:t>
            </a:r>
            <a:r>
              <a:rPr lang="en-US" sz="2000" i="1" dirty="0" smtClean="0">
                <a:solidFill>
                  <a:srgbClr val="002060"/>
                </a:solidFill>
              </a:rPr>
              <a:t> </a:t>
            </a:r>
            <a:r>
              <a:rPr lang="en-US" sz="2000" i="1" dirty="0" err="1" smtClean="0">
                <a:solidFill>
                  <a:srgbClr val="002060"/>
                </a:solidFill>
              </a:rPr>
              <a:t>kết</a:t>
            </a:r>
            <a:endParaRPr lang="vi-VN" sz="2000" i="1" dirty="0" smtClean="0">
              <a:solidFill>
                <a:srgbClr val="00206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/>
              <p:cNvSpPr/>
              <p:nvPr/>
            </p:nvSpPr>
            <p:spPr>
              <a:xfrm>
                <a:off x="832184" y="982699"/>
                <a:ext cx="7549816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sz="2000" dirty="0"/>
                  <a:t>Cho a, b, c </a:t>
                </a:r>
                <a14:m>
                  <m:oMath xmlns:m="http://schemas.openxmlformats.org/officeDocument/2006/math">
                    <m:r>
                      <a:rPr lang="en-US" sz="2000" i="1"/>
                      <m:t>∈</m:t>
                    </m:r>
                  </m:oMath>
                </a14:m>
                <a:r>
                  <a:rPr lang="en-US" sz="2000" dirty="0"/>
                  <a:t> Z</a:t>
                </a:r>
                <a:r>
                  <a:rPr lang="en-US" sz="2000" baseline="30000" dirty="0"/>
                  <a:t>+</a:t>
                </a:r>
                <a:r>
                  <a:rPr lang="en-US" sz="2000" dirty="0"/>
                  <a:t>.</a:t>
                </a:r>
                <a:r>
                  <a:rPr lang="en-US" sz="2000" dirty="0" err="1"/>
                  <a:t>Tạo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công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cụ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tìm</a:t>
                </a:r>
                <a:r>
                  <a:rPr lang="en-US" sz="2000" dirty="0"/>
                  <a:t> ƯCLN (a, b) </a:t>
                </a:r>
                <a:r>
                  <a:rPr lang="en-US" sz="2000" dirty="0" err="1"/>
                  <a:t>và</a:t>
                </a:r>
                <a:r>
                  <a:rPr lang="en-US" sz="2000" dirty="0"/>
                  <a:t> BCNN (a, b, c):</a:t>
                </a:r>
              </a:p>
            </p:txBody>
          </p:sp>
        </mc:Choice>
        <mc:Fallback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2184" y="982699"/>
                <a:ext cx="7549816" cy="461665"/>
              </a:xfrm>
              <a:prstGeom prst="rect">
                <a:avLst/>
              </a:prstGeom>
              <a:blipFill>
                <a:blip r:embed="rId2"/>
                <a:stretch>
                  <a:fillRect l="-889" b="-15789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/>
          <p:cNvSpPr/>
          <p:nvPr/>
        </p:nvSpPr>
        <p:spPr>
          <a:xfrm>
            <a:off x="832184" y="2387210"/>
            <a:ext cx="4572000" cy="162551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2000" dirty="0">
                <a:latin typeface="+mn-lt"/>
                <a:ea typeface="Calibri" panose="020F0502020204030204" pitchFamily="34" charset="0"/>
              </a:rPr>
              <a:t>- </a:t>
            </a:r>
            <a:r>
              <a:rPr lang="en-US" sz="2000" dirty="0" err="1">
                <a:latin typeface="+mn-lt"/>
                <a:ea typeface="Calibri" panose="020F0502020204030204" pitchFamily="34" charset="0"/>
              </a:rPr>
              <a:t>Nhập</a:t>
            </a:r>
            <a:r>
              <a:rPr lang="en-US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n-lt"/>
                <a:ea typeface="Calibri" panose="020F0502020204030204" pitchFamily="34" charset="0"/>
              </a:rPr>
              <a:t>lệnh</a:t>
            </a:r>
            <a:r>
              <a:rPr lang="en-US" sz="2000" dirty="0">
                <a:latin typeface="+mn-lt"/>
                <a:ea typeface="Calibri" panose="020F0502020204030204" pitchFamily="34" charset="0"/>
              </a:rPr>
              <a:t>: a = 1 </a:t>
            </a:r>
            <a:r>
              <a:rPr lang="en-US" sz="2000" dirty="0" err="1">
                <a:latin typeface="+mn-lt"/>
                <a:ea typeface="Calibri" panose="020F0502020204030204" pitchFamily="34" charset="0"/>
              </a:rPr>
              <a:t>rồi</a:t>
            </a:r>
            <a:r>
              <a:rPr lang="en-US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n-lt"/>
                <a:ea typeface="Calibri" panose="020F0502020204030204" pitchFamily="34" charset="0"/>
              </a:rPr>
              <a:t>bấm</a:t>
            </a:r>
            <a:r>
              <a:rPr lang="en-US" sz="2000" dirty="0">
                <a:latin typeface="+mn-lt"/>
                <a:ea typeface="Calibri" panose="020F0502020204030204" pitchFamily="34" charset="0"/>
              </a:rPr>
              <a:t> Enter.</a:t>
            </a: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2000" dirty="0">
                <a:latin typeface="+mn-lt"/>
                <a:ea typeface="Calibri" panose="020F0502020204030204" pitchFamily="34" charset="0"/>
              </a:rPr>
              <a:t>- </a:t>
            </a:r>
            <a:r>
              <a:rPr lang="en-US" sz="2000" dirty="0" err="1">
                <a:latin typeface="+mn-lt"/>
                <a:ea typeface="Calibri" panose="020F0502020204030204" pitchFamily="34" charset="0"/>
              </a:rPr>
              <a:t>Nhập</a:t>
            </a:r>
            <a:r>
              <a:rPr lang="en-US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n-lt"/>
                <a:ea typeface="Calibri" panose="020F0502020204030204" pitchFamily="34" charset="0"/>
              </a:rPr>
              <a:t>lệnh</a:t>
            </a:r>
            <a:r>
              <a:rPr lang="en-US" sz="2000" dirty="0">
                <a:latin typeface="+mn-lt"/>
                <a:ea typeface="Calibri" panose="020F0502020204030204" pitchFamily="34" charset="0"/>
              </a:rPr>
              <a:t>: b = 1 </a:t>
            </a:r>
            <a:r>
              <a:rPr lang="en-US" sz="2000" dirty="0" err="1">
                <a:latin typeface="+mn-lt"/>
                <a:ea typeface="Calibri" panose="020F0502020204030204" pitchFamily="34" charset="0"/>
              </a:rPr>
              <a:t>rồi</a:t>
            </a:r>
            <a:r>
              <a:rPr lang="en-US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n-lt"/>
                <a:ea typeface="Calibri" panose="020F0502020204030204" pitchFamily="34" charset="0"/>
              </a:rPr>
              <a:t>bấm</a:t>
            </a:r>
            <a:r>
              <a:rPr lang="en-US" sz="2000" dirty="0">
                <a:latin typeface="+mn-lt"/>
                <a:ea typeface="Calibri" panose="020F0502020204030204" pitchFamily="34" charset="0"/>
              </a:rPr>
              <a:t> Enter.</a:t>
            </a: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2000" dirty="0">
                <a:latin typeface="+mn-lt"/>
                <a:ea typeface="Calibri" panose="020F0502020204030204" pitchFamily="34" charset="0"/>
              </a:rPr>
              <a:t>- </a:t>
            </a:r>
            <a:r>
              <a:rPr lang="en-US" sz="2000" dirty="0" err="1">
                <a:latin typeface="+mn-lt"/>
                <a:ea typeface="Calibri" panose="020F0502020204030204" pitchFamily="34" charset="0"/>
              </a:rPr>
              <a:t>Nhập</a:t>
            </a:r>
            <a:r>
              <a:rPr lang="en-US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n-lt"/>
                <a:ea typeface="Calibri" panose="020F0502020204030204" pitchFamily="34" charset="0"/>
              </a:rPr>
              <a:t>lệnh</a:t>
            </a:r>
            <a:r>
              <a:rPr lang="en-US" sz="2000" dirty="0">
                <a:latin typeface="+mn-lt"/>
                <a:ea typeface="Calibri" panose="020F0502020204030204" pitchFamily="34" charset="0"/>
              </a:rPr>
              <a:t>: c = 1 </a:t>
            </a:r>
            <a:r>
              <a:rPr lang="en-US" sz="2000" dirty="0" err="1">
                <a:latin typeface="+mn-lt"/>
                <a:ea typeface="Calibri" panose="020F0502020204030204" pitchFamily="34" charset="0"/>
              </a:rPr>
              <a:t>rồi</a:t>
            </a:r>
            <a:r>
              <a:rPr lang="en-US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n-lt"/>
                <a:ea typeface="Calibri" panose="020F0502020204030204" pitchFamily="34" charset="0"/>
              </a:rPr>
              <a:t>bấm</a:t>
            </a:r>
            <a:r>
              <a:rPr lang="en-US" sz="2000" dirty="0">
                <a:latin typeface="+mn-lt"/>
                <a:ea typeface="Calibri" panose="020F0502020204030204" pitchFamily="34" charset="0"/>
              </a:rPr>
              <a:t> Enter.</a:t>
            </a:r>
          </a:p>
        </p:txBody>
      </p:sp>
    </p:spTree>
    <p:extLst>
      <p:ext uri="{BB962C8B-B14F-4D97-AF65-F5344CB8AC3E}">
        <p14:creationId xmlns:p14="http://schemas.microsoft.com/office/powerpoint/2010/main" val="1562714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 build="allAtOnce"/>
      <p:bldP spid="6" grpId="0" build="allAtOnce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965534" y="706082"/>
            <a:ext cx="71387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>
                <a:solidFill>
                  <a:srgbClr val="002060"/>
                </a:solidFill>
              </a:rPr>
              <a:t>b. </a:t>
            </a:r>
            <a:r>
              <a:rPr lang="en-US" sz="2000" i="1" dirty="0" err="1" smtClean="0">
                <a:solidFill>
                  <a:srgbClr val="002060"/>
                </a:solidFill>
              </a:rPr>
              <a:t>Thực</a:t>
            </a:r>
            <a:r>
              <a:rPr lang="en-US" sz="2000" i="1" dirty="0" smtClean="0">
                <a:solidFill>
                  <a:srgbClr val="002060"/>
                </a:solidFill>
              </a:rPr>
              <a:t> </a:t>
            </a:r>
            <a:r>
              <a:rPr lang="en-US" sz="2000" i="1" dirty="0" err="1" smtClean="0">
                <a:solidFill>
                  <a:srgbClr val="002060"/>
                </a:solidFill>
              </a:rPr>
              <a:t>hiện</a:t>
            </a:r>
            <a:r>
              <a:rPr lang="en-US" sz="2000" i="1" dirty="0" smtClean="0">
                <a:solidFill>
                  <a:srgbClr val="002060"/>
                </a:solidFill>
              </a:rPr>
              <a:t> </a:t>
            </a:r>
            <a:r>
              <a:rPr lang="en-US" sz="2000" i="1" dirty="0" err="1" smtClean="0">
                <a:solidFill>
                  <a:srgbClr val="002060"/>
                </a:solidFill>
              </a:rPr>
              <a:t>các</a:t>
            </a:r>
            <a:r>
              <a:rPr lang="en-US" sz="2000" i="1" dirty="0" smtClean="0">
                <a:solidFill>
                  <a:srgbClr val="002060"/>
                </a:solidFill>
              </a:rPr>
              <a:t> </a:t>
            </a:r>
            <a:r>
              <a:rPr lang="en-US" sz="2000" i="1" dirty="0" err="1" smtClean="0">
                <a:solidFill>
                  <a:srgbClr val="002060"/>
                </a:solidFill>
              </a:rPr>
              <a:t>lệnh</a:t>
            </a:r>
            <a:endParaRPr lang="vi-VN" sz="2000" i="1" dirty="0" smtClean="0">
              <a:solidFill>
                <a:srgbClr val="00206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74269" y="1415660"/>
            <a:ext cx="772126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- 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Nhập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lệnh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“USCLN (a, b)”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tạo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d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ước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b.</a:t>
            </a:r>
          </a:p>
          <a:p>
            <a:pPr algn="just">
              <a:lnSpc>
                <a:spcPct val="120000"/>
              </a:lnSpc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Nhập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lệnh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“BSCNN(a, b)”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tạo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bội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nhỏ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b.</a:t>
            </a:r>
          </a:p>
          <a:p>
            <a:pPr algn="just">
              <a:lnSpc>
                <a:spcPct val="120000"/>
              </a:lnSpc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Nhập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lệnh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“BSCNN(e, c)”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tạo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f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bội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nhỏ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a, b, c.</a:t>
            </a:r>
          </a:p>
        </p:txBody>
      </p:sp>
    </p:spTree>
    <p:extLst>
      <p:ext uri="{BB962C8B-B14F-4D97-AF65-F5344CB8AC3E}">
        <p14:creationId xmlns:p14="http://schemas.microsoft.com/office/powerpoint/2010/main" val="2655268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uiExpand="1" build="allAtOnce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24286" y="1149929"/>
            <a:ext cx="72195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solidFill>
                  <a:srgbClr val="002060"/>
                </a:solidFill>
              </a:rPr>
              <a:t>c. </a:t>
            </a:r>
            <a:r>
              <a:rPr lang="en-US" sz="2400" i="1" dirty="0" err="1" smtClean="0">
                <a:solidFill>
                  <a:srgbClr val="002060"/>
                </a:solidFill>
              </a:rPr>
              <a:t>Tạo</a:t>
            </a:r>
            <a:r>
              <a:rPr lang="en-US" sz="2400" i="1" dirty="0" smtClean="0">
                <a:solidFill>
                  <a:srgbClr val="002060"/>
                </a:solidFill>
              </a:rPr>
              <a:t> </a:t>
            </a:r>
            <a:r>
              <a:rPr lang="en-US" sz="2400" i="1" dirty="0" err="1" smtClean="0">
                <a:solidFill>
                  <a:srgbClr val="002060"/>
                </a:solidFill>
              </a:rPr>
              <a:t>các</a:t>
            </a:r>
            <a:r>
              <a:rPr lang="en-US" sz="2400" i="1" dirty="0" smtClean="0">
                <a:solidFill>
                  <a:srgbClr val="002060"/>
                </a:solidFill>
              </a:rPr>
              <a:t> </a:t>
            </a:r>
            <a:r>
              <a:rPr lang="en-US" sz="2400" i="1" dirty="0" err="1" smtClean="0">
                <a:solidFill>
                  <a:srgbClr val="002060"/>
                </a:solidFill>
              </a:rPr>
              <a:t>hộp</a:t>
            </a:r>
            <a:r>
              <a:rPr lang="en-US" sz="2400" i="1" dirty="0" smtClean="0">
                <a:solidFill>
                  <a:srgbClr val="002060"/>
                </a:solidFill>
              </a:rPr>
              <a:t> </a:t>
            </a:r>
            <a:r>
              <a:rPr lang="en-US" sz="2400" i="1" dirty="0" err="1" smtClean="0">
                <a:solidFill>
                  <a:srgbClr val="002060"/>
                </a:solidFill>
              </a:rPr>
              <a:t>chọn</a:t>
            </a:r>
            <a:r>
              <a:rPr lang="en-US" sz="2400" i="1" dirty="0" smtClean="0">
                <a:solidFill>
                  <a:srgbClr val="002060"/>
                </a:solidFill>
              </a:rPr>
              <a:t> </a:t>
            </a:r>
            <a:r>
              <a:rPr lang="en-US" sz="2400" i="1" dirty="0" err="1" smtClean="0">
                <a:solidFill>
                  <a:srgbClr val="002060"/>
                </a:solidFill>
              </a:rPr>
              <a:t>đầu</a:t>
            </a:r>
            <a:r>
              <a:rPr lang="en-US" sz="2400" i="1" dirty="0" smtClean="0">
                <a:solidFill>
                  <a:srgbClr val="002060"/>
                </a:solidFill>
              </a:rPr>
              <a:t> </a:t>
            </a:r>
            <a:r>
              <a:rPr lang="en-US" sz="2400" i="1" dirty="0" err="1" smtClean="0">
                <a:solidFill>
                  <a:srgbClr val="002060"/>
                </a:solidFill>
              </a:rPr>
              <a:t>vào</a:t>
            </a:r>
            <a:endParaRPr lang="vi-VN" sz="2400" i="1" dirty="0" smtClean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49935" y="1790931"/>
            <a:ext cx="34540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(SGK-tr121)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724286" y="2483429"/>
            <a:ext cx="72195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solidFill>
                  <a:srgbClr val="002060"/>
                </a:solidFill>
              </a:rPr>
              <a:t>d. </a:t>
            </a:r>
            <a:r>
              <a:rPr lang="en-US" sz="2400" i="1" dirty="0" err="1" smtClean="0">
                <a:solidFill>
                  <a:srgbClr val="002060"/>
                </a:solidFill>
              </a:rPr>
              <a:t>Tạo</a:t>
            </a:r>
            <a:r>
              <a:rPr lang="en-US" sz="2400" i="1" dirty="0" smtClean="0">
                <a:solidFill>
                  <a:srgbClr val="002060"/>
                </a:solidFill>
              </a:rPr>
              <a:t> </a:t>
            </a:r>
            <a:r>
              <a:rPr lang="en-US" sz="2400" i="1" dirty="0" err="1" smtClean="0">
                <a:solidFill>
                  <a:srgbClr val="002060"/>
                </a:solidFill>
              </a:rPr>
              <a:t>các</a:t>
            </a:r>
            <a:r>
              <a:rPr lang="en-US" sz="2400" i="1" dirty="0" smtClean="0">
                <a:solidFill>
                  <a:srgbClr val="002060"/>
                </a:solidFill>
              </a:rPr>
              <a:t> </a:t>
            </a:r>
            <a:r>
              <a:rPr lang="en-US" sz="2400" i="1" dirty="0" err="1" smtClean="0">
                <a:solidFill>
                  <a:srgbClr val="002060"/>
                </a:solidFill>
              </a:rPr>
              <a:t>hộp</a:t>
            </a:r>
            <a:r>
              <a:rPr lang="en-US" sz="2400" i="1" dirty="0" smtClean="0">
                <a:solidFill>
                  <a:srgbClr val="002060"/>
                </a:solidFill>
              </a:rPr>
              <a:t> </a:t>
            </a:r>
            <a:r>
              <a:rPr lang="en-US" sz="2400" i="1" dirty="0" err="1" smtClean="0">
                <a:solidFill>
                  <a:srgbClr val="002060"/>
                </a:solidFill>
              </a:rPr>
              <a:t>thông</a:t>
            </a:r>
            <a:r>
              <a:rPr lang="en-US" sz="2400" i="1" dirty="0" smtClean="0">
                <a:solidFill>
                  <a:srgbClr val="002060"/>
                </a:solidFill>
              </a:rPr>
              <a:t> </a:t>
            </a:r>
            <a:r>
              <a:rPr lang="en-US" sz="2400" i="1" dirty="0" err="1" smtClean="0">
                <a:solidFill>
                  <a:srgbClr val="002060"/>
                </a:solidFill>
              </a:rPr>
              <a:t>báo</a:t>
            </a:r>
            <a:r>
              <a:rPr lang="en-US" sz="2400" i="1" dirty="0" smtClean="0">
                <a:solidFill>
                  <a:srgbClr val="002060"/>
                </a:solidFill>
              </a:rPr>
              <a:t> </a:t>
            </a:r>
            <a:r>
              <a:rPr lang="en-US" sz="2400" i="1" dirty="0" err="1" smtClean="0">
                <a:solidFill>
                  <a:srgbClr val="002060"/>
                </a:solidFill>
              </a:rPr>
              <a:t>kết</a:t>
            </a:r>
            <a:r>
              <a:rPr lang="en-US" sz="2400" i="1" dirty="0" smtClean="0">
                <a:solidFill>
                  <a:srgbClr val="002060"/>
                </a:solidFill>
              </a:rPr>
              <a:t> </a:t>
            </a:r>
            <a:r>
              <a:rPr lang="en-US" sz="2400" i="1" dirty="0" err="1" smtClean="0">
                <a:solidFill>
                  <a:srgbClr val="002060"/>
                </a:solidFill>
              </a:rPr>
              <a:t>quả</a:t>
            </a:r>
            <a:r>
              <a:rPr lang="en-US" sz="2400" i="1" dirty="0" smtClean="0">
                <a:solidFill>
                  <a:srgbClr val="002060"/>
                </a:solidFill>
              </a:rPr>
              <a:t>:</a:t>
            </a:r>
            <a:endParaRPr lang="vi-VN" sz="2400" i="1" dirty="0" smtClean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949935" y="3355264"/>
            <a:ext cx="34540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(SGK-tr121)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878605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641683" y="609600"/>
            <a:ext cx="7987967" cy="15327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400" b="1" u="sng" dirty="0" err="1" smtClean="0">
                <a:solidFill>
                  <a:srgbClr val="002060"/>
                </a:solidFill>
              </a:rPr>
              <a:t>Luyện</a:t>
            </a:r>
            <a:r>
              <a:rPr lang="en-US" sz="2400" b="1" u="sng" dirty="0" smtClean="0">
                <a:solidFill>
                  <a:srgbClr val="002060"/>
                </a:solidFill>
              </a:rPr>
              <a:t> </a:t>
            </a:r>
            <a:r>
              <a:rPr lang="en-US" sz="2400" b="1" u="sng" dirty="0" err="1" smtClean="0">
                <a:solidFill>
                  <a:srgbClr val="002060"/>
                </a:solidFill>
              </a:rPr>
              <a:t>tập</a:t>
            </a:r>
            <a:r>
              <a:rPr lang="en-US" sz="2400" b="1" u="sng" dirty="0" smtClean="0">
                <a:solidFill>
                  <a:srgbClr val="002060"/>
                </a:solidFill>
              </a:rPr>
              <a:t> 5: </a:t>
            </a:r>
            <a:r>
              <a:rPr lang="en-US" sz="2400" dirty="0" err="1" smtClean="0"/>
              <a:t>Tạo</a:t>
            </a:r>
            <a:r>
              <a:rPr lang="en-US" sz="2400" dirty="0" smtClean="0"/>
              <a:t> </a:t>
            </a:r>
            <a:r>
              <a:rPr lang="en-US" sz="2400" dirty="0" err="1" smtClean="0"/>
              <a:t>công</a:t>
            </a:r>
            <a:r>
              <a:rPr lang="en-US" sz="2400" dirty="0" smtClean="0"/>
              <a:t> </a:t>
            </a:r>
            <a:r>
              <a:rPr lang="en-US" sz="2400" dirty="0" err="1" smtClean="0"/>
              <a:t>cụ</a:t>
            </a:r>
            <a:r>
              <a:rPr lang="en-US" sz="2400" dirty="0" smtClean="0"/>
              <a:t> </a:t>
            </a:r>
            <a:r>
              <a:rPr lang="en-US" sz="2400" dirty="0" err="1" smtClean="0"/>
              <a:t>tìm</a:t>
            </a:r>
            <a:r>
              <a:rPr lang="en-US" sz="2400" dirty="0" smtClean="0"/>
              <a:t> </a:t>
            </a:r>
            <a:r>
              <a:rPr lang="en-US" sz="2400" dirty="0" err="1" smtClean="0"/>
              <a:t>ước</a:t>
            </a:r>
            <a:r>
              <a:rPr lang="en-US" sz="2400" dirty="0" smtClean="0"/>
              <a:t> </a:t>
            </a:r>
            <a:r>
              <a:rPr lang="en-US" sz="2400" dirty="0" err="1" smtClean="0"/>
              <a:t>chung</a:t>
            </a:r>
            <a:r>
              <a:rPr lang="en-US" sz="2400" dirty="0" smtClean="0"/>
              <a:t> </a:t>
            </a:r>
            <a:r>
              <a:rPr lang="en-US" sz="2400" dirty="0" err="1" smtClean="0"/>
              <a:t>lớn</a:t>
            </a:r>
            <a:r>
              <a:rPr lang="en-US" sz="2400" dirty="0" smtClean="0"/>
              <a:t> </a:t>
            </a:r>
            <a:r>
              <a:rPr lang="en-US" sz="2400" dirty="0" err="1" smtClean="0"/>
              <a:t>nhất</a:t>
            </a:r>
            <a:r>
              <a:rPr lang="en-US" sz="2400" dirty="0" smtClean="0"/>
              <a:t> </a:t>
            </a:r>
            <a:r>
              <a:rPr lang="en-US" sz="2400" dirty="0" err="1" smtClean="0"/>
              <a:t>của</a:t>
            </a:r>
            <a:r>
              <a:rPr lang="en-US" sz="2400" dirty="0" smtClean="0"/>
              <a:t> </a:t>
            </a:r>
            <a:r>
              <a:rPr lang="en-US" sz="2400" dirty="0" err="1" smtClean="0"/>
              <a:t>ba</a:t>
            </a:r>
            <a:r>
              <a:rPr lang="en-US" sz="2400" dirty="0" smtClean="0"/>
              <a:t> </a:t>
            </a:r>
            <a:r>
              <a:rPr lang="en-US" sz="2400" dirty="0" err="1" smtClean="0"/>
              <a:t>số</a:t>
            </a:r>
            <a:r>
              <a:rPr lang="en-US" sz="2400" dirty="0" smtClean="0"/>
              <a:t> a,, b, c </a:t>
            </a:r>
            <a:r>
              <a:rPr lang="en-US" sz="2400" dirty="0" err="1" smtClean="0"/>
              <a:t>và</a:t>
            </a:r>
            <a:r>
              <a:rPr lang="en-US" sz="2400" dirty="0" smtClean="0"/>
              <a:t> </a:t>
            </a:r>
            <a:r>
              <a:rPr lang="en-US" sz="2400" dirty="0" err="1" smtClean="0"/>
              <a:t>bội</a:t>
            </a:r>
            <a:r>
              <a:rPr lang="en-US" sz="2400" dirty="0" smtClean="0"/>
              <a:t> </a:t>
            </a:r>
            <a:r>
              <a:rPr lang="en-US" sz="2400" dirty="0" err="1" smtClean="0"/>
              <a:t>chung</a:t>
            </a:r>
            <a:r>
              <a:rPr lang="en-US" sz="2400" dirty="0" smtClean="0"/>
              <a:t> </a:t>
            </a:r>
            <a:r>
              <a:rPr lang="en-US" sz="2400" dirty="0" err="1" smtClean="0"/>
              <a:t>nhỏ</a:t>
            </a:r>
            <a:r>
              <a:rPr lang="en-US" sz="2400" dirty="0" smtClean="0"/>
              <a:t> </a:t>
            </a:r>
            <a:r>
              <a:rPr lang="en-US" sz="2400" dirty="0" err="1" smtClean="0"/>
              <a:t>nhất</a:t>
            </a:r>
            <a:r>
              <a:rPr lang="en-US" sz="2400" dirty="0" smtClean="0"/>
              <a:t> </a:t>
            </a:r>
            <a:r>
              <a:rPr lang="en-US" sz="2400" dirty="0" err="1" smtClean="0"/>
              <a:t>của</a:t>
            </a:r>
            <a:r>
              <a:rPr lang="en-US" sz="2400" dirty="0" smtClean="0"/>
              <a:t> </a:t>
            </a:r>
            <a:r>
              <a:rPr lang="en-US" sz="2400" dirty="0" err="1" smtClean="0"/>
              <a:t>bốn</a:t>
            </a:r>
            <a:r>
              <a:rPr lang="en-US" sz="2400" dirty="0" smtClean="0"/>
              <a:t> </a:t>
            </a:r>
            <a:r>
              <a:rPr lang="en-US" sz="2400" dirty="0" err="1" smtClean="0"/>
              <a:t>số</a:t>
            </a:r>
            <a:r>
              <a:rPr lang="en-US" sz="2400" dirty="0" smtClean="0"/>
              <a:t> a, b, c, d. </a:t>
            </a:r>
            <a:r>
              <a:rPr lang="en-US" sz="2400" dirty="0" err="1" smtClean="0"/>
              <a:t>Áp</a:t>
            </a:r>
            <a:r>
              <a:rPr lang="en-US" sz="2400" dirty="0" smtClean="0"/>
              <a:t> </a:t>
            </a:r>
            <a:r>
              <a:rPr lang="en-US" sz="2400" dirty="0" err="1" smtClean="0"/>
              <a:t>dụng</a:t>
            </a:r>
            <a:r>
              <a:rPr lang="en-US" sz="2400" dirty="0" smtClean="0"/>
              <a:t>  </a:t>
            </a:r>
            <a:r>
              <a:rPr lang="en-US" sz="2400" dirty="0" err="1" smtClean="0"/>
              <a:t>với</a:t>
            </a:r>
            <a:r>
              <a:rPr lang="en-US" sz="2400" dirty="0" smtClean="0"/>
              <a:t> a = 64, b = 72, c =  448, d = 100.</a:t>
            </a:r>
            <a:endParaRPr lang="vi-VN" sz="2400" dirty="0" smtClean="0"/>
          </a:p>
        </p:txBody>
      </p:sp>
      <p:sp>
        <p:nvSpPr>
          <p:cNvPr id="10" name="Rounded Rectangle 9"/>
          <p:cNvSpPr/>
          <p:nvPr/>
        </p:nvSpPr>
        <p:spPr>
          <a:xfrm>
            <a:off x="2762250" y="2142327"/>
            <a:ext cx="3352800" cy="498790"/>
          </a:xfrm>
          <a:prstGeom prst="roundRect">
            <a:avLst/>
          </a:prstGeom>
          <a:solidFill>
            <a:srgbClr val="0070C0"/>
          </a:solidFill>
        </p:spPr>
        <p:txBody>
          <a:bodyPr wrap="square" rtlCol="0" anchor="ctr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2000" b="1" dirty="0" smtClean="0">
                <a:solidFill>
                  <a:schemeClr val="bg1"/>
                </a:solidFill>
              </a:rPr>
              <a:t>HOẠT ĐỘNG NHÓM ĐÔI</a:t>
            </a:r>
            <a:endParaRPr lang="vi-VN" sz="2000" b="1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48033" y="2641117"/>
            <a:ext cx="76625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i="1" u="sng" dirty="0" smtClean="0"/>
              <a:t>- </a:t>
            </a:r>
            <a:r>
              <a:rPr lang="en-US" sz="2400" b="1" i="1" u="sng" dirty="0" err="1" smtClean="0"/>
              <a:t>Nhiệm</a:t>
            </a:r>
            <a:r>
              <a:rPr lang="en-US" sz="2400" b="1" i="1" u="sng" dirty="0" smtClean="0"/>
              <a:t> </a:t>
            </a:r>
            <a:r>
              <a:rPr lang="en-US" sz="2400" b="1" i="1" u="sng" dirty="0" err="1" smtClean="0"/>
              <a:t>vụ</a:t>
            </a:r>
            <a:r>
              <a:rPr lang="en-US" sz="2400" b="1" i="1" u="sng" dirty="0" smtClean="0"/>
              <a:t>:  </a:t>
            </a:r>
            <a:r>
              <a:rPr lang="en-US" sz="2400" dirty="0" err="1" smtClean="0"/>
              <a:t>Trao</a:t>
            </a:r>
            <a:r>
              <a:rPr lang="en-US" sz="2400" dirty="0" smtClean="0"/>
              <a:t>  </a:t>
            </a:r>
            <a:r>
              <a:rPr lang="en-US" sz="2400" dirty="0" err="1" smtClean="0"/>
              <a:t>đổi</a:t>
            </a:r>
            <a:r>
              <a:rPr lang="en-US" sz="2400" dirty="0" smtClean="0"/>
              <a:t> </a:t>
            </a:r>
            <a:r>
              <a:rPr lang="en-US" sz="2400" dirty="0" err="1" smtClean="0"/>
              <a:t>và</a:t>
            </a:r>
            <a:r>
              <a:rPr lang="en-US" sz="2400" dirty="0" smtClean="0"/>
              <a:t> </a:t>
            </a:r>
            <a:r>
              <a:rPr lang="en-US" sz="2400" dirty="0" err="1" smtClean="0"/>
              <a:t>thực</a:t>
            </a:r>
            <a:r>
              <a:rPr lang="en-US" sz="2400" dirty="0" smtClean="0"/>
              <a:t> </a:t>
            </a:r>
            <a:r>
              <a:rPr lang="en-US" sz="2400" dirty="0" err="1" smtClean="0"/>
              <a:t>hiện</a:t>
            </a:r>
            <a:r>
              <a:rPr lang="en-US" sz="2400" dirty="0" smtClean="0"/>
              <a:t> </a:t>
            </a:r>
            <a:r>
              <a:rPr lang="en-US" sz="2400" dirty="0" err="1" smtClean="0"/>
              <a:t>các</a:t>
            </a:r>
            <a:r>
              <a:rPr lang="en-US" sz="2400" dirty="0" smtClean="0"/>
              <a:t> </a:t>
            </a:r>
            <a:r>
              <a:rPr lang="en-US" sz="2400" dirty="0" err="1" smtClean="0"/>
              <a:t>thao</a:t>
            </a:r>
            <a:r>
              <a:rPr lang="en-US" sz="2400" dirty="0" smtClean="0"/>
              <a:t> </a:t>
            </a:r>
            <a:r>
              <a:rPr lang="en-US" sz="2400" dirty="0" err="1" smtClean="0"/>
              <a:t>tác</a:t>
            </a:r>
            <a:r>
              <a:rPr lang="en-US" sz="2400" dirty="0" smtClean="0"/>
              <a:t> </a:t>
            </a:r>
            <a:r>
              <a:rPr lang="en-US" sz="2400" dirty="0" err="1" smtClean="0"/>
              <a:t>trên</a:t>
            </a:r>
            <a:r>
              <a:rPr lang="en-US" sz="2400" dirty="0" smtClean="0"/>
              <a:t> </a:t>
            </a:r>
            <a:r>
              <a:rPr lang="en-US" sz="2400" dirty="0" err="1" smtClean="0"/>
              <a:t>máy</a:t>
            </a:r>
            <a:r>
              <a:rPr lang="en-US" sz="2400" dirty="0" smtClean="0"/>
              <a:t> </a:t>
            </a:r>
            <a:r>
              <a:rPr lang="en-US" sz="2400" dirty="0" err="1" smtClean="0"/>
              <a:t>tính</a:t>
            </a:r>
            <a:r>
              <a:rPr lang="en-US" sz="2400" dirty="0" smtClean="0"/>
              <a:t> </a:t>
            </a:r>
            <a:r>
              <a:rPr lang="en-US" sz="2400" dirty="0" err="1" smtClean="0"/>
              <a:t>để</a:t>
            </a:r>
            <a:r>
              <a:rPr lang="en-US" sz="2400" dirty="0" smtClean="0"/>
              <a:t> </a:t>
            </a:r>
            <a:r>
              <a:rPr lang="en-US" sz="2400" dirty="0" err="1" smtClean="0"/>
              <a:t>hoàn</a:t>
            </a:r>
            <a:r>
              <a:rPr lang="en-US" sz="2400" dirty="0" smtClean="0"/>
              <a:t> </a:t>
            </a:r>
            <a:r>
              <a:rPr lang="en-US" sz="2400" dirty="0" err="1" smtClean="0"/>
              <a:t>thành</a:t>
            </a:r>
            <a:r>
              <a:rPr lang="en-US" sz="2400" dirty="0" smtClean="0"/>
              <a:t> </a:t>
            </a:r>
            <a:r>
              <a:rPr lang="en-US" sz="2400" dirty="0" err="1" smtClean="0"/>
              <a:t>bài</a:t>
            </a:r>
            <a:r>
              <a:rPr lang="en-US" sz="2400" dirty="0" smtClean="0"/>
              <a:t>.</a:t>
            </a:r>
            <a:endParaRPr lang="en-US" sz="2400" i="1" u="sng" dirty="0"/>
          </a:p>
        </p:txBody>
      </p:sp>
      <p:sp>
        <p:nvSpPr>
          <p:cNvPr id="12" name="TextBox 11"/>
          <p:cNvSpPr txBox="1"/>
          <p:nvPr/>
        </p:nvSpPr>
        <p:spPr>
          <a:xfrm>
            <a:off x="548032" y="3555405"/>
            <a:ext cx="76625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i="1" u="sng" dirty="0" smtClean="0"/>
              <a:t>- </a:t>
            </a:r>
            <a:r>
              <a:rPr lang="en-US" sz="2400" b="1" i="1" u="sng" dirty="0" err="1" smtClean="0"/>
              <a:t>Thời</a:t>
            </a:r>
            <a:r>
              <a:rPr lang="en-US" sz="2400" b="1" i="1" u="sng" dirty="0" smtClean="0"/>
              <a:t> </a:t>
            </a:r>
            <a:r>
              <a:rPr lang="en-US" sz="2400" b="1" i="1" u="sng" dirty="0" err="1" smtClean="0"/>
              <a:t>gian</a:t>
            </a:r>
            <a:r>
              <a:rPr lang="en-US" sz="2400" b="1" i="1" u="sng" dirty="0" smtClean="0"/>
              <a:t>: </a:t>
            </a:r>
            <a:r>
              <a:rPr lang="en-US" sz="2400" dirty="0" smtClean="0"/>
              <a:t>3 </a:t>
            </a:r>
            <a:r>
              <a:rPr lang="en-US" sz="2400" dirty="0" err="1" smtClean="0"/>
              <a:t>phút</a:t>
            </a:r>
            <a:endParaRPr lang="en-US" sz="2400" i="1" u="sng" dirty="0"/>
          </a:p>
        </p:txBody>
      </p:sp>
    </p:spTree>
    <p:extLst>
      <p:ext uri="{BB962C8B-B14F-4D97-AF65-F5344CB8AC3E}">
        <p14:creationId xmlns:p14="http://schemas.microsoft.com/office/powerpoint/2010/main" val="151477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  <p:bldP spid="11" grpId="0"/>
      <p:bldP spid="1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87" name="Google Shape;1587;p61"/>
          <p:cNvGrpSpPr/>
          <p:nvPr/>
        </p:nvGrpSpPr>
        <p:grpSpPr>
          <a:xfrm>
            <a:off x="458919" y="1981524"/>
            <a:ext cx="1180698" cy="1180698"/>
            <a:chOff x="458919" y="1981524"/>
            <a:chExt cx="1180698" cy="1180698"/>
          </a:xfrm>
        </p:grpSpPr>
        <p:sp>
          <p:nvSpPr>
            <p:cNvPr id="1588" name="Google Shape;1588;p61"/>
            <p:cNvSpPr/>
            <p:nvPr/>
          </p:nvSpPr>
          <p:spPr>
            <a:xfrm>
              <a:off x="679579" y="2213990"/>
              <a:ext cx="710033" cy="710033"/>
            </a:xfrm>
            <a:custGeom>
              <a:avLst/>
              <a:gdLst/>
              <a:ahLst/>
              <a:cxnLst/>
              <a:rect l="l" t="t" r="r" b="b"/>
              <a:pathLst>
                <a:path w="14615" h="14615" extrusionOk="0">
                  <a:moveTo>
                    <a:pt x="7308" y="0"/>
                  </a:moveTo>
                  <a:cubicBezTo>
                    <a:pt x="3276" y="0"/>
                    <a:pt x="0" y="3275"/>
                    <a:pt x="0" y="7308"/>
                  </a:cubicBezTo>
                  <a:cubicBezTo>
                    <a:pt x="0" y="11346"/>
                    <a:pt x="3276" y="14614"/>
                    <a:pt x="7308" y="14614"/>
                  </a:cubicBezTo>
                  <a:cubicBezTo>
                    <a:pt x="11346" y="14614"/>
                    <a:pt x="14615" y="11346"/>
                    <a:pt x="14615" y="7308"/>
                  </a:cubicBezTo>
                  <a:cubicBezTo>
                    <a:pt x="14615" y="3275"/>
                    <a:pt x="11346" y="0"/>
                    <a:pt x="7308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9" name="Google Shape;1589;p61"/>
            <p:cNvSpPr/>
            <p:nvPr/>
          </p:nvSpPr>
          <p:spPr>
            <a:xfrm>
              <a:off x="458919" y="2568981"/>
              <a:ext cx="593241" cy="593241"/>
            </a:xfrm>
            <a:custGeom>
              <a:avLst/>
              <a:gdLst/>
              <a:ahLst/>
              <a:cxnLst/>
              <a:rect l="l" t="t" r="r" b="b"/>
              <a:pathLst>
                <a:path w="12211" h="12211" extrusionOk="0">
                  <a:moveTo>
                    <a:pt x="0" y="1"/>
                  </a:moveTo>
                  <a:lnTo>
                    <a:pt x="0" y="12211"/>
                  </a:lnTo>
                  <a:lnTo>
                    <a:pt x="12210" y="12211"/>
                  </a:lnTo>
                  <a:lnTo>
                    <a:pt x="12210" y="1"/>
                  </a:ln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0" name="Google Shape;1590;p61"/>
            <p:cNvSpPr/>
            <p:nvPr/>
          </p:nvSpPr>
          <p:spPr>
            <a:xfrm>
              <a:off x="679579" y="2568981"/>
              <a:ext cx="372579" cy="355041"/>
            </a:xfrm>
            <a:custGeom>
              <a:avLst/>
              <a:gdLst/>
              <a:ahLst/>
              <a:cxnLst/>
              <a:rect l="l" t="t" r="r" b="b"/>
              <a:pathLst>
                <a:path w="7669" h="7308" extrusionOk="0">
                  <a:moveTo>
                    <a:pt x="0" y="1"/>
                  </a:moveTo>
                  <a:cubicBezTo>
                    <a:pt x="0" y="4039"/>
                    <a:pt x="3276" y="7307"/>
                    <a:pt x="7308" y="7307"/>
                  </a:cubicBezTo>
                  <a:cubicBezTo>
                    <a:pt x="7427" y="7307"/>
                    <a:pt x="7549" y="7302"/>
                    <a:pt x="7668" y="7297"/>
                  </a:cubicBezTo>
                  <a:lnTo>
                    <a:pt x="7668" y="1"/>
                  </a:ln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1" name="Google Shape;1591;p61"/>
            <p:cNvSpPr/>
            <p:nvPr/>
          </p:nvSpPr>
          <p:spPr>
            <a:xfrm>
              <a:off x="1046618" y="1981524"/>
              <a:ext cx="592998" cy="592998"/>
            </a:xfrm>
            <a:custGeom>
              <a:avLst/>
              <a:gdLst/>
              <a:ahLst/>
              <a:cxnLst/>
              <a:rect l="l" t="t" r="r" b="b"/>
              <a:pathLst>
                <a:path w="12206" h="12206" extrusionOk="0">
                  <a:moveTo>
                    <a:pt x="1" y="0"/>
                  </a:moveTo>
                  <a:lnTo>
                    <a:pt x="1" y="12205"/>
                  </a:lnTo>
                  <a:lnTo>
                    <a:pt x="12206" y="12205"/>
                  </a:lnTo>
                  <a:lnTo>
                    <a:pt x="12206" y="0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2" name="Google Shape;1592;p61"/>
            <p:cNvSpPr/>
            <p:nvPr/>
          </p:nvSpPr>
          <p:spPr>
            <a:xfrm>
              <a:off x="1046618" y="2214476"/>
              <a:ext cx="342992" cy="360045"/>
            </a:xfrm>
            <a:custGeom>
              <a:avLst/>
              <a:gdLst/>
              <a:ahLst/>
              <a:cxnLst/>
              <a:rect l="l" t="t" r="r" b="b"/>
              <a:pathLst>
                <a:path w="7060" h="7411" extrusionOk="0">
                  <a:moveTo>
                    <a:pt x="1" y="1"/>
                  </a:moveTo>
                  <a:lnTo>
                    <a:pt x="1" y="7410"/>
                  </a:lnTo>
                  <a:lnTo>
                    <a:pt x="7054" y="7410"/>
                  </a:lnTo>
                  <a:cubicBezTo>
                    <a:pt x="7054" y="7373"/>
                    <a:pt x="7060" y="7335"/>
                    <a:pt x="7060" y="7298"/>
                  </a:cubicBezTo>
                  <a:cubicBezTo>
                    <a:pt x="7060" y="3345"/>
                    <a:pt x="3920" y="130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93" name="Google Shape;1593;p61"/>
          <p:cNvGrpSpPr/>
          <p:nvPr/>
        </p:nvGrpSpPr>
        <p:grpSpPr>
          <a:xfrm flipH="1">
            <a:off x="7504369" y="2133924"/>
            <a:ext cx="1180698" cy="1180698"/>
            <a:chOff x="458919" y="1981524"/>
            <a:chExt cx="1180698" cy="1180698"/>
          </a:xfrm>
        </p:grpSpPr>
        <p:sp>
          <p:nvSpPr>
            <p:cNvPr id="1594" name="Google Shape;1594;p61"/>
            <p:cNvSpPr/>
            <p:nvPr/>
          </p:nvSpPr>
          <p:spPr>
            <a:xfrm>
              <a:off x="679579" y="2213990"/>
              <a:ext cx="710033" cy="710033"/>
            </a:xfrm>
            <a:custGeom>
              <a:avLst/>
              <a:gdLst/>
              <a:ahLst/>
              <a:cxnLst/>
              <a:rect l="l" t="t" r="r" b="b"/>
              <a:pathLst>
                <a:path w="14615" h="14615" extrusionOk="0">
                  <a:moveTo>
                    <a:pt x="7308" y="0"/>
                  </a:moveTo>
                  <a:cubicBezTo>
                    <a:pt x="3276" y="0"/>
                    <a:pt x="0" y="3275"/>
                    <a:pt x="0" y="7308"/>
                  </a:cubicBezTo>
                  <a:cubicBezTo>
                    <a:pt x="0" y="11346"/>
                    <a:pt x="3276" y="14614"/>
                    <a:pt x="7308" y="14614"/>
                  </a:cubicBezTo>
                  <a:cubicBezTo>
                    <a:pt x="11346" y="14614"/>
                    <a:pt x="14615" y="11346"/>
                    <a:pt x="14615" y="7308"/>
                  </a:cubicBezTo>
                  <a:cubicBezTo>
                    <a:pt x="14615" y="3275"/>
                    <a:pt x="11346" y="0"/>
                    <a:pt x="7308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5" name="Google Shape;1595;p61"/>
            <p:cNvSpPr/>
            <p:nvPr/>
          </p:nvSpPr>
          <p:spPr>
            <a:xfrm>
              <a:off x="458919" y="2568981"/>
              <a:ext cx="593241" cy="593241"/>
            </a:xfrm>
            <a:custGeom>
              <a:avLst/>
              <a:gdLst/>
              <a:ahLst/>
              <a:cxnLst/>
              <a:rect l="l" t="t" r="r" b="b"/>
              <a:pathLst>
                <a:path w="12211" h="12211" extrusionOk="0">
                  <a:moveTo>
                    <a:pt x="0" y="1"/>
                  </a:moveTo>
                  <a:lnTo>
                    <a:pt x="0" y="12211"/>
                  </a:lnTo>
                  <a:lnTo>
                    <a:pt x="12210" y="12211"/>
                  </a:lnTo>
                  <a:lnTo>
                    <a:pt x="12210" y="1"/>
                  </a:ln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6" name="Google Shape;1596;p61"/>
            <p:cNvSpPr/>
            <p:nvPr/>
          </p:nvSpPr>
          <p:spPr>
            <a:xfrm>
              <a:off x="679579" y="2568981"/>
              <a:ext cx="372579" cy="355041"/>
            </a:xfrm>
            <a:custGeom>
              <a:avLst/>
              <a:gdLst/>
              <a:ahLst/>
              <a:cxnLst/>
              <a:rect l="l" t="t" r="r" b="b"/>
              <a:pathLst>
                <a:path w="7669" h="7308" extrusionOk="0">
                  <a:moveTo>
                    <a:pt x="0" y="1"/>
                  </a:moveTo>
                  <a:cubicBezTo>
                    <a:pt x="0" y="4039"/>
                    <a:pt x="3276" y="7307"/>
                    <a:pt x="7308" y="7307"/>
                  </a:cubicBezTo>
                  <a:cubicBezTo>
                    <a:pt x="7427" y="7307"/>
                    <a:pt x="7549" y="7302"/>
                    <a:pt x="7668" y="7297"/>
                  </a:cubicBezTo>
                  <a:lnTo>
                    <a:pt x="7668" y="1"/>
                  </a:ln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7" name="Google Shape;1597;p61"/>
            <p:cNvSpPr/>
            <p:nvPr/>
          </p:nvSpPr>
          <p:spPr>
            <a:xfrm>
              <a:off x="1046618" y="1981524"/>
              <a:ext cx="592998" cy="592998"/>
            </a:xfrm>
            <a:custGeom>
              <a:avLst/>
              <a:gdLst/>
              <a:ahLst/>
              <a:cxnLst/>
              <a:rect l="l" t="t" r="r" b="b"/>
              <a:pathLst>
                <a:path w="12206" h="12206" extrusionOk="0">
                  <a:moveTo>
                    <a:pt x="1" y="0"/>
                  </a:moveTo>
                  <a:lnTo>
                    <a:pt x="1" y="12205"/>
                  </a:lnTo>
                  <a:lnTo>
                    <a:pt x="12206" y="12205"/>
                  </a:lnTo>
                  <a:lnTo>
                    <a:pt x="12206" y="0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8" name="Google Shape;1598;p61"/>
            <p:cNvSpPr/>
            <p:nvPr/>
          </p:nvSpPr>
          <p:spPr>
            <a:xfrm>
              <a:off x="1046618" y="2214476"/>
              <a:ext cx="342992" cy="360045"/>
            </a:xfrm>
            <a:custGeom>
              <a:avLst/>
              <a:gdLst/>
              <a:ahLst/>
              <a:cxnLst/>
              <a:rect l="l" t="t" r="r" b="b"/>
              <a:pathLst>
                <a:path w="7060" h="7411" extrusionOk="0">
                  <a:moveTo>
                    <a:pt x="1" y="1"/>
                  </a:moveTo>
                  <a:lnTo>
                    <a:pt x="1" y="7410"/>
                  </a:lnTo>
                  <a:lnTo>
                    <a:pt x="7054" y="7410"/>
                  </a:lnTo>
                  <a:cubicBezTo>
                    <a:pt x="7054" y="7373"/>
                    <a:pt x="7060" y="7335"/>
                    <a:pt x="7060" y="7298"/>
                  </a:cubicBezTo>
                  <a:cubicBezTo>
                    <a:pt x="7060" y="3345"/>
                    <a:pt x="3920" y="130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99" name="Google Shape;1599;p61"/>
          <p:cNvSpPr/>
          <p:nvPr/>
        </p:nvSpPr>
        <p:spPr>
          <a:xfrm>
            <a:off x="830970" y="721484"/>
            <a:ext cx="436609" cy="431053"/>
          </a:xfrm>
          <a:custGeom>
            <a:avLst/>
            <a:gdLst/>
            <a:ahLst/>
            <a:cxnLst/>
            <a:rect l="l" t="t" r="r" b="b"/>
            <a:pathLst>
              <a:path w="3426" h="3383" extrusionOk="0">
                <a:moveTo>
                  <a:pt x="1713" y="0"/>
                </a:moveTo>
                <a:cubicBezTo>
                  <a:pt x="1670" y="0"/>
                  <a:pt x="1627" y="22"/>
                  <a:pt x="1603" y="65"/>
                </a:cubicBezTo>
                <a:lnTo>
                  <a:pt x="1087" y="1011"/>
                </a:lnTo>
                <a:cubicBezTo>
                  <a:pt x="1070" y="1033"/>
                  <a:pt x="1055" y="1055"/>
                  <a:pt x="1033" y="1065"/>
                </a:cubicBezTo>
                <a:lnTo>
                  <a:pt x="87" y="1581"/>
                </a:lnTo>
                <a:cubicBezTo>
                  <a:pt x="0" y="1630"/>
                  <a:pt x="0" y="1753"/>
                  <a:pt x="87" y="1802"/>
                </a:cubicBezTo>
                <a:lnTo>
                  <a:pt x="1033" y="2318"/>
                </a:lnTo>
                <a:cubicBezTo>
                  <a:pt x="1055" y="2328"/>
                  <a:pt x="1070" y="2350"/>
                  <a:pt x="1087" y="2372"/>
                </a:cubicBezTo>
                <a:lnTo>
                  <a:pt x="1603" y="3318"/>
                </a:lnTo>
                <a:cubicBezTo>
                  <a:pt x="1627" y="3361"/>
                  <a:pt x="1670" y="3383"/>
                  <a:pt x="1713" y="3383"/>
                </a:cubicBezTo>
                <a:cubicBezTo>
                  <a:pt x="1756" y="3383"/>
                  <a:pt x="1799" y="3361"/>
                  <a:pt x="1822" y="3318"/>
                </a:cubicBezTo>
                <a:lnTo>
                  <a:pt x="2339" y="2372"/>
                </a:lnTo>
                <a:cubicBezTo>
                  <a:pt x="2350" y="2350"/>
                  <a:pt x="2371" y="2328"/>
                  <a:pt x="2388" y="2318"/>
                </a:cubicBezTo>
                <a:lnTo>
                  <a:pt x="3334" y="1802"/>
                </a:lnTo>
                <a:cubicBezTo>
                  <a:pt x="3425" y="1753"/>
                  <a:pt x="3425" y="1630"/>
                  <a:pt x="3334" y="1581"/>
                </a:cubicBezTo>
                <a:lnTo>
                  <a:pt x="2388" y="1065"/>
                </a:lnTo>
                <a:cubicBezTo>
                  <a:pt x="2371" y="1055"/>
                  <a:pt x="2350" y="1033"/>
                  <a:pt x="2339" y="1011"/>
                </a:cubicBezTo>
                <a:lnTo>
                  <a:pt x="1822" y="65"/>
                </a:lnTo>
                <a:cubicBezTo>
                  <a:pt x="1799" y="22"/>
                  <a:pt x="1756" y="0"/>
                  <a:pt x="1713" y="0"/>
                </a:cubicBezTo>
                <a:close/>
              </a:path>
            </a:pathLst>
          </a:cu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0" name="Google Shape;1600;p61"/>
          <p:cNvSpPr/>
          <p:nvPr/>
        </p:nvSpPr>
        <p:spPr>
          <a:xfrm>
            <a:off x="7876414" y="3804600"/>
            <a:ext cx="436601" cy="431045"/>
          </a:xfrm>
          <a:custGeom>
            <a:avLst/>
            <a:gdLst/>
            <a:ahLst/>
            <a:cxnLst/>
            <a:rect l="l" t="t" r="r" b="b"/>
            <a:pathLst>
              <a:path w="3426" h="3383" extrusionOk="0">
                <a:moveTo>
                  <a:pt x="1713" y="0"/>
                </a:moveTo>
                <a:cubicBezTo>
                  <a:pt x="1670" y="0"/>
                  <a:pt x="1627" y="22"/>
                  <a:pt x="1603" y="65"/>
                </a:cubicBezTo>
                <a:lnTo>
                  <a:pt x="1087" y="1011"/>
                </a:lnTo>
                <a:cubicBezTo>
                  <a:pt x="1070" y="1033"/>
                  <a:pt x="1055" y="1055"/>
                  <a:pt x="1033" y="1065"/>
                </a:cubicBezTo>
                <a:lnTo>
                  <a:pt x="87" y="1581"/>
                </a:lnTo>
                <a:cubicBezTo>
                  <a:pt x="0" y="1630"/>
                  <a:pt x="0" y="1753"/>
                  <a:pt x="87" y="1802"/>
                </a:cubicBezTo>
                <a:lnTo>
                  <a:pt x="1033" y="2318"/>
                </a:lnTo>
                <a:cubicBezTo>
                  <a:pt x="1055" y="2328"/>
                  <a:pt x="1070" y="2350"/>
                  <a:pt x="1087" y="2372"/>
                </a:cubicBezTo>
                <a:lnTo>
                  <a:pt x="1603" y="3318"/>
                </a:lnTo>
                <a:cubicBezTo>
                  <a:pt x="1627" y="3361"/>
                  <a:pt x="1670" y="3383"/>
                  <a:pt x="1713" y="3383"/>
                </a:cubicBezTo>
                <a:cubicBezTo>
                  <a:pt x="1756" y="3383"/>
                  <a:pt x="1799" y="3361"/>
                  <a:pt x="1822" y="3318"/>
                </a:cubicBezTo>
                <a:lnTo>
                  <a:pt x="2339" y="2372"/>
                </a:lnTo>
                <a:cubicBezTo>
                  <a:pt x="2350" y="2350"/>
                  <a:pt x="2371" y="2328"/>
                  <a:pt x="2388" y="2318"/>
                </a:cubicBezTo>
                <a:lnTo>
                  <a:pt x="3334" y="1802"/>
                </a:lnTo>
                <a:cubicBezTo>
                  <a:pt x="3425" y="1753"/>
                  <a:pt x="3425" y="1630"/>
                  <a:pt x="3334" y="1581"/>
                </a:cubicBezTo>
                <a:lnTo>
                  <a:pt x="2388" y="1065"/>
                </a:lnTo>
                <a:cubicBezTo>
                  <a:pt x="2371" y="1055"/>
                  <a:pt x="2350" y="1033"/>
                  <a:pt x="2339" y="1011"/>
                </a:cubicBezTo>
                <a:lnTo>
                  <a:pt x="1822" y="65"/>
                </a:lnTo>
                <a:cubicBezTo>
                  <a:pt x="1799" y="22"/>
                  <a:pt x="1756" y="0"/>
                  <a:pt x="1713" y="0"/>
                </a:cubicBezTo>
                <a:close/>
              </a:path>
            </a:pathLst>
          </a:custGeom>
          <a:solidFill>
            <a:schemeClr val="accen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786;p42"/>
          <p:cNvSpPr txBox="1">
            <a:spLocks/>
          </p:cNvSpPr>
          <p:nvPr/>
        </p:nvSpPr>
        <p:spPr>
          <a:xfrm>
            <a:off x="1571147" y="1042603"/>
            <a:ext cx="17217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mtClean="0">
                <a:latin typeface="+mn-lt"/>
              </a:rPr>
              <a:t>I</a:t>
            </a:r>
            <a:endParaRPr lang="en-US" dirty="0"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080695" y="1790778"/>
            <a:ext cx="5306640" cy="17145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2800" b="1" dirty="0" err="1" smtClean="0">
                <a:solidFill>
                  <a:srgbClr val="7030A0"/>
                </a:solidFill>
              </a:rPr>
              <a:t>Sử</a:t>
            </a:r>
            <a:r>
              <a:rPr lang="en-US" sz="2800" b="1" dirty="0" smtClean="0">
                <a:solidFill>
                  <a:srgbClr val="7030A0"/>
                </a:solidFill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</a:rPr>
              <a:t>dụng</a:t>
            </a:r>
            <a:r>
              <a:rPr lang="en-US" sz="2800" b="1" dirty="0" smtClean="0">
                <a:solidFill>
                  <a:srgbClr val="7030A0"/>
                </a:solidFill>
              </a:rPr>
              <a:t>  </a:t>
            </a:r>
            <a:r>
              <a:rPr lang="en-US" sz="2800" b="1" dirty="0" err="1" smtClean="0">
                <a:solidFill>
                  <a:srgbClr val="7030A0"/>
                </a:solidFill>
              </a:rPr>
              <a:t>phần</a:t>
            </a:r>
            <a:r>
              <a:rPr lang="en-US" sz="2800" b="1" dirty="0" smtClean="0">
                <a:solidFill>
                  <a:srgbClr val="7030A0"/>
                </a:solidFill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</a:rPr>
              <a:t>mềm</a:t>
            </a:r>
            <a:r>
              <a:rPr lang="en-US" sz="2800" b="1" dirty="0" smtClean="0">
                <a:solidFill>
                  <a:srgbClr val="7030A0"/>
                </a:solidFill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</a:rPr>
              <a:t>Geogebra</a:t>
            </a:r>
            <a:r>
              <a:rPr lang="en-US" sz="2800" b="1" dirty="0" smtClean="0">
                <a:solidFill>
                  <a:srgbClr val="7030A0"/>
                </a:solidFill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</a:rPr>
              <a:t>để</a:t>
            </a:r>
            <a:r>
              <a:rPr lang="en-US" sz="2800" b="1" dirty="0" smtClean="0">
                <a:solidFill>
                  <a:srgbClr val="7030A0"/>
                </a:solidFill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</a:rPr>
              <a:t>vẽ</a:t>
            </a:r>
            <a:r>
              <a:rPr lang="en-US" sz="2800" b="1" dirty="0" smtClean="0">
                <a:solidFill>
                  <a:srgbClr val="7030A0"/>
                </a:solidFill>
              </a:rPr>
              <a:t> tam </a:t>
            </a:r>
            <a:r>
              <a:rPr lang="en-US" sz="2800" b="1" dirty="0" err="1" smtClean="0">
                <a:solidFill>
                  <a:srgbClr val="7030A0"/>
                </a:solidFill>
              </a:rPr>
              <a:t>giác</a:t>
            </a:r>
            <a:r>
              <a:rPr lang="en-US" sz="2800" b="1" dirty="0" smtClean="0">
                <a:solidFill>
                  <a:srgbClr val="7030A0"/>
                </a:solidFill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</a:rPr>
              <a:t>đều</a:t>
            </a:r>
            <a:r>
              <a:rPr lang="en-US" sz="2800" b="1" dirty="0" smtClean="0">
                <a:solidFill>
                  <a:srgbClr val="7030A0"/>
                </a:solidFill>
              </a:rPr>
              <a:t>, </a:t>
            </a:r>
            <a:r>
              <a:rPr lang="en-US" sz="2800" b="1" dirty="0" err="1" smtClean="0">
                <a:solidFill>
                  <a:srgbClr val="7030A0"/>
                </a:solidFill>
              </a:rPr>
              <a:t>hình</a:t>
            </a:r>
            <a:r>
              <a:rPr lang="en-US" sz="2800" b="1" dirty="0" smtClean="0">
                <a:solidFill>
                  <a:srgbClr val="7030A0"/>
                </a:solidFill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</a:rPr>
              <a:t>vuông</a:t>
            </a:r>
            <a:r>
              <a:rPr lang="en-US" sz="2800" b="1" dirty="0" smtClean="0">
                <a:solidFill>
                  <a:srgbClr val="7030A0"/>
                </a:solidFill>
              </a:rPr>
              <a:t>, </a:t>
            </a:r>
            <a:r>
              <a:rPr lang="en-US" sz="2800" b="1" dirty="0" err="1" smtClean="0">
                <a:solidFill>
                  <a:srgbClr val="7030A0"/>
                </a:solidFill>
              </a:rPr>
              <a:t>lục</a:t>
            </a:r>
            <a:r>
              <a:rPr lang="en-US" sz="2800" b="1" dirty="0" smtClean="0">
                <a:solidFill>
                  <a:srgbClr val="7030A0"/>
                </a:solidFill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</a:rPr>
              <a:t>giác</a:t>
            </a:r>
            <a:r>
              <a:rPr lang="en-US" sz="2800" b="1" dirty="0" smtClean="0">
                <a:solidFill>
                  <a:srgbClr val="7030A0"/>
                </a:solidFill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</a:rPr>
              <a:t>đều</a:t>
            </a:r>
            <a:r>
              <a:rPr lang="en-US" sz="2800" b="1" dirty="0" smtClean="0">
                <a:solidFill>
                  <a:srgbClr val="7030A0"/>
                </a:solidFill>
              </a:rPr>
              <a:t>.</a:t>
            </a:r>
            <a:endParaRPr lang="vi-VN" sz="2800" b="1" dirty="0">
              <a:solidFill>
                <a:srgbClr val="7030A0"/>
              </a:solidFill>
            </a:endParaRPr>
          </a:p>
        </p:txBody>
      </p:sp>
      <p:sp>
        <p:nvSpPr>
          <p:cNvPr id="19" name="Google Shape;786;p42"/>
          <p:cNvSpPr txBox="1">
            <a:spLocks noGrp="1"/>
          </p:cNvSpPr>
          <p:nvPr>
            <p:ph type="title" idx="4294967295"/>
          </p:nvPr>
        </p:nvSpPr>
        <p:spPr>
          <a:xfrm>
            <a:off x="3983930" y="1152537"/>
            <a:ext cx="17217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400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III</a:t>
            </a:r>
            <a:endParaRPr sz="5400" b="1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Box 32"/>
          <p:cNvSpPr txBox="1"/>
          <p:nvPr/>
        </p:nvSpPr>
        <p:spPr>
          <a:xfrm>
            <a:off x="641684" y="449179"/>
            <a:ext cx="8235615" cy="8509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000" b="1" dirty="0" smtClean="0">
                <a:solidFill>
                  <a:srgbClr val="002060"/>
                </a:solidFill>
              </a:rPr>
              <a:t>1. </a:t>
            </a:r>
            <a:r>
              <a:rPr lang="en-US" sz="2000" b="1" dirty="0" err="1" smtClean="0">
                <a:solidFill>
                  <a:srgbClr val="002060"/>
                </a:solidFill>
              </a:rPr>
              <a:t>Giới</a:t>
            </a:r>
            <a:r>
              <a:rPr lang="en-US" sz="2000" b="1" dirty="0" smtClean="0">
                <a:solidFill>
                  <a:srgbClr val="002060"/>
                </a:solidFill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</a:rPr>
              <a:t>thiệu</a:t>
            </a:r>
            <a:r>
              <a:rPr lang="en-US" sz="2000" b="1" dirty="0" smtClean="0">
                <a:solidFill>
                  <a:srgbClr val="002060"/>
                </a:solidFill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</a:rPr>
              <a:t>các</a:t>
            </a:r>
            <a:r>
              <a:rPr lang="en-US" sz="2000" b="1" dirty="0" smtClean="0">
                <a:solidFill>
                  <a:srgbClr val="002060"/>
                </a:solidFill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</a:rPr>
              <a:t>công</a:t>
            </a:r>
            <a:r>
              <a:rPr lang="en-US" sz="2000" b="1" dirty="0" smtClean="0">
                <a:solidFill>
                  <a:srgbClr val="002060"/>
                </a:solidFill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</a:rPr>
              <a:t>cụ</a:t>
            </a:r>
            <a:r>
              <a:rPr lang="en-US" sz="2000" b="1" dirty="0" smtClean="0">
                <a:solidFill>
                  <a:srgbClr val="002060"/>
                </a:solidFill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</a:rPr>
              <a:t>cơ</a:t>
            </a:r>
            <a:r>
              <a:rPr lang="en-US" sz="2000" b="1" dirty="0" smtClean="0">
                <a:solidFill>
                  <a:srgbClr val="002060"/>
                </a:solidFill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</a:rPr>
              <a:t>bản</a:t>
            </a:r>
            <a:r>
              <a:rPr lang="en-US" sz="2000" b="1" dirty="0" smtClean="0">
                <a:solidFill>
                  <a:srgbClr val="002060"/>
                </a:solidFill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</a:rPr>
              <a:t>trong</a:t>
            </a:r>
            <a:r>
              <a:rPr lang="en-US" sz="2000" b="1" dirty="0" smtClean="0">
                <a:solidFill>
                  <a:srgbClr val="002060"/>
                </a:solidFill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</a:rPr>
              <a:t>phần</a:t>
            </a:r>
            <a:r>
              <a:rPr lang="en-US" sz="2000" b="1" dirty="0" smtClean="0">
                <a:solidFill>
                  <a:srgbClr val="002060"/>
                </a:solidFill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</a:rPr>
              <a:t>mềm</a:t>
            </a:r>
            <a:r>
              <a:rPr lang="en-US" sz="2000" b="1" dirty="0" smtClean="0">
                <a:solidFill>
                  <a:srgbClr val="002060"/>
                </a:solidFill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</a:rPr>
              <a:t>Geogebra</a:t>
            </a:r>
            <a:r>
              <a:rPr lang="en-US" sz="2000" b="1" dirty="0" smtClean="0">
                <a:solidFill>
                  <a:srgbClr val="002060"/>
                </a:solidFill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</a:rPr>
              <a:t>để</a:t>
            </a:r>
            <a:r>
              <a:rPr lang="en-US" sz="2000" b="1" dirty="0" smtClean="0">
                <a:solidFill>
                  <a:srgbClr val="002060"/>
                </a:solidFill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</a:rPr>
              <a:t>vẽ</a:t>
            </a:r>
            <a:r>
              <a:rPr lang="en-US" sz="2000" b="1" dirty="0" smtClean="0">
                <a:solidFill>
                  <a:srgbClr val="002060"/>
                </a:solidFill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</a:rPr>
              <a:t>hình</a:t>
            </a:r>
            <a:r>
              <a:rPr lang="en-US" sz="2000" b="1" dirty="0" smtClean="0">
                <a:solidFill>
                  <a:srgbClr val="002060"/>
                </a:solidFill>
              </a:rPr>
              <a:t>.</a:t>
            </a:r>
            <a:endParaRPr lang="en-US" sz="2000" dirty="0">
              <a:solidFill>
                <a:srgbClr val="00206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41684" y="1503462"/>
            <a:ext cx="330250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Nhóm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công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cụ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di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chuyển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vi-VN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5" name="Picture 3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4191" y="1478657"/>
            <a:ext cx="459368" cy="424915"/>
          </a:xfrm>
          <a:prstGeom prst="rect">
            <a:avLst/>
          </a:prstGeom>
          <a:noFill/>
          <a:ln>
            <a:noFill/>
          </a:ln>
        </p:spPr>
      </p:pic>
      <p:sp>
        <p:nvSpPr>
          <p:cNvPr id="36" name="Rectangle 35"/>
          <p:cNvSpPr/>
          <p:nvPr/>
        </p:nvSpPr>
        <p:spPr>
          <a:xfrm>
            <a:off x="641684" y="2132018"/>
            <a:ext cx="269016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Nhóm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công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cụ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điểm</a:t>
            </a:r>
            <a:endParaRPr lang="vi-VN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7" name="Picture 36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4373" y="2082111"/>
            <a:ext cx="608759" cy="623978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Picture 37"/>
          <p:cNvPicPr/>
          <p:nvPr/>
        </p:nvPicPr>
        <p:blipFill>
          <a:blip r:embed="rId5"/>
          <a:stretch>
            <a:fillRect/>
          </a:stretch>
        </p:blipFill>
        <p:spPr>
          <a:xfrm>
            <a:off x="895350" y="2780613"/>
            <a:ext cx="647700" cy="59912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543050" y="2706089"/>
            <a:ext cx="69342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Aft>
                <a:spcPts val="800"/>
              </a:spcAft>
            </a:pPr>
            <a:r>
              <a:rPr lang="en-US" sz="1800" i="1" dirty="0" err="1" smtClean="0">
                <a:latin typeface="+mn-lt"/>
                <a:ea typeface="Calibri" panose="020F0502020204030204" pitchFamily="34" charset="0"/>
              </a:rPr>
              <a:t>Trung</a:t>
            </a:r>
            <a:r>
              <a:rPr lang="en-US" sz="1800" i="1" dirty="0" smtClean="0"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i="1" dirty="0" err="1">
                <a:latin typeface="+mn-lt"/>
                <a:ea typeface="Calibri" panose="020F0502020204030204" pitchFamily="34" charset="0"/>
              </a:rPr>
              <a:t>điểm</a:t>
            </a:r>
            <a:r>
              <a:rPr lang="en-US" sz="1800" i="1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i="1" dirty="0" err="1">
                <a:latin typeface="+mn-lt"/>
                <a:ea typeface="Calibri" panose="020F0502020204030204" pitchFamily="34" charset="0"/>
              </a:rPr>
              <a:t>hoặc</a:t>
            </a:r>
            <a:r>
              <a:rPr lang="en-US" sz="1800" i="1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i="1" dirty="0" err="1">
                <a:latin typeface="+mn-lt"/>
                <a:ea typeface="Calibri" panose="020F0502020204030204" pitchFamily="34" charset="0"/>
              </a:rPr>
              <a:t>tâm</a:t>
            </a:r>
            <a:r>
              <a:rPr lang="en-US" sz="1800" dirty="0">
                <a:latin typeface="+mn-lt"/>
                <a:ea typeface="Calibri" panose="020F0502020204030204" pitchFamily="34" charset="0"/>
              </a:rPr>
              <a:t>: </a:t>
            </a:r>
            <a:r>
              <a:rPr lang="en-US" sz="1800" dirty="0" err="1">
                <a:latin typeface="+mn-lt"/>
                <a:ea typeface="Calibri" panose="020F0502020204030204" pitchFamily="34" charset="0"/>
              </a:rPr>
              <a:t>Nháy</a:t>
            </a:r>
            <a:r>
              <a:rPr lang="en-US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dirty="0" err="1">
                <a:latin typeface="+mn-lt"/>
                <a:ea typeface="Calibri" panose="020F0502020204030204" pitchFamily="34" charset="0"/>
              </a:rPr>
              <a:t>chuột</a:t>
            </a:r>
            <a:r>
              <a:rPr lang="en-US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dirty="0" err="1">
                <a:latin typeface="+mn-lt"/>
                <a:ea typeface="Calibri" panose="020F0502020204030204" pitchFamily="34" charset="0"/>
              </a:rPr>
              <a:t>vào</a:t>
            </a:r>
            <a:r>
              <a:rPr lang="en-US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dirty="0" err="1">
                <a:latin typeface="+mn-lt"/>
                <a:ea typeface="Calibri" panose="020F0502020204030204" pitchFamily="34" charset="0"/>
              </a:rPr>
              <a:t>hai</a:t>
            </a:r>
            <a:r>
              <a:rPr lang="en-US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dirty="0" err="1">
                <a:latin typeface="+mn-lt"/>
                <a:ea typeface="Calibri" panose="020F0502020204030204" pitchFamily="34" charset="0"/>
              </a:rPr>
              <a:t>điểm</a:t>
            </a:r>
            <a:r>
              <a:rPr lang="en-US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dirty="0" err="1">
                <a:latin typeface="+mn-lt"/>
                <a:ea typeface="Calibri" panose="020F0502020204030204" pitchFamily="34" charset="0"/>
              </a:rPr>
              <a:t>hoặc</a:t>
            </a:r>
            <a:r>
              <a:rPr lang="en-US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dirty="0" err="1">
                <a:latin typeface="+mn-lt"/>
                <a:ea typeface="Calibri" panose="020F0502020204030204" pitchFamily="34" charset="0"/>
              </a:rPr>
              <a:t>đoạn</a:t>
            </a:r>
            <a:r>
              <a:rPr lang="en-US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dirty="0" err="1">
                <a:latin typeface="+mn-lt"/>
                <a:ea typeface="Calibri" panose="020F0502020204030204" pitchFamily="34" charset="0"/>
              </a:rPr>
              <a:t>thẳng</a:t>
            </a:r>
            <a:r>
              <a:rPr lang="en-US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dirty="0" err="1">
                <a:latin typeface="+mn-lt"/>
                <a:ea typeface="Calibri" panose="020F0502020204030204" pitchFamily="34" charset="0"/>
              </a:rPr>
              <a:t>để</a:t>
            </a:r>
            <a:r>
              <a:rPr lang="en-US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dirty="0" err="1">
                <a:latin typeface="+mn-lt"/>
                <a:ea typeface="Calibri" panose="020F0502020204030204" pitchFamily="34" charset="0"/>
              </a:rPr>
              <a:t>xác</a:t>
            </a:r>
            <a:r>
              <a:rPr lang="en-US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dirty="0" err="1">
                <a:latin typeface="+mn-lt"/>
                <a:ea typeface="Calibri" panose="020F0502020204030204" pitchFamily="34" charset="0"/>
              </a:rPr>
              <a:t>định</a:t>
            </a:r>
            <a:r>
              <a:rPr lang="en-US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dirty="0" err="1">
                <a:latin typeface="+mn-lt"/>
                <a:ea typeface="Calibri" panose="020F0502020204030204" pitchFamily="34" charset="0"/>
              </a:rPr>
              <a:t>trung</a:t>
            </a:r>
            <a:r>
              <a:rPr lang="en-US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dirty="0" err="1">
                <a:latin typeface="+mn-lt"/>
                <a:ea typeface="Calibri" panose="020F0502020204030204" pitchFamily="34" charset="0"/>
              </a:rPr>
              <a:t>điểm</a:t>
            </a:r>
            <a:r>
              <a:rPr lang="en-US" sz="1800" dirty="0">
                <a:latin typeface="+mn-lt"/>
                <a:ea typeface="Calibri" panose="020F0502020204030204" pitchFamily="34" charset="0"/>
              </a:rPr>
              <a:t>.</a:t>
            </a:r>
          </a:p>
        </p:txBody>
      </p:sp>
      <p:sp>
        <p:nvSpPr>
          <p:cNvPr id="40" name="Rectangle 39"/>
          <p:cNvSpPr/>
          <p:nvPr/>
        </p:nvSpPr>
        <p:spPr>
          <a:xfrm>
            <a:off x="641684" y="3454260"/>
            <a:ext cx="269016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Nhóm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công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cụ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điểm</a:t>
            </a:r>
            <a:endParaRPr lang="vi-VN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641684" y="4053341"/>
            <a:ext cx="376187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Nhóm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công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cụ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đường</a:t>
            </a:r>
            <a:r>
              <a:rPr lang="en-US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thẳng</a:t>
            </a:r>
            <a:r>
              <a:rPr lang="en-US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vi-VN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2" name="Picture 41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6276" y="3806696"/>
            <a:ext cx="662924" cy="6467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" grpId="0"/>
      <p:bldP spid="36" grpId="0"/>
      <p:bldP spid="4" grpId="0"/>
      <p:bldP spid="40" grpId="0"/>
      <p:bldP spid="4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Picture 112"/>
          <p:cNvPicPr/>
          <p:nvPr/>
        </p:nvPicPr>
        <p:blipFill>
          <a:blip r:embed="rId3"/>
          <a:stretch>
            <a:fillRect/>
          </a:stretch>
        </p:blipFill>
        <p:spPr>
          <a:xfrm>
            <a:off x="1066800" y="904874"/>
            <a:ext cx="667266" cy="714375"/>
          </a:xfrm>
          <a:prstGeom prst="rect">
            <a:avLst/>
          </a:prstGeom>
        </p:spPr>
      </p:pic>
      <p:pic>
        <p:nvPicPr>
          <p:cNvPr id="114" name="Picture 113"/>
          <p:cNvPicPr/>
          <p:nvPr/>
        </p:nvPicPr>
        <p:blipFill>
          <a:blip r:embed="rId4"/>
          <a:stretch>
            <a:fillRect/>
          </a:stretch>
        </p:blipFill>
        <p:spPr>
          <a:xfrm>
            <a:off x="1047749" y="1881187"/>
            <a:ext cx="648731" cy="693364"/>
          </a:xfrm>
          <a:prstGeom prst="rect">
            <a:avLst/>
          </a:prstGeom>
        </p:spPr>
      </p:pic>
      <p:pic>
        <p:nvPicPr>
          <p:cNvPr id="115" name="Picture 114"/>
          <p:cNvPicPr/>
          <p:nvPr/>
        </p:nvPicPr>
        <p:blipFill>
          <a:blip r:embed="rId5"/>
          <a:stretch>
            <a:fillRect/>
          </a:stretch>
        </p:blipFill>
        <p:spPr>
          <a:xfrm>
            <a:off x="1028699" y="3019424"/>
            <a:ext cx="685801" cy="714375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867416" y="873618"/>
            <a:ext cx="6495534" cy="7970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20000"/>
              </a:lnSpc>
              <a:spcAft>
                <a:spcPts val="800"/>
              </a:spcAft>
            </a:pPr>
            <a:r>
              <a:rPr lang="en-US" sz="20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Đoạn</a:t>
            </a:r>
            <a:r>
              <a:rPr lang="en-US" sz="20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thẳng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Xác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định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hai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điểm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B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để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vẽ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đoạn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thẳng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AB.</a:t>
            </a:r>
          </a:p>
        </p:txBody>
      </p:sp>
      <p:sp>
        <p:nvSpPr>
          <p:cNvPr id="117" name="Rectangle 116"/>
          <p:cNvSpPr/>
          <p:nvPr/>
        </p:nvSpPr>
        <p:spPr>
          <a:xfrm>
            <a:off x="1867416" y="1839426"/>
            <a:ext cx="6495534" cy="7970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20000"/>
              </a:lnSpc>
            </a:pP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dài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cố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Nháy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chuột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chọn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nhập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hộp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thoại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chiều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dài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18" name="Rectangle 117"/>
          <p:cNvSpPr/>
          <p:nvPr/>
        </p:nvSpPr>
        <p:spPr>
          <a:xfrm>
            <a:off x="1867416" y="2951620"/>
            <a:ext cx="6495534" cy="7970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20000"/>
              </a:lnSpc>
            </a:pP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qua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Vẽ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qua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chọn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7" grpId="0"/>
      <p:bldP spid="11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76" name="Google Shape;1576;p60"/>
          <p:cNvGrpSpPr/>
          <p:nvPr/>
        </p:nvGrpSpPr>
        <p:grpSpPr>
          <a:xfrm flipH="1">
            <a:off x="8005162" y="3896892"/>
            <a:ext cx="989521" cy="971447"/>
            <a:chOff x="301512" y="3999442"/>
            <a:chExt cx="989521" cy="971447"/>
          </a:xfrm>
        </p:grpSpPr>
        <p:sp>
          <p:nvSpPr>
            <p:cNvPr id="1577" name="Google Shape;1577;p60"/>
            <p:cNvSpPr/>
            <p:nvPr/>
          </p:nvSpPr>
          <p:spPr>
            <a:xfrm>
              <a:off x="550077" y="4229934"/>
              <a:ext cx="740956" cy="740956"/>
            </a:xfrm>
            <a:custGeom>
              <a:avLst/>
              <a:gdLst/>
              <a:ahLst/>
              <a:cxnLst/>
              <a:rect l="l" t="t" r="r" b="b"/>
              <a:pathLst>
                <a:path w="15868" h="15868" extrusionOk="0">
                  <a:moveTo>
                    <a:pt x="7936" y="1"/>
                  </a:moveTo>
                  <a:cubicBezTo>
                    <a:pt x="3554" y="1"/>
                    <a:pt x="0" y="3555"/>
                    <a:pt x="0" y="7932"/>
                  </a:cubicBezTo>
                  <a:cubicBezTo>
                    <a:pt x="0" y="12314"/>
                    <a:pt x="3554" y="15868"/>
                    <a:pt x="7936" y="15868"/>
                  </a:cubicBezTo>
                  <a:cubicBezTo>
                    <a:pt x="12312" y="15868"/>
                    <a:pt x="15867" y="12314"/>
                    <a:pt x="15867" y="7932"/>
                  </a:cubicBezTo>
                  <a:cubicBezTo>
                    <a:pt x="15867" y="3555"/>
                    <a:pt x="12312" y="1"/>
                    <a:pt x="7936" y="1"/>
                  </a:cubicBez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8" name="Google Shape;1578;p60"/>
            <p:cNvSpPr/>
            <p:nvPr/>
          </p:nvSpPr>
          <p:spPr>
            <a:xfrm>
              <a:off x="301512" y="3999442"/>
              <a:ext cx="619176" cy="619176"/>
            </a:xfrm>
            <a:custGeom>
              <a:avLst/>
              <a:gdLst/>
              <a:ahLst/>
              <a:cxnLst/>
              <a:rect l="l" t="t" r="r" b="b"/>
              <a:pathLst>
                <a:path w="13260" h="13260" extrusionOk="0">
                  <a:moveTo>
                    <a:pt x="0" y="1"/>
                  </a:moveTo>
                  <a:lnTo>
                    <a:pt x="0" y="13260"/>
                  </a:lnTo>
                  <a:lnTo>
                    <a:pt x="13259" y="13260"/>
                  </a:lnTo>
                  <a:lnTo>
                    <a:pt x="13259" y="1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9" name="Google Shape;1579;p60"/>
            <p:cNvSpPr/>
            <p:nvPr/>
          </p:nvSpPr>
          <p:spPr>
            <a:xfrm>
              <a:off x="550077" y="4229934"/>
              <a:ext cx="370618" cy="388689"/>
            </a:xfrm>
            <a:custGeom>
              <a:avLst/>
              <a:gdLst/>
              <a:ahLst/>
              <a:cxnLst/>
              <a:rect l="l" t="t" r="r" b="b"/>
              <a:pathLst>
                <a:path w="7937" h="8324" extrusionOk="0">
                  <a:moveTo>
                    <a:pt x="7936" y="1"/>
                  </a:moveTo>
                  <a:cubicBezTo>
                    <a:pt x="3554" y="1"/>
                    <a:pt x="0" y="3555"/>
                    <a:pt x="0" y="7932"/>
                  </a:cubicBezTo>
                  <a:cubicBezTo>
                    <a:pt x="0" y="8066"/>
                    <a:pt x="5" y="8195"/>
                    <a:pt x="11" y="8324"/>
                  </a:cubicBezTo>
                  <a:lnTo>
                    <a:pt x="7936" y="8324"/>
                  </a:lnTo>
                  <a:lnTo>
                    <a:pt x="7936" y="1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" name="Rectangle 6"/>
          <p:cNvSpPr/>
          <p:nvPr/>
        </p:nvSpPr>
        <p:spPr>
          <a:xfrm>
            <a:off x="632813" y="550962"/>
            <a:ext cx="36423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</a:t>
            </a:r>
            <a:r>
              <a:rPr lang="en-US" sz="24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Nhóm</a:t>
            </a:r>
            <a:r>
              <a:rPr lang="en-US" sz="2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công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cụ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quan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hệ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vi-VN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Picture 1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5157" y="550962"/>
            <a:ext cx="571500" cy="571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Picture 17"/>
          <p:cNvPicPr/>
          <p:nvPr/>
        </p:nvPicPr>
        <p:blipFill>
          <a:blip r:embed="rId4"/>
          <a:stretch>
            <a:fillRect/>
          </a:stretch>
        </p:blipFill>
        <p:spPr>
          <a:xfrm>
            <a:off x="885825" y="1689794"/>
            <a:ext cx="597766" cy="519113"/>
          </a:xfrm>
          <a:prstGeom prst="rect">
            <a:avLst/>
          </a:prstGeom>
        </p:spPr>
      </p:pic>
      <p:pic>
        <p:nvPicPr>
          <p:cNvPr id="19" name="Picture 18"/>
          <p:cNvPicPr/>
          <p:nvPr/>
        </p:nvPicPr>
        <p:blipFill>
          <a:blip r:embed="rId5"/>
          <a:stretch>
            <a:fillRect/>
          </a:stretch>
        </p:blipFill>
        <p:spPr>
          <a:xfrm>
            <a:off x="893041" y="3371849"/>
            <a:ext cx="590550" cy="548217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1598890" y="1610777"/>
            <a:ext cx="6495534" cy="13811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20000"/>
              </a:lnSpc>
            </a:pPr>
            <a:r>
              <a:rPr lang="en-US" sz="2400" i="1" dirty="0" err="1"/>
              <a:t>Đường</a:t>
            </a:r>
            <a:r>
              <a:rPr lang="en-US" sz="2400" i="1" dirty="0"/>
              <a:t> </a:t>
            </a:r>
            <a:r>
              <a:rPr lang="en-US" sz="2400" i="1" dirty="0" err="1"/>
              <a:t>vuông</a:t>
            </a:r>
            <a:r>
              <a:rPr lang="en-US" sz="2400" i="1" dirty="0"/>
              <a:t> </a:t>
            </a:r>
            <a:r>
              <a:rPr lang="en-US" sz="2400" i="1" dirty="0" err="1"/>
              <a:t>góc</a:t>
            </a:r>
            <a:r>
              <a:rPr lang="en-US" sz="2400" dirty="0"/>
              <a:t>: </a:t>
            </a:r>
            <a:r>
              <a:rPr lang="en-US" sz="2400" dirty="0" err="1"/>
              <a:t>Xác</a:t>
            </a:r>
            <a:r>
              <a:rPr lang="en-US" sz="2400" dirty="0"/>
              <a:t> </a:t>
            </a:r>
            <a:r>
              <a:rPr lang="en-US" sz="2400" dirty="0" err="1"/>
              <a:t>định</a:t>
            </a:r>
            <a:r>
              <a:rPr lang="en-US" sz="2400" dirty="0"/>
              <a:t> </a:t>
            </a:r>
            <a:r>
              <a:rPr lang="en-US" sz="2400" dirty="0" err="1"/>
              <a:t>đường</a:t>
            </a:r>
            <a:r>
              <a:rPr lang="en-US" sz="2400" dirty="0"/>
              <a:t> </a:t>
            </a:r>
            <a:r>
              <a:rPr lang="en-US" sz="2400" dirty="0" err="1"/>
              <a:t>thẳng</a:t>
            </a:r>
            <a:r>
              <a:rPr lang="en-US" sz="2400" dirty="0"/>
              <a:t> a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một</a:t>
            </a:r>
            <a:r>
              <a:rPr lang="en-US" sz="2400" dirty="0"/>
              <a:t> </a:t>
            </a:r>
            <a:r>
              <a:rPr lang="en-US" sz="2400" dirty="0" err="1"/>
              <a:t>điểm</a:t>
            </a:r>
            <a:r>
              <a:rPr lang="en-US" sz="2400" dirty="0"/>
              <a:t> A </a:t>
            </a:r>
            <a:r>
              <a:rPr lang="en-US" sz="2400" dirty="0" err="1"/>
              <a:t>để</a:t>
            </a:r>
            <a:r>
              <a:rPr lang="en-US" sz="2400" dirty="0"/>
              <a:t> </a:t>
            </a:r>
            <a:r>
              <a:rPr lang="en-US" sz="2400" dirty="0" err="1"/>
              <a:t>vẽ</a:t>
            </a:r>
            <a:r>
              <a:rPr lang="en-US" sz="2400" dirty="0"/>
              <a:t> </a:t>
            </a:r>
            <a:r>
              <a:rPr lang="en-US" sz="2400" dirty="0" err="1"/>
              <a:t>một</a:t>
            </a:r>
            <a:r>
              <a:rPr lang="en-US" sz="2400" dirty="0"/>
              <a:t> </a:t>
            </a:r>
            <a:r>
              <a:rPr lang="en-US" sz="2400" dirty="0" err="1"/>
              <a:t>đường</a:t>
            </a:r>
            <a:r>
              <a:rPr lang="en-US" sz="2400" dirty="0"/>
              <a:t> </a:t>
            </a:r>
            <a:r>
              <a:rPr lang="en-US" sz="2400" dirty="0" err="1"/>
              <a:t>thẳng</a:t>
            </a:r>
            <a:r>
              <a:rPr lang="en-US" sz="2400" dirty="0"/>
              <a:t> qua A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vuông</a:t>
            </a:r>
            <a:r>
              <a:rPr lang="en-US" sz="2400" dirty="0"/>
              <a:t> </a:t>
            </a:r>
            <a:r>
              <a:rPr lang="en-US" sz="2400" dirty="0" err="1"/>
              <a:t>góc</a:t>
            </a:r>
            <a:r>
              <a:rPr lang="en-US" sz="2400" dirty="0"/>
              <a:t> </a:t>
            </a:r>
            <a:r>
              <a:rPr lang="en-US" sz="2400" dirty="0" err="1"/>
              <a:t>với</a:t>
            </a:r>
            <a:r>
              <a:rPr lang="en-US" sz="2400" dirty="0"/>
              <a:t> a.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598890" y="3152409"/>
            <a:ext cx="6495534" cy="9379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20000"/>
              </a:lnSpc>
            </a:pPr>
            <a:r>
              <a:rPr lang="en-US" sz="2400" i="1" dirty="0" err="1"/>
              <a:t>Đường</a:t>
            </a:r>
            <a:r>
              <a:rPr lang="en-US" sz="2400" i="1" dirty="0"/>
              <a:t> song </a:t>
            </a:r>
            <a:r>
              <a:rPr lang="en-US" sz="2400" i="1" dirty="0" err="1"/>
              <a:t>song</a:t>
            </a:r>
            <a:r>
              <a:rPr lang="en-US" sz="2400" dirty="0"/>
              <a:t>: </a:t>
            </a:r>
            <a:r>
              <a:rPr lang="en-US" sz="2400" dirty="0" err="1"/>
              <a:t>Vẽ</a:t>
            </a:r>
            <a:r>
              <a:rPr lang="en-US" sz="2400" dirty="0"/>
              <a:t> </a:t>
            </a:r>
            <a:r>
              <a:rPr lang="en-US" sz="2400" dirty="0" err="1"/>
              <a:t>đường</a:t>
            </a:r>
            <a:r>
              <a:rPr lang="en-US" sz="2400" dirty="0"/>
              <a:t> </a:t>
            </a:r>
            <a:r>
              <a:rPr lang="en-US" sz="2400" dirty="0" err="1"/>
              <a:t>thẳng</a:t>
            </a:r>
            <a:r>
              <a:rPr lang="en-US" sz="2400" dirty="0"/>
              <a:t> </a:t>
            </a:r>
            <a:r>
              <a:rPr lang="en-US" sz="2400" dirty="0" err="1"/>
              <a:t>đi</a:t>
            </a:r>
            <a:r>
              <a:rPr lang="en-US" sz="2400" dirty="0"/>
              <a:t> qua </a:t>
            </a:r>
            <a:r>
              <a:rPr lang="en-US" sz="2400" dirty="0" err="1"/>
              <a:t>một</a:t>
            </a:r>
            <a:r>
              <a:rPr lang="en-US" sz="2400" dirty="0"/>
              <a:t> </a:t>
            </a:r>
            <a:r>
              <a:rPr lang="en-US" sz="2400" dirty="0" err="1"/>
              <a:t>điểm</a:t>
            </a:r>
            <a:r>
              <a:rPr lang="en-US" sz="2400" dirty="0"/>
              <a:t> </a:t>
            </a:r>
            <a:r>
              <a:rPr lang="en-US" sz="2400" dirty="0" err="1"/>
              <a:t>và</a:t>
            </a:r>
            <a:r>
              <a:rPr lang="en-US" sz="2400" dirty="0"/>
              <a:t> song </a:t>
            </a:r>
            <a:r>
              <a:rPr lang="en-US" sz="2400" dirty="0" err="1"/>
              <a:t>song</a:t>
            </a:r>
            <a:r>
              <a:rPr lang="en-US" sz="2400" dirty="0"/>
              <a:t> </a:t>
            </a:r>
            <a:r>
              <a:rPr lang="en-US" sz="2400" dirty="0" err="1"/>
              <a:t>với</a:t>
            </a:r>
            <a:r>
              <a:rPr lang="en-US" sz="2400" dirty="0"/>
              <a:t> </a:t>
            </a:r>
            <a:r>
              <a:rPr lang="en-US" sz="2400" dirty="0" err="1"/>
              <a:t>một</a:t>
            </a:r>
            <a:r>
              <a:rPr lang="en-US" sz="2400" dirty="0"/>
              <a:t> </a:t>
            </a:r>
            <a:r>
              <a:rPr lang="en-US" sz="2400" dirty="0" err="1"/>
              <a:t>đường</a:t>
            </a:r>
            <a:r>
              <a:rPr lang="en-US" sz="2400" dirty="0"/>
              <a:t> </a:t>
            </a:r>
            <a:r>
              <a:rPr lang="en-US" sz="2400" dirty="0" err="1"/>
              <a:t>thẳng</a:t>
            </a:r>
            <a:r>
              <a:rPr lang="en-US" sz="2400" dirty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0" grpId="0"/>
      <p:bldP spid="21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12" name="Google Shape;1612;p62"/>
          <p:cNvGrpSpPr/>
          <p:nvPr/>
        </p:nvGrpSpPr>
        <p:grpSpPr>
          <a:xfrm rot="10800000" flipH="1">
            <a:off x="8231404" y="3744410"/>
            <a:ext cx="796793" cy="1939567"/>
            <a:chOff x="120193" y="-713445"/>
            <a:chExt cx="796793" cy="1939567"/>
          </a:xfrm>
        </p:grpSpPr>
        <p:sp>
          <p:nvSpPr>
            <p:cNvPr id="1613" name="Google Shape;1613;p62"/>
            <p:cNvSpPr/>
            <p:nvPr/>
          </p:nvSpPr>
          <p:spPr>
            <a:xfrm rot="5400000">
              <a:off x="-444410" y="-135244"/>
              <a:ext cx="1925969" cy="783164"/>
            </a:xfrm>
            <a:custGeom>
              <a:avLst/>
              <a:gdLst/>
              <a:ahLst/>
              <a:cxnLst/>
              <a:rect l="l" t="t" r="r" b="b"/>
              <a:pathLst>
                <a:path w="62319" h="25341" extrusionOk="0">
                  <a:moveTo>
                    <a:pt x="1" y="0"/>
                  </a:moveTo>
                  <a:lnTo>
                    <a:pt x="1" y="2678"/>
                  </a:lnTo>
                  <a:lnTo>
                    <a:pt x="49543" y="2678"/>
                  </a:lnTo>
                  <a:cubicBezTo>
                    <a:pt x="55070" y="2678"/>
                    <a:pt x="59544" y="7157"/>
                    <a:pt x="59544" y="12679"/>
                  </a:cubicBezTo>
                  <a:cubicBezTo>
                    <a:pt x="59544" y="18017"/>
                    <a:pt x="55221" y="22340"/>
                    <a:pt x="49886" y="22340"/>
                  </a:cubicBezTo>
                  <a:lnTo>
                    <a:pt x="1" y="22340"/>
                  </a:lnTo>
                  <a:lnTo>
                    <a:pt x="1" y="25340"/>
                  </a:lnTo>
                  <a:lnTo>
                    <a:pt x="49913" y="25340"/>
                  </a:lnTo>
                  <a:cubicBezTo>
                    <a:pt x="56764" y="25340"/>
                    <a:pt x="62318" y="19791"/>
                    <a:pt x="62318" y="12942"/>
                  </a:cubicBezTo>
                  <a:cubicBezTo>
                    <a:pt x="62318" y="5797"/>
                    <a:pt x="56522" y="0"/>
                    <a:pt x="4937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4" name="Google Shape;1614;p62"/>
            <p:cNvSpPr/>
            <p:nvPr/>
          </p:nvSpPr>
          <p:spPr>
            <a:xfrm rot="5400000">
              <a:off x="-451194" y="-142058"/>
              <a:ext cx="1939567" cy="796793"/>
            </a:xfrm>
            <a:custGeom>
              <a:avLst/>
              <a:gdLst/>
              <a:ahLst/>
              <a:cxnLst/>
              <a:rect l="l" t="t" r="r" b="b"/>
              <a:pathLst>
                <a:path w="62759" h="25782" extrusionOk="0">
                  <a:moveTo>
                    <a:pt x="49597" y="442"/>
                  </a:moveTo>
                  <a:cubicBezTo>
                    <a:pt x="56613" y="442"/>
                    <a:pt x="62318" y="6147"/>
                    <a:pt x="62318" y="13163"/>
                  </a:cubicBezTo>
                  <a:cubicBezTo>
                    <a:pt x="62318" y="19878"/>
                    <a:pt x="56855" y="25347"/>
                    <a:pt x="50133" y="25347"/>
                  </a:cubicBezTo>
                  <a:lnTo>
                    <a:pt x="441" y="25347"/>
                  </a:lnTo>
                  <a:lnTo>
                    <a:pt x="441" y="22782"/>
                  </a:lnTo>
                  <a:lnTo>
                    <a:pt x="50106" y="22782"/>
                  </a:lnTo>
                  <a:cubicBezTo>
                    <a:pt x="55553" y="22782"/>
                    <a:pt x="59984" y="18352"/>
                    <a:pt x="59984" y="12900"/>
                  </a:cubicBezTo>
                  <a:cubicBezTo>
                    <a:pt x="59984" y="7264"/>
                    <a:pt x="55397" y="2678"/>
                    <a:pt x="49763" y="2678"/>
                  </a:cubicBezTo>
                  <a:lnTo>
                    <a:pt x="441" y="2678"/>
                  </a:lnTo>
                  <a:lnTo>
                    <a:pt x="441" y="442"/>
                  </a:lnTo>
                  <a:close/>
                  <a:moveTo>
                    <a:pt x="221" y="0"/>
                  </a:moveTo>
                  <a:cubicBezTo>
                    <a:pt x="97" y="0"/>
                    <a:pt x="0" y="97"/>
                    <a:pt x="0" y="221"/>
                  </a:cubicBezTo>
                  <a:lnTo>
                    <a:pt x="0" y="2899"/>
                  </a:lnTo>
                  <a:cubicBezTo>
                    <a:pt x="0" y="3017"/>
                    <a:pt x="97" y="3119"/>
                    <a:pt x="221" y="3119"/>
                  </a:cubicBezTo>
                  <a:lnTo>
                    <a:pt x="49763" y="3119"/>
                  </a:lnTo>
                  <a:cubicBezTo>
                    <a:pt x="55156" y="3119"/>
                    <a:pt x="59548" y="7507"/>
                    <a:pt x="59548" y="12900"/>
                  </a:cubicBezTo>
                  <a:cubicBezTo>
                    <a:pt x="59548" y="18109"/>
                    <a:pt x="55312" y="22342"/>
                    <a:pt x="50106" y="22342"/>
                  </a:cubicBezTo>
                  <a:lnTo>
                    <a:pt x="221" y="22342"/>
                  </a:lnTo>
                  <a:cubicBezTo>
                    <a:pt x="97" y="22342"/>
                    <a:pt x="0" y="22444"/>
                    <a:pt x="0" y="22561"/>
                  </a:cubicBezTo>
                  <a:lnTo>
                    <a:pt x="0" y="25561"/>
                  </a:lnTo>
                  <a:cubicBezTo>
                    <a:pt x="0" y="25685"/>
                    <a:pt x="97" y="25782"/>
                    <a:pt x="221" y="25782"/>
                  </a:cubicBezTo>
                  <a:lnTo>
                    <a:pt x="50133" y="25782"/>
                  </a:lnTo>
                  <a:cubicBezTo>
                    <a:pt x="57096" y="25782"/>
                    <a:pt x="62759" y="20121"/>
                    <a:pt x="62759" y="13163"/>
                  </a:cubicBezTo>
                  <a:cubicBezTo>
                    <a:pt x="62759" y="5904"/>
                    <a:pt x="56855" y="0"/>
                    <a:pt x="495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5" name="Google Shape;1615;p62"/>
            <p:cNvSpPr/>
            <p:nvPr/>
          </p:nvSpPr>
          <p:spPr>
            <a:xfrm rot="5400000">
              <a:off x="-199933" y="98567"/>
              <a:ext cx="1455842" cy="447010"/>
            </a:xfrm>
            <a:custGeom>
              <a:avLst/>
              <a:gdLst/>
              <a:ahLst/>
              <a:cxnLst/>
              <a:rect l="l" t="t" r="r" b="b"/>
              <a:pathLst>
                <a:path w="47107" h="14464" extrusionOk="0">
                  <a:moveTo>
                    <a:pt x="0" y="1"/>
                  </a:moveTo>
                  <a:lnTo>
                    <a:pt x="0" y="2405"/>
                  </a:lnTo>
                  <a:lnTo>
                    <a:pt x="39976" y="2405"/>
                  </a:lnTo>
                  <a:cubicBezTo>
                    <a:pt x="42595" y="2405"/>
                    <a:pt x="44719" y="4528"/>
                    <a:pt x="44719" y="7147"/>
                  </a:cubicBezTo>
                  <a:cubicBezTo>
                    <a:pt x="44719" y="9921"/>
                    <a:pt x="42471" y="12168"/>
                    <a:pt x="39696" y="12168"/>
                  </a:cubicBezTo>
                  <a:lnTo>
                    <a:pt x="0" y="12168"/>
                  </a:lnTo>
                  <a:lnTo>
                    <a:pt x="0" y="14464"/>
                  </a:lnTo>
                  <a:lnTo>
                    <a:pt x="39976" y="14464"/>
                  </a:lnTo>
                  <a:cubicBezTo>
                    <a:pt x="43912" y="14464"/>
                    <a:pt x="47106" y="11276"/>
                    <a:pt x="47106" y="7341"/>
                  </a:cubicBezTo>
                  <a:cubicBezTo>
                    <a:pt x="47106" y="3286"/>
                    <a:pt x="43821" y="1"/>
                    <a:pt x="397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6" name="Google Shape;1616;p62"/>
            <p:cNvSpPr/>
            <p:nvPr/>
          </p:nvSpPr>
          <p:spPr>
            <a:xfrm rot="5400000">
              <a:off x="-206763" y="91737"/>
              <a:ext cx="1469471" cy="460639"/>
            </a:xfrm>
            <a:custGeom>
              <a:avLst/>
              <a:gdLst/>
              <a:ahLst/>
              <a:cxnLst/>
              <a:rect l="l" t="t" r="r" b="b"/>
              <a:pathLst>
                <a:path w="47548" h="14905" extrusionOk="0">
                  <a:moveTo>
                    <a:pt x="39987" y="441"/>
                  </a:moveTo>
                  <a:cubicBezTo>
                    <a:pt x="43913" y="441"/>
                    <a:pt x="47106" y="3635"/>
                    <a:pt x="47106" y="7561"/>
                  </a:cubicBezTo>
                  <a:cubicBezTo>
                    <a:pt x="47106" y="11367"/>
                    <a:pt x="44009" y="14470"/>
                    <a:pt x="40197" y="14470"/>
                  </a:cubicBezTo>
                  <a:lnTo>
                    <a:pt x="442" y="14470"/>
                  </a:lnTo>
                  <a:lnTo>
                    <a:pt x="442" y="12609"/>
                  </a:lnTo>
                  <a:lnTo>
                    <a:pt x="39917" y="12609"/>
                  </a:lnTo>
                  <a:cubicBezTo>
                    <a:pt x="42805" y="12609"/>
                    <a:pt x="45160" y="10254"/>
                    <a:pt x="45160" y="7367"/>
                  </a:cubicBezTo>
                  <a:cubicBezTo>
                    <a:pt x="45160" y="4630"/>
                    <a:pt x="42934" y="2404"/>
                    <a:pt x="40197" y="2404"/>
                  </a:cubicBezTo>
                  <a:lnTo>
                    <a:pt x="442" y="2404"/>
                  </a:lnTo>
                  <a:lnTo>
                    <a:pt x="442" y="441"/>
                  </a:lnTo>
                  <a:close/>
                  <a:moveTo>
                    <a:pt x="221" y="0"/>
                  </a:moveTo>
                  <a:cubicBezTo>
                    <a:pt x="97" y="0"/>
                    <a:pt x="1" y="97"/>
                    <a:pt x="1" y="221"/>
                  </a:cubicBezTo>
                  <a:lnTo>
                    <a:pt x="1" y="2625"/>
                  </a:lnTo>
                  <a:cubicBezTo>
                    <a:pt x="1" y="2742"/>
                    <a:pt x="97" y="2844"/>
                    <a:pt x="221" y="2844"/>
                  </a:cubicBezTo>
                  <a:lnTo>
                    <a:pt x="40197" y="2844"/>
                  </a:lnTo>
                  <a:cubicBezTo>
                    <a:pt x="42692" y="2844"/>
                    <a:pt x="44719" y="4871"/>
                    <a:pt x="44719" y="7367"/>
                  </a:cubicBezTo>
                  <a:cubicBezTo>
                    <a:pt x="44719" y="10018"/>
                    <a:pt x="42568" y="12167"/>
                    <a:pt x="39917" y="12167"/>
                  </a:cubicBezTo>
                  <a:lnTo>
                    <a:pt x="221" y="12167"/>
                  </a:lnTo>
                  <a:cubicBezTo>
                    <a:pt x="97" y="12167"/>
                    <a:pt x="1" y="12271"/>
                    <a:pt x="1" y="12388"/>
                  </a:cubicBezTo>
                  <a:lnTo>
                    <a:pt x="1" y="14684"/>
                  </a:lnTo>
                  <a:cubicBezTo>
                    <a:pt x="1" y="14808"/>
                    <a:pt x="97" y="14904"/>
                    <a:pt x="221" y="14904"/>
                  </a:cubicBezTo>
                  <a:lnTo>
                    <a:pt x="40197" y="14904"/>
                  </a:lnTo>
                  <a:cubicBezTo>
                    <a:pt x="44252" y="14904"/>
                    <a:pt x="47548" y="11609"/>
                    <a:pt x="47548" y="7561"/>
                  </a:cubicBezTo>
                  <a:cubicBezTo>
                    <a:pt x="47548" y="3393"/>
                    <a:pt x="44155" y="0"/>
                    <a:pt x="399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7" name="Google Shape;1617;p62"/>
            <p:cNvSpPr/>
            <p:nvPr/>
          </p:nvSpPr>
          <p:spPr>
            <a:xfrm rot="5400000">
              <a:off x="-116548" y="160531"/>
              <a:ext cx="1289017" cy="156256"/>
            </a:xfrm>
            <a:custGeom>
              <a:avLst/>
              <a:gdLst/>
              <a:ahLst/>
              <a:cxnLst/>
              <a:rect l="l" t="t" r="r" b="b"/>
              <a:pathLst>
                <a:path w="41709" h="5056" extrusionOk="0">
                  <a:moveTo>
                    <a:pt x="0" y="1"/>
                  </a:moveTo>
                  <a:lnTo>
                    <a:pt x="0" y="2527"/>
                  </a:lnTo>
                  <a:lnTo>
                    <a:pt x="0" y="5055"/>
                  </a:lnTo>
                  <a:lnTo>
                    <a:pt x="39224" y="5055"/>
                  </a:lnTo>
                  <a:cubicBezTo>
                    <a:pt x="40595" y="5055"/>
                    <a:pt x="41708" y="3942"/>
                    <a:pt x="41708" y="2571"/>
                  </a:cubicBezTo>
                  <a:cubicBezTo>
                    <a:pt x="41708" y="1152"/>
                    <a:pt x="40557" y="1"/>
                    <a:pt x="391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8" name="Google Shape;1618;p62"/>
            <p:cNvSpPr/>
            <p:nvPr/>
          </p:nvSpPr>
          <p:spPr>
            <a:xfrm rot="5400000">
              <a:off x="-123316" y="153701"/>
              <a:ext cx="1302615" cy="169854"/>
            </a:xfrm>
            <a:custGeom>
              <a:avLst/>
              <a:gdLst/>
              <a:ahLst/>
              <a:cxnLst/>
              <a:rect l="l" t="t" r="r" b="b"/>
              <a:pathLst>
                <a:path w="42149" h="5496" extrusionOk="0">
                  <a:moveTo>
                    <a:pt x="39359" y="437"/>
                  </a:moveTo>
                  <a:cubicBezTo>
                    <a:pt x="40654" y="437"/>
                    <a:pt x="41714" y="1495"/>
                    <a:pt x="41714" y="2792"/>
                  </a:cubicBezTo>
                  <a:cubicBezTo>
                    <a:pt x="41714" y="4039"/>
                    <a:pt x="40697" y="5061"/>
                    <a:pt x="39445" y="5061"/>
                  </a:cubicBezTo>
                  <a:lnTo>
                    <a:pt x="442" y="5061"/>
                  </a:lnTo>
                  <a:lnTo>
                    <a:pt x="442" y="2969"/>
                  </a:lnTo>
                  <a:lnTo>
                    <a:pt x="39413" y="2969"/>
                  </a:lnTo>
                  <a:cubicBezTo>
                    <a:pt x="39530" y="2969"/>
                    <a:pt x="39627" y="2867"/>
                    <a:pt x="39627" y="2748"/>
                  </a:cubicBezTo>
                  <a:cubicBezTo>
                    <a:pt x="39627" y="2631"/>
                    <a:pt x="39530" y="2528"/>
                    <a:pt x="39413" y="2528"/>
                  </a:cubicBezTo>
                  <a:lnTo>
                    <a:pt x="442" y="2528"/>
                  </a:lnTo>
                  <a:lnTo>
                    <a:pt x="442" y="437"/>
                  </a:lnTo>
                  <a:close/>
                  <a:moveTo>
                    <a:pt x="221" y="1"/>
                  </a:moveTo>
                  <a:cubicBezTo>
                    <a:pt x="97" y="1"/>
                    <a:pt x="1" y="98"/>
                    <a:pt x="1" y="222"/>
                  </a:cubicBezTo>
                  <a:lnTo>
                    <a:pt x="1" y="5276"/>
                  </a:lnTo>
                  <a:cubicBezTo>
                    <a:pt x="1" y="5399"/>
                    <a:pt x="97" y="5496"/>
                    <a:pt x="221" y="5496"/>
                  </a:cubicBezTo>
                  <a:lnTo>
                    <a:pt x="39445" y="5496"/>
                  </a:lnTo>
                  <a:cubicBezTo>
                    <a:pt x="40934" y="5496"/>
                    <a:pt x="42149" y="4281"/>
                    <a:pt x="42149" y="2792"/>
                  </a:cubicBezTo>
                  <a:cubicBezTo>
                    <a:pt x="42149" y="1254"/>
                    <a:pt x="40897" y="1"/>
                    <a:pt x="393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5" name="Rectangle 54"/>
          <p:cNvSpPr/>
          <p:nvPr/>
        </p:nvSpPr>
        <p:spPr>
          <a:xfrm>
            <a:off x="632813" y="550962"/>
            <a:ext cx="35221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</a:t>
            </a:r>
            <a:r>
              <a:rPr lang="en-US" sz="24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Nhóm</a:t>
            </a:r>
            <a:r>
              <a:rPr lang="en-US" sz="2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công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cụ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đa</a:t>
            </a:r>
            <a:r>
              <a:rPr lang="en-US" sz="2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giác</a:t>
            </a:r>
            <a:r>
              <a:rPr lang="en-US" sz="2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endParaRPr lang="vi-VN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6" name="Picture 55"/>
          <p:cNvPicPr/>
          <p:nvPr/>
        </p:nvPicPr>
        <p:blipFill>
          <a:blip r:embed="rId3"/>
          <a:stretch>
            <a:fillRect/>
          </a:stretch>
        </p:blipFill>
        <p:spPr>
          <a:xfrm>
            <a:off x="4154931" y="498663"/>
            <a:ext cx="552450" cy="566261"/>
          </a:xfrm>
          <a:prstGeom prst="rect">
            <a:avLst/>
          </a:prstGeom>
        </p:spPr>
      </p:pic>
      <p:pic>
        <p:nvPicPr>
          <p:cNvPr id="57" name="Picture 56"/>
          <p:cNvPicPr/>
          <p:nvPr/>
        </p:nvPicPr>
        <p:blipFill>
          <a:blip r:embed="rId4"/>
          <a:stretch>
            <a:fillRect/>
          </a:stretch>
        </p:blipFill>
        <p:spPr>
          <a:xfrm>
            <a:off x="973372" y="1373463"/>
            <a:ext cx="550545" cy="485775"/>
          </a:xfrm>
          <a:prstGeom prst="rect">
            <a:avLst/>
          </a:prstGeom>
        </p:spPr>
      </p:pic>
      <p:pic>
        <p:nvPicPr>
          <p:cNvPr id="58" name="Picture 57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371" y="2458899"/>
            <a:ext cx="620555" cy="620555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Picture 58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800" y="3583866"/>
            <a:ext cx="626619" cy="59198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tangle 8"/>
          <p:cNvSpPr/>
          <p:nvPr/>
        </p:nvSpPr>
        <p:spPr>
          <a:xfrm>
            <a:off x="1667926" y="1102589"/>
            <a:ext cx="696185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20000"/>
              </a:lnSpc>
              <a:spcAft>
                <a:spcPts val="800"/>
              </a:spcAft>
            </a:pPr>
            <a:r>
              <a:rPr lang="en-US" sz="2000" i="1" dirty="0" err="1">
                <a:latin typeface="+mn-lt"/>
                <a:ea typeface="Calibri" panose="020F0502020204030204" pitchFamily="34" charset="0"/>
              </a:rPr>
              <a:t>Đa</a:t>
            </a:r>
            <a:r>
              <a:rPr lang="en-US" sz="2000" i="1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i="1" dirty="0" err="1">
                <a:latin typeface="+mn-lt"/>
                <a:ea typeface="Calibri" panose="020F0502020204030204" pitchFamily="34" charset="0"/>
              </a:rPr>
              <a:t>giác</a:t>
            </a:r>
            <a:r>
              <a:rPr lang="en-US" sz="2000" i="1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i="1" dirty="0" err="1">
                <a:latin typeface="+mn-lt"/>
                <a:ea typeface="Calibri" panose="020F0502020204030204" pitchFamily="34" charset="0"/>
              </a:rPr>
              <a:t>đều</a:t>
            </a:r>
            <a:r>
              <a:rPr lang="en-US" sz="2000" i="1" dirty="0">
                <a:latin typeface="+mn-lt"/>
                <a:ea typeface="Calibri" panose="020F0502020204030204" pitchFamily="34" charset="0"/>
              </a:rPr>
              <a:t>: </a:t>
            </a:r>
            <a:r>
              <a:rPr lang="en-US" sz="2000" dirty="0" err="1">
                <a:latin typeface="+mn-lt"/>
                <a:ea typeface="Calibri" panose="020F0502020204030204" pitchFamily="34" charset="0"/>
              </a:rPr>
              <a:t>Xác</a:t>
            </a:r>
            <a:r>
              <a:rPr lang="en-US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n-lt"/>
                <a:ea typeface="Calibri" panose="020F0502020204030204" pitchFamily="34" charset="0"/>
              </a:rPr>
              <a:t>định</a:t>
            </a:r>
            <a:r>
              <a:rPr lang="en-US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n-lt"/>
                <a:ea typeface="Calibri" panose="020F0502020204030204" pitchFamily="34" charset="0"/>
              </a:rPr>
              <a:t>hai</a:t>
            </a:r>
            <a:r>
              <a:rPr lang="en-US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n-lt"/>
                <a:ea typeface="Calibri" panose="020F0502020204030204" pitchFamily="34" charset="0"/>
              </a:rPr>
              <a:t>điểm</a:t>
            </a:r>
            <a:r>
              <a:rPr lang="en-US" sz="2000" dirty="0">
                <a:latin typeface="+mn-lt"/>
                <a:ea typeface="Calibri" panose="020F0502020204030204" pitchFamily="34" charset="0"/>
              </a:rPr>
              <a:t> A, B </a:t>
            </a:r>
            <a:r>
              <a:rPr lang="en-US" sz="2000" dirty="0" err="1">
                <a:latin typeface="+mn-lt"/>
                <a:ea typeface="Calibri" panose="020F0502020204030204" pitchFamily="34" charset="0"/>
              </a:rPr>
              <a:t>và</a:t>
            </a:r>
            <a:r>
              <a:rPr lang="en-US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n-lt"/>
                <a:ea typeface="Calibri" panose="020F0502020204030204" pitchFamily="34" charset="0"/>
              </a:rPr>
              <a:t>nhập</a:t>
            </a:r>
            <a:r>
              <a:rPr lang="en-US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n-lt"/>
                <a:ea typeface="Calibri" panose="020F0502020204030204" pitchFamily="34" charset="0"/>
              </a:rPr>
              <a:t>vào</a:t>
            </a:r>
            <a:r>
              <a:rPr lang="en-US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n-lt"/>
                <a:ea typeface="Calibri" panose="020F0502020204030204" pitchFamily="34" charset="0"/>
              </a:rPr>
              <a:t>hộp</a:t>
            </a:r>
            <a:r>
              <a:rPr lang="en-US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n-lt"/>
                <a:ea typeface="Calibri" panose="020F0502020204030204" pitchFamily="34" charset="0"/>
              </a:rPr>
              <a:t>thoại</a:t>
            </a:r>
            <a:r>
              <a:rPr lang="en-US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n-lt"/>
                <a:ea typeface="Calibri" panose="020F0502020204030204" pitchFamily="34" charset="0"/>
              </a:rPr>
              <a:t>xuất</a:t>
            </a:r>
            <a:r>
              <a:rPr lang="en-US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n-lt"/>
                <a:ea typeface="Calibri" panose="020F0502020204030204" pitchFamily="34" charset="0"/>
              </a:rPr>
              <a:t>hiện</a:t>
            </a:r>
            <a:r>
              <a:rPr lang="en-US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n-lt"/>
                <a:ea typeface="Calibri" panose="020F0502020204030204" pitchFamily="34" charset="0"/>
              </a:rPr>
              <a:t>một</a:t>
            </a:r>
            <a:r>
              <a:rPr lang="en-US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n-lt"/>
                <a:ea typeface="Calibri" panose="020F0502020204030204" pitchFamily="34" charset="0"/>
              </a:rPr>
              <a:t>số</a:t>
            </a:r>
            <a:r>
              <a:rPr lang="en-US" sz="2000" dirty="0">
                <a:latin typeface="+mn-lt"/>
                <a:ea typeface="Calibri" panose="020F0502020204030204" pitchFamily="34" charset="0"/>
              </a:rPr>
              <a:t> n </a:t>
            </a:r>
            <a:r>
              <a:rPr lang="en-US" sz="2000" dirty="0" err="1">
                <a:latin typeface="+mn-lt"/>
                <a:ea typeface="Calibri" panose="020F0502020204030204" pitchFamily="34" charset="0"/>
              </a:rPr>
              <a:t>để</a:t>
            </a:r>
            <a:r>
              <a:rPr lang="en-US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n-lt"/>
                <a:ea typeface="Calibri" panose="020F0502020204030204" pitchFamily="34" charset="0"/>
              </a:rPr>
              <a:t>vẽ</a:t>
            </a:r>
            <a:r>
              <a:rPr lang="en-US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n-lt"/>
                <a:ea typeface="Calibri" panose="020F0502020204030204" pitchFamily="34" charset="0"/>
              </a:rPr>
              <a:t>một</a:t>
            </a:r>
            <a:r>
              <a:rPr lang="en-US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n-lt"/>
                <a:ea typeface="Calibri" panose="020F0502020204030204" pitchFamily="34" charset="0"/>
              </a:rPr>
              <a:t>đa</a:t>
            </a:r>
            <a:r>
              <a:rPr lang="en-US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n-lt"/>
                <a:ea typeface="Calibri" panose="020F0502020204030204" pitchFamily="34" charset="0"/>
              </a:rPr>
              <a:t>giác</a:t>
            </a:r>
            <a:r>
              <a:rPr lang="en-US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n-lt"/>
                <a:ea typeface="Calibri" panose="020F0502020204030204" pitchFamily="34" charset="0"/>
              </a:rPr>
              <a:t>đều</a:t>
            </a:r>
            <a:r>
              <a:rPr lang="en-US" sz="2000" dirty="0">
                <a:latin typeface="+mn-lt"/>
                <a:ea typeface="Calibri" panose="020F0502020204030204" pitchFamily="34" charset="0"/>
              </a:rPr>
              <a:t> n </a:t>
            </a:r>
            <a:r>
              <a:rPr lang="en-US" sz="2000" dirty="0" err="1">
                <a:latin typeface="+mn-lt"/>
                <a:ea typeface="Calibri" panose="020F0502020204030204" pitchFamily="34" charset="0"/>
              </a:rPr>
              <a:t>đỉnh</a:t>
            </a:r>
            <a:r>
              <a:rPr lang="en-US" sz="2000" dirty="0">
                <a:latin typeface="+mn-lt"/>
                <a:ea typeface="Calibri" panose="020F0502020204030204" pitchFamily="34" charset="0"/>
              </a:rPr>
              <a:t> ( </a:t>
            </a:r>
            <a:r>
              <a:rPr lang="en-US" sz="2000" dirty="0" err="1">
                <a:latin typeface="+mn-lt"/>
                <a:ea typeface="Calibri" panose="020F0502020204030204" pitchFamily="34" charset="0"/>
              </a:rPr>
              <a:t>bao</a:t>
            </a:r>
            <a:r>
              <a:rPr lang="en-US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n-lt"/>
                <a:ea typeface="Calibri" panose="020F0502020204030204" pitchFamily="34" charset="0"/>
              </a:rPr>
              <a:t>gồm</a:t>
            </a:r>
            <a:r>
              <a:rPr lang="en-US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n-lt"/>
                <a:ea typeface="Calibri" panose="020F0502020204030204" pitchFamily="34" charset="0"/>
              </a:rPr>
              <a:t>cả</a:t>
            </a:r>
            <a:r>
              <a:rPr lang="en-US" sz="2000" dirty="0">
                <a:latin typeface="+mn-lt"/>
                <a:ea typeface="Calibri" panose="020F0502020204030204" pitchFamily="34" charset="0"/>
              </a:rPr>
              <a:t> A, B).</a:t>
            </a:r>
          </a:p>
        </p:txBody>
      </p:sp>
      <p:sp>
        <p:nvSpPr>
          <p:cNvPr id="10" name="Rectangle 9"/>
          <p:cNvSpPr/>
          <p:nvPr/>
        </p:nvSpPr>
        <p:spPr>
          <a:xfrm>
            <a:off x="1654231" y="2567637"/>
            <a:ext cx="446628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err="1" smtClean="0">
                <a:latin typeface="+mn-lt"/>
                <a:ea typeface="Calibri" panose="020F0502020204030204" pitchFamily="34" charset="0"/>
              </a:rPr>
              <a:t>Nhóm</a:t>
            </a:r>
            <a:r>
              <a:rPr lang="en-US" sz="2000" dirty="0" smtClean="0"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 smtClean="0">
                <a:latin typeface="+mn-lt"/>
                <a:ea typeface="Calibri" panose="020F0502020204030204" pitchFamily="34" charset="0"/>
              </a:rPr>
              <a:t>công</a:t>
            </a:r>
            <a:r>
              <a:rPr lang="en-US" sz="2000" dirty="0" smtClean="0"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 smtClean="0">
                <a:latin typeface="+mn-lt"/>
                <a:ea typeface="Calibri" panose="020F0502020204030204" pitchFamily="34" charset="0"/>
              </a:rPr>
              <a:t>cụ</a:t>
            </a:r>
            <a:r>
              <a:rPr lang="en-US" sz="2000" dirty="0" smtClean="0"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 smtClean="0">
                <a:latin typeface="+mn-lt"/>
                <a:ea typeface="Calibri" panose="020F0502020204030204" pitchFamily="34" charset="0"/>
              </a:rPr>
              <a:t>đường</a:t>
            </a:r>
            <a:r>
              <a:rPr lang="en-US" sz="2000" dirty="0" smtClean="0"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 smtClean="0">
                <a:latin typeface="+mn-lt"/>
                <a:ea typeface="Calibri" panose="020F0502020204030204" pitchFamily="34" charset="0"/>
              </a:rPr>
              <a:t>tròn</a:t>
            </a:r>
            <a:r>
              <a:rPr lang="en-US" sz="2000" dirty="0" smtClean="0">
                <a:latin typeface="+mn-lt"/>
                <a:ea typeface="Calibri" panose="020F0502020204030204" pitchFamily="34" charset="0"/>
              </a:rPr>
              <a:t>, </a:t>
            </a:r>
            <a:r>
              <a:rPr lang="en-US" sz="2000" dirty="0" err="1" smtClean="0">
                <a:latin typeface="+mn-lt"/>
                <a:ea typeface="Calibri" panose="020F0502020204030204" pitchFamily="34" charset="0"/>
              </a:rPr>
              <a:t>cung</a:t>
            </a:r>
            <a:r>
              <a:rPr lang="en-US" sz="2000" dirty="0" smtClean="0"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 smtClean="0">
                <a:latin typeface="+mn-lt"/>
                <a:ea typeface="Calibri" panose="020F0502020204030204" pitchFamily="34" charset="0"/>
              </a:rPr>
              <a:t>tròn</a:t>
            </a:r>
            <a:r>
              <a:rPr lang="en-US" sz="2000" dirty="0" smtClean="0">
                <a:latin typeface="+mn-lt"/>
                <a:ea typeface="Calibri" panose="020F0502020204030204" pitchFamily="34" charset="0"/>
              </a:rPr>
              <a:t> </a:t>
            </a:r>
            <a:endParaRPr lang="vi-VN" sz="2000" dirty="0">
              <a:latin typeface="+mn-lt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667926" y="3657873"/>
            <a:ext cx="425789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err="1">
                <a:latin typeface="+mn-lt"/>
                <a:ea typeface="Calibri" panose="020F0502020204030204" pitchFamily="34" charset="0"/>
              </a:rPr>
              <a:t>Nhóm</a:t>
            </a:r>
            <a:r>
              <a:rPr lang="en-US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n-lt"/>
                <a:ea typeface="Calibri" panose="020F0502020204030204" pitchFamily="34" charset="0"/>
              </a:rPr>
              <a:t>công</a:t>
            </a:r>
            <a:r>
              <a:rPr lang="en-US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n-lt"/>
                <a:ea typeface="Calibri" panose="020F0502020204030204" pitchFamily="34" charset="0"/>
              </a:rPr>
              <a:t>cụ</a:t>
            </a:r>
            <a:r>
              <a:rPr lang="en-US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n-lt"/>
                <a:ea typeface="Calibri" panose="020F0502020204030204" pitchFamily="34" charset="0"/>
              </a:rPr>
              <a:t>góc</a:t>
            </a:r>
            <a:r>
              <a:rPr lang="en-US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n-lt"/>
                <a:ea typeface="Calibri" panose="020F0502020204030204" pitchFamily="34" charset="0"/>
              </a:rPr>
              <a:t>và</a:t>
            </a:r>
            <a:r>
              <a:rPr lang="en-US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n-lt"/>
                <a:ea typeface="Calibri" panose="020F0502020204030204" pitchFamily="34" charset="0"/>
              </a:rPr>
              <a:t>khoảng</a:t>
            </a:r>
            <a:r>
              <a:rPr lang="en-US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n-lt"/>
                <a:ea typeface="Calibri" panose="020F0502020204030204" pitchFamily="34" charset="0"/>
              </a:rPr>
              <a:t>cách</a:t>
            </a:r>
            <a:r>
              <a:rPr lang="en-US" sz="2000" dirty="0">
                <a:latin typeface="+mn-lt"/>
                <a:ea typeface="Calibri" panose="020F0502020204030204" pitchFamily="34" charset="0"/>
              </a:rPr>
              <a:t> </a:t>
            </a:r>
            <a:endParaRPr lang="vi-VN" sz="20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  <p:bldP spid="9" grpId="0"/>
      <p:bldP spid="10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" name="Google Shape;617;p39"/>
          <p:cNvSpPr txBox="1">
            <a:spLocks noGrp="1"/>
          </p:cNvSpPr>
          <p:nvPr>
            <p:ph type="title"/>
          </p:nvPr>
        </p:nvSpPr>
        <p:spPr>
          <a:xfrm>
            <a:off x="1876412" y="1604544"/>
            <a:ext cx="6570073" cy="34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 smtClean="0">
                <a:solidFill>
                  <a:srgbClr val="7030A0"/>
                </a:solidFill>
                <a:latin typeface="+mn-lt"/>
              </a:rPr>
              <a:t>GIỚI THIỆU PHẦN MỀM GEOGEBRA</a:t>
            </a:r>
            <a:endParaRPr sz="2000" b="1" dirty="0">
              <a:solidFill>
                <a:srgbClr val="7030A0"/>
              </a:solidFill>
              <a:latin typeface="+mn-lt"/>
            </a:endParaRPr>
          </a:p>
        </p:txBody>
      </p:sp>
      <p:sp>
        <p:nvSpPr>
          <p:cNvPr id="618" name="Google Shape;618;p39"/>
          <p:cNvSpPr txBox="1">
            <a:spLocks noGrp="1"/>
          </p:cNvSpPr>
          <p:nvPr>
            <p:ph type="title" idx="2"/>
          </p:nvPr>
        </p:nvSpPr>
        <p:spPr>
          <a:xfrm>
            <a:off x="1168788" y="1604544"/>
            <a:ext cx="796800" cy="34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 smtClean="0">
                <a:latin typeface="+mn-lt"/>
              </a:rPr>
              <a:t>I</a:t>
            </a:r>
            <a:endParaRPr b="1" dirty="0">
              <a:latin typeface="+mn-lt"/>
            </a:endParaRPr>
          </a:p>
        </p:txBody>
      </p:sp>
      <p:sp>
        <p:nvSpPr>
          <p:cNvPr id="619" name="Google Shape;619;p39"/>
          <p:cNvSpPr txBox="1">
            <a:spLocks noGrp="1"/>
          </p:cNvSpPr>
          <p:nvPr>
            <p:ph type="title" idx="15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 smtClean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NỘI DUNG</a:t>
            </a:r>
            <a:endParaRPr sz="3600" b="1" dirty="0">
              <a:solidFill>
                <a:schemeClr val="accent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621" name="Google Shape;621;p39"/>
          <p:cNvSpPr txBox="1">
            <a:spLocks noGrp="1"/>
          </p:cNvSpPr>
          <p:nvPr>
            <p:ph type="title" idx="4"/>
          </p:nvPr>
        </p:nvSpPr>
        <p:spPr>
          <a:xfrm>
            <a:off x="1168788" y="2530432"/>
            <a:ext cx="796800" cy="34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 smtClean="0">
                <a:latin typeface="+mn-lt"/>
              </a:rPr>
              <a:t>II</a:t>
            </a:r>
            <a:endParaRPr b="1" dirty="0">
              <a:latin typeface="+mn-lt"/>
            </a:endParaRPr>
          </a:p>
        </p:txBody>
      </p:sp>
      <p:sp>
        <p:nvSpPr>
          <p:cNvPr id="624" name="Google Shape;624;p39"/>
          <p:cNvSpPr txBox="1">
            <a:spLocks noGrp="1"/>
          </p:cNvSpPr>
          <p:nvPr>
            <p:ph type="title" idx="7"/>
          </p:nvPr>
        </p:nvSpPr>
        <p:spPr>
          <a:xfrm>
            <a:off x="1171383" y="3752708"/>
            <a:ext cx="796800" cy="34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 smtClean="0">
                <a:latin typeface="+mn-lt"/>
              </a:rPr>
              <a:t>III</a:t>
            </a:r>
            <a:endParaRPr b="1" dirty="0">
              <a:latin typeface="+mn-lt"/>
            </a:endParaRPr>
          </a:p>
        </p:txBody>
      </p:sp>
      <p:grpSp>
        <p:nvGrpSpPr>
          <p:cNvPr id="629" name="Google Shape;629;p39"/>
          <p:cNvGrpSpPr/>
          <p:nvPr/>
        </p:nvGrpSpPr>
        <p:grpSpPr>
          <a:xfrm>
            <a:off x="127019" y="4100108"/>
            <a:ext cx="783131" cy="901188"/>
            <a:chOff x="195700" y="4156600"/>
            <a:chExt cx="645775" cy="743125"/>
          </a:xfrm>
        </p:grpSpPr>
        <p:sp>
          <p:nvSpPr>
            <p:cNvPr id="630" name="Google Shape;630;p39"/>
            <p:cNvSpPr/>
            <p:nvPr/>
          </p:nvSpPr>
          <p:spPr>
            <a:xfrm>
              <a:off x="201075" y="4162125"/>
              <a:ext cx="634200" cy="732200"/>
            </a:xfrm>
            <a:custGeom>
              <a:avLst/>
              <a:gdLst/>
              <a:ahLst/>
              <a:cxnLst/>
              <a:rect l="l" t="t" r="r" b="b"/>
              <a:pathLst>
                <a:path w="25368" h="29288" extrusionOk="0">
                  <a:moveTo>
                    <a:pt x="12684" y="0"/>
                  </a:moveTo>
                  <a:lnTo>
                    <a:pt x="1" y="7323"/>
                  </a:lnTo>
                  <a:lnTo>
                    <a:pt x="1" y="21964"/>
                  </a:lnTo>
                  <a:lnTo>
                    <a:pt x="12684" y="29288"/>
                  </a:lnTo>
                  <a:lnTo>
                    <a:pt x="25368" y="21964"/>
                  </a:lnTo>
                  <a:lnTo>
                    <a:pt x="25368" y="7323"/>
                  </a:lnTo>
                  <a:lnTo>
                    <a:pt x="1268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39"/>
            <p:cNvSpPr/>
            <p:nvPr/>
          </p:nvSpPr>
          <p:spPr>
            <a:xfrm>
              <a:off x="195700" y="4156600"/>
              <a:ext cx="644975" cy="743125"/>
            </a:xfrm>
            <a:custGeom>
              <a:avLst/>
              <a:gdLst/>
              <a:ahLst/>
              <a:cxnLst/>
              <a:rect l="l" t="t" r="r" b="b"/>
              <a:pathLst>
                <a:path w="25799" h="29725" extrusionOk="0">
                  <a:moveTo>
                    <a:pt x="12899" y="474"/>
                  </a:moveTo>
                  <a:lnTo>
                    <a:pt x="25362" y="7668"/>
                  </a:lnTo>
                  <a:lnTo>
                    <a:pt x="25362" y="22062"/>
                  </a:lnTo>
                  <a:lnTo>
                    <a:pt x="12899" y="29256"/>
                  </a:lnTo>
                  <a:lnTo>
                    <a:pt x="435" y="22062"/>
                  </a:lnTo>
                  <a:lnTo>
                    <a:pt x="435" y="7668"/>
                  </a:lnTo>
                  <a:lnTo>
                    <a:pt x="12899" y="474"/>
                  </a:lnTo>
                  <a:close/>
                  <a:moveTo>
                    <a:pt x="12899" y="1"/>
                  </a:moveTo>
                  <a:cubicBezTo>
                    <a:pt x="12861" y="1"/>
                    <a:pt x="12823" y="11"/>
                    <a:pt x="12791" y="33"/>
                  </a:cubicBezTo>
                  <a:lnTo>
                    <a:pt x="107" y="7351"/>
                  </a:lnTo>
                  <a:cubicBezTo>
                    <a:pt x="38" y="7395"/>
                    <a:pt x="0" y="7464"/>
                    <a:pt x="0" y="7544"/>
                  </a:cubicBezTo>
                  <a:lnTo>
                    <a:pt x="0" y="22185"/>
                  </a:lnTo>
                  <a:cubicBezTo>
                    <a:pt x="0" y="22267"/>
                    <a:pt x="38" y="22336"/>
                    <a:pt x="107" y="22374"/>
                  </a:cubicBezTo>
                  <a:lnTo>
                    <a:pt x="12791" y="29697"/>
                  </a:lnTo>
                  <a:cubicBezTo>
                    <a:pt x="12823" y="29719"/>
                    <a:pt x="12862" y="29724"/>
                    <a:pt x="12899" y="29724"/>
                  </a:cubicBezTo>
                  <a:cubicBezTo>
                    <a:pt x="12937" y="29724"/>
                    <a:pt x="12974" y="29719"/>
                    <a:pt x="13006" y="29697"/>
                  </a:cubicBezTo>
                  <a:lnTo>
                    <a:pt x="25690" y="22374"/>
                  </a:lnTo>
                  <a:cubicBezTo>
                    <a:pt x="25754" y="22336"/>
                    <a:pt x="25798" y="22267"/>
                    <a:pt x="25798" y="22185"/>
                  </a:cubicBezTo>
                  <a:lnTo>
                    <a:pt x="25798" y="7544"/>
                  </a:lnTo>
                  <a:cubicBezTo>
                    <a:pt x="25798" y="7464"/>
                    <a:pt x="25754" y="7395"/>
                    <a:pt x="25690" y="7351"/>
                  </a:cubicBezTo>
                  <a:lnTo>
                    <a:pt x="13006" y="33"/>
                  </a:lnTo>
                  <a:cubicBezTo>
                    <a:pt x="12974" y="11"/>
                    <a:pt x="12936" y="1"/>
                    <a:pt x="128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39"/>
            <p:cNvSpPr/>
            <p:nvPr/>
          </p:nvSpPr>
          <p:spPr>
            <a:xfrm>
              <a:off x="518175" y="4345200"/>
              <a:ext cx="317100" cy="549125"/>
            </a:xfrm>
            <a:custGeom>
              <a:avLst/>
              <a:gdLst/>
              <a:ahLst/>
              <a:cxnLst/>
              <a:rect l="l" t="t" r="r" b="b"/>
              <a:pathLst>
                <a:path w="12684" h="21965" extrusionOk="0">
                  <a:moveTo>
                    <a:pt x="12684" y="0"/>
                  </a:moveTo>
                  <a:lnTo>
                    <a:pt x="0" y="7318"/>
                  </a:lnTo>
                  <a:lnTo>
                    <a:pt x="0" y="21965"/>
                  </a:lnTo>
                  <a:lnTo>
                    <a:pt x="12684" y="14641"/>
                  </a:lnTo>
                  <a:lnTo>
                    <a:pt x="1268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39"/>
            <p:cNvSpPr/>
            <p:nvPr/>
          </p:nvSpPr>
          <p:spPr>
            <a:xfrm>
              <a:off x="512650" y="4339650"/>
              <a:ext cx="328025" cy="560075"/>
            </a:xfrm>
            <a:custGeom>
              <a:avLst/>
              <a:gdLst/>
              <a:ahLst/>
              <a:cxnLst/>
              <a:rect l="l" t="t" r="r" b="b"/>
              <a:pathLst>
                <a:path w="13121" h="22403" extrusionOk="0">
                  <a:moveTo>
                    <a:pt x="12684" y="599"/>
                  </a:moveTo>
                  <a:lnTo>
                    <a:pt x="12684" y="14740"/>
                  </a:lnTo>
                  <a:lnTo>
                    <a:pt x="442" y="21805"/>
                  </a:lnTo>
                  <a:lnTo>
                    <a:pt x="442" y="7669"/>
                  </a:lnTo>
                  <a:lnTo>
                    <a:pt x="12684" y="599"/>
                  </a:lnTo>
                  <a:close/>
                  <a:moveTo>
                    <a:pt x="12902" y="1"/>
                  </a:moveTo>
                  <a:cubicBezTo>
                    <a:pt x="12865" y="1"/>
                    <a:pt x="12827" y="10"/>
                    <a:pt x="12791" y="29"/>
                  </a:cubicBezTo>
                  <a:lnTo>
                    <a:pt x="113" y="7352"/>
                  </a:lnTo>
                  <a:cubicBezTo>
                    <a:pt x="43" y="7389"/>
                    <a:pt x="1" y="7465"/>
                    <a:pt x="1" y="7540"/>
                  </a:cubicBezTo>
                  <a:lnTo>
                    <a:pt x="1" y="22187"/>
                  </a:lnTo>
                  <a:cubicBezTo>
                    <a:pt x="1" y="22261"/>
                    <a:pt x="43" y="22338"/>
                    <a:pt x="113" y="22375"/>
                  </a:cubicBezTo>
                  <a:cubicBezTo>
                    <a:pt x="145" y="22397"/>
                    <a:pt x="184" y="22402"/>
                    <a:pt x="221" y="22402"/>
                  </a:cubicBezTo>
                  <a:cubicBezTo>
                    <a:pt x="259" y="22402"/>
                    <a:pt x="296" y="22397"/>
                    <a:pt x="328" y="22375"/>
                  </a:cubicBezTo>
                  <a:lnTo>
                    <a:pt x="13012" y="15052"/>
                  </a:lnTo>
                  <a:cubicBezTo>
                    <a:pt x="13076" y="15014"/>
                    <a:pt x="13120" y="14945"/>
                    <a:pt x="13120" y="14863"/>
                  </a:cubicBezTo>
                  <a:lnTo>
                    <a:pt x="13120" y="222"/>
                  </a:lnTo>
                  <a:cubicBezTo>
                    <a:pt x="13120" y="142"/>
                    <a:pt x="13076" y="73"/>
                    <a:pt x="13012" y="29"/>
                  </a:cubicBezTo>
                  <a:cubicBezTo>
                    <a:pt x="12977" y="10"/>
                    <a:pt x="12940" y="1"/>
                    <a:pt x="1290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39"/>
            <p:cNvSpPr/>
            <p:nvPr/>
          </p:nvSpPr>
          <p:spPr>
            <a:xfrm>
              <a:off x="518175" y="4423850"/>
              <a:ext cx="317100" cy="180550"/>
            </a:xfrm>
            <a:custGeom>
              <a:avLst/>
              <a:gdLst/>
              <a:ahLst/>
              <a:cxnLst/>
              <a:rect l="l" t="t" r="r" b="b"/>
              <a:pathLst>
                <a:path w="12684" h="7222" extrusionOk="0">
                  <a:moveTo>
                    <a:pt x="0" y="7221"/>
                  </a:moveTo>
                  <a:lnTo>
                    <a:pt x="12684" y="0"/>
                  </a:lnTo>
                  <a:close/>
                </a:path>
              </a:pathLst>
            </a:custGeom>
            <a:solidFill>
              <a:srgbClr val="FDF2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39"/>
            <p:cNvSpPr/>
            <p:nvPr/>
          </p:nvSpPr>
          <p:spPr>
            <a:xfrm>
              <a:off x="511850" y="4418400"/>
              <a:ext cx="329625" cy="191350"/>
            </a:xfrm>
            <a:custGeom>
              <a:avLst/>
              <a:gdLst/>
              <a:ahLst/>
              <a:cxnLst/>
              <a:rect l="l" t="t" r="r" b="b"/>
              <a:pathLst>
                <a:path w="13185" h="7654" extrusionOk="0">
                  <a:moveTo>
                    <a:pt x="12937" y="0"/>
                  </a:moveTo>
                  <a:cubicBezTo>
                    <a:pt x="12899" y="0"/>
                    <a:pt x="12860" y="10"/>
                    <a:pt x="12823" y="30"/>
                  </a:cubicBezTo>
                  <a:lnTo>
                    <a:pt x="145" y="7246"/>
                  </a:lnTo>
                  <a:cubicBezTo>
                    <a:pt x="38" y="7304"/>
                    <a:pt x="0" y="7439"/>
                    <a:pt x="65" y="7547"/>
                  </a:cubicBezTo>
                  <a:cubicBezTo>
                    <a:pt x="102" y="7616"/>
                    <a:pt x="177" y="7654"/>
                    <a:pt x="253" y="7654"/>
                  </a:cubicBezTo>
                  <a:cubicBezTo>
                    <a:pt x="291" y="7654"/>
                    <a:pt x="328" y="7649"/>
                    <a:pt x="360" y="7627"/>
                  </a:cubicBezTo>
                  <a:lnTo>
                    <a:pt x="13044" y="407"/>
                  </a:lnTo>
                  <a:cubicBezTo>
                    <a:pt x="13146" y="347"/>
                    <a:pt x="13185" y="213"/>
                    <a:pt x="13125" y="110"/>
                  </a:cubicBezTo>
                  <a:cubicBezTo>
                    <a:pt x="13086" y="39"/>
                    <a:pt x="13013" y="0"/>
                    <a:pt x="129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39"/>
            <p:cNvSpPr/>
            <p:nvPr/>
          </p:nvSpPr>
          <p:spPr>
            <a:xfrm>
              <a:off x="518175" y="4494700"/>
              <a:ext cx="317100" cy="180500"/>
            </a:xfrm>
            <a:custGeom>
              <a:avLst/>
              <a:gdLst/>
              <a:ahLst/>
              <a:cxnLst/>
              <a:rect l="l" t="t" r="r" b="b"/>
              <a:pathLst>
                <a:path w="12684" h="7220" extrusionOk="0">
                  <a:moveTo>
                    <a:pt x="0" y="7220"/>
                  </a:moveTo>
                  <a:lnTo>
                    <a:pt x="12684" y="0"/>
                  </a:lnTo>
                  <a:close/>
                </a:path>
              </a:pathLst>
            </a:custGeom>
            <a:solidFill>
              <a:srgbClr val="FDF2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39"/>
            <p:cNvSpPr/>
            <p:nvPr/>
          </p:nvSpPr>
          <p:spPr>
            <a:xfrm>
              <a:off x="511850" y="4489250"/>
              <a:ext cx="329625" cy="191350"/>
            </a:xfrm>
            <a:custGeom>
              <a:avLst/>
              <a:gdLst/>
              <a:ahLst/>
              <a:cxnLst/>
              <a:rect l="l" t="t" r="r" b="b"/>
              <a:pathLst>
                <a:path w="13185" h="7654" extrusionOk="0">
                  <a:moveTo>
                    <a:pt x="12937" y="0"/>
                  </a:moveTo>
                  <a:cubicBezTo>
                    <a:pt x="12899" y="0"/>
                    <a:pt x="12860" y="10"/>
                    <a:pt x="12823" y="30"/>
                  </a:cubicBezTo>
                  <a:lnTo>
                    <a:pt x="145" y="7244"/>
                  </a:lnTo>
                  <a:cubicBezTo>
                    <a:pt x="38" y="7309"/>
                    <a:pt x="0" y="7438"/>
                    <a:pt x="65" y="7546"/>
                  </a:cubicBezTo>
                  <a:cubicBezTo>
                    <a:pt x="102" y="7616"/>
                    <a:pt x="177" y="7653"/>
                    <a:pt x="253" y="7653"/>
                  </a:cubicBezTo>
                  <a:cubicBezTo>
                    <a:pt x="291" y="7653"/>
                    <a:pt x="328" y="7648"/>
                    <a:pt x="360" y="7626"/>
                  </a:cubicBezTo>
                  <a:lnTo>
                    <a:pt x="13044" y="405"/>
                  </a:lnTo>
                  <a:cubicBezTo>
                    <a:pt x="13146" y="347"/>
                    <a:pt x="13185" y="218"/>
                    <a:pt x="13125" y="110"/>
                  </a:cubicBezTo>
                  <a:cubicBezTo>
                    <a:pt x="13086" y="38"/>
                    <a:pt x="13013" y="0"/>
                    <a:pt x="129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39"/>
            <p:cNvSpPr/>
            <p:nvPr/>
          </p:nvSpPr>
          <p:spPr>
            <a:xfrm>
              <a:off x="518175" y="4565500"/>
              <a:ext cx="317100" cy="180550"/>
            </a:xfrm>
            <a:custGeom>
              <a:avLst/>
              <a:gdLst/>
              <a:ahLst/>
              <a:cxnLst/>
              <a:rect l="l" t="t" r="r" b="b"/>
              <a:pathLst>
                <a:path w="12684" h="7222" extrusionOk="0">
                  <a:moveTo>
                    <a:pt x="0" y="7222"/>
                  </a:moveTo>
                  <a:lnTo>
                    <a:pt x="12684" y="1"/>
                  </a:lnTo>
                  <a:close/>
                </a:path>
              </a:pathLst>
            </a:custGeom>
            <a:solidFill>
              <a:srgbClr val="FDF2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39"/>
            <p:cNvSpPr/>
            <p:nvPr/>
          </p:nvSpPr>
          <p:spPr>
            <a:xfrm>
              <a:off x="511850" y="4560125"/>
              <a:ext cx="329625" cy="191450"/>
            </a:xfrm>
            <a:custGeom>
              <a:avLst/>
              <a:gdLst/>
              <a:ahLst/>
              <a:cxnLst/>
              <a:rect l="l" t="t" r="r" b="b"/>
              <a:pathLst>
                <a:path w="13185" h="7658" extrusionOk="0">
                  <a:moveTo>
                    <a:pt x="12933" y="0"/>
                  </a:moveTo>
                  <a:cubicBezTo>
                    <a:pt x="12896" y="0"/>
                    <a:pt x="12858" y="9"/>
                    <a:pt x="12823" y="28"/>
                  </a:cubicBezTo>
                  <a:lnTo>
                    <a:pt x="145" y="7248"/>
                  </a:lnTo>
                  <a:cubicBezTo>
                    <a:pt x="38" y="7308"/>
                    <a:pt x="0" y="7442"/>
                    <a:pt x="65" y="7545"/>
                  </a:cubicBezTo>
                  <a:cubicBezTo>
                    <a:pt x="102" y="7615"/>
                    <a:pt x="177" y="7657"/>
                    <a:pt x="253" y="7657"/>
                  </a:cubicBezTo>
                  <a:cubicBezTo>
                    <a:pt x="291" y="7657"/>
                    <a:pt x="328" y="7647"/>
                    <a:pt x="360" y="7625"/>
                  </a:cubicBezTo>
                  <a:lnTo>
                    <a:pt x="13044" y="409"/>
                  </a:lnTo>
                  <a:cubicBezTo>
                    <a:pt x="13146" y="345"/>
                    <a:pt x="13185" y="216"/>
                    <a:pt x="13125" y="108"/>
                  </a:cubicBezTo>
                  <a:cubicBezTo>
                    <a:pt x="13085" y="40"/>
                    <a:pt x="13011" y="0"/>
                    <a:pt x="129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39"/>
            <p:cNvSpPr/>
            <p:nvPr/>
          </p:nvSpPr>
          <p:spPr>
            <a:xfrm>
              <a:off x="518175" y="4636350"/>
              <a:ext cx="317100" cy="180550"/>
            </a:xfrm>
            <a:custGeom>
              <a:avLst/>
              <a:gdLst/>
              <a:ahLst/>
              <a:cxnLst/>
              <a:rect l="l" t="t" r="r" b="b"/>
              <a:pathLst>
                <a:path w="12684" h="7222" extrusionOk="0">
                  <a:moveTo>
                    <a:pt x="0" y="7222"/>
                  </a:moveTo>
                  <a:lnTo>
                    <a:pt x="12684" y="0"/>
                  </a:lnTo>
                  <a:close/>
                </a:path>
              </a:pathLst>
            </a:custGeom>
            <a:solidFill>
              <a:srgbClr val="FDF2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39"/>
            <p:cNvSpPr/>
            <p:nvPr/>
          </p:nvSpPr>
          <p:spPr>
            <a:xfrm>
              <a:off x="511850" y="4630950"/>
              <a:ext cx="329625" cy="191475"/>
            </a:xfrm>
            <a:custGeom>
              <a:avLst/>
              <a:gdLst/>
              <a:ahLst/>
              <a:cxnLst/>
              <a:rect l="l" t="t" r="r" b="b"/>
              <a:pathLst>
                <a:path w="13185" h="7659" extrusionOk="0">
                  <a:moveTo>
                    <a:pt x="12932" y="0"/>
                  </a:moveTo>
                  <a:cubicBezTo>
                    <a:pt x="12895" y="0"/>
                    <a:pt x="12858" y="9"/>
                    <a:pt x="12823" y="28"/>
                  </a:cubicBezTo>
                  <a:lnTo>
                    <a:pt x="145" y="7249"/>
                  </a:lnTo>
                  <a:cubicBezTo>
                    <a:pt x="38" y="7308"/>
                    <a:pt x="0" y="7443"/>
                    <a:pt x="65" y="7545"/>
                  </a:cubicBezTo>
                  <a:cubicBezTo>
                    <a:pt x="102" y="7616"/>
                    <a:pt x="177" y="7658"/>
                    <a:pt x="253" y="7658"/>
                  </a:cubicBezTo>
                  <a:cubicBezTo>
                    <a:pt x="291" y="7658"/>
                    <a:pt x="328" y="7648"/>
                    <a:pt x="360" y="7626"/>
                  </a:cubicBezTo>
                  <a:lnTo>
                    <a:pt x="13044" y="410"/>
                  </a:lnTo>
                  <a:cubicBezTo>
                    <a:pt x="13146" y="351"/>
                    <a:pt x="13185" y="216"/>
                    <a:pt x="13125" y="109"/>
                  </a:cubicBezTo>
                  <a:cubicBezTo>
                    <a:pt x="13085" y="40"/>
                    <a:pt x="13010" y="0"/>
                    <a:pt x="129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39"/>
            <p:cNvSpPr/>
            <p:nvPr/>
          </p:nvSpPr>
          <p:spPr>
            <a:xfrm>
              <a:off x="201075" y="4162125"/>
              <a:ext cx="634200" cy="366050"/>
            </a:xfrm>
            <a:custGeom>
              <a:avLst/>
              <a:gdLst/>
              <a:ahLst/>
              <a:cxnLst/>
              <a:rect l="l" t="t" r="r" b="b"/>
              <a:pathLst>
                <a:path w="25368" h="14642" extrusionOk="0">
                  <a:moveTo>
                    <a:pt x="12684" y="0"/>
                  </a:moveTo>
                  <a:lnTo>
                    <a:pt x="1" y="7323"/>
                  </a:lnTo>
                  <a:lnTo>
                    <a:pt x="12684" y="14641"/>
                  </a:lnTo>
                  <a:lnTo>
                    <a:pt x="25368" y="7323"/>
                  </a:lnTo>
                  <a:lnTo>
                    <a:pt x="1268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39"/>
            <p:cNvSpPr/>
            <p:nvPr/>
          </p:nvSpPr>
          <p:spPr>
            <a:xfrm>
              <a:off x="195700" y="4156600"/>
              <a:ext cx="644975" cy="377075"/>
            </a:xfrm>
            <a:custGeom>
              <a:avLst/>
              <a:gdLst/>
              <a:ahLst/>
              <a:cxnLst/>
              <a:rect l="l" t="t" r="r" b="b"/>
              <a:pathLst>
                <a:path w="25799" h="15083" extrusionOk="0">
                  <a:moveTo>
                    <a:pt x="12899" y="474"/>
                  </a:moveTo>
                  <a:lnTo>
                    <a:pt x="25142" y="7544"/>
                  </a:lnTo>
                  <a:lnTo>
                    <a:pt x="12899" y="14609"/>
                  </a:lnTo>
                  <a:lnTo>
                    <a:pt x="656" y="7544"/>
                  </a:lnTo>
                  <a:lnTo>
                    <a:pt x="12899" y="474"/>
                  </a:lnTo>
                  <a:close/>
                  <a:moveTo>
                    <a:pt x="12899" y="1"/>
                  </a:moveTo>
                  <a:cubicBezTo>
                    <a:pt x="12861" y="1"/>
                    <a:pt x="12823" y="11"/>
                    <a:pt x="12791" y="33"/>
                  </a:cubicBezTo>
                  <a:lnTo>
                    <a:pt x="107" y="7351"/>
                  </a:lnTo>
                  <a:cubicBezTo>
                    <a:pt x="38" y="7395"/>
                    <a:pt x="0" y="7464"/>
                    <a:pt x="0" y="7544"/>
                  </a:cubicBezTo>
                  <a:cubicBezTo>
                    <a:pt x="0" y="7620"/>
                    <a:pt x="38" y="7690"/>
                    <a:pt x="107" y="7733"/>
                  </a:cubicBezTo>
                  <a:lnTo>
                    <a:pt x="12791" y="15056"/>
                  </a:lnTo>
                  <a:cubicBezTo>
                    <a:pt x="12823" y="15073"/>
                    <a:pt x="12862" y="15083"/>
                    <a:pt x="12899" y="15083"/>
                  </a:cubicBezTo>
                  <a:cubicBezTo>
                    <a:pt x="12937" y="15083"/>
                    <a:pt x="12974" y="15073"/>
                    <a:pt x="13006" y="15056"/>
                  </a:cubicBezTo>
                  <a:lnTo>
                    <a:pt x="25690" y="7733"/>
                  </a:lnTo>
                  <a:cubicBezTo>
                    <a:pt x="25754" y="7690"/>
                    <a:pt x="25798" y="7620"/>
                    <a:pt x="25798" y="7544"/>
                  </a:cubicBezTo>
                  <a:cubicBezTo>
                    <a:pt x="25798" y="7464"/>
                    <a:pt x="25754" y="7395"/>
                    <a:pt x="25690" y="7351"/>
                  </a:cubicBezTo>
                  <a:lnTo>
                    <a:pt x="13006" y="33"/>
                  </a:lnTo>
                  <a:cubicBezTo>
                    <a:pt x="12974" y="11"/>
                    <a:pt x="12936" y="1"/>
                    <a:pt x="12899" y="1"/>
                  </a:cubicBezTo>
                  <a:close/>
                </a:path>
              </a:pathLst>
            </a:custGeom>
            <a:solidFill>
              <a:srgbClr val="2322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39"/>
            <p:cNvSpPr/>
            <p:nvPr/>
          </p:nvSpPr>
          <p:spPr>
            <a:xfrm>
              <a:off x="195700" y="4156600"/>
              <a:ext cx="644975" cy="377075"/>
            </a:xfrm>
            <a:custGeom>
              <a:avLst/>
              <a:gdLst/>
              <a:ahLst/>
              <a:cxnLst/>
              <a:rect l="l" t="t" r="r" b="b"/>
              <a:pathLst>
                <a:path w="25799" h="15083" extrusionOk="0">
                  <a:moveTo>
                    <a:pt x="12899" y="474"/>
                  </a:moveTo>
                  <a:lnTo>
                    <a:pt x="25142" y="7544"/>
                  </a:lnTo>
                  <a:lnTo>
                    <a:pt x="12899" y="14609"/>
                  </a:lnTo>
                  <a:lnTo>
                    <a:pt x="656" y="7544"/>
                  </a:lnTo>
                  <a:lnTo>
                    <a:pt x="12899" y="474"/>
                  </a:lnTo>
                  <a:close/>
                  <a:moveTo>
                    <a:pt x="12899" y="1"/>
                  </a:moveTo>
                  <a:cubicBezTo>
                    <a:pt x="12861" y="1"/>
                    <a:pt x="12823" y="11"/>
                    <a:pt x="12791" y="33"/>
                  </a:cubicBezTo>
                  <a:lnTo>
                    <a:pt x="107" y="7351"/>
                  </a:lnTo>
                  <a:cubicBezTo>
                    <a:pt x="38" y="7395"/>
                    <a:pt x="0" y="7464"/>
                    <a:pt x="0" y="7544"/>
                  </a:cubicBezTo>
                  <a:cubicBezTo>
                    <a:pt x="0" y="7620"/>
                    <a:pt x="38" y="7690"/>
                    <a:pt x="107" y="7733"/>
                  </a:cubicBezTo>
                  <a:lnTo>
                    <a:pt x="12791" y="15056"/>
                  </a:lnTo>
                  <a:cubicBezTo>
                    <a:pt x="12823" y="15073"/>
                    <a:pt x="12862" y="15083"/>
                    <a:pt x="12899" y="15083"/>
                  </a:cubicBezTo>
                  <a:cubicBezTo>
                    <a:pt x="12937" y="15083"/>
                    <a:pt x="12974" y="15073"/>
                    <a:pt x="13006" y="15056"/>
                  </a:cubicBezTo>
                  <a:lnTo>
                    <a:pt x="25690" y="7733"/>
                  </a:lnTo>
                  <a:cubicBezTo>
                    <a:pt x="25754" y="7690"/>
                    <a:pt x="25798" y="7620"/>
                    <a:pt x="25798" y="7544"/>
                  </a:cubicBezTo>
                  <a:cubicBezTo>
                    <a:pt x="25798" y="7464"/>
                    <a:pt x="25754" y="7395"/>
                    <a:pt x="25690" y="7351"/>
                  </a:cubicBezTo>
                  <a:lnTo>
                    <a:pt x="13006" y="33"/>
                  </a:lnTo>
                  <a:cubicBezTo>
                    <a:pt x="12974" y="11"/>
                    <a:pt x="12936" y="1"/>
                    <a:pt x="128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39"/>
            <p:cNvSpPr/>
            <p:nvPr/>
          </p:nvSpPr>
          <p:spPr>
            <a:xfrm>
              <a:off x="666450" y="4324550"/>
              <a:ext cx="49050" cy="45575"/>
            </a:xfrm>
            <a:custGeom>
              <a:avLst/>
              <a:gdLst/>
              <a:ahLst/>
              <a:cxnLst/>
              <a:rect l="l" t="t" r="r" b="b"/>
              <a:pathLst>
                <a:path w="1962" h="1823" extrusionOk="0">
                  <a:moveTo>
                    <a:pt x="978" y="1"/>
                  </a:moveTo>
                  <a:cubicBezTo>
                    <a:pt x="543" y="1"/>
                    <a:pt x="158" y="315"/>
                    <a:pt x="85" y="762"/>
                  </a:cubicBezTo>
                  <a:cubicBezTo>
                    <a:pt x="0" y="1257"/>
                    <a:pt x="333" y="1724"/>
                    <a:pt x="827" y="1811"/>
                  </a:cubicBezTo>
                  <a:cubicBezTo>
                    <a:pt x="877" y="1819"/>
                    <a:pt x="926" y="1823"/>
                    <a:pt x="975" y="1823"/>
                  </a:cubicBezTo>
                  <a:cubicBezTo>
                    <a:pt x="1413" y="1823"/>
                    <a:pt x="1803" y="1508"/>
                    <a:pt x="1876" y="1064"/>
                  </a:cubicBezTo>
                  <a:cubicBezTo>
                    <a:pt x="1961" y="568"/>
                    <a:pt x="1629" y="101"/>
                    <a:pt x="1134" y="15"/>
                  </a:cubicBezTo>
                  <a:cubicBezTo>
                    <a:pt x="1082" y="5"/>
                    <a:pt x="1029" y="1"/>
                    <a:pt x="97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39"/>
            <p:cNvSpPr/>
            <p:nvPr/>
          </p:nvSpPr>
          <p:spPr>
            <a:xfrm>
              <a:off x="660500" y="4319125"/>
              <a:ext cx="58650" cy="56450"/>
            </a:xfrm>
            <a:custGeom>
              <a:avLst/>
              <a:gdLst/>
              <a:ahLst/>
              <a:cxnLst/>
              <a:rect l="l" t="t" r="r" b="b"/>
              <a:pathLst>
                <a:path w="2346" h="2258" extrusionOk="0">
                  <a:moveTo>
                    <a:pt x="1217" y="437"/>
                  </a:moveTo>
                  <a:cubicBezTo>
                    <a:pt x="1256" y="437"/>
                    <a:pt x="1295" y="440"/>
                    <a:pt x="1335" y="447"/>
                  </a:cubicBezTo>
                  <a:cubicBezTo>
                    <a:pt x="1517" y="479"/>
                    <a:pt x="1673" y="581"/>
                    <a:pt x="1780" y="732"/>
                  </a:cubicBezTo>
                  <a:cubicBezTo>
                    <a:pt x="1888" y="882"/>
                    <a:pt x="1931" y="1065"/>
                    <a:pt x="1899" y="1242"/>
                  </a:cubicBezTo>
                  <a:cubicBezTo>
                    <a:pt x="1841" y="1582"/>
                    <a:pt x="1546" y="1821"/>
                    <a:pt x="1212" y="1821"/>
                  </a:cubicBezTo>
                  <a:cubicBezTo>
                    <a:pt x="1176" y="1821"/>
                    <a:pt x="1140" y="1818"/>
                    <a:pt x="1103" y="1812"/>
                  </a:cubicBezTo>
                  <a:cubicBezTo>
                    <a:pt x="921" y="1780"/>
                    <a:pt x="759" y="1678"/>
                    <a:pt x="657" y="1527"/>
                  </a:cubicBezTo>
                  <a:cubicBezTo>
                    <a:pt x="571" y="1410"/>
                    <a:pt x="528" y="1274"/>
                    <a:pt x="528" y="1130"/>
                  </a:cubicBezTo>
                  <a:cubicBezTo>
                    <a:pt x="528" y="1092"/>
                    <a:pt x="534" y="1055"/>
                    <a:pt x="539" y="1011"/>
                  </a:cubicBezTo>
                  <a:cubicBezTo>
                    <a:pt x="596" y="675"/>
                    <a:pt x="887" y="437"/>
                    <a:pt x="1217" y="437"/>
                  </a:cubicBezTo>
                  <a:close/>
                  <a:moveTo>
                    <a:pt x="1224" y="1"/>
                  </a:moveTo>
                  <a:cubicBezTo>
                    <a:pt x="682" y="1"/>
                    <a:pt x="201" y="391"/>
                    <a:pt x="109" y="941"/>
                  </a:cubicBezTo>
                  <a:cubicBezTo>
                    <a:pt x="1" y="1554"/>
                    <a:pt x="415" y="2135"/>
                    <a:pt x="1028" y="2242"/>
                  </a:cubicBezTo>
                  <a:cubicBezTo>
                    <a:pt x="1091" y="2253"/>
                    <a:pt x="1154" y="2258"/>
                    <a:pt x="1216" y="2258"/>
                  </a:cubicBezTo>
                  <a:cubicBezTo>
                    <a:pt x="1756" y="2258"/>
                    <a:pt x="2237" y="1868"/>
                    <a:pt x="2329" y="1318"/>
                  </a:cubicBezTo>
                  <a:cubicBezTo>
                    <a:pt x="2340" y="1254"/>
                    <a:pt x="2345" y="1189"/>
                    <a:pt x="2345" y="1124"/>
                  </a:cubicBezTo>
                  <a:cubicBezTo>
                    <a:pt x="2345" y="894"/>
                    <a:pt x="2276" y="668"/>
                    <a:pt x="2141" y="479"/>
                  </a:cubicBezTo>
                  <a:cubicBezTo>
                    <a:pt x="1963" y="232"/>
                    <a:pt x="1705" y="65"/>
                    <a:pt x="1410" y="16"/>
                  </a:cubicBezTo>
                  <a:cubicBezTo>
                    <a:pt x="1347" y="6"/>
                    <a:pt x="1285" y="1"/>
                    <a:pt x="12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39"/>
            <p:cNvSpPr/>
            <p:nvPr/>
          </p:nvSpPr>
          <p:spPr>
            <a:xfrm>
              <a:off x="552425" y="4324550"/>
              <a:ext cx="49100" cy="45575"/>
            </a:xfrm>
            <a:custGeom>
              <a:avLst/>
              <a:gdLst/>
              <a:ahLst/>
              <a:cxnLst/>
              <a:rect l="l" t="t" r="r" b="b"/>
              <a:pathLst>
                <a:path w="1964" h="1823" extrusionOk="0">
                  <a:moveTo>
                    <a:pt x="979" y="1"/>
                  </a:moveTo>
                  <a:cubicBezTo>
                    <a:pt x="545" y="1"/>
                    <a:pt x="159" y="315"/>
                    <a:pt x="87" y="762"/>
                  </a:cubicBezTo>
                  <a:cubicBezTo>
                    <a:pt x="1" y="1257"/>
                    <a:pt x="335" y="1724"/>
                    <a:pt x="829" y="1811"/>
                  </a:cubicBezTo>
                  <a:cubicBezTo>
                    <a:pt x="878" y="1819"/>
                    <a:pt x="928" y="1823"/>
                    <a:pt x="976" y="1823"/>
                  </a:cubicBezTo>
                  <a:cubicBezTo>
                    <a:pt x="1413" y="1823"/>
                    <a:pt x="1800" y="1508"/>
                    <a:pt x="1877" y="1064"/>
                  </a:cubicBezTo>
                  <a:cubicBezTo>
                    <a:pt x="1963" y="568"/>
                    <a:pt x="1630" y="101"/>
                    <a:pt x="1135" y="15"/>
                  </a:cubicBezTo>
                  <a:cubicBezTo>
                    <a:pt x="1082" y="5"/>
                    <a:pt x="1030" y="1"/>
                    <a:pt x="97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39"/>
            <p:cNvSpPr/>
            <p:nvPr/>
          </p:nvSpPr>
          <p:spPr>
            <a:xfrm>
              <a:off x="546525" y="4319125"/>
              <a:ext cx="58650" cy="56450"/>
            </a:xfrm>
            <a:custGeom>
              <a:avLst/>
              <a:gdLst/>
              <a:ahLst/>
              <a:cxnLst/>
              <a:rect l="l" t="t" r="r" b="b"/>
              <a:pathLst>
                <a:path w="2346" h="2258" extrusionOk="0">
                  <a:moveTo>
                    <a:pt x="1216" y="437"/>
                  </a:moveTo>
                  <a:cubicBezTo>
                    <a:pt x="1255" y="437"/>
                    <a:pt x="1294" y="440"/>
                    <a:pt x="1334" y="447"/>
                  </a:cubicBezTo>
                  <a:cubicBezTo>
                    <a:pt x="1517" y="479"/>
                    <a:pt x="1673" y="581"/>
                    <a:pt x="1780" y="732"/>
                  </a:cubicBezTo>
                  <a:cubicBezTo>
                    <a:pt x="1887" y="882"/>
                    <a:pt x="1931" y="1065"/>
                    <a:pt x="1899" y="1242"/>
                  </a:cubicBezTo>
                  <a:cubicBezTo>
                    <a:pt x="1841" y="1582"/>
                    <a:pt x="1546" y="1821"/>
                    <a:pt x="1212" y="1821"/>
                  </a:cubicBezTo>
                  <a:cubicBezTo>
                    <a:pt x="1176" y="1821"/>
                    <a:pt x="1139" y="1818"/>
                    <a:pt x="1103" y="1812"/>
                  </a:cubicBezTo>
                  <a:cubicBezTo>
                    <a:pt x="919" y="1780"/>
                    <a:pt x="758" y="1678"/>
                    <a:pt x="651" y="1527"/>
                  </a:cubicBezTo>
                  <a:cubicBezTo>
                    <a:pt x="571" y="1410"/>
                    <a:pt x="527" y="1274"/>
                    <a:pt x="527" y="1130"/>
                  </a:cubicBezTo>
                  <a:cubicBezTo>
                    <a:pt x="527" y="1092"/>
                    <a:pt x="527" y="1055"/>
                    <a:pt x="539" y="1011"/>
                  </a:cubicBezTo>
                  <a:cubicBezTo>
                    <a:pt x="596" y="675"/>
                    <a:pt x="887" y="437"/>
                    <a:pt x="1216" y="437"/>
                  </a:cubicBezTo>
                  <a:close/>
                  <a:moveTo>
                    <a:pt x="1217" y="1"/>
                  </a:moveTo>
                  <a:cubicBezTo>
                    <a:pt x="677" y="1"/>
                    <a:pt x="199" y="391"/>
                    <a:pt x="102" y="941"/>
                  </a:cubicBezTo>
                  <a:cubicBezTo>
                    <a:pt x="1" y="1554"/>
                    <a:pt x="415" y="2135"/>
                    <a:pt x="1028" y="2242"/>
                  </a:cubicBezTo>
                  <a:cubicBezTo>
                    <a:pt x="1091" y="2253"/>
                    <a:pt x="1154" y="2258"/>
                    <a:pt x="1216" y="2258"/>
                  </a:cubicBezTo>
                  <a:cubicBezTo>
                    <a:pt x="1756" y="2258"/>
                    <a:pt x="2237" y="1868"/>
                    <a:pt x="2328" y="1318"/>
                  </a:cubicBezTo>
                  <a:cubicBezTo>
                    <a:pt x="2339" y="1254"/>
                    <a:pt x="2345" y="1189"/>
                    <a:pt x="2345" y="1124"/>
                  </a:cubicBezTo>
                  <a:cubicBezTo>
                    <a:pt x="2345" y="894"/>
                    <a:pt x="2274" y="668"/>
                    <a:pt x="2135" y="479"/>
                  </a:cubicBezTo>
                  <a:cubicBezTo>
                    <a:pt x="1963" y="232"/>
                    <a:pt x="1705" y="65"/>
                    <a:pt x="1403" y="16"/>
                  </a:cubicBezTo>
                  <a:cubicBezTo>
                    <a:pt x="1341" y="6"/>
                    <a:pt x="1279" y="1"/>
                    <a:pt x="12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39"/>
            <p:cNvSpPr/>
            <p:nvPr/>
          </p:nvSpPr>
          <p:spPr>
            <a:xfrm>
              <a:off x="487775" y="4235200"/>
              <a:ext cx="49100" cy="45525"/>
            </a:xfrm>
            <a:custGeom>
              <a:avLst/>
              <a:gdLst/>
              <a:ahLst/>
              <a:cxnLst/>
              <a:rect l="l" t="t" r="r" b="b"/>
              <a:pathLst>
                <a:path w="1964" h="1821" extrusionOk="0">
                  <a:moveTo>
                    <a:pt x="986" y="1"/>
                  </a:moveTo>
                  <a:cubicBezTo>
                    <a:pt x="550" y="1"/>
                    <a:pt x="164" y="311"/>
                    <a:pt x="87" y="760"/>
                  </a:cubicBezTo>
                  <a:cubicBezTo>
                    <a:pt x="1" y="1255"/>
                    <a:pt x="334" y="1723"/>
                    <a:pt x="829" y="1809"/>
                  </a:cubicBezTo>
                  <a:cubicBezTo>
                    <a:pt x="878" y="1817"/>
                    <a:pt x="928" y="1821"/>
                    <a:pt x="976" y="1821"/>
                  </a:cubicBezTo>
                  <a:cubicBezTo>
                    <a:pt x="1414" y="1821"/>
                    <a:pt x="1805" y="1507"/>
                    <a:pt x="1877" y="1062"/>
                  </a:cubicBezTo>
                  <a:cubicBezTo>
                    <a:pt x="1963" y="566"/>
                    <a:pt x="1630" y="99"/>
                    <a:pt x="1135" y="13"/>
                  </a:cubicBezTo>
                  <a:cubicBezTo>
                    <a:pt x="1085" y="5"/>
                    <a:pt x="1035" y="1"/>
                    <a:pt x="98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39"/>
            <p:cNvSpPr/>
            <p:nvPr/>
          </p:nvSpPr>
          <p:spPr>
            <a:xfrm>
              <a:off x="481875" y="4229750"/>
              <a:ext cx="58775" cy="56450"/>
            </a:xfrm>
            <a:custGeom>
              <a:avLst/>
              <a:gdLst/>
              <a:ahLst/>
              <a:cxnLst/>
              <a:rect l="l" t="t" r="r" b="b"/>
              <a:pathLst>
                <a:path w="2351" h="2258" extrusionOk="0">
                  <a:moveTo>
                    <a:pt x="1218" y="436"/>
                  </a:moveTo>
                  <a:cubicBezTo>
                    <a:pt x="1256" y="436"/>
                    <a:pt x="1295" y="440"/>
                    <a:pt x="1334" y="446"/>
                  </a:cubicBezTo>
                  <a:cubicBezTo>
                    <a:pt x="1710" y="511"/>
                    <a:pt x="1963" y="866"/>
                    <a:pt x="1899" y="1248"/>
                  </a:cubicBezTo>
                  <a:cubicBezTo>
                    <a:pt x="1872" y="1424"/>
                    <a:pt x="1770" y="1586"/>
                    <a:pt x="1619" y="1694"/>
                  </a:cubicBezTo>
                  <a:cubicBezTo>
                    <a:pt x="1499" y="1779"/>
                    <a:pt x="1360" y="1820"/>
                    <a:pt x="1217" y="1820"/>
                  </a:cubicBezTo>
                  <a:cubicBezTo>
                    <a:pt x="1179" y="1820"/>
                    <a:pt x="1141" y="1817"/>
                    <a:pt x="1103" y="1812"/>
                  </a:cubicBezTo>
                  <a:cubicBezTo>
                    <a:pt x="770" y="1752"/>
                    <a:pt x="527" y="1457"/>
                    <a:pt x="527" y="1129"/>
                  </a:cubicBezTo>
                  <a:cubicBezTo>
                    <a:pt x="527" y="1091"/>
                    <a:pt x="532" y="1054"/>
                    <a:pt x="537" y="1010"/>
                  </a:cubicBezTo>
                  <a:cubicBezTo>
                    <a:pt x="595" y="678"/>
                    <a:pt x="886" y="436"/>
                    <a:pt x="1218" y="436"/>
                  </a:cubicBezTo>
                  <a:close/>
                  <a:moveTo>
                    <a:pt x="1220" y="1"/>
                  </a:moveTo>
                  <a:cubicBezTo>
                    <a:pt x="680" y="1"/>
                    <a:pt x="199" y="391"/>
                    <a:pt x="108" y="940"/>
                  </a:cubicBezTo>
                  <a:cubicBezTo>
                    <a:pt x="0" y="1553"/>
                    <a:pt x="415" y="2134"/>
                    <a:pt x="1028" y="2243"/>
                  </a:cubicBezTo>
                  <a:cubicBezTo>
                    <a:pt x="1092" y="2253"/>
                    <a:pt x="1155" y="2258"/>
                    <a:pt x="1218" y="2258"/>
                  </a:cubicBezTo>
                  <a:cubicBezTo>
                    <a:pt x="1452" y="2258"/>
                    <a:pt x="1677" y="2188"/>
                    <a:pt x="1872" y="2049"/>
                  </a:cubicBezTo>
                  <a:cubicBezTo>
                    <a:pt x="2118" y="1876"/>
                    <a:pt x="2279" y="1613"/>
                    <a:pt x="2334" y="1317"/>
                  </a:cubicBezTo>
                  <a:cubicBezTo>
                    <a:pt x="2344" y="1253"/>
                    <a:pt x="2350" y="1188"/>
                    <a:pt x="2350" y="1129"/>
                  </a:cubicBezTo>
                  <a:cubicBezTo>
                    <a:pt x="2350" y="591"/>
                    <a:pt x="1957" y="107"/>
                    <a:pt x="1408" y="17"/>
                  </a:cubicBezTo>
                  <a:cubicBezTo>
                    <a:pt x="1345" y="6"/>
                    <a:pt x="1282" y="1"/>
                    <a:pt x="12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39"/>
            <p:cNvSpPr/>
            <p:nvPr/>
          </p:nvSpPr>
          <p:spPr>
            <a:xfrm>
              <a:off x="487775" y="4421475"/>
              <a:ext cx="49100" cy="45475"/>
            </a:xfrm>
            <a:custGeom>
              <a:avLst/>
              <a:gdLst/>
              <a:ahLst/>
              <a:cxnLst/>
              <a:rect l="l" t="t" r="r" b="b"/>
              <a:pathLst>
                <a:path w="1964" h="1819" extrusionOk="0">
                  <a:moveTo>
                    <a:pt x="980" y="1"/>
                  </a:moveTo>
                  <a:cubicBezTo>
                    <a:pt x="546" y="1"/>
                    <a:pt x="163" y="314"/>
                    <a:pt x="87" y="756"/>
                  </a:cubicBezTo>
                  <a:cubicBezTo>
                    <a:pt x="1" y="1251"/>
                    <a:pt x="334" y="1724"/>
                    <a:pt x="829" y="1805"/>
                  </a:cubicBezTo>
                  <a:cubicBezTo>
                    <a:pt x="881" y="1814"/>
                    <a:pt x="933" y="1818"/>
                    <a:pt x="984" y="1818"/>
                  </a:cubicBezTo>
                  <a:cubicBezTo>
                    <a:pt x="1419" y="1818"/>
                    <a:pt x="1805" y="1505"/>
                    <a:pt x="1877" y="1063"/>
                  </a:cubicBezTo>
                  <a:cubicBezTo>
                    <a:pt x="1963" y="568"/>
                    <a:pt x="1630" y="95"/>
                    <a:pt x="1135" y="14"/>
                  </a:cubicBezTo>
                  <a:cubicBezTo>
                    <a:pt x="1083" y="5"/>
                    <a:pt x="1031" y="1"/>
                    <a:pt x="98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39"/>
            <p:cNvSpPr/>
            <p:nvPr/>
          </p:nvSpPr>
          <p:spPr>
            <a:xfrm>
              <a:off x="483350" y="4416025"/>
              <a:ext cx="57300" cy="56400"/>
            </a:xfrm>
            <a:custGeom>
              <a:avLst/>
              <a:gdLst/>
              <a:ahLst/>
              <a:cxnLst/>
              <a:rect l="l" t="t" r="r" b="b"/>
              <a:pathLst>
                <a:path w="2292" h="2256" extrusionOk="0">
                  <a:moveTo>
                    <a:pt x="1157" y="437"/>
                  </a:moveTo>
                  <a:cubicBezTo>
                    <a:pt x="1196" y="437"/>
                    <a:pt x="1235" y="441"/>
                    <a:pt x="1275" y="447"/>
                  </a:cubicBezTo>
                  <a:cubicBezTo>
                    <a:pt x="1651" y="512"/>
                    <a:pt x="1904" y="867"/>
                    <a:pt x="1840" y="1244"/>
                  </a:cubicBezTo>
                  <a:cubicBezTo>
                    <a:pt x="1813" y="1426"/>
                    <a:pt x="1711" y="1582"/>
                    <a:pt x="1560" y="1689"/>
                  </a:cubicBezTo>
                  <a:cubicBezTo>
                    <a:pt x="1442" y="1774"/>
                    <a:pt x="1305" y="1818"/>
                    <a:pt x="1163" y="1818"/>
                  </a:cubicBezTo>
                  <a:cubicBezTo>
                    <a:pt x="1123" y="1818"/>
                    <a:pt x="1084" y="1815"/>
                    <a:pt x="1044" y="1808"/>
                  </a:cubicBezTo>
                  <a:cubicBezTo>
                    <a:pt x="860" y="1775"/>
                    <a:pt x="704" y="1679"/>
                    <a:pt x="597" y="1528"/>
                  </a:cubicBezTo>
                  <a:cubicBezTo>
                    <a:pt x="511" y="1410"/>
                    <a:pt x="468" y="1269"/>
                    <a:pt x="468" y="1130"/>
                  </a:cubicBezTo>
                  <a:cubicBezTo>
                    <a:pt x="468" y="1088"/>
                    <a:pt x="473" y="1050"/>
                    <a:pt x="478" y="1011"/>
                  </a:cubicBezTo>
                  <a:cubicBezTo>
                    <a:pt x="536" y="675"/>
                    <a:pt x="826" y="437"/>
                    <a:pt x="1157" y="437"/>
                  </a:cubicBezTo>
                  <a:close/>
                  <a:moveTo>
                    <a:pt x="1154" y="1"/>
                  </a:moveTo>
                  <a:cubicBezTo>
                    <a:pt x="616" y="1"/>
                    <a:pt x="140" y="389"/>
                    <a:pt x="49" y="937"/>
                  </a:cubicBezTo>
                  <a:cubicBezTo>
                    <a:pt x="1" y="1232"/>
                    <a:pt x="65" y="1534"/>
                    <a:pt x="242" y="1780"/>
                  </a:cubicBezTo>
                  <a:cubicBezTo>
                    <a:pt x="414" y="2028"/>
                    <a:pt x="672" y="2190"/>
                    <a:pt x="969" y="2237"/>
                  </a:cubicBezTo>
                  <a:cubicBezTo>
                    <a:pt x="1036" y="2249"/>
                    <a:pt x="1103" y="2255"/>
                    <a:pt x="1169" y="2255"/>
                  </a:cubicBezTo>
                  <a:cubicBezTo>
                    <a:pt x="1399" y="2255"/>
                    <a:pt x="1620" y="2183"/>
                    <a:pt x="1813" y="2050"/>
                  </a:cubicBezTo>
                  <a:cubicBezTo>
                    <a:pt x="2059" y="1872"/>
                    <a:pt x="2220" y="1614"/>
                    <a:pt x="2275" y="1318"/>
                  </a:cubicBezTo>
                  <a:cubicBezTo>
                    <a:pt x="2285" y="1254"/>
                    <a:pt x="2291" y="1189"/>
                    <a:pt x="2291" y="1125"/>
                  </a:cubicBezTo>
                  <a:cubicBezTo>
                    <a:pt x="2291" y="587"/>
                    <a:pt x="1898" y="108"/>
                    <a:pt x="1349" y="18"/>
                  </a:cubicBezTo>
                  <a:cubicBezTo>
                    <a:pt x="1284" y="6"/>
                    <a:pt x="1218" y="1"/>
                    <a:pt x="11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39"/>
            <p:cNvSpPr/>
            <p:nvPr/>
          </p:nvSpPr>
          <p:spPr>
            <a:xfrm>
              <a:off x="610250" y="4235200"/>
              <a:ext cx="49075" cy="45525"/>
            </a:xfrm>
            <a:custGeom>
              <a:avLst/>
              <a:gdLst/>
              <a:ahLst/>
              <a:cxnLst/>
              <a:rect l="l" t="t" r="r" b="b"/>
              <a:pathLst>
                <a:path w="1963" h="1821" extrusionOk="0">
                  <a:moveTo>
                    <a:pt x="984" y="1"/>
                  </a:moveTo>
                  <a:cubicBezTo>
                    <a:pt x="544" y="1"/>
                    <a:pt x="158" y="311"/>
                    <a:pt x="80" y="760"/>
                  </a:cubicBezTo>
                  <a:cubicBezTo>
                    <a:pt x="0" y="1255"/>
                    <a:pt x="333" y="1723"/>
                    <a:pt x="829" y="1809"/>
                  </a:cubicBezTo>
                  <a:cubicBezTo>
                    <a:pt x="878" y="1817"/>
                    <a:pt x="927" y="1821"/>
                    <a:pt x="976" y="1821"/>
                  </a:cubicBezTo>
                  <a:cubicBezTo>
                    <a:pt x="1412" y="1821"/>
                    <a:pt x="1799" y="1507"/>
                    <a:pt x="1876" y="1062"/>
                  </a:cubicBezTo>
                  <a:cubicBezTo>
                    <a:pt x="1963" y="566"/>
                    <a:pt x="1629" y="99"/>
                    <a:pt x="1134" y="13"/>
                  </a:cubicBezTo>
                  <a:cubicBezTo>
                    <a:pt x="1084" y="5"/>
                    <a:pt x="1034" y="1"/>
                    <a:pt x="9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39"/>
            <p:cNvSpPr/>
            <p:nvPr/>
          </p:nvSpPr>
          <p:spPr>
            <a:xfrm>
              <a:off x="604325" y="4229750"/>
              <a:ext cx="58625" cy="56450"/>
            </a:xfrm>
            <a:custGeom>
              <a:avLst/>
              <a:gdLst/>
              <a:ahLst/>
              <a:cxnLst/>
              <a:rect l="l" t="t" r="r" b="b"/>
              <a:pathLst>
                <a:path w="2345" h="2258" extrusionOk="0">
                  <a:moveTo>
                    <a:pt x="1218" y="436"/>
                  </a:moveTo>
                  <a:cubicBezTo>
                    <a:pt x="1256" y="436"/>
                    <a:pt x="1295" y="440"/>
                    <a:pt x="1334" y="446"/>
                  </a:cubicBezTo>
                  <a:cubicBezTo>
                    <a:pt x="1711" y="511"/>
                    <a:pt x="1962" y="866"/>
                    <a:pt x="1898" y="1248"/>
                  </a:cubicBezTo>
                  <a:cubicBezTo>
                    <a:pt x="1866" y="1424"/>
                    <a:pt x="1769" y="1586"/>
                    <a:pt x="1619" y="1694"/>
                  </a:cubicBezTo>
                  <a:cubicBezTo>
                    <a:pt x="1496" y="1779"/>
                    <a:pt x="1355" y="1820"/>
                    <a:pt x="1214" y="1820"/>
                  </a:cubicBezTo>
                  <a:cubicBezTo>
                    <a:pt x="1177" y="1820"/>
                    <a:pt x="1140" y="1817"/>
                    <a:pt x="1103" y="1812"/>
                  </a:cubicBezTo>
                  <a:cubicBezTo>
                    <a:pt x="764" y="1752"/>
                    <a:pt x="527" y="1457"/>
                    <a:pt x="527" y="1129"/>
                  </a:cubicBezTo>
                  <a:cubicBezTo>
                    <a:pt x="527" y="1091"/>
                    <a:pt x="527" y="1054"/>
                    <a:pt x="533" y="1010"/>
                  </a:cubicBezTo>
                  <a:cubicBezTo>
                    <a:pt x="590" y="678"/>
                    <a:pt x="886" y="436"/>
                    <a:pt x="1218" y="436"/>
                  </a:cubicBezTo>
                  <a:close/>
                  <a:moveTo>
                    <a:pt x="1216" y="1"/>
                  </a:moveTo>
                  <a:cubicBezTo>
                    <a:pt x="676" y="1"/>
                    <a:pt x="199" y="391"/>
                    <a:pt x="103" y="940"/>
                  </a:cubicBezTo>
                  <a:cubicBezTo>
                    <a:pt x="1" y="1553"/>
                    <a:pt x="414" y="2134"/>
                    <a:pt x="1027" y="2243"/>
                  </a:cubicBezTo>
                  <a:cubicBezTo>
                    <a:pt x="1090" y="2253"/>
                    <a:pt x="1153" y="2258"/>
                    <a:pt x="1216" y="2258"/>
                  </a:cubicBezTo>
                  <a:cubicBezTo>
                    <a:pt x="1449" y="2258"/>
                    <a:pt x="1677" y="2188"/>
                    <a:pt x="1872" y="2049"/>
                  </a:cubicBezTo>
                  <a:cubicBezTo>
                    <a:pt x="2113" y="1876"/>
                    <a:pt x="2280" y="1613"/>
                    <a:pt x="2329" y="1317"/>
                  </a:cubicBezTo>
                  <a:cubicBezTo>
                    <a:pt x="2339" y="1253"/>
                    <a:pt x="2344" y="1188"/>
                    <a:pt x="2344" y="1129"/>
                  </a:cubicBezTo>
                  <a:cubicBezTo>
                    <a:pt x="2344" y="591"/>
                    <a:pt x="1957" y="107"/>
                    <a:pt x="1404" y="17"/>
                  </a:cubicBezTo>
                  <a:cubicBezTo>
                    <a:pt x="1341" y="6"/>
                    <a:pt x="1278" y="1"/>
                    <a:pt x="12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39"/>
            <p:cNvSpPr/>
            <p:nvPr/>
          </p:nvSpPr>
          <p:spPr>
            <a:xfrm>
              <a:off x="384425" y="4235200"/>
              <a:ext cx="49075" cy="45525"/>
            </a:xfrm>
            <a:custGeom>
              <a:avLst/>
              <a:gdLst/>
              <a:ahLst/>
              <a:cxnLst/>
              <a:rect l="l" t="t" r="r" b="b"/>
              <a:pathLst>
                <a:path w="1963" h="1821" extrusionOk="0">
                  <a:moveTo>
                    <a:pt x="986" y="1"/>
                  </a:moveTo>
                  <a:cubicBezTo>
                    <a:pt x="549" y="1"/>
                    <a:pt x="163" y="311"/>
                    <a:pt x="87" y="760"/>
                  </a:cubicBezTo>
                  <a:cubicBezTo>
                    <a:pt x="0" y="1255"/>
                    <a:pt x="333" y="1723"/>
                    <a:pt x="834" y="1809"/>
                  </a:cubicBezTo>
                  <a:cubicBezTo>
                    <a:pt x="883" y="1817"/>
                    <a:pt x="932" y="1821"/>
                    <a:pt x="981" y="1821"/>
                  </a:cubicBezTo>
                  <a:cubicBezTo>
                    <a:pt x="1418" y="1821"/>
                    <a:pt x="1805" y="1507"/>
                    <a:pt x="1882" y="1062"/>
                  </a:cubicBezTo>
                  <a:cubicBezTo>
                    <a:pt x="1963" y="566"/>
                    <a:pt x="1629" y="99"/>
                    <a:pt x="1134" y="13"/>
                  </a:cubicBezTo>
                  <a:cubicBezTo>
                    <a:pt x="1084" y="5"/>
                    <a:pt x="1035" y="1"/>
                    <a:pt x="98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39"/>
            <p:cNvSpPr/>
            <p:nvPr/>
          </p:nvSpPr>
          <p:spPr>
            <a:xfrm>
              <a:off x="378500" y="4229750"/>
              <a:ext cx="58750" cy="56450"/>
            </a:xfrm>
            <a:custGeom>
              <a:avLst/>
              <a:gdLst/>
              <a:ahLst/>
              <a:cxnLst/>
              <a:rect l="l" t="t" r="r" b="b"/>
              <a:pathLst>
                <a:path w="2350" h="2258" extrusionOk="0">
                  <a:moveTo>
                    <a:pt x="1219" y="436"/>
                  </a:moveTo>
                  <a:cubicBezTo>
                    <a:pt x="1257" y="436"/>
                    <a:pt x="1296" y="440"/>
                    <a:pt x="1334" y="446"/>
                  </a:cubicBezTo>
                  <a:cubicBezTo>
                    <a:pt x="1711" y="511"/>
                    <a:pt x="1962" y="866"/>
                    <a:pt x="1904" y="1248"/>
                  </a:cubicBezTo>
                  <a:cubicBezTo>
                    <a:pt x="1872" y="1424"/>
                    <a:pt x="1769" y="1586"/>
                    <a:pt x="1619" y="1694"/>
                  </a:cubicBezTo>
                  <a:cubicBezTo>
                    <a:pt x="1500" y="1779"/>
                    <a:pt x="1360" y="1820"/>
                    <a:pt x="1217" y="1820"/>
                  </a:cubicBezTo>
                  <a:cubicBezTo>
                    <a:pt x="1179" y="1820"/>
                    <a:pt x="1141" y="1817"/>
                    <a:pt x="1103" y="1812"/>
                  </a:cubicBezTo>
                  <a:cubicBezTo>
                    <a:pt x="769" y="1752"/>
                    <a:pt x="527" y="1457"/>
                    <a:pt x="527" y="1129"/>
                  </a:cubicBezTo>
                  <a:cubicBezTo>
                    <a:pt x="527" y="1091"/>
                    <a:pt x="533" y="1054"/>
                    <a:pt x="538" y="1010"/>
                  </a:cubicBezTo>
                  <a:cubicBezTo>
                    <a:pt x="596" y="678"/>
                    <a:pt x="891" y="436"/>
                    <a:pt x="1219" y="436"/>
                  </a:cubicBezTo>
                  <a:close/>
                  <a:moveTo>
                    <a:pt x="1221" y="1"/>
                  </a:moveTo>
                  <a:cubicBezTo>
                    <a:pt x="681" y="1"/>
                    <a:pt x="204" y="391"/>
                    <a:pt x="108" y="940"/>
                  </a:cubicBezTo>
                  <a:cubicBezTo>
                    <a:pt x="1" y="1553"/>
                    <a:pt x="420" y="2134"/>
                    <a:pt x="1033" y="2243"/>
                  </a:cubicBezTo>
                  <a:cubicBezTo>
                    <a:pt x="1096" y="2253"/>
                    <a:pt x="1159" y="2258"/>
                    <a:pt x="1222" y="2258"/>
                  </a:cubicBezTo>
                  <a:cubicBezTo>
                    <a:pt x="1454" y="2258"/>
                    <a:pt x="1681" y="2188"/>
                    <a:pt x="1872" y="2049"/>
                  </a:cubicBezTo>
                  <a:cubicBezTo>
                    <a:pt x="2119" y="1876"/>
                    <a:pt x="2280" y="1613"/>
                    <a:pt x="2334" y="1317"/>
                  </a:cubicBezTo>
                  <a:cubicBezTo>
                    <a:pt x="2344" y="1253"/>
                    <a:pt x="2350" y="1188"/>
                    <a:pt x="2350" y="1129"/>
                  </a:cubicBezTo>
                  <a:cubicBezTo>
                    <a:pt x="2350" y="591"/>
                    <a:pt x="1957" y="107"/>
                    <a:pt x="1409" y="17"/>
                  </a:cubicBezTo>
                  <a:cubicBezTo>
                    <a:pt x="1346" y="6"/>
                    <a:pt x="1283" y="1"/>
                    <a:pt x="12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657;p39"/>
            <p:cNvSpPr/>
            <p:nvPr/>
          </p:nvSpPr>
          <p:spPr>
            <a:xfrm>
              <a:off x="438450" y="4324550"/>
              <a:ext cx="49100" cy="45575"/>
            </a:xfrm>
            <a:custGeom>
              <a:avLst/>
              <a:gdLst/>
              <a:ahLst/>
              <a:cxnLst/>
              <a:rect l="l" t="t" r="r" b="b"/>
              <a:pathLst>
                <a:path w="1964" h="1823" extrusionOk="0">
                  <a:moveTo>
                    <a:pt x="977" y="1"/>
                  </a:moveTo>
                  <a:cubicBezTo>
                    <a:pt x="540" y="1"/>
                    <a:pt x="158" y="315"/>
                    <a:pt x="81" y="762"/>
                  </a:cubicBezTo>
                  <a:cubicBezTo>
                    <a:pt x="1" y="1257"/>
                    <a:pt x="334" y="1724"/>
                    <a:pt x="829" y="1811"/>
                  </a:cubicBezTo>
                  <a:cubicBezTo>
                    <a:pt x="878" y="1819"/>
                    <a:pt x="928" y="1823"/>
                    <a:pt x="976" y="1823"/>
                  </a:cubicBezTo>
                  <a:cubicBezTo>
                    <a:pt x="1413" y="1823"/>
                    <a:pt x="1799" y="1508"/>
                    <a:pt x="1877" y="1064"/>
                  </a:cubicBezTo>
                  <a:cubicBezTo>
                    <a:pt x="1963" y="568"/>
                    <a:pt x="1629" y="101"/>
                    <a:pt x="1135" y="15"/>
                  </a:cubicBezTo>
                  <a:cubicBezTo>
                    <a:pt x="1082" y="5"/>
                    <a:pt x="1029" y="1"/>
                    <a:pt x="97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658;p39"/>
            <p:cNvSpPr/>
            <p:nvPr/>
          </p:nvSpPr>
          <p:spPr>
            <a:xfrm>
              <a:off x="432550" y="4319125"/>
              <a:ext cx="58600" cy="56450"/>
            </a:xfrm>
            <a:custGeom>
              <a:avLst/>
              <a:gdLst/>
              <a:ahLst/>
              <a:cxnLst/>
              <a:rect l="l" t="t" r="r" b="b"/>
              <a:pathLst>
                <a:path w="2344" h="2258" extrusionOk="0">
                  <a:moveTo>
                    <a:pt x="1216" y="437"/>
                  </a:moveTo>
                  <a:cubicBezTo>
                    <a:pt x="1254" y="437"/>
                    <a:pt x="1294" y="440"/>
                    <a:pt x="1333" y="447"/>
                  </a:cubicBezTo>
                  <a:cubicBezTo>
                    <a:pt x="1710" y="512"/>
                    <a:pt x="1962" y="866"/>
                    <a:pt x="1897" y="1242"/>
                  </a:cubicBezTo>
                  <a:cubicBezTo>
                    <a:pt x="1839" y="1582"/>
                    <a:pt x="1545" y="1821"/>
                    <a:pt x="1212" y="1821"/>
                  </a:cubicBezTo>
                  <a:cubicBezTo>
                    <a:pt x="1176" y="1821"/>
                    <a:pt x="1139" y="1818"/>
                    <a:pt x="1102" y="1812"/>
                  </a:cubicBezTo>
                  <a:cubicBezTo>
                    <a:pt x="763" y="1753"/>
                    <a:pt x="527" y="1457"/>
                    <a:pt x="527" y="1130"/>
                  </a:cubicBezTo>
                  <a:cubicBezTo>
                    <a:pt x="527" y="1092"/>
                    <a:pt x="527" y="1055"/>
                    <a:pt x="537" y="1011"/>
                  </a:cubicBezTo>
                  <a:cubicBezTo>
                    <a:pt x="590" y="675"/>
                    <a:pt x="884" y="437"/>
                    <a:pt x="1216" y="437"/>
                  </a:cubicBezTo>
                  <a:close/>
                  <a:moveTo>
                    <a:pt x="1217" y="1"/>
                  </a:moveTo>
                  <a:cubicBezTo>
                    <a:pt x="677" y="1"/>
                    <a:pt x="199" y="391"/>
                    <a:pt x="102" y="941"/>
                  </a:cubicBezTo>
                  <a:cubicBezTo>
                    <a:pt x="0" y="1554"/>
                    <a:pt x="413" y="2135"/>
                    <a:pt x="1026" y="2242"/>
                  </a:cubicBezTo>
                  <a:cubicBezTo>
                    <a:pt x="1089" y="2253"/>
                    <a:pt x="1152" y="2258"/>
                    <a:pt x="1214" y="2258"/>
                  </a:cubicBezTo>
                  <a:cubicBezTo>
                    <a:pt x="1755" y="2258"/>
                    <a:pt x="2237" y="1868"/>
                    <a:pt x="2328" y="1318"/>
                  </a:cubicBezTo>
                  <a:cubicBezTo>
                    <a:pt x="2339" y="1254"/>
                    <a:pt x="2344" y="1189"/>
                    <a:pt x="2344" y="1130"/>
                  </a:cubicBezTo>
                  <a:cubicBezTo>
                    <a:pt x="2344" y="586"/>
                    <a:pt x="1957" y="108"/>
                    <a:pt x="1403" y="16"/>
                  </a:cubicBezTo>
                  <a:cubicBezTo>
                    <a:pt x="1341" y="6"/>
                    <a:pt x="1278" y="1"/>
                    <a:pt x="12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659;p39"/>
            <p:cNvSpPr/>
            <p:nvPr/>
          </p:nvSpPr>
          <p:spPr>
            <a:xfrm>
              <a:off x="324475" y="4324550"/>
              <a:ext cx="49050" cy="45575"/>
            </a:xfrm>
            <a:custGeom>
              <a:avLst/>
              <a:gdLst/>
              <a:ahLst/>
              <a:cxnLst/>
              <a:rect l="l" t="t" r="r" b="b"/>
              <a:pathLst>
                <a:path w="1962" h="1823" extrusionOk="0">
                  <a:moveTo>
                    <a:pt x="973" y="1"/>
                  </a:moveTo>
                  <a:cubicBezTo>
                    <a:pt x="539" y="1"/>
                    <a:pt x="158" y="315"/>
                    <a:pt x="80" y="762"/>
                  </a:cubicBezTo>
                  <a:cubicBezTo>
                    <a:pt x="0" y="1257"/>
                    <a:pt x="333" y="1724"/>
                    <a:pt x="828" y="1811"/>
                  </a:cubicBezTo>
                  <a:cubicBezTo>
                    <a:pt x="877" y="1819"/>
                    <a:pt x="926" y="1823"/>
                    <a:pt x="975" y="1823"/>
                  </a:cubicBezTo>
                  <a:cubicBezTo>
                    <a:pt x="1413" y="1823"/>
                    <a:pt x="1799" y="1508"/>
                    <a:pt x="1877" y="1064"/>
                  </a:cubicBezTo>
                  <a:cubicBezTo>
                    <a:pt x="1962" y="568"/>
                    <a:pt x="1629" y="101"/>
                    <a:pt x="1130" y="15"/>
                  </a:cubicBezTo>
                  <a:cubicBezTo>
                    <a:pt x="1077" y="5"/>
                    <a:pt x="1025" y="1"/>
                    <a:pt x="97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39"/>
            <p:cNvSpPr/>
            <p:nvPr/>
          </p:nvSpPr>
          <p:spPr>
            <a:xfrm>
              <a:off x="318550" y="4319125"/>
              <a:ext cx="58625" cy="56450"/>
            </a:xfrm>
            <a:custGeom>
              <a:avLst/>
              <a:gdLst/>
              <a:ahLst/>
              <a:cxnLst/>
              <a:rect l="l" t="t" r="r" b="b"/>
              <a:pathLst>
                <a:path w="2345" h="2258" extrusionOk="0">
                  <a:moveTo>
                    <a:pt x="1217" y="437"/>
                  </a:moveTo>
                  <a:cubicBezTo>
                    <a:pt x="1255" y="437"/>
                    <a:pt x="1295" y="440"/>
                    <a:pt x="1334" y="447"/>
                  </a:cubicBezTo>
                  <a:cubicBezTo>
                    <a:pt x="1710" y="512"/>
                    <a:pt x="1963" y="866"/>
                    <a:pt x="1898" y="1242"/>
                  </a:cubicBezTo>
                  <a:cubicBezTo>
                    <a:pt x="1840" y="1582"/>
                    <a:pt x="1541" y="1821"/>
                    <a:pt x="1211" y="1821"/>
                  </a:cubicBezTo>
                  <a:cubicBezTo>
                    <a:pt x="1175" y="1821"/>
                    <a:pt x="1138" y="1818"/>
                    <a:pt x="1102" y="1812"/>
                  </a:cubicBezTo>
                  <a:cubicBezTo>
                    <a:pt x="764" y="1753"/>
                    <a:pt x="528" y="1457"/>
                    <a:pt x="528" y="1130"/>
                  </a:cubicBezTo>
                  <a:cubicBezTo>
                    <a:pt x="528" y="1092"/>
                    <a:pt x="528" y="1055"/>
                    <a:pt x="533" y="1011"/>
                  </a:cubicBezTo>
                  <a:cubicBezTo>
                    <a:pt x="591" y="675"/>
                    <a:pt x="885" y="437"/>
                    <a:pt x="1217" y="437"/>
                  </a:cubicBezTo>
                  <a:close/>
                  <a:moveTo>
                    <a:pt x="1218" y="1"/>
                  </a:moveTo>
                  <a:cubicBezTo>
                    <a:pt x="678" y="1"/>
                    <a:pt x="199" y="391"/>
                    <a:pt x="102" y="941"/>
                  </a:cubicBezTo>
                  <a:cubicBezTo>
                    <a:pt x="0" y="1554"/>
                    <a:pt x="414" y="2135"/>
                    <a:pt x="1027" y="2242"/>
                  </a:cubicBezTo>
                  <a:cubicBezTo>
                    <a:pt x="1090" y="2253"/>
                    <a:pt x="1153" y="2258"/>
                    <a:pt x="1215" y="2258"/>
                  </a:cubicBezTo>
                  <a:cubicBezTo>
                    <a:pt x="1756" y="2258"/>
                    <a:pt x="2237" y="1868"/>
                    <a:pt x="2328" y="1318"/>
                  </a:cubicBezTo>
                  <a:cubicBezTo>
                    <a:pt x="2340" y="1254"/>
                    <a:pt x="2345" y="1189"/>
                    <a:pt x="2345" y="1130"/>
                  </a:cubicBezTo>
                  <a:cubicBezTo>
                    <a:pt x="2345" y="586"/>
                    <a:pt x="1958" y="108"/>
                    <a:pt x="1404" y="16"/>
                  </a:cubicBezTo>
                  <a:cubicBezTo>
                    <a:pt x="1342" y="6"/>
                    <a:pt x="1279" y="1"/>
                    <a:pt x="12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39"/>
            <p:cNvSpPr/>
            <p:nvPr/>
          </p:nvSpPr>
          <p:spPr>
            <a:xfrm>
              <a:off x="610925" y="4421475"/>
              <a:ext cx="46125" cy="39625"/>
            </a:xfrm>
            <a:custGeom>
              <a:avLst/>
              <a:gdLst/>
              <a:ahLst/>
              <a:cxnLst/>
              <a:rect l="l" t="t" r="r" b="b"/>
              <a:pathLst>
                <a:path w="1845" h="1585" extrusionOk="0">
                  <a:moveTo>
                    <a:pt x="951" y="1"/>
                  </a:moveTo>
                  <a:cubicBezTo>
                    <a:pt x="514" y="1"/>
                    <a:pt x="130" y="314"/>
                    <a:pt x="53" y="756"/>
                  </a:cubicBezTo>
                  <a:cubicBezTo>
                    <a:pt x="0" y="1079"/>
                    <a:pt x="124" y="1386"/>
                    <a:pt x="343" y="1584"/>
                  </a:cubicBezTo>
                  <a:lnTo>
                    <a:pt x="1844" y="724"/>
                  </a:lnTo>
                  <a:cubicBezTo>
                    <a:pt x="1769" y="369"/>
                    <a:pt x="1484" y="78"/>
                    <a:pt x="1107" y="14"/>
                  </a:cubicBezTo>
                  <a:cubicBezTo>
                    <a:pt x="1055" y="5"/>
                    <a:pt x="1003" y="1"/>
                    <a:pt x="95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39"/>
            <p:cNvSpPr/>
            <p:nvPr/>
          </p:nvSpPr>
          <p:spPr>
            <a:xfrm>
              <a:off x="605650" y="4417650"/>
              <a:ext cx="56350" cy="48425"/>
            </a:xfrm>
            <a:custGeom>
              <a:avLst/>
              <a:gdLst/>
              <a:ahLst/>
              <a:cxnLst/>
              <a:rect l="l" t="t" r="r" b="b"/>
              <a:pathLst>
                <a:path w="2254" h="1937" extrusionOk="0">
                  <a:moveTo>
                    <a:pt x="1155" y="0"/>
                  </a:moveTo>
                  <a:cubicBezTo>
                    <a:pt x="619" y="0"/>
                    <a:pt x="146" y="389"/>
                    <a:pt x="50" y="936"/>
                  </a:cubicBezTo>
                  <a:cubicBezTo>
                    <a:pt x="1" y="1232"/>
                    <a:pt x="71" y="1534"/>
                    <a:pt x="243" y="1780"/>
                  </a:cubicBezTo>
                  <a:cubicBezTo>
                    <a:pt x="281" y="1834"/>
                    <a:pt x="329" y="1888"/>
                    <a:pt x="378" y="1936"/>
                  </a:cubicBezTo>
                  <a:lnTo>
                    <a:pt x="780" y="1700"/>
                  </a:lnTo>
                  <a:cubicBezTo>
                    <a:pt x="711" y="1656"/>
                    <a:pt x="651" y="1598"/>
                    <a:pt x="598" y="1527"/>
                  </a:cubicBezTo>
                  <a:cubicBezTo>
                    <a:pt x="517" y="1410"/>
                    <a:pt x="474" y="1269"/>
                    <a:pt x="474" y="1130"/>
                  </a:cubicBezTo>
                  <a:cubicBezTo>
                    <a:pt x="474" y="1087"/>
                    <a:pt x="474" y="1050"/>
                    <a:pt x="480" y="1011"/>
                  </a:cubicBezTo>
                  <a:cubicBezTo>
                    <a:pt x="537" y="675"/>
                    <a:pt x="832" y="437"/>
                    <a:pt x="1163" y="437"/>
                  </a:cubicBezTo>
                  <a:cubicBezTo>
                    <a:pt x="1202" y="437"/>
                    <a:pt x="1241" y="440"/>
                    <a:pt x="1281" y="447"/>
                  </a:cubicBezTo>
                  <a:cubicBezTo>
                    <a:pt x="1604" y="501"/>
                    <a:pt x="1835" y="770"/>
                    <a:pt x="1851" y="1082"/>
                  </a:cubicBezTo>
                  <a:lnTo>
                    <a:pt x="2254" y="850"/>
                  </a:lnTo>
                  <a:cubicBezTo>
                    <a:pt x="2152" y="430"/>
                    <a:pt x="1807" y="92"/>
                    <a:pt x="1351" y="17"/>
                  </a:cubicBezTo>
                  <a:cubicBezTo>
                    <a:pt x="1285" y="6"/>
                    <a:pt x="1220" y="0"/>
                    <a:pt x="11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39"/>
            <p:cNvSpPr/>
            <p:nvPr/>
          </p:nvSpPr>
          <p:spPr>
            <a:xfrm>
              <a:off x="386150" y="4421475"/>
              <a:ext cx="47350" cy="43925"/>
            </a:xfrm>
            <a:custGeom>
              <a:avLst/>
              <a:gdLst/>
              <a:ahLst/>
              <a:cxnLst/>
              <a:rect l="l" t="t" r="r" b="b"/>
              <a:pathLst>
                <a:path w="1894" h="1757" extrusionOk="0">
                  <a:moveTo>
                    <a:pt x="911" y="1"/>
                  </a:moveTo>
                  <a:cubicBezTo>
                    <a:pt x="477" y="1"/>
                    <a:pt x="94" y="314"/>
                    <a:pt x="18" y="756"/>
                  </a:cubicBezTo>
                  <a:cubicBezTo>
                    <a:pt x="1" y="858"/>
                    <a:pt x="1" y="955"/>
                    <a:pt x="18" y="1051"/>
                  </a:cubicBezTo>
                  <a:lnTo>
                    <a:pt x="1243" y="1756"/>
                  </a:lnTo>
                  <a:cubicBezTo>
                    <a:pt x="1527" y="1649"/>
                    <a:pt x="1753" y="1391"/>
                    <a:pt x="1813" y="1063"/>
                  </a:cubicBezTo>
                  <a:cubicBezTo>
                    <a:pt x="1894" y="568"/>
                    <a:pt x="1560" y="95"/>
                    <a:pt x="1065" y="14"/>
                  </a:cubicBezTo>
                  <a:cubicBezTo>
                    <a:pt x="1013" y="5"/>
                    <a:pt x="962" y="1"/>
                    <a:pt x="91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39"/>
            <p:cNvSpPr/>
            <p:nvPr/>
          </p:nvSpPr>
          <p:spPr>
            <a:xfrm>
              <a:off x="380775" y="4416025"/>
              <a:ext cx="56475" cy="53000"/>
            </a:xfrm>
            <a:custGeom>
              <a:avLst/>
              <a:gdLst/>
              <a:ahLst/>
              <a:cxnLst/>
              <a:rect l="l" t="t" r="r" b="b"/>
              <a:pathLst>
                <a:path w="2259" h="2120" extrusionOk="0">
                  <a:moveTo>
                    <a:pt x="1122" y="1"/>
                  </a:moveTo>
                  <a:cubicBezTo>
                    <a:pt x="586" y="1"/>
                    <a:pt x="113" y="389"/>
                    <a:pt x="17" y="937"/>
                  </a:cubicBezTo>
                  <a:cubicBezTo>
                    <a:pt x="7" y="1011"/>
                    <a:pt x="0" y="1082"/>
                    <a:pt x="0" y="1157"/>
                  </a:cubicBezTo>
                  <a:lnTo>
                    <a:pt x="523" y="1458"/>
                  </a:lnTo>
                  <a:cubicBezTo>
                    <a:pt x="469" y="1356"/>
                    <a:pt x="436" y="1244"/>
                    <a:pt x="436" y="1125"/>
                  </a:cubicBezTo>
                  <a:cubicBezTo>
                    <a:pt x="436" y="1088"/>
                    <a:pt x="442" y="1050"/>
                    <a:pt x="447" y="1011"/>
                  </a:cubicBezTo>
                  <a:cubicBezTo>
                    <a:pt x="505" y="675"/>
                    <a:pt x="799" y="437"/>
                    <a:pt x="1127" y="437"/>
                  </a:cubicBezTo>
                  <a:cubicBezTo>
                    <a:pt x="1165" y="437"/>
                    <a:pt x="1204" y="441"/>
                    <a:pt x="1243" y="447"/>
                  </a:cubicBezTo>
                  <a:cubicBezTo>
                    <a:pt x="1620" y="512"/>
                    <a:pt x="1871" y="867"/>
                    <a:pt x="1813" y="1244"/>
                  </a:cubicBezTo>
                  <a:cubicBezTo>
                    <a:pt x="1781" y="1426"/>
                    <a:pt x="1678" y="1582"/>
                    <a:pt x="1528" y="1689"/>
                  </a:cubicBezTo>
                  <a:cubicBezTo>
                    <a:pt x="1415" y="1770"/>
                    <a:pt x="1286" y="1813"/>
                    <a:pt x="1146" y="1818"/>
                  </a:cubicBezTo>
                  <a:lnTo>
                    <a:pt x="1668" y="2120"/>
                  </a:lnTo>
                  <a:cubicBezTo>
                    <a:pt x="1705" y="2098"/>
                    <a:pt x="1742" y="2071"/>
                    <a:pt x="1781" y="2050"/>
                  </a:cubicBezTo>
                  <a:cubicBezTo>
                    <a:pt x="2028" y="1872"/>
                    <a:pt x="2189" y="1614"/>
                    <a:pt x="2243" y="1318"/>
                  </a:cubicBezTo>
                  <a:cubicBezTo>
                    <a:pt x="2253" y="1254"/>
                    <a:pt x="2259" y="1189"/>
                    <a:pt x="2259" y="1125"/>
                  </a:cubicBezTo>
                  <a:cubicBezTo>
                    <a:pt x="2259" y="587"/>
                    <a:pt x="1866" y="108"/>
                    <a:pt x="1318" y="18"/>
                  </a:cubicBezTo>
                  <a:cubicBezTo>
                    <a:pt x="1252" y="6"/>
                    <a:pt x="1187" y="1"/>
                    <a:pt x="11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65" name="Google Shape;665;p39"/>
          <p:cNvGrpSpPr/>
          <p:nvPr/>
        </p:nvGrpSpPr>
        <p:grpSpPr>
          <a:xfrm flipH="1">
            <a:off x="8227017" y="218610"/>
            <a:ext cx="783131" cy="901188"/>
            <a:chOff x="195700" y="4156600"/>
            <a:chExt cx="645775" cy="743125"/>
          </a:xfrm>
        </p:grpSpPr>
        <p:sp>
          <p:nvSpPr>
            <p:cNvPr id="666" name="Google Shape;666;p39"/>
            <p:cNvSpPr/>
            <p:nvPr/>
          </p:nvSpPr>
          <p:spPr>
            <a:xfrm>
              <a:off x="201075" y="4162125"/>
              <a:ext cx="634200" cy="732200"/>
            </a:xfrm>
            <a:custGeom>
              <a:avLst/>
              <a:gdLst/>
              <a:ahLst/>
              <a:cxnLst/>
              <a:rect l="l" t="t" r="r" b="b"/>
              <a:pathLst>
                <a:path w="25368" h="29288" extrusionOk="0">
                  <a:moveTo>
                    <a:pt x="12684" y="0"/>
                  </a:moveTo>
                  <a:lnTo>
                    <a:pt x="1" y="7323"/>
                  </a:lnTo>
                  <a:lnTo>
                    <a:pt x="1" y="21964"/>
                  </a:lnTo>
                  <a:lnTo>
                    <a:pt x="12684" y="29288"/>
                  </a:lnTo>
                  <a:lnTo>
                    <a:pt x="25368" y="21964"/>
                  </a:lnTo>
                  <a:lnTo>
                    <a:pt x="25368" y="7323"/>
                  </a:lnTo>
                  <a:lnTo>
                    <a:pt x="1268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39"/>
            <p:cNvSpPr/>
            <p:nvPr/>
          </p:nvSpPr>
          <p:spPr>
            <a:xfrm>
              <a:off x="195700" y="4156600"/>
              <a:ext cx="644975" cy="743125"/>
            </a:xfrm>
            <a:custGeom>
              <a:avLst/>
              <a:gdLst/>
              <a:ahLst/>
              <a:cxnLst/>
              <a:rect l="l" t="t" r="r" b="b"/>
              <a:pathLst>
                <a:path w="25799" h="29725" extrusionOk="0">
                  <a:moveTo>
                    <a:pt x="12899" y="474"/>
                  </a:moveTo>
                  <a:lnTo>
                    <a:pt x="25362" y="7668"/>
                  </a:lnTo>
                  <a:lnTo>
                    <a:pt x="25362" y="22062"/>
                  </a:lnTo>
                  <a:lnTo>
                    <a:pt x="12899" y="29256"/>
                  </a:lnTo>
                  <a:lnTo>
                    <a:pt x="435" y="22062"/>
                  </a:lnTo>
                  <a:lnTo>
                    <a:pt x="435" y="7668"/>
                  </a:lnTo>
                  <a:lnTo>
                    <a:pt x="12899" y="474"/>
                  </a:lnTo>
                  <a:close/>
                  <a:moveTo>
                    <a:pt x="12899" y="1"/>
                  </a:moveTo>
                  <a:cubicBezTo>
                    <a:pt x="12861" y="1"/>
                    <a:pt x="12823" y="11"/>
                    <a:pt x="12791" y="33"/>
                  </a:cubicBezTo>
                  <a:lnTo>
                    <a:pt x="107" y="7351"/>
                  </a:lnTo>
                  <a:cubicBezTo>
                    <a:pt x="38" y="7395"/>
                    <a:pt x="0" y="7464"/>
                    <a:pt x="0" y="7544"/>
                  </a:cubicBezTo>
                  <a:lnTo>
                    <a:pt x="0" y="22185"/>
                  </a:lnTo>
                  <a:cubicBezTo>
                    <a:pt x="0" y="22267"/>
                    <a:pt x="38" y="22336"/>
                    <a:pt x="107" y="22374"/>
                  </a:cubicBezTo>
                  <a:lnTo>
                    <a:pt x="12791" y="29697"/>
                  </a:lnTo>
                  <a:cubicBezTo>
                    <a:pt x="12823" y="29719"/>
                    <a:pt x="12862" y="29724"/>
                    <a:pt x="12899" y="29724"/>
                  </a:cubicBezTo>
                  <a:cubicBezTo>
                    <a:pt x="12937" y="29724"/>
                    <a:pt x="12974" y="29719"/>
                    <a:pt x="13006" y="29697"/>
                  </a:cubicBezTo>
                  <a:lnTo>
                    <a:pt x="25690" y="22374"/>
                  </a:lnTo>
                  <a:cubicBezTo>
                    <a:pt x="25754" y="22336"/>
                    <a:pt x="25798" y="22267"/>
                    <a:pt x="25798" y="22185"/>
                  </a:cubicBezTo>
                  <a:lnTo>
                    <a:pt x="25798" y="7544"/>
                  </a:lnTo>
                  <a:cubicBezTo>
                    <a:pt x="25798" y="7464"/>
                    <a:pt x="25754" y="7395"/>
                    <a:pt x="25690" y="7351"/>
                  </a:cubicBezTo>
                  <a:lnTo>
                    <a:pt x="13006" y="33"/>
                  </a:lnTo>
                  <a:cubicBezTo>
                    <a:pt x="12974" y="11"/>
                    <a:pt x="12936" y="1"/>
                    <a:pt x="128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668;p39"/>
            <p:cNvSpPr/>
            <p:nvPr/>
          </p:nvSpPr>
          <p:spPr>
            <a:xfrm>
              <a:off x="518175" y="4345200"/>
              <a:ext cx="317100" cy="549125"/>
            </a:xfrm>
            <a:custGeom>
              <a:avLst/>
              <a:gdLst/>
              <a:ahLst/>
              <a:cxnLst/>
              <a:rect l="l" t="t" r="r" b="b"/>
              <a:pathLst>
                <a:path w="12684" h="21965" extrusionOk="0">
                  <a:moveTo>
                    <a:pt x="12684" y="0"/>
                  </a:moveTo>
                  <a:lnTo>
                    <a:pt x="0" y="7318"/>
                  </a:lnTo>
                  <a:lnTo>
                    <a:pt x="0" y="21965"/>
                  </a:lnTo>
                  <a:lnTo>
                    <a:pt x="12684" y="14641"/>
                  </a:lnTo>
                  <a:lnTo>
                    <a:pt x="1268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39"/>
            <p:cNvSpPr/>
            <p:nvPr/>
          </p:nvSpPr>
          <p:spPr>
            <a:xfrm>
              <a:off x="512650" y="4339650"/>
              <a:ext cx="328025" cy="560075"/>
            </a:xfrm>
            <a:custGeom>
              <a:avLst/>
              <a:gdLst/>
              <a:ahLst/>
              <a:cxnLst/>
              <a:rect l="l" t="t" r="r" b="b"/>
              <a:pathLst>
                <a:path w="13121" h="22403" extrusionOk="0">
                  <a:moveTo>
                    <a:pt x="12684" y="599"/>
                  </a:moveTo>
                  <a:lnTo>
                    <a:pt x="12684" y="14740"/>
                  </a:lnTo>
                  <a:lnTo>
                    <a:pt x="442" y="21805"/>
                  </a:lnTo>
                  <a:lnTo>
                    <a:pt x="442" y="7669"/>
                  </a:lnTo>
                  <a:lnTo>
                    <a:pt x="12684" y="599"/>
                  </a:lnTo>
                  <a:close/>
                  <a:moveTo>
                    <a:pt x="12902" y="1"/>
                  </a:moveTo>
                  <a:cubicBezTo>
                    <a:pt x="12865" y="1"/>
                    <a:pt x="12827" y="10"/>
                    <a:pt x="12791" y="29"/>
                  </a:cubicBezTo>
                  <a:lnTo>
                    <a:pt x="113" y="7352"/>
                  </a:lnTo>
                  <a:cubicBezTo>
                    <a:pt x="43" y="7389"/>
                    <a:pt x="1" y="7465"/>
                    <a:pt x="1" y="7540"/>
                  </a:cubicBezTo>
                  <a:lnTo>
                    <a:pt x="1" y="22187"/>
                  </a:lnTo>
                  <a:cubicBezTo>
                    <a:pt x="1" y="22261"/>
                    <a:pt x="43" y="22338"/>
                    <a:pt x="113" y="22375"/>
                  </a:cubicBezTo>
                  <a:cubicBezTo>
                    <a:pt x="145" y="22397"/>
                    <a:pt x="184" y="22402"/>
                    <a:pt x="221" y="22402"/>
                  </a:cubicBezTo>
                  <a:cubicBezTo>
                    <a:pt x="259" y="22402"/>
                    <a:pt x="296" y="22397"/>
                    <a:pt x="328" y="22375"/>
                  </a:cubicBezTo>
                  <a:lnTo>
                    <a:pt x="13012" y="15052"/>
                  </a:lnTo>
                  <a:cubicBezTo>
                    <a:pt x="13076" y="15014"/>
                    <a:pt x="13120" y="14945"/>
                    <a:pt x="13120" y="14863"/>
                  </a:cubicBezTo>
                  <a:lnTo>
                    <a:pt x="13120" y="222"/>
                  </a:lnTo>
                  <a:cubicBezTo>
                    <a:pt x="13120" y="142"/>
                    <a:pt x="13076" y="73"/>
                    <a:pt x="13012" y="29"/>
                  </a:cubicBezTo>
                  <a:cubicBezTo>
                    <a:pt x="12977" y="10"/>
                    <a:pt x="12940" y="1"/>
                    <a:pt x="1290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39"/>
            <p:cNvSpPr/>
            <p:nvPr/>
          </p:nvSpPr>
          <p:spPr>
            <a:xfrm>
              <a:off x="518175" y="4423850"/>
              <a:ext cx="317100" cy="180550"/>
            </a:xfrm>
            <a:custGeom>
              <a:avLst/>
              <a:gdLst/>
              <a:ahLst/>
              <a:cxnLst/>
              <a:rect l="l" t="t" r="r" b="b"/>
              <a:pathLst>
                <a:path w="12684" h="7222" extrusionOk="0">
                  <a:moveTo>
                    <a:pt x="0" y="7221"/>
                  </a:moveTo>
                  <a:lnTo>
                    <a:pt x="12684" y="0"/>
                  </a:lnTo>
                  <a:close/>
                </a:path>
              </a:pathLst>
            </a:custGeom>
            <a:solidFill>
              <a:srgbClr val="FDF2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39"/>
            <p:cNvSpPr/>
            <p:nvPr/>
          </p:nvSpPr>
          <p:spPr>
            <a:xfrm>
              <a:off x="511850" y="4418400"/>
              <a:ext cx="329625" cy="191350"/>
            </a:xfrm>
            <a:custGeom>
              <a:avLst/>
              <a:gdLst/>
              <a:ahLst/>
              <a:cxnLst/>
              <a:rect l="l" t="t" r="r" b="b"/>
              <a:pathLst>
                <a:path w="13185" h="7654" extrusionOk="0">
                  <a:moveTo>
                    <a:pt x="12937" y="0"/>
                  </a:moveTo>
                  <a:cubicBezTo>
                    <a:pt x="12899" y="0"/>
                    <a:pt x="12860" y="10"/>
                    <a:pt x="12823" y="30"/>
                  </a:cubicBezTo>
                  <a:lnTo>
                    <a:pt x="145" y="7246"/>
                  </a:lnTo>
                  <a:cubicBezTo>
                    <a:pt x="38" y="7304"/>
                    <a:pt x="0" y="7439"/>
                    <a:pt x="65" y="7547"/>
                  </a:cubicBezTo>
                  <a:cubicBezTo>
                    <a:pt x="102" y="7616"/>
                    <a:pt x="177" y="7654"/>
                    <a:pt x="253" y="7654"/>
                  </a:cubicBezTo>
                  <a:cubicBezTo>
                    <a:pt x="291" y="7654"/>
                    <a:pt x="328" y="7649"/>
                    <a:pt x="360" y="7627"/>
                  </a:cubicBezTo>
                  <a:lnTo>
                    <a:pt x="13044" y="407"/>
                  </a:lnTo>
                  <a:cubicBezTo>
                    <a:pt x="13146" y="347"/>
                    <a:pt x="13185" y="213"/>
                    <a:pt x="13125" y="110"/>
                  </a:cubicBezTo>
                  <a:cubicBezTo>
                    <a:pt x="13086" y="39"/>
                    <a:pt x="13013" y="0"/>
                    <a:pt x="129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39"/>
            <p:cNvSpPr/>
            <p:nvPr/>
          </p:nvSpPr>
          <p:spPr>
            <a:xfrm>
              <a:off x="518175" y="4494700"/>
              <a:ext cx="317100" cy="180500"/>
            </a:xfrm>
            <a:custGeom>
              <a:avLst/>
              <a:gdLst/>
              <a:ahLst/>
              <a:cxnLst/>
              <a:rect l="l" t="t" r="r" b="b"/>
              <a:pathLst>
                <a:path w="12684" h="7220" extrusionOk="0">
                  <a:moveTo>
                    <a:pt x="0" y="7220"/>
                  </a:moveTo>
                  <a:lnTo>
                    <a:pt x="12684" y="0"/>
                  </a:lnTo>
                  <a:close/>
                </a:path>
              </a:pathLst>
            </a:custGeom>
            <a:solidFill>
              <a:srgbClr val="FDF2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39"/>
            <p:cNvSpPr/>
            <p:nvPr/>
          </p:nvSpPr>
          <p:spPr>
            <a:xfrm>
              <a:off x="511850" y="4489250"/>
              <a:ext cx="329625" cy="191350"/>
            </a:xfrm>
            <a:custGeom>
              <a:avLst/>
              <a:gdLst/>
              <a:ahLst/>
              <a:cxnLst/>
              <a:rect l="l" t="t" r="r" b="b"/>
              <a:pathLst>
                <a:path w="13185" h="7654" extrusionOk="0">
                  <a:moveTo>
                    <a:pt x="12937" y="0"/>
                  </a:moveTo>
                  <a:cubicBezTo>
                    <a:pt x="12899" y="0"/>
                    <a:pt x="12860" y="10"/>
                    <a:pt x="12823" y="30"/>
                  </a:cubicBezTo>
                  <a:lnTo>
                    <a:pt x="145" y="7244"/>
                  </a:lnTo>
                  <a:cubicBezTo>
                    <a:pt x="38" y="7309"/>
                    <a:pt x="0" y="7438"/>
                    <a:pt x="65" y="7546"/>
                  </a:cubicBezTo>
                  <a:cubicBezTo>
                    <a:pt x="102" y="7616"/>
                    <a:pt x="177" y="7653"/>
                    <a:pt x="253" y="7653"/>
                  </a:cubicBezTo>
                  <a:cubicBezTo>
                    <a:pt x="291" y="7653"/>
                    <a:pt x="328" y="7648"/>
                    <a:pt x="360" y="7626"/>
                  </a:cubicBezTo>
                  <a:lnTo>
                    <a:pt x="13044" y="405"/>
                  </a:lnTo>
                  <a:cubicBezTo>
                    <a:pt x="13146" y="347"/>
                    <a:pt x="13185" y="218"/>
                    <a:pt x="13125" y="110"/>
                  </a:cubicBezTo>
                  <a:cubicBezTo>
                    <a:pt x="13086" y="38"/>
                    <a:pt x="13013" y="0"/>
                    <a:pt x="129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39"/>
            <p:cNvSpPr/>
            <p:nvPr/>
          </p:nvSpPr>
          <p:spPr>
            <a:xfrm>
              <a:off x="518175" y="4565500"/>
              <a:ext cx="317100" cy="180550"/>
            </a:xfrm>
            <a:custGeom>
              <a:avLst/>
              <a:gdLst/>
              <a:ahLst/>
              <a:cxnLst/>
              <a:rect l="l" t="t" r="r" b="b"/>
              <a:pathLst>
                <a:path w="12684" h="7222" extrusionOk="0">
                  <a:moveTo>
                    <a:pt x="0" y="7222"/>
                  </a:moveTo>
                  <a:lnTo>
                    <a:pt x="12684" y="1"/>
                  </a:lnTo>
                  <a:close/>
                </a:path>
              </a:pathLst>
            </a:custGeom>
            <a:solidFill>
              <a:srgbClr val="FDF2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39"/>
            <p:cNvSpPr/>
            <p:nvPr/>
          </p:nvSpPr>
          <p:spPr>
            <a:xfrm>
              <a:off x="511850" y="4560125"/>
              <a:ext cx="329625" cy="191450"/>
            </a:xfrm>
            <a:custGeom>
              <a:avLst/>
              <a:gdLst/>
              <a:ahLst/>
              <a:cxnLst/>
              <a:rect l="l" t="t" r="r" b="b"/>
              <a:pathLst>
                <a:path w="13185" h="7658" extrusionOk="0">
                  <a:moveTo>
                    <a:pt x="12933" y="0"/>
                  </a:moveTo>
                  <a:cubicBezTo>
                    <a:pt x="12896" y="0"/>
                    <a:pt x="12858" y="9"/>
                    <a:pt x="12823" y="28"/>
                  </a:cubicBezTo>
                  <a:lnTo>
                    <a:pt x="145" y="7248"/>
                  </a:lnTo>
                  <a:cubicBezTo>
                    <a:pt x="38" y="7308"/>
                    <a:pt x="0" y="7442"/>
                    <a:pt x="65" y="7545"/>
                  </a:cubicBezTo>
                  <a:cubicBezTo>
                    <a:pt x="102" y="7615"/>
                    <a:pt x="177" y="7657"/>
                    <a:pt x="253" y="7657"/>
                  </a:cubicBezTo>
                  <a:cubicBezTo>
                    <a:pt x="291" y="7657"/>
                    <a:pt x="328" y="7647"/>
                    <a:pt x="360" y="7625"/>
                  </a:cubicBezTo>
                  <a:lnTo>
                    <a:pt x="13044" y="409"/>
                  </a:lnTo>
                  <a:cubicBezTo>
                    <a:pt x="13146" y="345"/>
                    <a:pt x="13185" y="216"/>
                    <a:pt x="13125" y="108"/>
                  </a:cubicBezTo>
                  <a:cubicBezTo>
                    <a:pt x="13085" y="40"/>
                    <a:pt x="13011" y="0"/>
                    <a:pt x="129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39"/>
            <p:cNvSpPr/>
            <p:nvPr/>
          </p:nvSpPr>
          <p:spPr>
            <a:xfrm>
              <a:off x="518175" y="4636350"/>
              <a:ext cx="317100" cy="180550"/>
            </a:xfrm>
            <a:custGeom>
              <a:avLst/>
              <a:gdLst/>
              <a:ahLst/>
              <a:cxnLst/>
              <a:rect l="l" t="t" r="r" b="b"/>
              <a:pathLst>
                <a:path w="12684" h="7222" extrusionOk="0">
                  <a:moveTo>
                    <a:pt x="0" y="7222"/>
                  </a:moveTo>
                  <a:lnTo>
                    <a:pt x="12684" y="0"/>
                  </a:lnTo>
                  <a:close/>
                </a:path>
              </a:pathLst>
            </a:custGeom>
            <a:solidFill>
              <a:srgbClr val="FDF2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677;p39"/>
            <p:cNvSpPr/>
            <p:nvPr/>
          </p:nvSpPr>
          <p:spPr>
            <a:xfrm>
              <a:off x="511850" y="4630950"/>
              <a:ext cx="329625" cy="191475"/>
            </a:xfrm>
            <a:custGeom>
              <a:avLst/>
              <a:gdLst/>
              <a:ahLst/>
              <a:cxnLst/>
              <a:rect l="l" t="t" r="r" b="b"/>
              <a:pathLst>
                <a:path w="13185" h="7659" extrusionOk="0">
                  <a:moveTo>
                    <a:pt x="12932" y="0"/>
                  </a:moveTo>
                  <a:cubicBezTo>
                    <a:pt x="12895" y="0"/>
                    <a:pt x="12858" y="9"/>
                    <a:pt x="12823" y="28"/>
                  </a:cubicBezTo>
                  <a:lnTo>
                    <a:pt x="145" y="7249"/>
                  </a:lnTo>
                  <a:cubicBezTo>
                    <a:pt x="38" y="7308"/>
                    <a:pt x="0" y="7443"/>
                    <a:pt x="65" y="7545"/>
                  </a:cubicBezTo>
                  <a:cubicBezTo>
                    <a:pt x="102" y="7616"/>
                    <a:pt x="177" y="7658"/>
                    <a:pt x="253" y="7658"/>
                  </a:cubicBezTo>
                  <a:cubicBezTo>
                    <a:pt x="291" y="7658"/>
                    <a:pt x="328" y="7648"/>
                    <a:pt x="360" y="7626"/>
                  </a:cubicBezTo>
                  <a:lnTo>
                    <a:pt x="13044" y="410"/>
                  </a:lnTo>
                  <a:cubicBezTo>
                    <a:pt x="13146" y="351"/>
                    <a:pt x="13185" y="216"/>
                    <a:pt x="13125" y="109"/>
                  </a:cubicBezTo>
                  <a:cubicBezTo>
                    <a:pt x="13085" y="40"/>
                    <a:pt x="13010" y="0"/>
                    <a:pt x="129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678;p39"/>
            <p:cNvSpPr/>
            <p:nvPr/>
          </p:nvSpPr>
          <p:spPr>
            <a:xfrm>
              <a:off x="201075" y="4162125"/>
              <a:ext cx="634200" cy="366050"/>
            </a:xfrm>
            <a:custGeom>
              <a:avLst/>
              <a:gdLst/>
              <a:ahLst/>
              <a:cxnLst/>
              <a:rect l="l" t="t" r="r" b="b"/>
              <a:pathLst>
                <a:path w="25368" h="14642" extrusionOk="0">
                  <a:moveTo>
                    <a:pt x="12684" y="0"/>
                  </a:moveTo>
                  <a:lnTo>
                    <a:pt x="1" y="7323"/>
                  </a:lnTo>
                  <a:lnTo>
                    <a:pt x="12684" y="14641"/>
                  </a:lnTo>
                  <a:lnTo>
                    <a:pt x="25368" y="7323"/>
                  </a:lnTo>
                  <a:lnTo>
                    <a:pt x="1268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679;p39"/>
            <p:cNvSpPr/>
            <p:nvPr/>
          </p:nvSpPr>
          <p:spPr>
            <a:xfrm>
              <a:off x="195700" y="4156600"/>
              <a:ext cx="644975" cy="377075"/>
            </a:xfrm>
            <a:custGeom>
              <a:avLst/>
              <a:gdLst/>
              <a:ahLst/>
              <a:cxnLst/>
              <a:rect l="l" t="t" r="r" b="b"/>
              <a:pathLst>
                <a:path w="25799" h="15083" extrusionOk="0">
                  <a:moveTo>
                    <a:pt x="12899" y="474"/>
                  </a:moveTo>
                  <a:lnTo>
                    <a:pt x="25142" y="7544"/>
                  </a:lnTo>
                  <a:lnTo>
                    <a:pt x="12899" y="14609"/>
                  </a:lnTo>
                  <a:lnTo>
                    <a:pt x="656" y="7544"/>
                  </a:lnTo>
                  <a:lnTo>
                    <a:pt x="12899" y="474"/>
                  </a:lnTo>
                  <a:close/>
                  <a:moveTo>
                    <a:pt x="12899" y="1"/>
                  </a:moveTo>
                  <a:cubicBezTo>
                    <a:pt x="12861" y="1"/>
                    <a:pt x="12823" y="11"/>
                    <a:pt x="12791" y="33"/>
                  </a:cubicBezTo>
                  <a:lnTo>
                    <a:pt x="107" y="7351"/>
                  </a:lnTo>
                  <a:cubicBezTo>
                    <a:pt x="38" y="7395"/>
                    <a:pt x="0" y="7464"/>
                    <a:pt x="0" y="7544"/>
                  </a:cubicBezTo>
                  <a:cubicBezTo>
                    <a:pt x="0" y="7620"/>
                    <a:pt x="38" y="7690"/>
                    <a:pt x="107" y="7733"/>
                  </a:cubicBezTo>
                  <a:lnTo>
                    <a:pt x="12791" y="15056"/>
                  </a:lnTo>
                  <a:cubicBezTo>
                    <a:pt x="12823" y="15073"/>
                    <a:pt x="12862" y="15083"/>
                    <a:pt x="12899" y="15083"/>
                  </a:cubicBezTo>
                  <a:cubicBezTo>
                    <a:pt x="12937" y="15083"/>
                    <a:pt x="12974" y="15073"/>
                    <a:pt x="13006" y="15056"/>
                  </a:cubicBezTo>
                  <a:lnTo>
                    <a:pt x="25690" y="7733"/>
                  </a:lnTo>
                  <a:cubicBezTo>
                    <a:pt x="25754" y="7690"/>
                    <a:pt x="25798" y="7620"/>
                    <a:pt x="25798" y="7544"/>
                  </a:cubicBezTo>
                  <a:cubicBezTo>
                    <a:pt x="25798" y="7464"/>
                    <a:pt x="25754" y="7395"/>
                    <a:pt x="25690" y="7351"/>
                  </a:cubicBezTo>
                  <a:lnTo>
                    <a:pt x="13006" y="33"/>
                  </a:lnTo>
                  <a:cubicBezTo>
                    <a:pt x="12974" y="11"/>
                    <a:pt x="12936" y="1"/>
                    <a:pt x="12899" y="1"/>
                  </a:cubicBezTo>
                  <a:close/>
                </a:path>
              </a:pathLst>
            </a:custGeom>
            <a:solidFill>
              <a:srgbClr val="2322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680;p39"/>
            <p:cNvSpPr/>
            <p:nvPr/>
          </p:nvSpPr>
          <p:spPr>
            <a:xfrm>
              <a:off x="195700" y="4156600"/>
              <a:ext cx="644975" cy="377075"/>
            </a:xfrm>
            <a:custGeom>
              <a:avLst/>
              <a:gdLst/>
              <a:ahLst/>
              <a:cxnLst/>
              <a:rect l="l" t="t" r="r" b="b"/>
              <a:pathLst>
                <a:path w="25799" h="15083" extrusionOk="0">
                  <a:moveTo>
                    <a:pt x="12899" y="474"/>
                  </a:moveTo>
                  <a:lnTo>
                    <a:pt x="25142" y="7544"/>
                  </a:lnTo>
                  <a:lnTo>
                    <a:pt x="12899" y="14609"/>
                  </a:lnTo>
                  <a:lnTo>
                    <a:pt x="656" y="7544"/>
                  </a:lnTo>
                  <a:lnTo>
                    <a:pt x="12899" y="474"/>
                  </a:lnTo>
                  <a:close/>
                  <a:moveTo>
                    <a:pt x="12899" y="1"/>
                  </a:moveTo>
                  <a:cubicBezTo>
                    <a:pt x="12861" y="1"/>
                    <a:pt x="12823" y="11"/>
                    <a:pt x="12791" y="33"/>
                  </a:cubicBezTo>
                  <a:lnTo>
                    <a:pt x="107" y="7351"/>
                  </a:lnTo>
                  <a:cubicBezTo>
                    <a:pt x="38" y="7395"/>
                    <a:pt x="0" y="7464"/>
                    <a:pt x="0" y="7544"/>
                  </a:cubicBezTo>
                  <a:cubicBezTo>
                    <a:pt x="0" y="7620"/>
                    <a:pt x="38" y="7690"/>
                    <a:pt x="107" y="7733"/>
                  </a:cubicBezTo>
                  <a:lnTo>
                    <a:pt x="12791" y="15056"/>
                  </a:lnTo>
                  <a:cubicBezTo>
                    <a:pt x="12823" y="15073"/>
                    <a:pt x="12862" y="15083"/>
                    <a:pt x="12899" y="15083"/>
                  </a:cubicBezTo>
                  <a:cubicBezTo>
                    <a:pt x="12937" y="15083"/>
                    <a:pt x="12974" y="15073"/>
                    <a:pt x="13006" y="15056"/>
                  </a:cubicBezTo>
                  <a:lnTo>
                    <a:pt x="25690" y="7733"/>
                  </a:lnTo>
                  <a:cubicBezTo>
                    <a:pt x="25754" y="7690"/>
                    <a:pt x="25798" y="7620"/>
                    <a:pt x="25798" y="7544"/>
                  </a:cubicBezTo>
                  <a:cubicBezTo>
                    <a:pt x="25798" y="7464"/>
                    <a:pt x="25754" y="7395"/>
                    <a:pt x="25690" y="7351"/>
                  </a:cubicBezTo>
                  <a:lnTo>
                    <a:pt x="13006" y="33"/>
                  </a:lnTo>
                  <a:cubicBezTo>
                    <a:pt x="12974" y="11"/>
                    <a:pt x="12936" y="1"/>
                    <a:pt x="128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39"/>
            <p:cNvSpPr/>
            <p:nvPr/>
          </p:nvSpPr>
          <p:spPr>
            <a:xfrm>
              <a:off x="666450" y="4324550"/>
              <a:ext cx="49050" cy="45575"/>
            </a:xfrm>
            <a:custGeom>
              <a:avLst/>
              <a:gdLst/>
              <a:ahLst/>
              <a:cxnLst/>
              <a:rect l="l" t="t" r="r" b="b"/>
              <a:pathLst>
                <a:path w="1962" h="1823" extrusionOk="0">
                  <a:moveTo>
                    <a:pt x="978" y="1"/>
                  </a:moveTo>
                  <a:cubicBezTo>
                    <a:pt x="543" y="1"/>
                    <a:pt x="158" y="315"/>
                    <a:pt x="85" y="762"/>
                  </a:cubicBezTo>
                  <a:cubicBezTo>
                    <a:pt x="0" y="1257"/>
                    <a:pt x="333" y="1724"/>
                    <a:pt x="827" y="1811"/>
                  </a:cubicBezTo>
                  <a:cubicBezTo>
                    <a:pt x="877" y="1819"/>
                    <a:pt x="926" y="1823"/>
                    <a:pt x="975" y="1823"/>
                  </a:cubicBezTo>
                  <a:cubicBezTo>
                    <a:pt x="1413" y="1823"/>
                    <a:pt x="1803" y="1508"/>
                    <a:pt x="1876" y="1064"/>
                  </a:cubicBezTo>
                  <a:cubicBezTo>
                    <a:pt x="1961" y="568"/>
                    <a:pt x="1629" y="101"/>
                    <a:pt x="1134" y="15"/>
                  </a:cubicBezTo>
                  <a:cubicBezTo>
                    <a:pt x="1082" y="5"/>
                    <a:pt x="1029" y="1"/>
                    <a:pt x="97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39"/>
            <p:cNvSpPr/>
            <p:nvPr/>
          </p:nvSpPr>
          <p:spPr>
            <a:xfrm>
              <a:off x="660500" y="4319125"/>
              <a:ext cx="58650" cy="56450"/>
            </a:xfrm>
            <a:custGeom>
              <a:avLst/>
              <a:gdLst/>
              <a:ahLst/>
              <a:cxnLst/>
              <a:rect l="l" t="t" r="r" b="b"/>
              <a:pathLst>
                <a:path w="2346" h="2258" extrusionOk="0">
                  <a:moveTo>
                    <a:pt x="1217" y="437"/>
                  </a:moveTo>
                  <a:cubicBezTo>
                    <a:pt x="1256" y="437"/>
                    <a:pt x="1295" y="440"/>
                    <a:pt x="1335" y="447"/>
                  </a:cubicBezTo>
                  <a:cubicBezTo>
                    <a:pt x="1517" y="479"/>
                    <a:pt x="1673" y="581"/>
                    <a:pt x="1780" y="732"/>
                  </a:cubicBezTo>
                  <a:cubicBezTo>
                    <a:pt x="1888" y="882"/>
                    <a:pt x="1931" y="1065"/>
                    <a:pt x="1899" y="1242"/>
                  </a:cubicBezTo>
                  <a:cubicBezTo>
                    <a:pt x="1841" y="1582"/>
                    <a:pt x="1546" y="1821"/>
                    <a:pt x="1212" y="1821"/>
                  </a:cubicBezTo>
                  <a:cubicBezTo>
                    <a:pt x="1176" y="1821"/>
                    <a:pt x="1140" y="1818"/>
                    <a:pt x="1103" y="1812"/>
                  </a:cubicBezTo>
                  <a:cubicBezTo>
                    <a:pt x="921" y="1780"/>
                    <a:pt x="759" y="1678"/>
                    <a:pt x="657" y="1527"/>
                  </a:cubicBezTo>
                  <a:cubicBezTo>
                    <a:pt x="571" y="1410"/>
                    <a:pt x="528" y="1274"/>
                    <a:pt x="528" y="1130"/>
                  </a:cubicBezTo>
                  <a:cubicBezTo>
                    <a:pt x="528" y="1092"/>
                    <a:pt x="534" y="1055"/>
                    <a:pt x="539" y="1011"/>
                  </a:cubicBezTo>
                  <a:cubicBezTo>
                    <a:pt x="596" y="675"/>
                    <a:pt x="887" y="437"/>
                    <a:pt x="1217" y="437"/>
                  </a:cubicBezTo>
                  <a:close/>
                  <a:moveTo>
                    <a:pt x="1224" y="1"/>
                  </a:moveTo>
                  <a:cubicBezTo>
                    <a:pt x="682" y="1"/>
                    <a:pt x="201" y="391"/>
                    <a:pt x="109" y="941"/>
                  </a:cubicBezTo>
                  <a:cubicBezTo>
                    <a:pt x="1" y="1554"/>
                    <a:pt x="415" y="2135"/>
                    <a:pt x="1028" y="2242"/>
                  </a:cubicBezTo>
                  <a:cubicBezTo>
                    <a:pt x="1091" y="2253"/>
                    <a:pt x="1154" y="2258"/>
                    <a:pt x="1216" y="2258"/>
                  </a:cubicBezTo>
                  <a:cubicBezTo>
                    <a:pt x="1756" y="2258"/>
                    <a:pt x="2237" y="1868"/>
                    <a:pt x="2329" y="1318"/>
                  </a:cubicBezTo>
                  <a:cubicBezTo>
                    <a:pt x="2340" y="1254"/>
                    <a:pt x="2345" y="1189"/>
                    <a:pt x="2345" y="1124"/>
                  </a:cubicBezTo>
                  <a:cubicBezTo>
                    <a:pt x="2345" y="894"/>
                    <a:pt x="2276" y="668"/>
                    <a:pt x="2141" y="479"/>
                  </a:cubicBezTo>
                  <a:cubicBezTo>
                    <a:pt x="1963" y="232"/>
                    <a:pt x="1705" y="65"/>
                    <a:pt x="1410" y="16"/>
                  </a:cubicBezTo>
                  <a:cubicBezTo>
                    <a:pt x="1347" y="6"/>
                    <a:pt x="1285" y="1"/>
                    <a:pt x="12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39"/>
            <p:cNvSpPr/>
            <p:nvPr/>
          </p:nvSpPr>
          <p:spPr>
            <a:xfrm>
              <a:off x="552425" y="4324550"/>
              <a:ext cx="49100" cy="45575"/>
            </a:xfrm>
            <a:custGeom>
              <a:avLst/>
              <a:gdLst/>
              <a:ahLst/>
              <a:cxnLst/>
              <a:rect l="l" t="t" r="r" b="b"/>
              <a:pathLst>
                <a:path w="1964" h="1823" extrusionOk="0">
                  <a:moveTo>
                    <a:pt x="979" y="1"/>
                  </a:moveTo>
                  <a:cubicBezTo>
                    <a:pt x="545" y="1"/>
                    <a:pt x="159" y="315"/>
                    <a:pt x="87" y="762"/>
                  </a:cubicBezTo>
                  <a:cubicBezTo>
                    <a:pt x="1" y="1257"/>
                    <a:pt x="335" y="1724"/>
                    <a:pt x="829" y="1811"/>
                  </a:cubicBezTo>
                  <a:cubicBezTo>
                    <a:pt x="878" y="1819"/>
                    <a:pt x="928" y="1823"/>
                    <a:pt x="976" y="1823"/>
                  </a:cubicBezTo>
                  <a:cubicBezTo>
                    <a:pt x="1413" y="1823"/>
                    <a:pt x="1800" y="1508"/>
                    <a:pt x="1877" y="1064"/>
                  </a:cubicBezTo>
                  <a:cubicBezTo>
                    <a:pt x="1963" y="568"/>
                    <a:pt x="1630" y="101"/>
                    <a:pt x="1135" y="15"/>
                  </a:cubicBezTo>
                  <a:cubicBezTo>
                    <a:pt x="1082" y="5"/>
                    <a:pt x="1030" y="1"/>
                    <a:pt x="97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684;p39"/>
            <p:cNvSpPr/>
            <p:nvPr/>
          </p:nvSpPr>
          <p:spPr>
            <a:xfrm>
              <a:off x="546525" y="4319125"/>
              <a:ext cx="58650" cy="56450"/>
            </a:xfrm>
            <a:custGeom>
              <a:avLst/>
              <a:gdLst/>
              <a:ahLst/>
              <a:cxnLst/>
              <a:rect l="l" t="t" r="r" b="b"/>
              <a:pathLst>
                <a:path w="2346" h="2258" extrusionOk="0">
                  <a:moveTo>
                    <a:pt x="1216" y="437"/>
                  </a:moveTo>
                  <a:cubicBezTo>
                    <a:pt x="1255" y="437"/>
                    <a:pt x="1294" y="440"/>
                    <a:pt x="1334" y="447"/>
                  </a:cubicBezTo>
                  <a:cubicBezTo>
                    <a:pt x="1517" y="479"/>
                    <a:pt x="1673" y="581"/>
                    <a:pt x="1780" y="732"/>
                  </a:cubicBezTo>
                  <a:cubicBezTo>
                    <a:pt x="1887" y="882"/>
                    <a:pt x="1931" y="1065"/>
                    <a:pt x="1899" y="1242"/>
                  </a:cubicBezTo>
                  <a:cubicBezTo>
                    <a:pt x="1841" y="1582"/>
                    <a:pt x="1546" y="1821"/>
                    <a:pt x="1212" y="1821"/>
                  </a:cubicBezTo>
                  <a:cubicBezTo>
                    <a:pt x="1176" y="1821"/>
                    <a:pt x="1139" y="1818"/>
                    <a:pt x="1103" y="1812"/>
                  </a:cubicBezTo>
                  <a:cubicBezTo>
                    <a:pt x="919" y="1780"/>
                    <a:pt x="758" y="1678"/>
                    <a:pt x="651" y="1527"/>
                  </a:cubicBezTo>
                  <a:cubicBezTo>
                    <a:pt x="571" y="1410"/>
                    <a:pt x="527" y="1274"/>
                    <a:pt x="527" y="1130"/>
                  </a:cubicBezTo>
                  <a:cubicBezTo>
                    <a:pt x="527" y="1092"/>
                    <a:pt x="527" y="1055"/>
                    <a:pt x="539" y="1011"/>
                  </a:cubicBezTo>
                  <a:cubicBezTo>
                    <a:pt x="596" y="675"/>
                    <a:pt x="887" y="437"/>
                    <a:pt x="1216" y="437"/>
                  </a:cubicBezTo>
                  <a:close/>
                  <a:moveTo>
                    <a:pt x="1217" y="1"/>
                  </a:moveTo>
                  <a:cubicBezTo>
                    <a:pt x="677" y="1"/>
                    <a:pt x="199" y="391"/>
                    <a:pt x="102" y="941"/>
                  </a:cubicBezTo>
                  <a:cubicBezTo>
                    <a:pt x="1" y="1554"/>
                    <a:pt x="415" y="2135"/>
                    <a:pt x="1028" y="2242"/>
                  </a:cubicBezTo>
                  <a:cubicBezTo>
                    <a:pt x="1091" y="2253"/>
                    <a:pt x="1154" y="2258"/>
                    <a:pt x="1216" y="2258"/>
                  </a:cubicBezTo>
                  <a:cubicBezTo>
                    <a:pt x="1756" y="2258"/>
                    <a:pt x="2237" y="1868"/>
                    <a:pt x="2328" y="1318"/>
                  </a:cubicBezTo>
                  <a:cubicBezTo>
                    <a:pt x="2339" y="1254"/>
                    <a:pt x="2345" y="1189"/>
                    <a:pt x="2345" y="1124"/>
                  </a:cubicBezTo>
                  <a:cubicBezTo>
                    <a:pt x="2345" y="894"/>
                    <a:pt x="2274" y="668"/>
                    <a:pt x="2135" y="479"/>
                  </a:cubicBezTo>
                  <a:cubicBezTo>
                    <a:pt x="1963" y="232"/>
                    <a:pt x="1705" y="65"/>
                    <a:pt x="1403" y="16"/>
                  </a:cubicBezTo>
                  <a:cubicBezTo>
                    <a:pt x="1341" y="6"/>
                    <a:pt x="1279" y="1"/>
                    <a:pt x="12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685;p39"/>
            <p:cNvSpPr/>
            <p:nvPr/>
          </p:nvSpPr>
          <p:spPr>
            <a:xfrm>
              <a:off x="487775" y="4235200"/>
              <a:ext cx="49100" cy="45525"/>
            </a:xfrm>
            <a:custGeom>
              <a:avLst/>
              <a:gdLst/>
              <a:ahLst/>
              <a:cxnLst/>
              <a:rect l="l" t="t" r="r" b="b"/>
              <a:pathLst>
                <a:path w="1964" h="1821" extrusionOk="0">
                  <a:moveTo>
                    <a:pt x="986" y="1"/>
                  </a:moveTo>
                  <a:cubicBezTo>
                    <a:pt x="550" y="1"/>
                    <a:pt x="164" y="311"/>
                    <a:pt x="87" y="760"/>
                  </a:cubicBezTo>
                  <a:cubicBezTo>
                    <a:pt x="1" y="1255"/>
                    <a:pt x="334" y="1723"/>
                    <a:pt x="829" y="1809"/>
                  </a:cubicBezTo>
                  <a:cubicBezTo>
                    <a:pt x="878" y="1817"/>
                    <a:pt x="928" y="1821"/>
                    <a:pt x="976" y="1821"/>
                  </a:cubicBezTo>
                  <a:cubicBezTo>
                    <a:pt x="1414" y="1821"/>
                    <a:pt x="1805" y="1507"/>
                    <a:pt x="1877" y="1062"/>
                  </a:cubicBezTo>
                  <a:cubicBezTo>
                    <a:pt x="1963" y="566"/>
                    <a:pt x="1630" y="99"/>
                    <a:pt x="1135" y="13"/>
                  </a:cubicBezTo>
                  <a:cubicBezTo>
                    <a:pt x="1085" y="5"/>
                    <a:pt x="1035" y="1"/>
                    <a:pt x="98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686;p39"/>
            <p:cNvSpPr/>
            <p:nvPr/>
          </p:nvSpPr>
          <p:spPr>
            <a:xfrm>
              <a:off x="481875" y="4229750"/>
              <a:ext cx="58775" cy="56450"/>
            </a:xfrm>
            <a:custGeom>
              <a:avLst/>
              <a:gdLst/>
              <a:ahLst/>
              <a:cxnLst/>
              <a:rect l="l" t="t" r="r" b="b"/>
              <a:pathLst>
                <a:path w="2351" h="2258" extrusionOk="0">
                  <a:moveTo>
                    <a:pt x="1218" y="436"/>
                  </a:moveTo>
                  <a:cubicBezTo>
                    <a:pt x="1256" y="436"/>
                    <a:pt x="1295" y="440"/>
                    <a:pt x="1334" y="446"/>
                  </a:cubicBezTo>
                  <a:cubicBezTo>
                    <a:pt x="1710" y="511"/>
                    <a:pt x="1963" y="866"/>
                    <a:pt x="1899" y="1248"/>
                  </a:cubicBezTo>
                  <a:cubicBezTo>
                    <a:pt x="1872" y="1424"/>
                    <a:pt x="1770" y="1586"/>
                    <a:pt x="1619" y="1694"/>
                  </a:cubicBezTo>
                  <a:cubicBezTo>
                    <a:pt x="1499" y="1779"/>
                    <a:pt x="1360" y="1820"/>
                    <a:pt x="1217" y="1820"/>
                  </a:cubicBezTo>
                  <a:cubicBezTo>
                    <a:pt x="1179" y="1820"/>
                    <a:pt x="1141" y="1817"/>
                    <a:pt x="1103" y="1812"/>
                  </a:cubicBezTo>
                  <a:cubicBezTo>
                    <a:pt x="770" y="1752"/>
                    <a:pt x="527" y="1457"/>
                    <a:pt x="527" y="1129"/>
                  </a:cubicBezTo>
                  <a:cubicBezTo>
                    <a:pt x="527" y="1091"/>
                    <a:pt x="532" y="1054"/>
                    <a:pt x="537" y="1010"/>
                  </a:cubicBezTo>
                  <a:cubicBezTo>
                    <a:pt x="595" y="678"/>
                    <a:pt x="886" y="436"/>
                    <a:pt x="1218" y="436"/>
                  </a:cubicBezTo>
                  <a:close/>
                  <a:moveTo>
                    <a:pt x="1220" y="1"/>
                  </a:moveTo>
                  <a:cubicBezTo>
                    <a:pt x="680" y="1"/>
                    <a:pt x="199" y="391"/>
                    <a:pt x="108" y="940"/>
                  </a:cubicBezTo>
                  <a:cubicBezTo>
                    <a:pt x="0" y="1553"/>
                    <a:pt x="415" y="2134"/>
                    <a:pt x="1028" y="2243"/>
                  </a:cubicBezTo>
                  <a:cubicBezTo>
                    <a:pt x="1092" y="2253"/>
                    <a:pt x="1155" y="2258"/>
                    <a:pt x="1218" y="2258"/>
                  </a:cubicBezTo>
                  <a:cubicBezTo>
                    <a:pt x="1452" y="2258"/>
                    <a:pt x="1677" y="2188"/>
                    <a:pt x="1872" y="2049"/>
                  </a:cubicBezTo>
                  <a:cubicBezTo>
                    <a:pt x="2118" y="1876"/>
                    <a:pt x="2279" y="1613"/>
                    <a:pt x="2334" y="1317"/>
                  </a:cubicBezTo>
                  <a:cubicBezTo>
                    <a:pt x="2344" y="1253"/>
                    <a:pt x="2350" y="1188"/>
                    <a:pt x="2350" y="1129"/>
                  </a:cubicBezTo>
                  <a:cubicBezTo>
                    <a:pt x="2350" y="591"/>
                    <a:pt x="1957" y="107"/>
                    <a:pt x="1408" y="17"/>
                  </a:cubicBezTo>
                  <a:cubicBezTo>
                    <a:pt x="1345" y="6"/>
                    <a:pt x="1282" y="1"/>
                    <a:pt x="12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687;p39"/>
            <p:cNvSpPr/>
            <p:nvPr/>
          </p:nvSpPr>
          <p:spPr>
            <a:xfrm>
              <a:off x="487775" y="4421475"/>
              <a:ext cx="49100" cy="45475"/>
            </a:xfrm>
            <a:custGeom>
              <a:avLst/>
              <a:gdLst/>
              <a:ahLst/>
              <a:cxnLst/>
              <a:rect l="l" t="t" r="r" b="b"/>
              <a:pathLst>
                <a:path w="1964" h="1819" extrusionOk="0">
                  <a:moveTo>
                    <a:pt x="980" y="1"/>
                  </a:moveTo>
                  <a:cubicBezTo>
                    <a:pt x="546" y="1"/>
                    <a:pt x="163" y="314"/>
                    <a:pt x="87" y="756"/>
                  </a:cubicBezTo>
                  <a:cubicBezTo>
                    <a:pt x="1" y="1251"/>
                    <a:pt x="334" y="1724"/>
                    <a:pt x="829" y="1805"/>
                  </a:cubicBezTo>
                  <a:cubicBezTo>
                    <a:pt x="881" y="1814"/>
                    <a:pt x="933" y="1818"/>
                    <a:pt x="984" y="1818"/>
                  </a:cubicBezTo>
                  <a:cubicBezTo>
                    <a:pt x="1419" y="1818"/>
                    <a:pt x="1805" y="1505"/>
                    <a:pt x="1877" y="1063"/>
                  </a:cubicBezTo>
                  <a:cubicBezTo>
                    <a:pt x="1963" y="568"/>
                    <a:pt x="1630" y="95"/>
                    <a:pt x="1135" y="14"/>
                  </a:cubicBezTo>
                  <a:cubicBezTo>
                    <a:pt x="1083" y="5"/>
                    <a:pt x="1031" y="1"/>
                    <a:pt x="98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" name="Google Shape;688;p39"/>
            <p:cNvSpPr/>
            <p:nvPr/>
          </p:nvSpPr>
          <p:spPr>
            <a:xfrm>
              <a:off x="483350" y="4416025"/>
              <a:ext cx="57300" cy="56400"/>
            </a:xfrm>
            <a:custGeom>
              <a:avLst/>
              <a:gdLst/>
              <a:ahLst/>
              <a:cxnLst/>
              <a:rect l="l" t="t" r="r" b="b"/>
              <a:pathLst>
                <a:path w="2292" h="2256" extrusionOk="0">
                  <a:moveTo>
                    <a:pt x="1157" y="437"/>
                  </a:moveTo>
                  <a:cubicBezTo>
                    <a:pt x="1196" y="437"/>
                    <a:pt x="1235" y="441"/>
                    <a:pt x="1275" y="447"/>
                  </a:cubicBezTo>
                  <a:cubicBezTo>
                    <a:pt x="1651" y="512"/>
                    <a:pt x="1904" y="867"/>
                    <a:pt x="1840" y="1244"/>
                  </a:cubicBezTo>
                  <a:cubicBezTo>
                    <a:pt x="1813" y="1426"/>
                    <a:pt x="1711" y="1582"/>
                    <a:pt x="1560" y="1689"/>
                  </a:cubicBezTo>
                  <a:cubicBezTo>
                    <a:pt x="1442" y="1774"/>
                    <a:pt x="1305" y="1818"/>
                    <a:pt x="1163" y="1818"/>
                  </a:cubicBezTo>
                  <a:cubicBezTo>
                    <a:pt x="1123" y="1818"/>
                    <a:pt x="1084" y="1815"/>
                    <a:pt x="1044" y="1808"/>
                  </a:cubicBezTo>
                  <a:cubicBezTo>
                    <a:pt x="860" y="1775"/>
                    <a:pt x="704" y="1679"/>
                    <a:pt x="597" y="1528"/>
                  </a:cubicBezTo>
                  <a:cubicBezTo>
                    <a:pt x="511" y="1410"/>
                    <a:pt x="468" y="1269"/>
                    <a:pt x="468" y="1130"/>
                  </a:cubicBezTo>
                  <a:cubicBezTo>
                    <a:pt x="468" y="1088"/>
                    <a:pt x="473" y="1050"/>
                    <a:pt x="478" y="1011"/>
                  </a:cubicBezTo>
                  <a:cubicBezTo>
                    <a:pt x="536" y="675"/>
                    <a:pt x="826" y="437"/>
                    <a:pt x="1157" y="437"/>
                  </a:cubicBezTo>
                  <a:close/>
                  <a:moveTo>
                    <a:pt x="1154" y="1"/>
                  </a:moveTo>
                  <a:cubicBezTo>
                    <a:pt x="616" y="1"/>
                    <a:pt x="140" y="389"/>
                    <a:pt x="49" y="937"/>
                  </a:cubicBezTo>
                  <a:cubicBezTo>
                    <a:pt x="1" y="1232"/>
                    <a:pt x="65" y="1534"/>
                    <a:pt x="242" y="1780"/>
                  </a:cubicBezTo>
                  <a:cubicBezTo>
                    <a:pt x="414" y="2028"/>
                    <a:pt x="672" y="2190"/>
                    <a:pt x="969" y="2237"/>
                  </a:cubicBezTo>
                  <a:cubicBezTo>
                    <a:pt x="1036" y="2249"/>
                    <a:pt x="1103" y="2255"/>
                    <a:pt x="1169" y="2255"/>
                  </a:cubicBezTo>
                  <a:cubicBezTo>
                    <a:pt x="1399" y="2255"/>
                    <a:pt x="1620" y="2183"/>
                    <a:pt x="1813" y="2050"/>
                  </a:cubicBezTo>
                  <a:cubicBezTo>
                    <a:pt x="2059" y="1872"/>
                    <a:pt x="2220" y="1614"/>
                    <a:pt x="2275" y="1318"/>
                  </a:cubicBezTo>
                  <a:cubicBezTo>
                    <a:pt x="2285" y="1254"/>
                    <a:pt x="2291" y="1189"/>
                    <a:pt x="2291" y="1125"/>
                  </a:cubicBezTo>
                  <a:cubicBezTo>
                    <a:pt x="2291" y="587"/>
                    <a:pt x="1898" y="108"/>
                    <a:pt x="1349" y="18"/>
                  </a:cubicBezTo>
                  <a:cubicBezTo>
                    <a:pt x="1284" y="6"/>
                    <a:pt x="1218" y="1"/>
                    <a:pt x="11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689;p39"/>
            <p:cNvSpPr/>
            <p:nvPr/>
          </p:nvSpPr>
          <p:spPr>
            <a:xfrm>
              <a:off x="610250" y="4235200"/>
              <a:ext cx="49075" cy="45525"/>
            </a:xfrm>
            <a:custGeom>
              <a:avLst/>
              <a:gdLst/>
              <a:ahLst/>
              <a:cxnLst/>
              <a:rect l="l" t="t" r="r" b="b"/>
              <a:pathLst>
                <a:path w="1963" h="1821" extrusionOk="0">
                  <a:moveTo>
                    <a:pt x="984" y="1"/>
                  </a:moveTo>
                  <a:cubicBezTo>
                    <a:pt x="544" y="1"/>
                    <a:pt x="158" y="311"/>
                    <a:pt x="80" y="760"/>
                  </a:cubicBezTo>
                  <a:cubicBezTo>
                    <a:pt x="0" y="1255"/>
                    <a:pt x="333" y="1723"/>
                    <a:pt x="829" y="1809"/>
                  </a:cubicBezTo>
                  <a:cubicBezTo>
                    <a:pt x="878" y="1817"/>
                    <a:pt x="927" y="1821"/>
                    <a:pt x="976" y="1821"/>
                  </a:cubicBezTo>
                  <a:cubicBezTo>
                    <a:pt x="1412" y="1821"/>
                    <a:pt x="1799" y="1507"/>
                    <a:pt x="1876" y="1062"/>
                  </a:cubicBezTo>
                  <a:cubicBezTo>
                    <a:pt x="1963" y="566"/>
                    <a:pt x="1629" y="99"/>
                    <a:pt x="1134" y="13"/>
                  </a:cubicBezTo>
                  <a:cubicBezTo>
                    <a:pt x="1084" y="5"/>
                    <a:pt x="1034" y="1"/>
                    <a:pt x="9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Google Shape;690;p39"/>
            <p:cNvSpPr/>
            <p:nvPr/>
          </p:nvSpPr>
          <p:spPr>
            <a:xfrm>
              <a:off x="604325" y="4229750"/>
              <a:ext cx="58625" cy="56450"/>
            </a:xfrm>
            <a:custGeom>
              <a:avLst/>
              <a:gdLst/>
              <a:ahLst/>
              <a:cxnLst/>
              <a:rect l="l" t="t" r="r" b="b"/>
              <a:pathLst>
                <a:path w="2345" h="2258" extrusionOk="0">
                  <a:moveTo>
                    <a:pt x="1218" y="436"/>
                  </a:moveTo>
                  <a:cubicBezTo>
                    <a:pt x="1256" y="436"/>
                    <a:pt x="1295" y="440"/>
                    <a:pt x="1334" y="446"/>
                  </a:cubicBezTo>
                  <a:cubicBezTo>
                    <a:pt x="1711" y="511"/>
                    <a:pt x="1962" y="866"/>
                    <a:pt x="1898" y="1248"/>
                  </a:cubicBezTo>
                  <a:cubicBezTo>
                    <a:pt x="1866" y="1424"/>
                    <a:pt x="1769" y="1586"/>
                    <a:pt x="1619" y="1694"/>
                  </a:cubicBezTo>
                  <a:cubicBezTo>
                    <a:pt x="1496" y="1779"/>
                    <a:pt x="1355" y="1820"/>
                    <a:pt x="1214" y="1820"/>
                  </a:cubicBezTo>
                  <a:cubicBezTo>
                    <a:pt x="1177" y="1820"/>
                    <a:pt x="1140" y="1817"/>
                    <a:pt x="1103" y="1812"/>
                  </a:cubicBezTo>
                  <a:cubicBezTo>
                    <a:pt x="764" y="1752"/>
                    <a:pt x="527" y="1457"/>
                    <a:pt x="527" y="1129"/>
                  </a:cubicBezTo>
                  <a:cubicBezTo>
                    <a:pt x="527" y="1091"/>
                    <a:pt x="527" y="1054"/>
                    <a:pt x="533" y="1010"/>
                  </a:cubicBezTo>
                  <a:cubicBezTo>
                    <a:pt x="590" y="678"/>
                    <a:pt x="886" y="436"/>
                    <a:pt x="1218" y="436"/>
                  </a:cubicBezTo>
                  <a:close/>
                  <a:moveTo>
                    <a:pt x="1216" y="1"/>
                  </a:moveTo>
                  <a:cubicBezTo>
                    <a:pt x="676" y="1"/>
                    <a:pt x="199" y="391"/>
                    <a:pt x="103" y="940"/>
                  </a:cubicBezTo>
                  <a:cubicBezTo>
                    <a:pt x="1" y="1553"/>
                    <a:pt x="414" y="2134"/>
                    <a:pt x="1027" y="2243"/>
                  </a:cubicBezTo>
                  <a:cubicBezTo>
                    <a:pt x="1090" y="2253"/>
                    <a:pt x="1153" y="2258"/>
                    <a:pt x="1216" y="2258"/>
                  </a:cubicBezTo>
                  <a:cubicBezTo>
                    <a:pt x="1449" y="2258"/>
                    <a:pt x="1677" y="2188"/>
                    <a:pt x="1872" y="2049"/>
                  </a:cubicBezTo>
                  <a:cubicBezTo>
                    <a:pt x="2113" y="1876"/>
                    <a:pt x="2280" y="1613"/>
                    <a:pt x="2329" y="1317"/>
                  </a:cubicBezTo>
                  <a:cubicBezTo>
                    <a:pt x="2339" y="1253"/>
                    <a:pt x="2344" y="1188"/>
                    <a:pt x="2344" y="1129"/>
                  </a:cubicBezTo>
                  <a:cubicBezTo>
                    <a:pt x="2344" y="591"/>
                    <a:pt x="1957" y="107"/>
                    <a:pt x="1404" y="17"/>
                  </a:cubicBezTo>
                  <a:cubicBezTo>
                    <a:pt x="1341" y="6"/>
                    <a:pt x="1278" y="1"/>
                    <a:pt x="12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691;p39"/>
            <p:cNvSpPr/>
            <p:nvPr/>
          </p:nvSpPr>
          <p:spPr>
            <a:xfrm>
              <a:off x="384425" y="4235200"/>
              <a:ext cx="49075" cy="45525"/>
            </a:xfrm>
            <a:custGeom>
              <a:avLst/>
              <a:gdLst/>
              <a:ahLst/>
              <a:cxnLst/>
              <a:rect l="l" t="t" r="r" b="b"/>
              <a:pathLst>
                <a:path w="1963" h="1821" extrusionOk="0">
                  <a:moveTo>
                    <a:pt x="986" y="1"/>
                  </a:moveTo>
                  <a:cubicBezTo>
                    <a:pt x="549" y="1"/>
                    <a:pt x="163" y="311"/>
                    <a:pt x="87" y="760"/>
                  </a:cubicBezTo>
                  <a:cubicBezTo>
                    <a:pt x="0" y="1255"/>
                    <a:pt x="333" y="1723"/>
                    <a:pt x="834" y="1809"/>
                  </a:cubicBezTo>
                  <a:cubicBezTo>
                    <a:pt x="883" y="1817"/>
                    <a:pt x="932" y="1821"/>
                    <a:pt x="981" y="1821"/>
                  </a:cubicBezTo>
                  <a:cubicBezTo>
                    <a:pt x="1418" y="1821"/>
                    <a:pt x="1805" y="1507"/>
                    <a:pt x="1882" y="1062"/>
                  </a:cubicBezTo>
                  <a:cubicBezTo>
                    <a:pt x="1963" y="566"/>
                    <a:pt x="1629" y="99"/>
                    <a:pt x="1134" y="13"/>
                  </a:cubicBezTo>
                  <a:cubicBezTo>
                    <a:pt x="1084" y="5"/>
                    <a:pt x="1035" y="1"/>
                    <a:pt x="98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692;p39"/>
            <p:cNvSpPr/>
            <p:nvPr/>
          </p:nvSpPr>
          <p:spPr>
            <a:xfrm>
              <a:off x="378500" y="4229750"/>
              <a:ext cx="58750" cy="56450"/>
            </a:xfrm>
            <a:custGeom>
              <a:avLst/>
              <a:gdLst/>
              <a:ahLst/>
              <a:cxnLst/>
              <a:rect l="l" t="t" r="r" b="b"/>
              <a:pathLst>
                <a:path w="2350" h="2258" extrusionOk="0">
                  <a:moveTo>
                    <a:pt x="1219" y="436"/>
                  </a:moveTo>
                  <a:cubicBezTo>
                    <a:pt x="1257" y="436"/>
                    <a:pt x="1296" y="440"/>
                    <a:pt x="1334" y="446"/>
                  </a:cubicBezTo>
                  <a:cubicBezTo>
                    <a:pt x="1711" y="511"/>
                    <a:pt x="1962" y="866"/>
                    <a:pt x="1904" y="1248"/>
                  </a:cubicBezTo>
                  <a:cubicBezTo>
                    <a:pt x="1872" y="1424"/>
                    <a:pt x="1769" y="1586"/>
                    <a:pt x="1619" y="1694"/>
                  </a:cubicBezTo>
                  <a:cubicBezTo>
                    <a:pt x="1500" y="1779"/>
                    <a:pt x="1360" y="1820"/>
                    <a:pt x="1217" y="1820"/>
                  </a:cubicBezTo>
                  <a:cubicBezTo>
                    <a:pt x="1179" y="1820"/>
                    <a:pt x="1141" y="1817"/>
                    <a:pt x="1103" y="1812"/>
                  </a:cubicBezTo>
                  <a:cubicBezTo>
                    <a:pt x="769" y="1752"/>
                    <a:pt x="527" y="1457"/>
                    <a:pt x="527" y="1129"/>
                  </a:cubicBezTo>
                  <a:cubicBezTo>
                    <a:pt x="527" y="1091"/>
                    <a:pt x="533" y="1054"/>
                    <a:pt x="538" y="1010"/>
                  </a:cubicBezTo>
                  <a:cubicBezTo>
                    <a:pt x="596" y="678"/>
                    <a:pt x="891" y="436"/>
                    <a:pt x="1219" y="436"/>
                  </a:cubicBezTo>
                  <a:close/>
                  <a:moveTo>
                    <a:pt x="1221" y="1"/>
                  </a:moveTo>
                  <a:cubicBezTo>
                    <a:pt x="681" y="1"/>
                    <a:pt x="204" y="391"/>
                    <a:pt x="108" y="940"/>
                  </a:cubicBezTo>
                  <a:cubicBezTo>
                    <a:pt x="1" y="1553"/>
                    <a:pt x="420" y="2134"/>
                    <a:pt x="1033" y="2243"/>
                  </a:cubicBezTo>
                  <a:cubicBezTo>
                    <a:pt x="1096" y="2253"/>
                    <a:pt x="1159" y="2258"/>
                    <a:pt x="1222" y="2258"/>
                  </a:cubicBezTo>
                  <a:cubicBezTo>
                    <a:pt x="1454" y="2258"/>
                    <a:pt x="1681" y="2188"/>
                    <a:pt x="1872" y="2049"/>
                  </a:cubicBezTo>
                  <a:cubicBezTo>
                    <a:pt x="2119" y="1876"/>
                    <a:pt x="2280" y="1613"/>
                    <a:pt x="2334" y="1317"/>
                  </a:cubicBezTo>
                  <a:cubicBezTo>
                    <a:pt x="2344" y="1253"/>
                    <a:pt x="2350" y="1188"/>
                    <a:pt x="2350" y="1129"/>
                  </a:cubicBezTo>
                  <a:cubicBezTo>
                    <a:pt x="2350" y="591"/>
                    <a:pt x="1957" y="107"/>
                    <a:pt x="1409" y="17"/>
                  </a:cubicBezTo>
                  <a:cubicBezTo>
                    <a:pt x="1346" y="6"/>
                    <a:pt x="1283" y="1"/>
                    <a:pt x="12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693;p39"/>
            <p:cNvSpPr/>
            <p:nvPr/>
          </p:nvSpPr>
          <p:spPr>
            <a:xfrm>
              <a:off x="438450" y="4324550"/>
              <a:ext cx="49100" cy="45575"/>
            </a:xfrm>
            <a:custGeom>
              <a:avLst/>
              <a:gdLst/>
              <a:ahLst/>
              <a:cxnLst/>
              <a:rect l="l" t="t" r="r" b="b"/>
              <a:pathLst>
                <a:path w="1964" h="1823" extrusionOk="0">
                  <a:moveTo>
                    <a:pt x="977" y="1"/>
                  </a:moveTo>
                  <a:cubicBezTo>
                    <a:pt x="540" y="1"/>
                    <a:pt x="158" y="315"/>
                    <a:pt x="81" y="762"/>
                  </a:cubicBezTo>
                  <a:cubicBezTo>
                    <a:pt x="1" y="1257"/>
                    <a:pt x="334" y="1724"/>
                    <a:pt x="829" y="1811"/>
                  </a:cubicBezTo>
                  <a:cubicBezTo>
                    <a:pt x="878" y="1819"/>
                    <a:pt x="928" y="1823"/>
                    <a:pt x="976" y="1823"/>
                  </a:cubicBezTo>
                  <a:cubicBezTo>
                    <a:pt x="1413" y="1823"/>
                    <a:pt x="1799" y="1508"/>
                    <a:pt x="1877" y="1064"/>
                  </a:cubicBezTo>
                  <a:cubicBezTo>
                    <a:pt x="1963" y="568"/>
                    <a:pt x="1629" y="101"/>
                    <a:pt x="1135" y="15"/>
                  </a:cubicBezTo>
                  <a:cubicBezTo>
                    <a:pt x="1082" y="5"/>
                    <a:pt x="1029" y="1"/>
                    <a:pt x="97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694;p39"/>
            <p:cNvSpPr/>
            <p:nvPr/>
          </p:nvSpPr>
          <p:spPr>
            <a:xfrm>
              <a:off x="432550" y="4319125"/>
              <a:ext cx="58600" cy="56450"/>
            </a:xfrm>
            <a:custGeom>
              <a:avLst/>
              <a:gdLst/>
              <a:ahLst/>
              <a:cxnLst/>
              <a:rect l="l" t="t" r="r" b="b"/>
              <a:pathLst>
                <a:path w="2344" h="2258" extrusionOk="0">
                  <a:moveTo>
                    <a:pt x="1216" y="437"/>
                  </a:moveTo>
                  <a:cubicBezTo>
                    <a:pt x="1254" y="437"/>
                    <a:pt x="1294" y="440"/>
                    <a:pt x="1333" y="447"/>
                  </a:cubicBezTo>
                  <a:cubicBezTo>
                    <a:pt x="1710" y="512"/>
                    <a:pt x="1962" y="866"/>
                    <a:pt x="1897" y="1242"/>
                  </a:cubicBezTo>
                  <a:cubicBezTo>
                    <a:pt x="1839" y="1582"/>
                    <a:pt x="1545" y="1821"/>
                    <a:pt x="1212" y="1821"/>
                  </a:cubicBezTo>
                  <a:cubicBezTo>
                    <a:pt x="1176" y="1821"/>
                    <a:pt x="1139" y="1818"/>
                    <a:pt x="1102" y="1812"/>
                  </a:cubicBezTo>
                  <a:cubicBezTo>
                    <a:pt x="763" y="1753"/>
                    <a:pt x="527" y="1457"/>
                    <a:pt x="527" y="1130"/>
                  </a:cubicBezTo>
                  <a:cubicBezTo>
                    <a:pt x="527" y="1092"/>
                    <a:pt x="527" y="1055"/>
                    <a:pt x="537" y="1011"/>
                  </a:cubicBezTo>
                  <a:cubicBezTo>
                    <a:pt x="590" y="675"/>
                    <a:pt x="884" y="437"/>
                    <a:pt x="1216" y="437"/>
                  </a:cubicBezTo>
                  <a:close/>
                  <a:moveTo>
                    <a:pt x="1217" y="1"/>
                  </a:moveTo>
                  <a:cubicBezTo>
                    <a:pt x="677" y="1"/>
                    <a:pt x="199" y="391"/>
                    <a:pt x="102" y="941"/>
                  </a:cubicBezTo>
                  <a:cubicBezTo>
                    <a:pt x="0" y="1554"/>
                    <a:pt x="413" y="2135"/>
                    <a:pt x="1026" y="2242"/>
                  </a:cubicBezTo>
                  <a:cubicBezTo>
                    <a:pt x="1089" y="2253"/>
                    <a:pt x="1152" y="2258"/>
                    <a:pt x="1214" y="2258"/>
                  </a:cubicBezTo>
                  <a:cubicBezTo>
                    <a:pt x="1755" y="2258"/>
                    <a:pt x="2237" y="1868"/>
                    <a:pt x="2328" y="1318"/>
                  </a:cubicBezTo>
                  <a:cubicBezTo>
                    <a:pt x="2339" y="1254"/>
                    <a:pt x="2344" y="1189"/>
                    <a:pt x="2344" y="1130"/>
                  </a:cubicBezTo>
                  <a:cubicBezTo>
                    <a:pt x="2344" y="586"/>
                    <a:pt x="1957" y="108"/>
                    <a:pt x="1403" y="16"/>
                  </a:cubicBezTo>
                  <a:cubicBezTo>
                    <a:pt x="1341" y="6"/>
                    <a:pt x="1278" y="1"/>
                    <a:pt x="12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695;p39"/>
            <p:cNvSpPr/>
            <p:nvPr/>
          </p:nvSpPr>
          <p:spPr>
            <a:xfrm>
              <a:off x="324475" y="4324550"/>
              <a:ext cx="49050" cy="45575"/>
            </a:xfrm>
            <a:custGeom>
              <a:avLst/>
              <a:gdLst/>
              <a:ahLst/>
              <a:cxnLst/>
              <a:rect l="l" t="t" r="r" b="b"/>
              <a:pathLst>
                <a:path w="1962" h="1823" extrusionOk="0">
                  <a:moveTo>
                    <a:pt x="973" y="1"/>
                  </a:moveTo>
                  <a:cubicBezTo>
                    <a:pt x="539" y="1"/>
                    <a:pt x="158" y="315"/>
                    <a:pt x="80" y="762"/>
                  </a:cubicBezTo>
                  <a:cubicBezTo>
                    <a:pt x="0" y="1257"/>
                    <a:pt x="333" y="1724"/>
                    <a:pt x="828" y="1811"/>
                  </a:cubicBezTo>
                  <a:cubicBezTo>
                    <a:pt x="877" y="1819"/>
                    <a:pt x="926" y="1823"/>
                    <a:pt x="975" y="1823"/>
                  </a:cubicBezTo>
                  <a:cubicBezTo>
                    <a:pt x="1413" y="1823"/>
                    <a:pt x="1799" y="1508"/>
                    <a:pt x="1877" y="1064"/>
                  </a:cubicBezTo>
                  <a:cubicBezTo>
                    <a:pt x="1962" y="568"/>
                    <a:pt x="1629" y="101"/>
                    <a:pt x="1130" y="15"/>
                  </a:cubicBezTo>
                  <a:cubicBezTo>
                    <a:pt x="1077" y="5"/>
                    <a:pt x="1025" y="1"/>
                    <a:pt x="97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Google Shape;696;p39"/>
            <p:cNvSpPr/>
            <p:nvPr/>
          </p:nvSpPr>
          <p:spPr>
            <a:xfrm>
              <a:off x="318550" y="4319125"/>
              <a:ext cx="58625" cy="56450"/>
            </a:xfrm>
            <a:custGeom>
              <a:avLst/>
              <a:gdLst/>
              <a:ahLst/>
              <a:cxnLst/>
              <a:rect l="l" t="t" r="r" b="b"/>
              <a:pathLst>
                <a:path w="2345" h="2258" extrusionOk="0">
                  <a:moveTo>
                    <a:pt x="1217" y="437"/>
                  </a:moveTo>
                  <a:cubicBezTo>
                    <a:pt x="1255" y="437"/>
                    <a:pt x="1295" y="440"/>
                    <a:pt x="1334" y="447"/>
                  </a:cubicBezTo>
                  <a:cubicBezTo>
                    <a:pt x="1710" y="512"/>
                    <a:pt x="1963" y="866"/>
                    <a:pt x="1898" y="1242"/>
                  </a:cubicBezTo>
                  <a:cubicBezTo>
                    <a:pt x="1840" y="1582"/>
                    <a:pt x="1541" y="1821"/>
                    <a:pt x="1211" y="1821"/>
                  </a:cubicBezTo>
                  <a:cubicBezTo>
                    <a:pt x="1175" y="1821"/>
                    <a:pt x="1138" y="1818"/>
                    <a:pt x="1102" y="1812"/>
                  </a:cubicBezTo>
                  <a:cubicBezTo>
                    <a:pt x="764" y="1753"/>
                    <a:pt x="528" y="1457"/>
                    <a:pt x="528" y="1130"/>
                  </a:cubicBezTo>
                  <a:cubicBezTo>
                    <a:pt x="528" y="1092"/>
                    <a:pt x="528" y="1055"/>
                    <a:pt x="533" y="1011"/>
                  </a:cubicBezTo>
                  <a:cubicBezTo>
                    <a:pt x="591" y="675"/>
                    <a:pt x="885" y="437"/>
                    <a:pt x="1217" y="437"/>
                  </a:cubicBezTo>
                  <a:close/>
                  <a:moveTo>
                    <a:pt x="1218" y="1"/>
                  </a:moveTo>
                  <a:cubicBezTo>
                    <a:pt x="678" y="1"/>
                    <a:pt x="199" y="391"/>
                    <a:pt x="102" y="941"/>
                  </a:cubicBezTo>
                  <a:cubicBezTo>
                    <a:pt x="0" y="1554"/>
                    <a:pt x="414" y="2135"/>
                    <a:pt x="1027" y="2242"/>
                  </a:cubicBezTo>
                  <a:cubicBezTo>
                    <a:pt x="1090" y="2253"/>
                    <a:pt x="1153" y="2258"/>
                    <a:pt x="1215" y="2258"/>
                  </a:cubicBezTo>
                  <a:cubicBezTo>
                    <a:pt x="1756" y="2258"/>
                    <a:pt x="2237" y="1868"/>
                    <a:pt x="2328" y="1318"/>
                  </a:cubicBezTo>
                  <a:cubicBezTo>
                    <a:pt x="2340" y="1254"/>
                    <a:pt x="2345" y="1189"/>
                    <a:pt x="2345" y="1130"/>
                  </a:cubicBezTo>
                  <a:cubicBezTo>
                    <a:pt x="2345" y="586"/>
                    <a:pt x="1958" y="108"/>
                    <a:pt x="1404" y="16"/>
                  </a:cubicBezTo>
                  <a:cubicBezTo>
                    <a:pt x="1342" y="6"/>
                    <a:pt x="1279" y="1"/>
                    <a:pt x="12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Google Shape;697;p39"/>
            <p:cNvSpPr/>
            <p:nvPr/>
          </p:nvSpPr>
          <p:spPr>
            <a:xfrm>
              <a:off x="610925" y="4421475"/>
              <a:ext cx="46125" cy="39625"/>
            </a:xfrm>
            <a:custGeom>
              <a:avLst/>
              <a:gdLst/>
              <a:ahLst/>
              <a:cxnLst/>
              <a:rect l="l" t="t" r="r" b="b"/>
              <a:pathLst>
                <a:path w="1845" h="1585" extrusionOk="0">
                  <a:moveTo>
                    <a:pt x="951" y="1"/>
                  </a:moveTo>
                  <a:cubicBezTo>
                    <a:pt x="514" y="1"/>
                    <a:pt x="130" y="314"/>
                    <a:pt x="53" y="756"/>
                  </a:cubicBezTo>
                  <a:cubicBezTo>
                    <a:pt x="0" y="1079"/>
                    <a:pt x="124" y="1386"/>
                    <a:pt x="343" y="1584"/>
                  </a:cubicBezTo>
                  <a:lnTo>
                    <a:pt x="1844" y="724"/>
                  </a:lnTo>
                  <a:cubicBezTo>
                    <a:pt x="1769" y="369"/>
                    <a:pt x="1484" y="78"/>
                    <a:pt x="1107" y="14"/>
                  </a:cubicBezTo>
                  <a:cubicBezTo>
                    <a:pt x="1055" y="5"/>
                    <a:pt x="1003" y="1"/>
                    <a:pt x="95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698;p39"/>
            <p:cNvSpPr/>
            <p:nvPr/>
          </p:nvSpPr>
          <p:spPr>
            <a:xfrm>
              <a:off x="605650" y="4417650"/>
              <a:ext cx="56350" cy="48425"/>
            </a:xfrm>
            <a:custGeom>
              <a:avLst/>
              <a:gdLst/>
              <a:ahLst/>
              <a:cxnLst/>
              <a:rect l="l" t="t" r="r" b="b"/>
              <a:pathLst>
                <a:path w="2254" h="1937" extrusionOk="0">
                  <a:moveTo>
                    <a:pt x="1155" y="0"/>
                  </a:moveTo>
                  <a:cubicBezTo>
                    <a:pt x="619" y="0"/>
                    <a:pt x="146" y="389"/>
                    <a:pt x="50" y="936"/>
                  </a:cubicBezTo>
                  <a:cubicBezTo>
                    <a:pt x="1" y="1232"/>
                    <a:pt x="71" y="1534"/>
                    <a:pt x="243" y="1780"/>
                  </a:cubicBezTo>
                  <a:cubicBezTo>
                    <a:pt x="281" y="1834"/>
                    <a:pt x="329" y="1888"/>
                    <a:pt x="378" y="1936"/>
                  </a:cubicBezTo>
                  <a:lnTo>
                    <a:pt x="780" y="1700"/>
                  </a:lnTo>
                  <a:cubicBezTo>
                    <a:pt x="711" y="1656"/>
                    <a:pt x="651" y="1598"/>
                    <a:pt x="598" y="1527"/>
                  </a:cubicBezTo>
                  <a:cubicBezTo>
                    <a:pt x="517" y="1410"/>
                    <a:pt x="474" y="1269"/>
                    <a:pt x="474" y="1130"/>
                  </a:cubicBezTo>
                  <a:cubicBezTo>
                    <a:pt x="474" y="1087"/>
                    <a:pt x="474" y="1050"/>
                    <a:pt x="480" y="1011"/>
                  </a:cubicBezTo>
                  <a:cubicBezTo>
                    <a:pt x="537" y="675"/>
                    <a:pt x="832" y="437"/>
                    <a:pt x="1163" y="437"/>
                  </a:cubicBezTo>
                  <a:cubicBezTo>
                    <a:pt x="1202" y="437"/>
                    <a:pt x="1241" y="440"/>
                    <a:pt x="1281" y="447"/>
                  </a:cubicBezTo>
                  <a:cubicBezTo>
                    <a:pt x="1604" y="501"/>
                    <a:pt x="1835" y="770"/>
                    <a:pt x="1851" y="1082"/>
                  </a:cubicBezTo>
                  <a:lnTo>
                    <a:pt x="2254" y="850"/>
                  </a:lnTo>
                  <a:cubicBezTo>
                    <a:pt x="2152" y="430"/>
                    <a:pt x="1807" y="92"/>
                    <a:pt x="1351" y="17"/>
                  </a:cubicBezTo>
                  <a:cubicBezTo>
                    <a:pt x="1285" y="6"/>
                    <a:pt x="1220" y="0"/>
                    <a:pt x="11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699;p39"/>
            <p:cNvSpPr/>
            <p:nvPr/>
          </p:nvSpPr>
          <p:spPr>
            <a:xfrm>
              <a:off x="386150" y="4421475"/>
              <a:ext cx="47350" cy="43925"/>
            </a:xfrm>
            <a:custGeom>
              <a:avLst/>
              <a:gdLst/>
              <a:ahLst/>
              <a:cxnLst/>
              <a:rect l="l" t="t" r="r" b="b"/>
              <a:pathLst>
                <a:path w="1894" h="1757" extrusionOk="0">
                  <a:moveTo>
                    <a:pt x="911" y="1"/>
                  </a:moveTo>
                  <a:cubicBezTo>
                    <a:pt x="477" y="1"/>
                    <a:pt x="94" y="314"/>
                    <a:pt x="18" y="756"/>
                  </a:cubicBezTo>
                  <a:cubicBezTo>
                    <a:pt x="1" y="858"/>
                    <a:pt x="1" y="955"/>
                    <a:pt x="18" y="1051"/>
                  </a:cubicBezTo>
                  <a:lnTo>
                    <a:pt x="1243" y="1756"/>
                  </a:lnTo>
                  <a:cubicBezTo>
                    <a:pt x="1527" y="1649"/>
                    <a:pt x="1753" y="1391"/>
                    <a:pt x="1813" y="1063"/>
                  </a:cubicBezTo>
                  <a:cubicBezTo>
                    <a:pt x="1894" y="568"/>
                    <a:pt x="1560" y="95"/>
                    <a:pt x="1065" y="14"/>
                  </a:cubicBezTo>
                  <a:cubicBezTo>
                    <a:pt x="1013" y="5"/>
                    <a:pt x="962" y="1"/>
                    <a:pt x="91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700;p39"/>
            <p:cNvSpPr/>
            <p:nvPr/>
          </p:nvSpPr>
          <p:spPr>
            <a:xfrm>
              <a:off x="380775" y="4416025"/>
              <a:ext cx="56475" cy="53000"/>
            </a:xfrm>
            <a:custGeom>
              <a:avLst/>
              <a:gdLst/>
              <a:ahLst/>
              <a:cxnLst/>
              <a:rect l="l" t="t" r="r" b="b"/>
              <a:pathLst>
                <a:path w="2259" h="2120" extrusionOk="0">
                  <a:moveTo>
                    <a:pt x="1122" y="1"/>
                  </a:moveTo>
                  <a:cubicBezTo>
                    <a:pt x="586" y="1"/>
                    <a:pt x="113" y="389"/>
                    <a:pt x="17" y="937"/>
                  </a:cubicBezTo>
                  <a:cubicBezTo>
                    <a:pt x="7" y="1011"/>
                    <a:pt x="0" y="1082"/>
                    <a:pt x="0" y="1157"/>
                  </a:cubicBezTo>
                  <a:lnTo>
                    <a:pt x="523" y="1458"/>
                  </a:lnTo>
                  <a:cubicBezTo>
                    <a:pt x="469" y="1356"/>
                    <a:pt x="436" y="1244"/>
                    <a:pt x="436" y="1125"/>
                  </a:cubicBezTo>
                  <a:cubicBezTo>
                    <a:pt x="436" y="1088"/>
                    <a:pt x="442" y="1050"/>
                    <a:pt x="447" y="1011"/>
                  </a:cubicBezTo>
                  <a:cubicBezTo>
                    <a:pt x="505" y="675"/>
                    <a:pt x="799" y="437"/>
                    <a:pt x="1127" y="437"/>
                  </a:cubicBezTo>
                  <a:cubicBezTo>
                    <a:pt x="1165" y="437"/>
                    <a:pt x="1204" y="441"/>
                    <a:pt x="1243" y="447"/>
                  </a:cubicBezTo>
                  <a:cubicBezTo>
                    <a:pt x="1620" y="512"/>
                    <a:pt x="1871" y="867"/>
                    <a:pt x="1813" y="1244"/>
                  </a:cubicBezTo>
                  <a:cubicBezTo>
                    <a:pt x="1781" y="1426"/>
                    <a:pt x="1678" y="1582"/>
                    <a:pt x="1528" y="1689"/>
                  </a:cubicBezTo>
                  <a:cubicBezTo>
                    <a:pt x="1415" y="1770"/>
                    <a:pt x="1286" y="1813"/>
                    <a:pt x="1146" y="1818"/>
                  </a:cubicBezTo>
                  <a:lnTo>
                    <a:pt x="1668" y="2120"/>
                  </a:lnTo>
                  <a:cubicBezTo>
                    <a:pt x="1705" y="2098"/>
                    <a:pt x="1742" y="2071"/>
                    <a:pt x="1781" y="2050"/>
                  </a:cubicBezTo>
                  <a:cubicBezTo>
                    <a:pt x="2028" y="1872"/>
                    <a:pt x="2189" y="1614"/>
                    <a:pt x="2243" y="1318"/>
                  </a:cubicBezTo>
                  <a:cubicBezTo>
                    <a:pt x="2253" y="1254"/>
                    <a:pt x="2259" y="1189"/>
                    <a:pt x="2259" y="1125"/>
                  </a:cubicBezTo>
                  <a:cubicBezTo>
                    <a:pt x="2259" y="587"/>
                    <a:pt x="1866" y="108"/>
                    <a:pt x="1318" y="18"/>
                  </a:cubicBezTo>
                  <a:cubicBezTo>
                    <a:pt x="1252" y="6"/>
                    <a:pt x="1187" y="1"/>
                    <a:pt x="11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01" name="Google Shape;701;p39"/>
          <p:cNvGrpSpPr/>
          <p:nvPr/>
        </p:nvGrpSpPr>
        <p:grpSpPr>
          <a:xfrm>
            <a:off x="120191" y="-686752"/>
            <a:ext cx="796793" cy="1939567"/>
            <a:chOff x="120193" y="-713445"/>
            <a:chExt cx="796793" cy="1939567"/>
          </a:xfrm>
        </p:grpSpPr>
        <p:sp>
          <p:nvSpPr>
            <p:cNvPr id="702" name="Google Shape;702;p39"/>
            <p:cNvSpPr/>
            <p:nvPr/>
          </p:nvSpPr>
          <p:spPr>
            <a:xfrm rot="5400000">
              <a:off x="-444410" y="-135244"/>
              <a:ext cx="1925969" cy="783164"/>
            </a:xfrm>
            <a:custGeom>
              <a:avLst/>
              <a:gdLst/>
              <a:ahLst/>
              <a:cxnLst/>
              <a:rect l="l" t="t" r="r" b="b"/>
              <a:pathLst>
                <a:path w="62319" h="25341" extrusionOk="0">
                  <a:moveTo>
                    <a:pt x="1" y="0"/>
                  </a:moveTo>
                  <a:lnTo>
                    <a:pt x="1" y="2678"/>
                  </a:lnTo>
                  <a:lnTo>
                    <a:pt x="49543" y="2678"/>
                  </a:lnTo>
                  <a:cubicBezTo>
                    <a:pt x="55070" y="2678"/>
                    <a:pt x="59544" y="7157"/>
                    <a:pt x="59544" y="12679"/>
                  </a:cubicBezTo>
                  <a:cubicBezTo>
                    <a:pt x="59544" y="18017"/>
                    <a:pt x="55221" y="22340"/>
                    <a:pt x="49886" y="22340"/>
                  </a:cubicBezTo>
                  <a:lnTo>
                    <a:pt x="1" y="22340"/>
                  </a:lnTo>
                  <a:lnTo>
                    <a:pt x="1" y="25340"/>
                  </a:lnTo>
                  <a:lnTo>
                    <a:pt x="49913" y="25340"/>
                  </a:lnTo>
                  <a:cubicBezTo>
                    <a:pt x="56764" y="25340"/>
                    <a:pt x="62318" y="19791"/>
                    <a:pt x="62318" y="12942"/>
                  </a:cubicBezTo>
                  <a:cubicBezTo>
                    <a:pt x="62318" y="5797"/>
                    <a:pt x="56522" y="0"/>
                    <a:pt x="4937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39"/>
            <p:cNvSpPr/>
            <p:nvPr/>
          </p:nvSpPr>
          <p:spPr>
            <a:xfrm rot="5400000">
              <a:off x="-451194" y="-142058"/>
              <a:ext cx="1939567" cy="796793"/>
            </a:xfrm>
            <a:custGeom>
              <a:avLst/>
              <a:gdLst/>
              <a:ahLst/>
              <a:cxnLst/>
              <a:rect l="l" t="t" r="r" b="b"/>
              <a:pathLst>
                <a:path w="62759" h="25782" extrusionOk="0">
                  <a:moveTo>
                    <a:pt x="49597" y="442"/>
                  </a:moveTo>
                  <a:cubicBezTo>
                    <a:pt x="56613" y="442"/>
                    <a:pt x="62318" y="6147"/>
                    <a:pt x="62318" y="13163"/>
                  </a:cubicBezTo>
                  <a:cubicBezTo>
                    <a:pt x="62318" y="19878"/>
                    <a:pt x="56855" y="25347"/>
                    <a:pt x="50133" y="25347"/>
                  </a:cubicBezTo>
                  <a:lnTo>
                    <a:pt x="441" y="25347"/>
                  </a:lnTo>
                  <a:lnTo>
                    <a:pt x="441" y="22782"/>
                  </a:lnTo>
                  <a:lnTo>
                    <a:pt x="50106" y="22782"/>
                  </a:lnTo>
                  <a:cubicBezTo>
                    <a:pt x="55553" y="22782"/>
                    <a:pt x="59984" y="18352"/>
                    <a:pt x="59984" y="12900"/>
                  </a:cubicBezTo>
                  <a:cubicBezTo>
                    <a:pt x="59984" y="7264"/>
                    <a:pt x="55397" y="2678"/>
                    <a:pt x="49763" y="2678"/>
                  </a:cubicBezTo>
                  <a:lnTo>
                    <a:pt x="441" y="2678"/>
                  </a:lnTo>
                  <a:lnTo>
                    <a:pt x="441" y="442"/>
                  </a:lnTo>
                  <a:close/>
                  <a:moveTo>
                    <a:pt x="221" y="0"/>
                  </a:moveTo>
                  <a:cubicBezTo>
                    <a:pt x="97" y="0"/>
                    <a:pt x="0" y="97"/>
                    <a:pt x="0" y="221"/>
                  </a:cubicBezTo>
                  <a:lnTo>
                    <a:pt x="0" y="2899"/>
                  </a:lnTo>
                  <a:cubicBezTo>
                    <a:pt x="0" y="3017"/>
                    <a:pt x="97" y="3119"/>
                    <a:pt x="221" y="3119"/>
                  </a:cubicBezTo>
                  <a:lnTo>
                    <a:pt x="49763" y="3119"/>
                  </a:lnTo>
                  <a:cubicBezTo>
                    <a:pt x="55156" y="3119"/>
                    <a:pt x="59548" y="7507"/>
                    <a:pt x="59548" y="12900"/>
                  </a:cubicBezTo>
                  <a:cubicBezTo>
                    <a:pt x="59548" y="18109"/>
                    <a:pt x="55312" y="22342"/>
                    <a:pt x="50106" y="22342"/>
                  </a:cubicBezTo>
                  <a:lnTo>
                    <a:pt x="221" y="22342"/>
                  </a:lnTo>
                  <a:cubicBezTo>
                    <a:pt x="97" y="22342"/>
                    <a:pt x="0" y="22444"/>
                    <a:pt x="0" y="22561"/>
                  </a:cubicBezTo>
                  <a:lnTo>
                    <a:pt x="0" y="25561"/>
                  </a:lnTo>
                  <a:cubicBezTo>
                    <a:pt x="0" y="25685"/>
                    <a:pt x="97" y="25782"/>
                    <a:pt x="221" y="25782"/>
                  </a:cubicBezTo>
                  <a:lnTo>
                    <a:pt x="50133" y="25782"/>
                  </a:lnTo>
                  <a:cubicBezTo>
                    <a:pt x="57096" y="25782"/>
                    <a:pt x="62759" y="20121"/>
                    <a:pt x="62759" y="13163"/>
                  </a:cubicBezTo>
                  <a:cubicBezTo>
                    <a:pt x="62759" y="5904"/>
                    <a:pt x="56855" y="0"/>
                    <a:pt x="495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39"/>
            <p:cNvSpPr/>
            <p:nvPr/>
          </p:nvSpPr>
          <p:spPr>
            <a:xfrm rot="5400000">
              <a:off x="-199933" y="98567"/>
              <a:ext cx="1455842" cy="447010"/>
            </a:xfrm>
            <a:custGeom>
              <a:avLst/>
              <a:gdLst/>
              <a:ahLst/>
              <a:cxnLst/>
              <a:rect l="l" t="t" r="r" b="b"/>
              <a:pathLst>
                <a:path w="47107" h="14464" extrusionOk="0">
                  <a:moveTo>
                    <a:pt x="0" y="1"/>
                  </a:moveTo>
                  <a:lnTo>
                    <a:pt x="0" y="2405"/>
                  </a:lnTo>
                  <a:lnTo>
                    <a:pt x="39976" y="2405"/>
                  </a:lnTo>
                  <a:cubicBezTo>
                    <a:pt x="42595" y="2405"/>
                    <a:pt x="44719" y="4528"/>
                    <a:pt x="44719" y="7147"/>
                  </a:cubicBezTo>
                  <a:cubicBezTo>
                    <a:pt x="44719" y="9921"/>
                    <a:pt x="42471" y="12168"/>
                    <a:pt x="39696" y="12168"/>
                  </a:cubicBezTo>
                  <a:lnTo>
                    <a:pt x="0" y="12168"/>
                  </a:lnTo>
                  <a:lnTo>
                    <a:pt x="0" y="14464"/>
                  </a:lnTo>
                  <a:lnTo>
                    <a:pt x="39976" y="14464"/>
                  </a:lnTo>
                  <a:cubicBezTo>
                    <a:pt x="43912" y="14464"/>
                    <a:pt x="47106" y="11276"/>
                    <a:pt x="47106" y="7341"/>
                  </a:cubicBezTo>
                  <a:cubicBezTo>
                    <a:pt x="47106" y="3286"/>
                    <a:pt x="43821" y="1"/>
                    <a:pt x="397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39"/>
            <p:cNvSpPr/>
            <p:nvPr/>
          </p:nvSpPr>
          <p:spPr>
            <a:xfrm rot="5400000">
              <a:off x="-206763" y="91737"/>
              <a:ext cx="1469471" cy="460639"/>
            </a:xfrm>
            <a:custGeom>
              <a:avLst/>
              <a:gdLst/>
              <a:ahLst/>
              <a:cxnLst/>
              <a:rect l="l" t="t" r="r" b="b"/>
              <a:pathLst>
                <a:path w="47548" h="14905" extrusionOk="0">
                  <a:moveTo>
                    <a:pt x="39987" y="441"/>
                  </a:moveTo>
                  <a:cubicBezTo>
                    <a:pt x="43913" y="441"/>
                    <a:pt x="47106" y="3635"/>
                    <a:pt x="47106" y="7561"/>
                  </a:cubicBezTo>
                  <a:cubicBezTo>
                    <a:pt x="47106" y="11367"/>
                    <a:pt x="44009" y="14470"/>
                    <a:pt x="40197" y="14470"/>
                  </a:cubicBezTo>
                  <a:lnTo>
                    <a:pt x="442" y="14470"/>
                  </a:lnTo>
                  <a:lnTo>
                    <a:pt x="442" y="12609"/>
                  </a:lnTo>
                  <a:lnTo>
                    <a:pt x="39917" y="12609"/>
                  </a:lnTo>
                  <a:cubicBezTo>
                    <a:pt x="42805" y="12609"/>
                    <a:pt x="45160" y="10254"/>
                    <a:pt x="45160" y="7367"/>
                  </a:cubicBezTo>
                  <a:cubicBezTo>
                    <a:pt x="45160" y="4630"/>
                    <a:pt x="42934" y="2404"/>
                    <a:pt x="40197" y="2404"/>
                  </a:cubicBezTo>
                  <a:lnTo>
                    <a:pt x="442" y="2404"/>
                  </a:lnTo>
                  <a:lnTo>
                    <a:pt x="442" y="441"/>
                  </a:lnTo>
                  <a:close/>
                  <a:moveTo>
                    <a:pt x="221" y="0"/>
                  </a:moveTo>
                  <a:cubicBezTo>
                    <a:pt x="97" y="0"/>
                    <a:pt x="1" y="97"/>
                    <a:pt x="1" y="221"/>
                  </a:cubicBezTo>
                  <a:lnTo>
                    <a:pt x="1" y="2625"/>
                  </a:lnTo>
                  <a:cubicBezTo>
                    <a:pt x="1" y="2742"/>
                    <a:pt x="97" y="2844"/>
                    <a:pt x="221" y="2844"/>
                  </a:cubicBezTo>
                  <a:lnTo>
                    <a:pt x="40197" y="2844"/>
                  </a:lnTo>
                  <a:cubicBezTo>
                    <a:pt x="42692" y="2844"/>
                    <a:pt x="44719" y="4871"/>
                    <a:pt x="44719" y="7367"/>
                  </a:cubicBezTo>
                  <a:cubicBezTo>
                    <a:pt x="44719" y="10018"/>
                    <a:pt x="42568" y="12167"/>
                    <a:pt x="39917" y="12167"/>
                  </a:cubicBezTo>
                  <a:lnTo>
                    <a:pt x="221" y="12167"/>
                  </a:lnTo>
                  <a:cubicBezTo>
                    <a:pt x="97" y="12167"/>
                    <a:pt x="1" y="12271"/>
                    <a:pt x="1" y="12388"/>
                  </a:cubicBezTo>
                  <a:lnTo>
                    <a:pt x="1" y="14684"/>
                  </a:lnTo>
                  <a:cubicBezTo>
                    <a:pt x="1" y="14808"/>
                    <a:pt x="97" y="14904"/>
                    <a:pt x="221" y="14904"/>
                  </a:cubicBezTo>
                  <a:lnTo>
                    <a:pt x="40197" y="14904"/>
                  </a:lnTo>
                  <a:cubicBezTo>
                    <a:pt x="44252" y="14904"/>
                    <a:pt x="47548" y="11609"/>
                    <a:pt x="47548" y="7561"/>
                  </a:cubicBezTo>
                  <a:cubicBezTo>
                    <a:pt x="47548" y="3393"/>
                    <a:pt x="44155" y="0"/>
                    <a:pt x="399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706;p39"/>
            <p:cNvSpPr/>
            <p:nvPr/>
          </p:nvSpPr>
          <p:spPr>
            <a:xfrm rot="5400000">
              <a:off x="-116548" y="160531"/>
              <a:ext cx="1289017" cy="156256"/>
            </a:xfrm>
            <a:custGeom>
              <a:avLst/>
              <a:gdLst/>
              <a:ahLst/>
              <a:cxnLst/>
              <a:rect l="l" t="t" r="r" b="b"/>
              <a:pathLst>
                <a:path w="41709" h="5056" extrusionOk="0">
                  <a:moveTo>
                    <a:pt x="0" y="1"/>
                  </a:moveTo>
                  <a:lnTo>
                    <a:pt x="0" y="2527"/>
                  </a:lnTo>
                  <a:lnTo>
                    <a:pt x="0" y="5055"/>
                  </a:lnTo>
                  <a:lnTo>
                    <a:pt x="39224" y="5055"/>
                  </a:lnTo>
                  <a:cubicBezTo>
                    <a:pt x="40595" y="5055"/>
                    <a:pt x="41708" y="3942"/>
                    <a:pt x="41708" y="2571"/>
                  </a:cubicBezTo>
                  <a:cubicBezTo>
                    <a:pt x="41708" y="1152"/>
                    <a:pt x="40557" y="1"/>
                    <a:pt x="391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707;p39"/>
            <p:cNvSpPr/>
            <p:nvPr/>
          </p:nvSpPr>
          <p:spPr>
            <a:xfrm rot="5400000">
              <a:off x="-123316" y="153701"/>
              <a:ext cx="1302615" cy="169854"/>
            </a:xfrm>
            <a:custGeom>
              <a:avLst/>
              <a:gdLst/>
              <a:ahLst/>
              <a:cxnLst/>
              <a:rect l="l" t="t" r="r" b="b"/>
              <a:pathLst>
                <a:path w="42149" h="5496" extrusionOk="0">
                  <a:moveTo>
                    <a:pt x="39359" y="437"/>
                  </a:moveTo>
                  <a:cubicBezTo>
                    <a:pt x="40654" y="437"/>
                    <a:pt x="41714" y="1495"/>
                    <a:pt x="41714" y="2792"/>
                  </a:cubicBezTo>
                  <a:cubicBezTo>
                    <a:pt x="41714" y="4039"/>
                    <a:pt x="40697" y="5061"/>
                    <a:pt x="39445" y="5061"/>
                  </a:cubicBezTo>
                  <a:lnTo>
                    <a:pt x="442" y="5061"/>
                  </a:lnTo>
                  <a:lnTo>
                    <a:pt x="442" y="2969"/>
                  </a:lnTo>
                  <a:lnTo>
                    <a:pt x="39413" y="2969"/>
                  </a:lnTo>
                  <a:cubicBezTo>
                    <a:pt x="39530" y="2969"/>
                    <a:pt x="39627" y="2867"/>
                    <a:pt x="39627" y="2748"/>
                  </a:cubicBezTo>
                  <a:cubicBezTo>
                    <a:pt x="39627" y="2631"/>
                    <a:pt x="39530" y="2528"/>
                    <a:pt x="39413" y="2528"/>
                  </a:cubicBezTo>
                  <a:lnTo>
                    <a:pt x="442" y="2528"/>
                  </a:lnTo>
                  <a:lnTo>
                    <a:pt x="442" y="437"/>
                  </a:lnTo>
                  <a:close/>
                  <a:moveTo>
                    <a:pt x="221" y="1"/>
                  </a:moveTo>
                  <a:cubicBezTo>
                    <a:pt x="97" y="1"/>
                    <a:pt x="1" y="98"/>
                    <a:pt x="1" y="222"/>
                  </a:cubicBezTo>
                  <a:lnTo>
                    <a:pt x="1" y="5276"/>
                  </a:lnTo>
                  <a:cubicBezTo>
                    <a:pt x="1" y="5399"/>
                    <a:pt x="97" y="5496"/>
                    <a:pt x="221" y="5496"/>
                  </a:cubicBezTo>
                  <a:lnTo>
                    <a:pt x="39445" y="5496"/>
                  </a:lnTo>
                  <a:cubicBezTo>
                    <a:pt x="40934" y="5496"/>
                    <a:pt x="42149" y="4281"/>
                    <a:pt x="42149" y="2792"/>
                  </a:cubicBezTo>
                  <a:cubicBezTo>
                    <a:pt x="42149" y="1254"/>
                    <a:pt x="40897" y="1"/>
                    <a:pt x="393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08" name="Google Shape;708;p39"/>
          <p:cNvGrpSpPr/>
          <p:nvPr/>
        </p:nvGrpSpPr>
        <p:grpSpPr>
          <a:xfrm rot="10800000" flipH="1">
            <a:off x="8220191" y="3890673"/>
            <a:ext cx="796793" cy="1939567"/>
            <a:chOff x="120193" y="-713445"/>
            <a:chExt cx="796793" cy="1939567"/>
          </a:xfrm>
        </p:grpSpPr>
        <p:sp>
          <p:nvSpPr>
            <p:cNvPr id="709" name="Google Shape;709;p39"/>
            <p:cNvSpPr/>
            <p:nvPr/>
          </p:nvSpPr>
          <p:spPr>
            <a:xfrm rot="5400000">
              <a:off x="-444410" y="-135244"/>
              <a:ext cx="1925969" cy="783164"/>
            </a:xfrm>
            <a:custGeom>
              <a:avLst/>
              <a:gdLst/>
              <a:ahLst/>
              <a:cxnLst/>
              <a:rect l="l" t="t" r="r" b="b"/>
              <a:pathLst>
                <a:path w="62319" h="25341" extrusionOk="0">
                  <a:moveTo>
                    <a:pt x="1" y="0"/>
                  </a:moveTo>
                  <a:lnTo>
                    <a:pt x="1" y="2678"/>
                  </a:lnTo>
                  <a:lnTo>
                    <a:pt x="49543" y="2678"/>
                  </a:lnTo>
                  <a:cubicBezTo>
                    <a:pt x="55070" y="2678"/>
                    <a:pt x="59544" y="7157"/>
                    <a:pt x="59544" y="12679"/>
                  </a:cubicBezTo>
                  <a:cubicBezTo>
                    <a:pt x="59544" y="18017"/>
                    <a:pt x="55221" y="22340"/>
                    <a:pt x="49886" y="22340"/>
                  </a:cubicBezTo>
                  <a:lnTo>
                    <a:pt x="1" y="22340"/>
                  </a:lnTo>
                  <a:lnTo>
                    <a:pt x="1" y="25340"/>
                  </a:lnTo>
                  <a:lnTo>
                    <a:pt x="49913" y="25340"/>
                  </a:lnTo>
                  <a:cubicBezTo>
                    <a:pt x="56764" y="25340"/>
                    <a:pt x="62318" y="19791"/>
                    <a:pt x="62318" y="12942"/>
                  </a:cubicBezTo>
                  <a:cubicBezTo>
                    <a:pt x="62318" y="5797"/>
                    <a:pt x="56522" y="0"/>
                    <a:pt x="4937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710;p39"/>
            <p:cNvSpPr/>
            <p:nvPr/>
          </p:nvSpPr>
          <p:spPr>
            <a:xfrm rot="5400000">
              <a:off x="-451194" y="-142058"/>
              <a:ext cx="1939567" cy="796793"/>
            </a:xfrm>
            <a:custGeom>
              <a:avLst/>
              <a:gdLst/>
              <a:ahLst/>
              <a:cxnLst/>
              <a:rect l="l" t="t" r="r" b="b"/>
              <a:pathLst>
                <a:path w="62759" h="25782" extrusionOk="0">
                  <a:moveTo>
                    <a:pt x="49597" y="442"/>
                  </a:moveTo>
                  <a:cubicBezTo>
                    <a:pt x="56613" y="442"/>
                    <a:pt x="62318" y="6147"/>
                    <a:pt x="62318" y="13163"/>
                  </a:cubicBezTo>
                  <a:cubicBezTo>
                    <a:pt x="62318" y="19878"/>
                    <a:pt x="56855" y="25347"/>
                    <a:pt x="50133" y="25347"/>
                  </a:cubicBezTo>
                  <a:lnTo>
                    <a:pt x="441" y="25347"/>
                  </a:lnTo>
                  <a:lnTo>
                    <a:pt x="441" y="22782"/>
                  </a:lnTo>
                  <a:lnTo>
                    <a:pt x="50106" y="22782"/>
                  </a:lnTo>
                  <a:cubicBezTo>
                    <a:pt x="55553" y="22782"/>
                    <a:pt x="59984" y="18352"/>
                    <a:pt x="59984" y="12900"/>
                  </a:cubicBezTo>
                  <a:cubicBezTo>
                    <a:pt x="59984" y="7264"/>
                    <a:pt x="55397" y="2678"/>
                    <a:pt x="49763" y="2678"/>
                  </a:cubicBezTo>
                  <a:lnTo>
                    <a:pt x="441" y="2678"/>
                  </a:lnTo>
                  <a:lnTo>
                    <a:pt x="441" y="442"/>
                  </a:lnTo>
                  <a:close/>
                  <a:moveTo>
                    <a:pt x="221" y="0"/>
                  </a:moveTo>
                  <a:cubicBezTo>
                    <a:pt x="97" y="0"/>
                    <a:pt x="0" y="97"/>
                    <a:pt x="0" y="221"/>
                  </a:cubicBezTo>
                  <a:lnTo>
                    <a:pt x="0" y="2899"/>
                  </a:lnTo>
                  <a:cubicBezTo>
                    <a:pt x="0" y="3017"/>
                    <a:pt x="97" y="3119"/>
                    <a:pt x="221" y="3119"/>
                  </a:cubicBezTo>
                  <a:lnTo>
                    <a:pt x="49763" y="3119"/>
                  </a:lnTo>
                  <a:cubicBezTo>
                    <a:pt x="55156" y="3119"/>
                    <a:pt x="59548" y="7507"/>
                    <a:pt x="59548" y="12900"/>
                  </a:cubicBezTo>
                  <a:cubicBezTo>
                    <a:pt x="59548" y="18109"/>
                    <a:pt x="55312" y="22342"/>
                    <a:pt x="50106" y="22342"/>
                  </a:cubicBezTo>
                  <a:lnTo>
                    <a:pt x="221" y="22342"/>
                  </a:lnTo>
                  <a:cubicBezTo>
                    <a:pt x="97" y="22342"/>
                    <a:pt x="0" y="22444"/>
                    <a:pt x="0" y="22561"/>
                  </a:cubicBezTo>
                  <a:lnTo>
                    <a:pt x="0" y="25561"/>
                  </a:lnTo>
                  <a:cubicBezTo>
                    <a:pt x="0" y="25685"/>
                    <a:pt x="97" y="25782"/>
                    <a:pt x="221" y="25782"/>
                  </a:cubicBezTo>
                  <a:lnTo>
                    <a:pt x="50133" y="25782"/>
                  </a:lnTo>
                  <a:cubicBezTo>
                    <a:pt x="57096" y="25782"/>
                    <a:pt x="62759" y="20121"/>
                    <a:pt x="62759" y="13163"/>
                  </a:cubicBezTo>
                  <a:cubicBezTo>
                    <a:pt x="62759" y="5904"/>
                    <a:pt x="56855" y="0"/>
                    <a:pt x="495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39"/>
            <p:cNvSpPr/>
            <p:nvPr/>
          </p:nvSpPr>
          <p:spPr>
            <a:xfrm rot="5400000">
              <a:off x="-199933" y="98567"/>
              <a:ext cx="1455842" cy="447010"/>
            </a:xfrm>
            <a:custGeom>
              <a:avLst/>
              <a:gdLst/>
              <a:ahLst/>
              <a:cxnLst/>
              <a:rect l="l" t="t" r="r" b="b"/>
              <a:pathLst>
                <a:path w="47107" h="14464" extrusionOk="0">
                  <a:moveTo>
                    <a:pt x="0" y="1"/>
                  </a:moveTo>
                  <a:lnTo>
                    <a:pt x="0" y="2405"/>
                  </a:lnTo>
                  <a:lnTo>
                    <a:pt x="39976" y="2405"/>
                  </a:lnTo>
                  <a:cubicBezTo>
                    <a:pt x="42595" y="2405"/>
                    <a:pt x="44719" y="4528"/>
                    <a:pt x="44719" y="7147"/>
                  </a:cubicBezTo>
                  <a:cubicBezTo>
                    <a:pt x="44719" y="9921"/>
                    <a:pt x="42471" y="12168"/>
                    <a:pt x="39696" y="12168"/>
                  </a:cubicBezTo>
                  <a:lnTo>
                    <a:pt x="0" y="12168"/>
                  </a:lnTo>
                  <a:lnTo>
                    <a:pt x="0" y="14464"/>
                  </a:lnTo>
                  <a:lnTo>
                    <a:pt x="39976" y="14464"/>
                  </a:lnTo>
                  <a:cubicBezTo>
                    <a:pt x="43912" y="14464"/>
                    <a:pt x="47106" y="11276"/>
                    <a:pt x="47106" y="7341"/>
                  </a:cubicBezTo>
                  <a:cubicBezTo>
                    <a:pt x="47106" y="3286"/>
                    <a:pt x="43821" y="1"/>
                    <a:pt x="397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39"/>
            <p:cNvSpPr/>
            <p:nvPr/>
          </p:nvSpPr>
          <p:spPr>
            <a:xfrm rot="5400000">
              <a:off x="-206763" y="91737"/>
              <a:ext cx="1469471" cy="460639"/>
            </a:xfrm>
            <a:custGeom>
              <a:avLst/>
              <a:gdLst/>
              <a:ahLst/>
              <a:cxnLst/>
              <a:rect l="l" t="t" r="r" b="b"/>
              <a:pathLst>
                <a:path w="47548" h="14905" extrusionOk="0">
                  <a:moveTo>
                    <a:pt x="39987" y="441"/>
                  </a:moveTo>
                  <a:cubicBezTo>
                    <a:pt x="43913" y="441"/>
                    <a:pt x="47106" y="3635"/>
                    <a:pt x="47106" y="7561"/>
                  </a:cubicBezTo>
                  <a:cubicBezTo>
                    <a:pt x="47106" y="11367"/>
                    <a:pt x="44009" y="14470"/>
                    <a:pt x="40197" y="14470"/>
                  </a:cubicBezTo>
                  <a:lnTo>
                    <a:pt x="442" y="14470"/>
                  </a:lnTo>
                  <a:lnTo>
                    <a:pt x="442" y="12609"/>
                  </a:lnTo>
                  <a:lnTo>
                    <a:pt x="39917" y="12609"/>
                  </a:lnTo>
                  <a:cubicBezTo>
                    <a:pt x="42805" y="12609"/>
                    <a:pt x="45160" y="10254"/>
                    <a:pt x="45160" y="7367"/>
                  </a:cubicBezTo>
                  <a:cubicBezTo>
                    <a:pt x="45160" y="4630"/>
                    <a:pt x="42934" y="2404"/>
                    <a:pt x="40197" y="2404"/>
                  </a:cubicBezTo>
                  <a:lnTo>
                    <a:pt x="442" y="2404"/>
                  </a:lnTo>
                  <a:lnTo>
                    <a:pt x="442" y="441"/>
                  </a:lnTo>
                  <a:close/>
                  <a:moveTo>
                    <a:pt x="221" y="0"/>
                  </a:moveTo>
                  <a:cubicBezTo>
                    <a:pt x="97" y="0"/>
                    <a:pt x="1" y="97"/>
                    <a:pt x="1" y="221"/>
                  </a:cubicBezTo>
                  <a:lnTo>
                    <a:pt x="1" y="2625"/>
                  </a:lnTo>
                  <a:cubicBezTo>
                    <a:pt x="1" y="2742"/>
                    <a:pt x="97" y="2844"/>
                    <a:pt x="221" y="2844"/>
                  </a:cubicBezTo>
                  <a:lnTo>
                    <a:pt x="40197" y="2844"/>
                  </a:lnTo>
                  <a:cubicBezTo>
                    <a:pt x="42692" y="2844"/>
                    <a:pt x="44719" y="4871"/>
                    <a:pt x="44719" y="7367"/>
                  </a:cubicBezTo>
                  <a:cubicBezTo>
                    <a:pt x="44719" y="10018"/>
                    <a:pt x="42568" y="12167"/>
                    <a:pt x="39917" y="12167"/>
                  </a:cubicBezTo>
                  <a:lnTo>
                    <a:pt x="221" y="12167"/>
                  </a:lnTo>
                  <a:cubicBezTo>
                    <a:pt x="97" y="12167"/>
                    <a:pt x="1" y="12271"/>
                    <a:pt x="1" y="12388"/>
                  </a:cubicBezTo>
                  <a:lnTo>
                    <a:pt x="1" y="14684"/>
                  </a:lnTo>
                  <a:cubicBezTo>
                    <a:pt x="1" y="14808"/>
                    <a:pt x="97" y="14904"/>
                    <a:pt x="221" y="14904"/>
                  </a:cubicBezTo>
                  <a:lnTo>
                    <a:pt x="40197" y="14904"/>
                  </a:lnTo>
                  <a:cubicBezTo>
                    <a:pt x="44252" y="14904"/>
                    <a:pt x="47548" y="11609"/>
                    <a:pt x="47548" y="7561"/>
                  </a:cubicBezTo>
                  <a:cubicBezTo>
                    <a:pt x="47548" y="3393"/>
                    <a:pt x="44155" y="0"/>
                    <a:pt x="399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39"/>
            <p:cNvSpPr/>
            <p:nvPr/>
          </p:nvSpPr>
          <p:spPr>
            <a:xfrm rot="5400000">
              <a:off x="-116548" y="160531"/>
              <a:ext cx="1289017" cy="156256"/>
            </a:xfrm>
            <a:custGeom>
              <a:avLst/>
              <a:gdLst/>
              <a:ahLst/>
              <a:cxnLst/>
              <a:rect l="l" t="t" r="r" b="b"/>
              <a:pathLst>
                <a:path w="41709" h="5056" extrusionOk="0">
                  <a:moveTo>
                    <a:pt x="0" y="1"/>
                  </a:moveTo>
                  <a:lnTo>
                    <a:pt x="0" y="2527"/>
                  </a:lnTo>
                  <a:lnTo>
                    <a:pt x="0" y="5055"/>
                  </a:lnTo>
                  <a:lnTo>
                    <a:pt x="39224" y="5055"/>
                  </a:lnTo>
                  <a:cubicBezTo>
                    <a:pt x="40595" y="5055"/>
                    <a:pt x="41708" y="3942"/>
                    <a:pt x="41708" y="2571"/>
                  </a:cubicBezTo>
                  <a:cubicBezTo>
                    <a:pt x="41708" y="1152"/>
                    <a:pt x="40557" y="1"/>
                    <a:pt x="391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39"/>
            <p:cNvSpPr/>
            <p:nvPr/>
          </p:nvSpPr>
          <p:spPr>
            <a:xfrm rot="5400000">
              <a:off x="-123316" y="153701"/>
              <a:ext cx="1302615" cy="169854"/>
            </a:xfrm>
            <a:custGeom>
              <a:avLst/>
              <a:gdLst/>
              <a:ahLst/>
              <a:cxnLst/>
              <a:rect l="l" t="t" r="r" b="b"/>
              <a:pathLst>
                <a:path w="42149" h="5496" extrusionOk="0">
                  <a:moveTo>
                    <a:pt x="39359" y="437"/>
                  </a:moveTo>
                  <a:cubicBezTo>
                    <a:pt x="40654" y="437"/>
                    <a:pt x="41714" y="1495"/>
                    <a:pt x="41714" y="2792"/>
                  </a:cubicBezTo>
                  <a:cubicBezTo>
                    <a:pt x="41714" y="4039"/>
                    <a:pt x="40697" y="5061"/>
                    <a:pt x="39445" y="5061"/>
                  </a:cubicBezTo>
                  <a:lnTo>
                    <a:pt x="442" y="5061"/>
                  </a:lnTo>
                  <a:lnTo>
                    <a:pt x="442" y="2969"/>
                  </a:lnTo>
                  <a:lnTo>
                    <a:pt x="39413" y="2969"/>
                  </a:lnTo>
                  <a:cubicBezTo>
                    <a:pt x="39530" y="2969"/>
                    <a:pt x="39627" y="2867"/>
                    <a:pt x="39627" y="2748"/>
                  </a:cubicBezTo>
                  <a:cubicBezTo>
                    <a:pt x="39627" y="2631"/>
                    <a:pt x="39530" y="2528"/>
                    <a:pt x="39413" y="2528"/>
                  </a:cubicBezTo>
                  <a:lnTo>
                    <a:pt x="442" y="2528"/>
                  </a:lnTo>
                  <a:lnTo>
                    <a:pt x="442" y="437"/>
                  </a:lnTo>
                  <a:close/>
                  <a:moveTo>
                    <a:pt x="221" y="1"/>
                  </a:moveTo>
                  <a:cubicBezTo>
                    <a:pt x="97" y="1"/>
                    <a:pt x="1" y="98"/>
                    <a:pt x="1" y="222"/>
                  </a:cubicBezTo>
                  <a:lnTo>
                    <a:pt x="1" y="5276"/>
                  </a:lnTo>
                  <a:cubicBezTo>
                    <a:pt x="1" y="5399"/>
                    <a:pt x="97" y="5496"/>
                    <a:pt x="221" y="5496"/>
                  </a:cubicBezTo>
                  <a:lnTo>
                    <a:pt x="39445" y="5496"/>
                  </a:lnTo>
                  <a:cubicBezTo>
                    <a:pt x="40934" y="5496"/>
                    <a:pt x="42149" y="4281"/>
                    <a:pt x="42149" y="2792"/>
                  </a:cubicBezTo>
                  <a:cubicBezTo>
                    <a:pt x="42149" y="1254"/>
                    <a:pt x="40897" y="1"/>
                    <a:pt x="393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15" name="Google Shape;715;p39"/>
          <p:cNvSpPr/>
          <p:nvPr/>
        </p:nvSpPr>
        <p:spPr>
          <a:xfrm>
            <a:off x="7701261" y="1252830"/>
            <a:ext cx="488753" cy="482526"/>
          </a:xfrm>
          <a:custGeom>
            <a:avLst/>
            <a:gdLst/>
            <a:ahLst/>
            <a:cxnLst/>
            <a:rect l="l" t="t" r="r" b="b"/>
            <a:pathLst>
              <a:path w="3426" h="3383" extrusionOk="0">
                <a:moveTo>
                  <a:pt x="1713" y="0"/>
                </a:moveTo>
                <a:cubicBezTo>
                  <a:pt x="1670" y="0"/>
                  <a:pt x="1627" y="22"/>
                  <a:pt x="1603" y="65"/>
                </a:cubicBezTo>
                <a:lnTo>
                  <a:pt x="1087" y="1011"/>
                </a:lnTo>
                <a:cubicBezTo>
                  <a:pt x="1070" y="1033"/>
                  <a:pt x="1055" y="1055"/>
                  <a:pt x="1033" y="1065"/>
                </a:cubicBezTo>
                <a:lnTo>
                  <a:pt x="87" y="1581"/>
                </a:lnTo>
                <a:cubicBezTo>
                  <a:pt x="0" y="1630"/>
                  <a:pt x="0" y="1753"/>
                  <a:pt x="87" y="1802"/>
                </a:cubicBezTo>
                <a:lnTo>
                  <a:pt x="1033" y="2318"/>
                </a:lnTo>
                <a:cubicBezTo>
                  <a:pt x="1055" y="2328"/>
                  <a:pt x="1070" y="2350"/>
                  <a:pt x="1087" y="2372"/>
                </a:cubicBezTo>
                <a:lnTo>
                  <a:pt x="1603" y="3318"/>
                </a:lnTo>
                <a:cubicBezTo>
                  <a:pt x="1627" y="3361"/>
                  <a:pt x="1670" y="3383"/>
                  <a:pt x="1713" y="3383"/>
                </a:cubicBezTo>
                <a:cubicBezTo>
                  <a:pt x="1756" y="3383"/>
                  <a:pt x="1799" y="3361"/>
                  <a:pt x="1822" y="3318"/>
                </a:cubicBezTo>
                <a:lnTo>
                  <a:pt x="2339" y="2372"/>
                </a:lnTo>
                <a:cubicBezTo>
                  <a:pt x="2350" y="2350"/>
                  <a:pt x="2371" y="2328"/>
                  <a:pt x="2388" y="2318"/>
                </a:cubicBezTo>
                <a:lnTo>
                  <a:pt x="3334" y="1802"/>
                </a:lnTo>
                <a:cubicBezTo>
                  <a:pt x="3425" y="1753"/>
                  <a:pt x="3425" y="1630"/>
                  <a:pt x="3334" y="1581"/>
                </a:cubicBezTo>
                <a:lnTo>
                  <a:pt x="2388" y="1065"/>
                </a:lnTo>
                <a:cubicBezTo>
                  <a:pt x="2371" y="1055"/>
                  <a:pt x="2350" y="1033"/>
                  <a:pt x="2339" y="1011"/>
                </a:cubicBezTo>
                <a:lnTo>
                  <a:pt x="1822" y="65"/>
                </a:lnTo>
                <a:cubicBezTo>
                  <a:pt x="1799" y="22"/>
                  <a:pt x="1756" y="0"/>
                  <a:pt x="1713" y="0"/>
                </a:cubicBezTo>
                <a:close/>
              </a:path>
            </a:pathLst>
          </a:custGeom>
          <a:solidFill>
            <a:schemeClr val="accen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617;p39"/>
          <p:cNvSpPr txBox="1">
            <a:spLocks noGrp="1"/>
          </p:cNvSpPr>
          <p:nvPr>
            <p:ph type="title"/>
          </p:nvPr>
        </p:nvSpPr>
        <p:spPr>
          <a:xfrm>
            <a:off x="2018341" y="2740456"/>
            <a:ext cx="5956856" cy="34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 smtClean="0">
                <a:solidFill>
                  <a:srgbClr val="7030A0"/>
                </a:solidFill>
                <a:latin typeface="+mn-lt"/>
              </a:rPr>
              <a:t>THỰC HÀNH PHẦN MỀM GEOGEBRA TRONG TÍNH TOÁN SỐ HỌC</a:t>
            </a:r>
            <a:endParaRPr sz="2000" b="1" dirty="0">
              <a:solidFill>
                <a:srgbClr val="7030A0"/>
              </a:solidFill>
              <a:latin typeface="+mn-lt"/>
            </a:endParaRPr>
          </a:p>
        </p:txBody>
      </p:sp>
      <p:sp>
        <p:nvSpPr>
          <p:cNvPr id="111" name="Google Shape;617;p39"/>
          <p:cNvSpPr txBox="1">
            <a:spLocks noGrp="1"/>
          </p:cNvSpPr>
          <p:nvPr>
            <p:ph type="title"/>
          </p:nvPr>
        </p:nvSpPr>
        <p:spPr>
          <a:xfrm>
            <a:off x="2018341" y="3926408"/>
            <a:ext cx="6570073" cy="34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 smtClean="0">
                <a:solidFill>
                  <a:srgbClr val="7030A0"/>
                </a:solidFill>
                <a:latin typeface="+mn-lt"/>
              </a:rPr>
              <a:t>SỬ DỤNG PHẦN MỀM GEOGEBRA ĐỂ VẼ TAM GIÁC ĐỀU, HÌNH VUÔNG, LỤC GIÁC ĐỀU</a:t>
            </a:r>
            <a:endParaRPr sz="2000" b="1" dirty="0">
              <a:solidFill>
                <a:srgbClr val="7030A0"/>
              </a:solidFill>
              <a:latin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7" grpId="0"/>
      <p:bldP spid="618" grpId="0"/>
      <p:bldP spid="619" grpId="0"/>
      <p:bldP spid="621" grpId="0"/>
      <p:bldP spid="624" grpId="0"/>
      <p:bldP spid="110" grpId="0"/>
      <p:bldP spid="111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61" name="Google Shape;1661;p63"/>
          <p:cNvGrpSpPr/>
          <p:nvPr/>
        </p:nvGrpSpPr>
        <p:grpSpPr>
          <a:xfrm rot="10800000" flipH="1">
            <a:off x="7996068" y="2525587"/>
            <a:ext cx="994527" cy="2155722"/>
            <a:chOff x="7996068" y="281825"/>
            <a:chExt cx="994527" cy="2155722"/>
          </a:xfrm>
        </p:grpSpPr>
        <p:sp>
          <p:nvSpPr>
            <p:cNvPr id="1662" name="Google Shape;1662;p63"/>
            <p:cNvSpPr/>
            <p:nvPr/>
          </p:nvSpPr>
          <p:spPr>
            <a:xfrm>
              <a:off x="8426140" y="281825"/>
              <a:ext cx="564455" cy="2155722"/>
            </a:xfrm>
            <a:custGeom>
              <a:avLst/>
              <a:gdLst/>
              <a:ahLst/>
              <a:cxnLst/>
              <a:rect l="l" t="t" r="r" b="b"/>
              <a:pathLst>
                <a:path w="6662" h="25443" extrusionOk="0">
                  <a:moveTo>
                    <a:pt x="1" y="1"/>
                  </a:moveTo>
                  <a:lnTo>
                    <a:pt x="4366" y="4366"/>
                  </a:lnTo>
                  <a:lnTo>
                    <a:pt x="70" y="8662"/>
                  </a:lnTo>
                  <a:lnTo>
                    <a:pt x="4317" y="12915"/>
                  </a:lnTo>
                  <a:lnTo>
                    <a:pt x="150" y="17082"/>
                  </a:lnTo>
                  <a:lnTo>
                    <a:pt x="4317" y="21244"/>
                  </a:lnTo>
                  <a:lnTo>
                    <a:pt x="118" y="25443"/>
                  </a:lnTo>
                  <a:lnTo>
                    <a:pt x="2414" y="25443"/>
                  </a:lnTo>
                  <a:lnTo>
                    <a:pt x="6614" y="21244"/>
                  </a:lnTo>
                  <a:lnTo>
                    <a:pt x="2446" y="17082"/>
                  </a:lnTo>
                  <a:lnTo>
                    <a:pt x="6614" y="12915"/>
                  </a:lnTo>
                  <a:lnTo>
                    <a:pt x="2361" y="8662"/>
                  </a:lnTo>
                  <a:lnTo>
                    <a:pt x="6662" y="4366"/>
                  </a:lnTo>
                  <a:lnTo>
                    <a:pt x="2296" y="1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3" name="Google Shape;1663;p63"/>
            <p:cNvSpPr/>
            <p:nvPr/>
          </p:nvSpPr>
          <p:spPr>
            <a:xfrm>
              <a:off x="7996068" y="281825"/>
              <a:ext cx="564539" cy="2155722"/>
            </a:xfrm>
            <a:custGeom>
              <a:avLst/>
              <a:gdLst/>
              <a:ahLst/>
              <a:cxnLst/>
              <a:rect l="l" t="t" r="r" b="b"/>
              <a:pathLst>
                <a:path w="6663" h="25443" extrusionOk="0">
                  <a:moveTo>
                    <a:pt x="0" y="1"/>
                  </a:moveTo>
                  <a:lnTo>
                    <a:pt x="4367" y="4366"/>
                  </a:lnTo>
                  <a:lnTo>
                    <a:pt x="65" y="8662"/>
                  </a:lnTo>
                  <a:lnTo>
                    <a:pt x="4318" y="12915"/>
                  </a:lnTo>
                  <a:lnTo>
                    <a:pt x="151" y="17082"/>
                  </a:lnTo>
                  <a:lnTo>
                    <a:pt x="4318" y="21244"/>
                  </a:lnTo>
                  <a:lnTo>
                    <a:pt x="119" y="25443"/>
                  </a:lnTo>
                  <a:lnTo>
                    <a:pt x="2414" y="25443"/>
                  </a:lnTo>
                  <a:lnTo>
                    <a:pt x="6613" y="21244"/>
                  </a:lnTo>
                  <a:lnTo>
                    <a:pt x="2447" y="17082"/>
                  </a:lnTo>
                  <a:lnTo>
                    <a:pt x="6613" y="12915"/>
                  </a:lnTo>
                  <a:lnTo>
                    <a:pt x="2360" y="8662"/>
                  </a:lnTo>
                  <a:lnTo>
                    <a:pt x="6663" y="4366"/>
                  </a:lnTo>
                  <a:lnTo>
                    <a:pt x="2296" y="1"/>
                  </a:ln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64" name="Google Shape;1664;p63"/>
          <p:cNvGrpSpPr/>
          <p:nvPr/>
        </p:nvGrpSpPr>
        <p:grpSpPr>
          <a:xfrm rot="10800000" flipH="1">
            <a:off x="217163" y="281825"/>
            <a:ext cx="994527" cy="2155722"/>
            <a:chOff x="217163" y="2525587"/>
            <a:chExt cx="994527" cy="2155722"/>
          </a:xfrm>
        </p:grpSpPr>
        <p:sp>
          <p:nvSpPr>
            <p:cNvPr id="1665" name="Google Shape;1665;p63"/>
            <p:cNvSpPr/>
            <p:nvPr/>
          </p:nvSpPr>
          <p:spPr>
            <a:xfrm flipH="1">
              <a:off x="217163" y="2525587"/>
              <a:ext cx="564455" cy="2155722"/>
            </a:xfrm>
            <a:custGeom>
              <a:avLst/>
              <a:gdLst/>
              <a:ahLst/>
              <a:cxnLst/>
              <a:rect l="l" t="t" r="r" b="b"/>
              <a:pathLst>
                <a:path w="6662" h="25443" extrusionOk="0">
                  <a:moveTo>
                    <a:pt x="1" y="1"/>
                  </a:moveTo>
                  <a:lnTo>
                    <a:pt x="4366" y="4366"/>
                  </a:lnTo>
                  <a:lnTo>
                    <a:pt x="70" y="8662"/>
                  </a:lnTo>
                  <a:lnTo>
                    <a:pt x="4317" y="12915"/>
                  </a:lnTo>
                  <a:lnTo>
                    <a:pt x="150" y="17082"/>
                  </a:lnTo>
                  <a:lnTo>
                    <a:pt x="4317" y="21244"/>
                  </a:lnTo>
                  <a:lnTo>
                    <a:pt x="118" y="25443"/>
                  </a:lnTo>
                  <a:lnTo>
                    <a:pt x="2414" y="25443"/>
                  </a:lnTo>
                  <a:lnTo>
                    <a:pt x="6614" y="21244"/>
                  </a:lnTo>
                  <a:lnTo>
                    <a:pt x="2446" y="17082"/>
                  </a:lnTo>
                  <a:lnTo>
                    <a:pt x="6614" y="12915"/>
                  </a:lnTo>
                  <a:lnTo>
                    <a:pt x="2361" y="8662"/>
                  </a:lnTo>
                  <a:lnTo>
                    <a:pt x="6662" y="4366"/>
                  </a:lnTo>
                  <a:lnTo>
                    <a:pt x="2296" y="1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6" name="Google Shape;1666;p63"/>
            <p:cNvSpPr/>
            <p:nvPr/>
          </p:nvSpPr>
          <p:spPr>
            <a:xfrm flipH="1">
              <a:off x="647150" y="2525587"/>
              <a:ext cx="564539" cy="2155722"/>
            </a:xfrm>
            <a:custGeom>
              <a:avLst/>
              <a:gdLst/>
              <a:ahLst/>
              <a:cxnLst/>
              <a:rect l="l" t="t" r="r" b="b"/>
              <a:pathLst>
                <a:path w="6663" h="25443" extrusionOk="0">
                  <a:moveTo>
                    <a:pt x="0" y="1"/>
                  </a:moveTo>
                  <a:lnTo>
                    <a:pt x="4367" y="4366"/>
                  </a:lnTo>
                  <a:lnTo>
                    <a:pt x="65" y="8662"/>
                  </a:lnTo>
                  <a:lnTo>
                    <a:pt x="4318" y="12915"/>
                  </a:lnTo>
                  <a:lnTo>
                    <a:pt x="151" y="17082"/>
                  </a:lnTo>
                  <a:lnTo>
                    <a:pt x="4318" y="21244"/>
                  </a:lnTo>
                  <a:lnTo>
                    <a:pt x="119" y="25443"/>
                  </a:lnTo>
                  <a:lnTo>
                    <a:pt x="2414" y="25443"/>
                  </a:lnTo>
                  <a:lnTo>
                    <a:pt x="6613" y="21244"/>
                  </a:lnTo>
                  <a:lnTo>
                    <a:pt x="2447" y="17082"/>
                  </a:lnTo>
                  <a:lnTo>
                    <a:pt x="6613" y="12915"/>
                  </a:lnTo>
                  <a:lnTo>
                    <a:pt x="2360" y="8662"/>
                  </a:lnTo>
                  <a:lnTo>
                    <a:pt x="6663" y="4366"/>
                  </a:lnTo>
                  <a:lnTo>
                    <a:pt x="2296" y="1"/>
                  </a:ln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1353983" y="467134"/>
            <a:ext cx="735438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000" b="1" dirty="0" smtClean="0">
                <a:solidFill>
                  <a:srgbClr val="002060"/>
                </a:solidFill>
              </a:rPr>
              <a:t>2. </a:t>
            </a:r>
            <a:r>
              <a:rPr lang="en-US" sz="2000" b="1" dirty="0" err="1" smtClean="0">
                <a:solidFill>
                  <a:srgbClr val="002060"/>
                </a:solidFill>
              </a:rPr>
              <a:t>Thực</a:t>
            </a:r>
            <a:r>
              <a:rPr lang="en-US" sz="2000" b="1" dirty="0" smtClean="0">
                <a:solidFill>
                  <a:srgbClr val="002060"/>
                </a:solidFill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</a:rPr>
              <a:t>hành</a:t>
            </a:r>
            <a:r>
              <a:rPr lang="en-US" sz="2000" b="1" dirty="0" smtClean="0">
                <a:solidFill>
                  <a:srgbClr val="002060"/>
                </a:solidFill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</a:rPr>
              <a:t>vẽ</a:t>
            </a:r>
            <a:r>
              <a:rPr lang="en-US" sz="2000" b="1" dirty="0" smtClean="0">
                <a:solidFill>
                  <a:srgbClr val="002060"/>
                </a:solidFill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</a:rPr>
              <a:t>hình</a:t>
            </a:r>
            <a:r>
              <a:rPr lang="en-US" sz="2000" b="1" dirty="0" smtClean="0">
                <a:solidFill>
                  <a:srgbClr val="002060"/>
                </a:solidFill>
              </a:rPr>
              <a:t> tam </a:t>
            </a:r>
            <a:r>
              <a:rPr lang="en-US" sz="2000" b="1" dirty="0" err="1" smtClean="0">
                <a:solidFill>
                  <a:srgbClr val="002060"/>
                </a:solidFill>
              </a:rPr>
              <a:t>giác</a:t>
            </a:r>
            <a:r>
              <a:rPr lang="en-US" sz="2000" b="1" dirty="0" smtClean="0">
                <a:solidFill>
                  <a:srgbClr val="002060"/>
                </a:solidFill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</a:rPr>
              <a:t>đều</a:t>
            </a:r>
            <a:r>
              <a:rPr lang="en-US" sz="2000" b="1" dirty="0" smtClean="0">
                <a:solidFill>
                  <a:srgbClr val="002060"/>
                </a:solidFill>
              </a:rPr>
              <a:t>, </a:t>
            </a:r>
            <a:r>
              <a:rPr lang="en-US" sz="2000" b="1" dirty="0" err="1" smtClean="0">
                <a:solidFill>
                  <a:srgbClr val="002060"/>
                </a:solidFill>
              </a:rPr>
              <a:t>hình</a:t>
            </a:r>
            <a:r>
              <a:rPr lang="en-US" sz="2000" b="1" dirty="0" smtClean="0">
                <a:solidFill>
                  <a:srgbClr val="002060"/>
                </a:solidFill>
              </a:rPr>
              <a:t>  </a:t>
            </a:r>
            <a:r>
              <a:rPr lang="en-US" sz="2000" b="1" dirty="0" err="1" smtClean="0">
                <a:solidFill>
                  <a:srgbClr val="002060"/>
                </a:solidFill>
              </a:rPr>
              <a:t>vuông</a:t>
            </a:r>
            <a:r>
              <a:rPr lang="en-US" sz="2000" b="1" dirty="0" smtClean="0">
                <a:solidFill>
                  <a:srgbClr val="002060"/>
                </a:solidFill>
              </a:rPr>
              <a:t>, </a:t>
            </a:r>
            <a:r>
              <a:rPr lang="en-US" sz="2000" b="1" dirty="0" err="1" smtClean="0">
                <a:solidFill>
                  <a:srgbClr val="002060"/>
                </a:solidFill>
              </a:rPr>
              <a:t>hình</a:t>
            </a:r>
            <a:r>
              <a:rPr lang="en-US" sz="2000" b="1" dirty="0" smtClean="0">
                <a:solidFill>
                  <a:srgbClr val="002060"/>
                </a:solidFill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</a:rPr>
              <a:t>lục</a:t>
            </a:r>
            <a:r>
              <a:rPr lang="en-US" sz="2000" b="1" dirty="0" smtClean="0">
                <a:solidFill>
                  <a:srgbClr val="002060"/>
                </a:solidFill>
              </a:rPr>
              <a:t>  </a:t>
            </a:r>
            <a:r>
              <a:rPr lang="en-US" sz="2000" b="1" dirty="0" err="1" smtClean="0">
                <a:solidFill>
                  <a:srgbClr val="002060"/>
                </a:solidFill>
              </a:rPr>
              <a:t>giác</a:t>
            </a:r>
            <a:r>
              <a:rPr lang="en-US" sz="2000" b="1" dirty="0" smtClean="0">
                <a:solidFill>
                  <a:srgbClr val="002060"/>
                </a:solidFill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</a:rPr>
              <a:t>đều</a:t>
            </a:r>
            <a:r>
              <a:rPr lang="en-US" sz="2000" b="1" dirty="0" smtClean="0">
                <a:solidFill>
                  <a:srgbClr val="002060"/>
                </a:solidFill>
              </a:rPr>
              <a:t>.</a:t>
            </a:r>
            <a:endParaRPr lang="en-US" sz="2000" dirty="0">
              <a:solidFill>
                <a:srgbClr val="002060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2571750" y="1364605"/>
            <a:ext cx="4000500" cy="578031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 anchor="ctr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THẢO LUẬN NHÓM</a:t>
            </a:r>
            <a:endParaRPr lang="vi-VN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47148" y="2065635"/>
            <a:ext cx="7662517" cy="18243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b="1" i="1" u="sng" dirty="0" smtClean="0"/>
              <a:t>- </a:t>
            </a:r>
            <a:r>
              <a:rPr lang="en-US" sz="2400" b="1" i="1" u="sng" dirty="0" err="1" smtClean="0"/>
              <a:t>Nhiệm</a:t>
            </a:r>
            <a:r>
              <a:rPr lang="en-US" sz="2400" b="1" i="1" u="sng" dirty="0" smtClean="0"/>
              <a:t> </a:t>
            </a:r>
            <a:r>
              <a:rPr lang="en-US" sz="2400" b="1" i="1" u="sng" dirty="0" err="1" smtClean="0"/>
              <a:t>vụ</a:t>
            </a:r>
            <a:r>
              <a:rPr lang="en-US" sz="2400" b="1" i="1" u="sng" dirty="0" smtClean="0"/>
              <a:t>:  :</a:t>
            </a:r>
          </a:p>
          <a:p>
            <a:pPr algn="just">
              <a:lnSpc>
                <a:spcPct val="120000"/>
              </a:lnSpc>
            </a:pPr>
            <a:r>
              <a:rPr lang="en-US" sz="2400" dirty="0" smtClean="0"/>
              <a:t>+ </a:t>
            </a:r>
            <a:r>
              <a:rPr lang="en-US" sz="2400" dirty="0" err="1" smtClean="0"/>
              <a:t>Nghiên</a:t>
            </a:r>
            <a:r>
              <a:rPr lang="en-US" sz="2400" dirty="0" smtClean="0"/>
              <a:t> </a:t>
            </a:r>
            <a:r>
              <a:rPr lang="en-US" sz="2400" dirty="0" err="1" smtClean="0"/>
              <a:t>cứu</a:t>
            </a:r>
            <a:r>
              <a:rPr lang="en-US" sz="2400" dirty="0" smtClean="0"/>
              <a:t> SGK, </a:t>
            </a:r>
            <a:r>
              <a:rPr lang="en-US" sz="2400" dirty="0" err="1" smtClean="0"/>
              <a:t>trao</a:t>
            </a:r>
            <a:r>
              <a:rPr lang="en-US" sz="2400" dirty="0" smtClean="0"/>
              <a:t> </a:t>
            </a:r>
            <a:r>
              <a:rPr lang="en-US" sz="2400" dirty="0" err="1" smtClean="0"/>
              <a:t>đổi</a:t>
            </a:r>
            <a:r>
              <a:rPr lang="en-US" sz="2400" dirty="0" smtClean="0"/>
              <a:t> </a:t>
            </a:r>
            <a:r>
              <a:rPr lang="en-US" sz="2400" dirty="0" err="1" smtClean="0"/>
              <a:t>và</a:t>
            </a:r>
            <a:r>
              <a:rPr lang="en-US" sz="2400" dirty="0" smtClean="0"/>
              <a:t> </a:t>
            </a:r>
            <a:r>
              <a:rPr lang="en-US" sz="2400" dirty="0" err="1" smtClean="0"/>
              <a:t>thực</a:t>
            </a:r>
            <a:r>
              <a:rPr lang="en-US" sz="2400" dirty="0" smtClean="0"/>
              <a:t> </a:t>
            </a:r>
            <a:r>
              <a:rPr lang="en-US" sz="2400" dirty="0" err="1" smtClean="0"/>
              <a:t>hiện</a:t>
            </a:r>
            <a:r>
              <a:rPr lang="en-US" sz="2400" dirty="0" smtClean="0"/>
              <a:t> </a:t>
            </a:r>
            <a:r>
              <a:rPr lang="en-US" sz="2400" dirty="0" err="1" smtClean="0"/>
              <a:t>các</a:t>
            </a:r>
            <a:r>
              <a:rPr lang="en-US" sz="2400" dirty="0" smtClean="0"/>
              <a:t> </a:t>
            </a:r>
            <a:r>
              <a:rPr lang="en-US" sz="2400" dirty="0" err="1" smtClean="0"/>
              <a:t>thao</a:t>
            </a:r>
            <a:r>
              <a:rPr lang="en-US" sz="2400" dirty="0" smtClean="0"/>
              <a:t> </a:t>
            </a:r>
            <a:r>
              <a:rPr lang="en-US" sz="2400" dirty="0" err="1" smtClean="0"/>
              <a:t>tác</a:t>
            </a:r>
            <a:r>
              <a:rPr lang="en-US" sz="2400" dirty="0" smtClean="0"/>
              <a:t> </a:t>
            </a:r>
            <a:r>
              <a:rPr lang="en-US" sz="2400" dirty="0" err="1" smtClean="0"/>
              <a:t>vẽ</a:t>
            </a:r>
            <a:r>
              <a:rPr lang="en-US" sz="2400" dirty="0" smtClean="0"/>
              <a:t> tam </a:t>
            </a:r>
            <a:r>
              <a:rPr lang="en-US" sz="2400" dirty="0" err="1" smtClean="0"/>
              <a:t>giác</a:t>
            </a:r>
            <a:r>
              <a:rPr lang="en-US" sz="2400" dirty="0" smtClean="0"/>
              <a:t> </a:t>
            </a:r>
            <a:r>
              <a:rPr lang="en-US" sz="2400" dirty="0" err="1" smtClean="0"/>
              <a:t>đều</a:t>
            </a:r>
            <a:r>
              <a:rPr lang="en-US" sz="2400" dirty="0" smtClean="0"/>
              <a:t>, </a:t>
            </a:r>
            <a:r>
              <a:rPr lang="en-US" sz="2400" dirty="0" err="1" smtClean="0"/>
              <a:t>hình</a:t>
            </a:r>
            <a:r>
              <a:rPr lang="en-US" sz="2400" dirty="0" smtClean="0"/>
              <a:t> </a:t>
            </a:r>
            <a:r>
              <a:rPr lang="en-US" sz="2400" dirty="0" err="1" smtClean="0"/>
              <a:t>vuông</a:t>
            </a:r>
            <a:r>
              <a:rPr lang="en-US" sz="2400" dirty="0" smtClean="0"/>
              <a:t>, </a:t>
            </a:r>
            <a:r>
              <a:rPr lang="en-US" sz="2400" dirty="0" err="1" smtClean="0"/>
              <a:t>lục</a:t>
            </a:r>
            <a:r>
              <a:rPr lang="en-US" sz="2400" dirty="0" smtClean="0"/>
              <a:t> </a:t>
            </a:r>
            <a:r>
              <a:rPr lang="en-US" sz="2400" dirty="0" err="1" smtClean="0"/>
              <a:t>giác</a:t>
            </a:r>
            <a:r>
              <a:rPr lang="en-US" sz="2400" dirty="0" smtClean="0"/>
              <a:t> </a:t>
            </a:r>
            <a:r>
              <a:rPr lang="en-US" sz="2400" dirty="0" err="1" smtClean="0"/>
              <a:t>đều</a:t>
            </a:r>
            <a:r>
              <a:rPr lang="en-US" sz="2400" dirty="0" smtClean="0"/>
              <a:t> </a:t>
            </a:r>
            <a:r>
              <a:rPr lang="en-US" sz="2400" dirty="0" err="1" smtClean="0"/>
              <a:t>theo</a:t>
            </a:r>
            <a:r>
              <a:rPr lang="en-US" sz="2400" dirty="0" smtClean="0"/>
              <a:t> 2 </a:t>
            </a:r>
            <a:r>
              <a:rPr lang="en-US" sz="2400" dirty="0" err="1" smtClean="0"/>
              <a:t>cách</a:t>
            </a:r>
            <a:r>
              <a:rPr lang="en-US" sz="2400" dirty="0" smtClean="0"/>
              <a:t>.</a:t>
            </a:r>
          </a:p>
          <a:p>
            <a:pPr algn="just">
              <a:lnSpc>
                <a:spcPct val="120000"/>
              </a:lnSpc>
            </a:pPr>
            <a:r>
              <a:rPr lang="en-US" sz="2400" dirty="0" smtClean="0"/>
              <a:t>+ </a:t>
            </a:r>
            <a:r>
              <a:rPr lang="en-US" sz="2400" dirty="0" err="1" smtClean="0"/>
              <a:t>Thảo</a:t>
            </a:r>
            <a:r>
              <a:rPr lang="en-US" sz="2400" dirty="0" smtClean="0"/>
              <a:t> </a:t>
            </a:r>
            <a:r>
              <a:rPr lang="en-US" sz="2400" dirty="0" err="1" smtClean="0"/>
              <a:t>luận</a:t>
            </a:r>
            <a:r>
              <a:rPr lang="en-US" sz="2400" dirty="0" smtClean="0"/>
              <a:t> </a:t>
            </a:r>
            <a:r>
              <a:rPr lang="en-US" sz="2400" dirty="0" err="1" smtClean="0"/>
              <a:t>nhận</a:t>
            </a:r>
            <a:r>
              <a:rPr lang="en-US" sz="2400" dirty="0" smtClean="0"/>
              <a:t> </a:t>
            </a:r>
            <a:r>
              <a:rPr lang="en-US" sz="2400" dirty="0" err="1" smtClean="0"/>
              <a:t>xét</a:t>
            </a:r>
            <a:r>
              <a:rPr lang="en-US" sz="2400" dirty="0" smtClean="0"/>
              <a:t> </a:t>
            </a:r>
            <a:r>
              <a:rPr lang="en-US" sz="2400" dirty="0" err="1" smtClean="0"/>
              <a:t>ưu</a:t>
            </a:r>
            <a:r>
              <a:rPr lang="en-US" sz="2400" dirty="0" smtClean="0"/>
              <a:t>, </a:t>
            </a:r>
            <a:r>
              <a:rPr lang="en-US" sz="2400" dirty="0" err="1" smtClean="0"/>
              <a:t>nhược</a:t>
            </a:r>
            <a:r>
              <a:rPr lang="en-US" sz="2400" dirty="0" smtClean="0"/>
              <a:t> </a:t>
            </a:r>
            <a:r>
              <a:rPr lang="en-US" sz="2400" dirty="0" err="1" smtClean="0"/>
              <a:t>điểm</a:t>
            </a:r>
            <a:r>
              <a:rPr lang="en-US" sz="2400" dirty="0" smtClean="0"/>
              <a:t> </a:t>
            </a:r>
            <a:r>
              <a:rPr lang="en-US" sz="2400" dirty="0" err="1" smtClean="0"/>
              <a:t>của</a:t>
            </a:r>
            <a:r>
              <a:rPr lang="en-US" sz="2400" dirty="0" smtClean="0"/>
              <a:t> 2 </a:t>
            </a:r>
            <a:r>
              <a:rPr lang="en-US" sz="2400" dirty="0" err="1" smtClean="0"/>
              <a:t>cách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sp>
        <p:nvSpPr>
          <p:cNvPr id="37" name="TextBox 36"/>
          <p:cNvSpPr txBox="1"/>
          <p:nvPr/>
        </p:nvSpPr>
        <p:spPr>
          <a:xfrm>
            <a:off x="615820" y="3879579"/>
            <a:ext cx="76625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i="1" u="sng" dirty="0" smtClean="0"/>
              <a:t>- </a:t>
            </a:r>
            <a:r>
              <a:rPr lang="en-US" sz="2400" b="1" i="1" u="sng" dirty="0" err="1" smtClean="0"/>
              <a:t>Thời</a:t>
            </a:r>
            <a:r>
              <a:rPr lang="en-US" sz="2400" b="1" i="1" u="sng" dirty="0" smtClean="0"/>
              <a:t> </a:t>
            </a:r>
            <a:r>
              <a:rPr lang="en-US" sz="2400" b="1" i="1" u="sng" dirty="0" err="1" smtClean="0"/>
              <a:t>gian</a:t>
            </a:r>
            <a:r>
              <a:rPr lang="en-US" sz="2400" b="1" i="1" u="sng" dirty="0" smtClean="0"/>
              <a:t>: </a:t>
            </a:r>
            <a:r>
              <a:rPr lang="en-US" sz="2400" dirty="0" smtClean="0"/>
              <a:t>5 </a:t>
            </a:r>
            <a:r>
              <a:rPr lang="en-US" sz="2400" dirty="0" err="1" smtClean="0"/>
              <a:t>phút</a:t>
            </a:r>
            <a:endParaRPr lang="en-US" sz="2400" i="1" u="sng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14" grpId="0" animBg="1"/>
      <p:bldP spid="36" grpId="0"/>
      <p:bldP spid="37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2260386"/>
              </p:ext>
            </p:extLst>
          </p:nvPr>
        </p:nvGraphicFramePr>
        <p:xfrm>
          <a:off x="590550" y="794931"/>
          <a:ext cx="7810500" cy="3402353"/>
        </p:xfrm>
        <a:graphic>
          <a:graphicData uri="http://schemas.openxmlformats.org/drawingml/2006/table">
            <a:tbl>
              <a:tblPr firstRow="1" firstCol="1" bandRow="1"/>
              <a:tblGrid>
                <a:gridCol w="1013563">
                  <a:extLst>
                    <a:ext uri="{9D8B030D-6E8A-4147-A177-3AD203B41FA5}">
                      <a16:colId xmlns:a16="http://schemas.microsoft.com/office/drawing/2014/main" val="2948730985"/>
                    </a:ext>
                  </a:extLst>
                </a:gridCol>
                <a:gridCol w="3976286">
                  <a:extLst>
                    <a:ext uri="{9D8B030D-6E8A-4147-A177-3AD203B41FA5}">
                      <a16:colId xmlns:a16="http://schemas.microsoft.com/office/drawing/2014/main" val="4256758066"/>
                    </a:ext>
                  </a:extLst>
                </a:gridCol>
                <a:gridCol w="2820651">
                  <a:extLst>
                    <a:ext uri="{9D8B030D-6E8A-4147-A177-3AD203B41FA5}">
                      <a16:colId xmlns:a16="http://schemas.microsoft.com/office/drawing/2014/main" val="408816741"/>
                    </a:ext>
                  </a:extLst>
                </a:gridCol>
              </a:tblGrid>
              <a:tr h="44009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Ưu điểm</a:t>
                      </a:r>
                      <a:endParaRPr lang="en-US" sz="2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Nhược điểm</a:t>
                      </a:r>
                      <a:endParaRPr lang="en-US" sz="2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510461"/>
                  </a:ext>
                </a:extLst>
              </a:tr>
              <a:tr h="159971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Cách 1</a:t>
                      </a:r>
                      <a:endParaRPr lang="en-US" sz="2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 Thao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tác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đơn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giản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Ít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thao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tác</a:t>
                      </a: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Kết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quả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nhanh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chóng</a:t>
                      </a: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HS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không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thấy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được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quá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trình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vẽ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đa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giác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đều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16688068"/>
                  </a:ext>
                </a:extLst>
              </a:tr>
              <a:tr h="134543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Cách 2</a:t>
                      </a:r>
                      <a:endParaRPr lang="en-US" sz="2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 Thao tác phức tạp hơn.</a:t>
                      </a:r>
                    </a:p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 Nhiều thao tác hơn.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HS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được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trải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nghiệm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các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tính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chất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của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đa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giác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đều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7926270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9"/>
          <p:cNvSpPr txBox="1"/>
          <p:nvPr/>
        </p:nvSpPr>
        <p:spPr>
          <a:xfrm>
            <a:off x="782483" y="486184"/>
            <a:ext cx="7354384" cy="5224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400" b="1" dirty="0" smtClean="0">
                <a:solidFill>
                  <a:srgbClr val="002060"/>
                </a:solidFill>
              </a:rPr>
              <a:t>3. </a:t>
            </a:r>
            <a:r>
              <a:rPr lang="en-US" sz="2400" b="1" dirty="0" err="1" smtClean="0">
                <a:solidFill>
                  <a:srgbClr val="002060"/>
                </a:solidFill>
              </a:rPr>
              <a:t>Thực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hành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vẽ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một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số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hình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trong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thực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tiễn</a:t>
            </a:r>
            <a:endParaRPr lang="en-US" sz="2400" dirty="0">
              <a:solidFill>
                <a:srgbClr val="002060"/>
              </a:solidFill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2571750" y="1155055"/>
            <a:ext cx="4000500" cy="578031"/>
          </a:xfrm>
          <a:prstGeom prst="roundRect">
            <a:avLst/>
          </a:prstGeom>
          <a:solidFill>
            <a:schemeClr val="accent4">
              <a:lumMod val="25000"/>
            </a:schemeClr>
          </a:solidFill>
        </p:spPr>
        <p:txBody>
          <a:bodyPr wrap="square" rtlCol="0" anchor="ctr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THẢO LUẬN NHÓM</a:t>
            </a:r>
            <a:endParaRPr lang="vi-VN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28416" y="2001551"/>
            <a:ext cx="7662517" cy="9379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b="1" i="1" u="sng" dirty="0" smtClean="0"/>
              <a:t>- </a:t>
            </a:r>
            <a:r>
              <a:rPr lang="en-US" sz="2400" b="1" i="1" u="sng" dirty="0" err="1" smtClean="0"/>
              <a:t>Yêu</a:t>
            </a:r>
            <a:r>
              <a:rPr lang="en-US" sz="2400" b="1" i="1" u="sng" dirty="0" smtClean="0"/>
              <a:t> </a:t>
            </a:r>
            <a:r>
              <a:rPr lang="en-US" sz="2400" b="1" i="1" u="sng" dirty="0" err="1" smtClean="0"/>
              <a:t>cầu</a:t>
            </a:r>
            <a:r>
              <a:rPr lang="en-US" sz="2400" b="1" i="1" u="sng" dirty="0" smtClean="0"/>
              <a:t>:  :</a:t>
            </a:r>
            <a:r>
              <a:rPr lang="en-US" sz="2400" dirty="0" smtClean="0"/>
              <a:t> </a:t>
            </a:r>
            <a:r>
              <a:rPr lang="en-US" sz="2400" dirty="0" err="1"/>
              <a:t>T</a:t>
            </a:r>
            <a:r>
              <a:rPr lang="en-US" sz="2400" dirty="0" err="1" smtClean="0"/>
              <a:t>hực</a:t>
            </a:r>
            <a:r>
              <a:rPr lang="en-US" sz="2400" dirty="0" smtClean="0"/>
              <a:t> </a:t>
            </a:r>
            <a:r>
              <a:rPr lang="en-US" sz="2400" dirty="0" err="1" smtClean="0"/>
              <a:t>hành</a:t>
            </a:r>
            <a:r>
              <a:rPr lang="en-US" sz="2400" dirty="0" smtClean="0"/>
              <a:t> </a:t>
            </a:r>
            <a:r>
              <a:rPr lang="en-US" sz="2400" dirty="0" err="1" smtClean="0"/>
              <a:t>vẽ</a:t>
            </a:r>
            <a:r>
              <a:rPr lang="en-US" sz="2400" dirty="0" smtClean="0"/>
              <a:t> </a:t>
            </a:r>
            <a:r>
              <a:rPr lang="en-US" sz="2400" dirty="0" err="1" smtClean="0"/>
              <a:t>một</a:t>
            </a:r>
            <a:r>
              <a:rPr lang="en-US" sz="2400" dirty="0" smtClean="0"/>
              <a:t> </a:t>
            </a:r>
            <a:r>
              <a:rPr lang="en-US" sz="2400" dirty="0" err="1" smtClean="0"/>
              <a:t>biển</a:t>
            </a:r>
            <a:r>
              <a:rPr lang="en-US" sz="2400" dirty="0" smtClean="0"/>
              <a:t> </a:t>
            </a:r>
            <a:r>
              <a:rPr lang="en-US" sz="2400" dirty="0" err="1" smtClean="0"/>
              <a:t>báo</a:t>
            </a:r>
            <a:r>
              <a:rPr lang="en-US" sz="2400" dirty="0" smtClean="0"/>
              <a:t> </a:t>
            </a:r>
            <a:r>
              <a:rPr lang="en-US" sz="2400" dirty="0" err="1" smtClean="0"/>
              <a:t>giao</a:t>
            </a:r>
            <a:r>
              <a:rPr lang="en-US" sz="2400" dirty="0" smtClean="0"/>
              <a:t> </a:t>
            </a:r>
            <a:r>
              <a:rPr lang="en-US" sz="2400" dirty="0" err="1" smtClean="0"/>
              <a:t>thông</a:t>
            </a:r>
            <a:r>
              <a:rPr lang="en-US" sz="2400" dirty="0" smtClean="0"/>
              <a:t> </a:t>
            </a:r>
            <a:r>
              <a:rPr lang="en-US" sz="2400" dirty="0" err="1" smtClean="0"/>
              <a:t>có</a:t>
            </a:r>
            <a:r>
              <a:rPr lang="en-US" sz="2400" dirty="0" smtClean="0"/>
              <a:t> </a:t>
            </a:r>
            <a:r>
              <a:rPr lang="en-US" sz="2400" dirty="0" err="1" smtClean="0"/>
              <a:t>dạng</a:t>
            </a:r>
            <a:r>
              <a:rPr lang="en-US" sz="2400" dirty="0" smtClean="0"/>
              <a:t> </a:t>
            </a:r>
            <a:r>
              <a:rPr lang="en-US" sz="2400" dirty="0" err="1" smtClean="0"/>
              <a:t>hình</a:t>
            </a:r>
            <a:r>
              <a:rPr lang="en-US" sz="2400" dirty="0" smtClean="0"/>
              <a:t> tam </a:t>
            </a:r>
            <a:r>
              <a:rPr lang="en-US" sz="2400" dirty="0" err="1" smtClean="0"/>
              <a:t>giác</a:t>
            </a:r>
            <a:r>
              <a:rPr lang="en-US" sz="2400" dirty="0" smtClean="0"/>
              <a:t> </a:t>
            </a:r>
            <a:r>
              <a:rPr lang="en-US" sz="2400" dirty="0" err="1" smtClean="0"/>
              <a:t>đều</a:t>
            </a:r>
            <a:r>
              <a:rPr lang="en-US" sz="2400" dirty="0" smtClean="0"/>
              <a:t>. </a:t>
            </a:r>
            <a:endParaRPr lang="en-US" sz="2400" dirty="0"/>
          </a:p>
        </p:txBody>
      </p:sp>
      <p:sp>
        <p:nvSpPr>
          <p:cNvPr id="33" name="TextBox 32"/>
          <p:cNvSpPr txBox="1"/>
          <p:nvPr/>
        </p:nvSpPr>
        <p:spPr>
          <a:xfrm>
            <a:off x="628415" y="3310780"/>
            <a:ext cx="76625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i="1" u="sng" dirty="0" smtClean="0"/>
              <a:t>- </a:t>
            </a:r>
            <a:r>
              <a:rPr lang="en-US" sz="2400" b="1" i="1" u="sng" dirty="0" err="1" smtClean="0"/>
              <a:t>Thời</a:t>
            </a:r>
            <a:r>
              <a:rPr lang="en-US" sz="2400" b="1" i="1" u="sng" dirty="0" smtClean="0"/>
              <a:t> </a:t>
            </a:r>
            <a:r>
              <a:rPr lang="en-US" sz="2400" b="1" i="1" u="sng" dirty="0" err="1" smtClean="0"/>
              <a:t>gian</a:t>
            </a:r>
            <a:r>
              <a:rPr lang="en-US" sz="2400" b="1" i="1" u="sng" dirty="0" smtClean="0"/>
              <a:t>: </a:t>
            </a:r>
            <a:r>
              <a:rPr lang="en-US" sz="2400" dirty="0" smtClean="0"/>
              <a:t>8 </a:t>
            </a:r>
            <a:r>
              <a:rPr lang="en-US" sz="2400" dirty="0" err="1" smtClean="0"/>
              <a:t>phút</a:t>
            </a:r>
            <a:endParaRPr lang="en-US" sz="2400" i="1" u="sng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 animBg="1"/>
      <p:bldP spid="32" grpId="0"/>
      <p:bldP spid="33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81050" y="590550"/>
            <a:ext cx="32385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/>
              <a:t>Kết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quả</a:t>
            </a:r>
            <a:r>
              <a:rPr lang="en-US" sz="3200" b="1" dirty="0" smtClean="0"/>
              <a:t>:</a:t>
            </a:r>
            <a:endParaRPr lang="vi-VN" sz="3200" b="1" dirty="0" smtClean="0"/>
          </a:p>
        </p:txBody>
      </p:sp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3176587" y="1647022"/>
            <a:ext cx="3052763" cy="2672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5636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 smtClean="0">
                <a:latin typeface="+mn-lt"/>
              </a:rPr>
              <a:t>HƯỚNG DẪN VỀ NHÀ</a:t>
            </a:r>
            <a:endParaRPr lang="vi-VN" sz="2800" b="1" dirty="0">
              <a:latin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20000" y="1590645"/>
            <a:ext cx="750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</a:rPr>
              <a:t>- </a:t>
            </a:r>
            <a:r>
              <a:rPr lang="en-US" sz="2400" b="1" dirty="0" err="1" smtClean="0">
                <a:solidFill>
                  <a:srgbClr val="002060"/>
                </a:solidFill>
              </a:rPr>
              <a:t>Thực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hành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các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thao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tác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đã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học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với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phần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mềm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dạy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học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Geogebra</a:t>
            </a:r>
            <a:r>
              <a:rPr lang="en-US" sz="2400" b="1" dirty="0" smtClean="0">
                <a:solidFill>
                  <a:srgbClr val="002060"/>
                </a:solidFill>
              </a:rPr>
              <a:t>.</a:t>
            </a:r>
            <a:endParaRPr lang="vi-VN" sz="2400" b="1" dirty="0" smtClean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20000" y="2963785"/>
            <a:ext cx="80620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</a:rPr>
              <a:t>- </a:t>
            </a:r>
            <a:r>
              <a:rPr lang="en-US" sz="2400" b="1" dirty="0" err="1" smtClean="0">
                <a:solidFill>
                  <a:srgbClr val="002060"/>
                </a:solidFill>
              </a:rPr>
              <a:t>Luyện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vẽ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các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hình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đã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học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trên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phần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mềm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Geogebra</a:t>
            </a:r>
            <a:r>
              <a:rPr lang="en-US" sz="2400" b="1" dirty="0" smtClean="0">
                <a:solidFill>
                  <a:srgbClr val="002060"/>
                </a:solidFill>
              </a:rPr>
              <a:t>.</a:t>
            </a:r>
            <a:endParaRPr lang="vi-VN" sz="2400" b="1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0152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5" name="Google Shape;395;p35"/>
          <p:cNvGrpSpPr/>
          <p:nvPr/>
        </p:nvGrpSpPr>
        <p:grpSpPr>
          <a:xfrm rot="-543120">
            <a:off x="60448" y="3184758"/>
            <a:ext cx="934542" cy="1778023"/>
            <a:chOff x="2970888" y="614306"/>
            <a:chExt cx="988120" cy="1879957"/>
          </a:xfrm>
        </p:grpSpPr>
        <p:sp>
          <p:nvSpPr>
            <p:cNvPr id="396" name="Google Shape;396;p35"/>
            <p:cNvSpPr/>
            <p:nvPr/>
          </p:nvSpPr>
          <p:spPr>
            <a:xfrm>
              <a:off x="3186860" y="623276"/>
              <a:ext cx="772147" cy="715940"/>
            </a:xfrm>
            <a:custGeom>
              <a:avLst/>
              <a:gdLst/>
              <a:ahLst/>
              <a:cxnLst/>
              <a:rect l="l" t="t" r="r" b="b"/>
              <a:pathLst>
                <a:path w="19109" h="17718" extrusionOk="0">
                  <a:moveTo>
                    <a:pt x="9539" y="0"/>
                  </a:moveTo>
                  <a:cubicBezTo>
                    <a:pt x="5304" y="0"/>
                    <a:pt x="1559" y="3052"/>
                    <a:pt x="822" y="7370"/>
                  </a:cubicBezTo>
                  <a:cubicBezTo>
                    <a:pt x="0" y="12194"/>
                    <a:pt x="3247" y="16769"/>
                    <a:pt x="8070" y="17591"/>
                  </a:cubicBezTo>
                  <a:cubicBezTo>
                    <a:pt x="8572" y="17677"/>
                    <a:pt x="9071" y="17718"/>
                    <a:pt x="9564" y="17718"/>
                  </a:cubicBezTo>
                  <a:cubicBezTo>
                    <a:pt x="13804" y="17718"/>
                    <a:pt x="17554" y="14665"/>
                    <a:pt x="18286" y="10344"/>
                  </a:cubicBezTo>
                  <a:cubicBezTo>
                    <a:pt x="19109" y="5521"/>
                    <a:pt x="15861" y="945"/>
                    <a:pt x="11038" y="128"/>
                  </a:cubicBezTo>
                  <a:cubicBezTo>
                    <a:pt x="10535" y="42"/>
                    <a:pt x="10033" y="0"/>
                    <a:pt x="953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7" name="Google Shape;397;p35"/>
            <p:cNvSpPr/>
            <p:nvPr/>
          </p:nvSpPr>
          <p:spPr>
            <a:xfrm>
              <a:off x="3194861" y="614306"/>
              <a:ext cx="756146" cy="733719"/>
            </a:xfrm>
            <a:custGeom>
              <a:avLst/>
              <a:gdLst/>
              <a:ahLst/>
              <a:cxnLst/>
              <a:rect l="l" t="t" r="r" b="b"/>
              <a:pathLst>
                <a:path w="18713" h="18158" extrusionOk="0">
                  <a:moveTo>
                    <a:pt x="9340" y="436"/>
                  </a:moveTo>
                  <a:cubicBezTo>
                    <a:pt x="9824" y="436"/>
                    <a:pt x="10319" y="479"/>
                    <a:pt x="10808" y="566"/>
                  </a:cubicBezTo>
                  <a:cubicBezTo>
                    <a:pt x="13082" y="953"/>
                    <a:pt x="15067" y="2199"/>
                    <a:pt x="16405" y="4082"/>
                  </a:cubicBezTo>
                  <a:cubicBezTo>
                    <a:pt x="17739" y="5963"/>
                    <a:pt x="18260" y="8254"/>
                    <a:pt x="17873" y="10528"/>
                  </a:cubicBezTo>
                  <a:cubicBezTo>
                    <a:pt x="17486" y="12803"/>
                    <a:pt x="16238" y="14793"/>
                    <a:pt x="14357" y="16126"/>
                  </a:cubicBezTo>
                  <a:cubicBezTo>
                    <a:pt x="12875" y="17176"/>
                    <a:pt x="11149" y="17724"/>
                    <a:pt x="9375" y="17724"/>
                  </a:cubicBezTo>
                  <a:cubicBezTo>
                    <a:pt x="8889" y="17724"/>
                    <a:pt x="8399" y="17682"/>
                    <a:pt x="7910" y="17599"/>
                  </a:cubicBezTo>
                  <a:cubicBezTo>
                    <a:pt x="5630" y="17212"/>
                    <a:pt x="3646" y="15959"/>
                    <a:pt x="2312" y="14076"/>
                  </a:cubicBezTo>
                  <a:cubicBezTo>
                    <a:pt x="974" y="12195"/>
                    <a:pt x="453" y="9904"/>
                    <a:pt x="840" y="7631"/>
                  </a:cubicBezTo>
                  <a:cubicBezTo>
                    <a:pt x="1227" y="5356"/>
                    <a:pt x="2480" y="3366"/>
                    <a:pt x="4361" y="2033"/>
                  </a:cubicBezTo>
                  <a:cubicBezTo>
                    <a:pt x="5835" y="985"/>
                    <a:pt x="7565" y="436"/>
                    <a:pt x="9340" y="436"/>
                  </a:cubicBezTo>
                  <a:close/>
                  <a:moveTo>
                    <a:pt x="9347" y="1"/>
                  </a:moveTo>
                  <a:cubicBezTo>
                    <a:pt x="7479" y="1"/>
                    <a:pt x="5659" y="575"/>
                    <a:pt x="4108" y="1678"/>
                  </a:cubicBezTo>
                  <a:cubicBezTo>
                    <a:pt x="2130" y="3075"/>
                    <a:pt x="818" y="5167"/>
                    <a:pt x="409" y="7554"/>
                  </a:cubicBezTo>
                  <a:cubicBezTo>
                    <a:pt x="1" y="9947"/>
                    <a:pt x="549" y="12351"/>
                    <a:pt x="1952" y="14329"/>
                  </a:cubicBezTo>
                  <a:cubicBezTo>
                    <a:pt x="3356" y="16309"/>
                    <a:pt x="5441" y="17620"/>
                    <a:pt x="7835" y="18029"/>
                  </a:cubicBezTo>
                  <a:cubicBezTo>
                    <a:pt x="8351" y="18115"/>
                    <a:pt x="8867" y="18158"/>
                    <a:pt x="9377" y="18158"/>
                  </a:cubicBezTo>
                  <a:cubicBezTo>
                    <a:pt x="11238" y="18158"/>
                    <a:pt x="13055" y="17582"/>
                    <a:pt x="14610" y="16486"/>
                  </a:cubicBezTo>
                  <a:cubicBezTo>
                    <a:pt x="16583" y="15083"/>
                    <a:pt x="17900" y="12991"/>
                    <a:pt x="18303" y="10604"/>
                  </a:cubicBezTo>
                  <a:cubicBezTo>
                    <a:pt x="18712" y="8211"/>
                    <a:pt x="18164" y="5807"/>
                    <a:pt x="16760" y="3829"/>
                  </a:cubicBezTo>
                  <a:cubicBezTo>
                    <a:pt x="15357" y="1850"/>
                    <a:pt x="13270" y="538"/>
                    <a:pt x="10878" y="129"/>
                  </a:cubicBezTo>
                  <a:cubicBezTo>
                    <a:pt x="10367" y="43"/>
                    <a:pt x="9855" y="1"/>
                    <a:pt x="93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8" name="Google Shape;398;p35"/>
            <p:cNvSpPr/>
            <p:nvPr/>
          </p:nvSpPr>
          <p:spPr>
            <a:xfrm>
              <a:off x="3220074" y="623276"/>
              <a:ext cx="738932" cy="418016"/>
            </a:xfrm>
            <a:custGeom>
              <a:avLst/>
              <a:gdLst/>
              <a:ahLst/>
              <a:cxnLst/>
              <a:rect l="l" t="t" r="r" b="b"/>
              <a:pathLst>
                <a:path w="18287" h="10345" extrusionOk="0">
                  <a:moveTo>
                    <a:pt x="8717" y="0"/>
                  </a:moveTo>
                  <a:cubicBezTo>
                    <a:pt x="4482" y="0"/>
                    <a:pt x="737" y="3052"/>
                    <a:pt x="0" y="7370"/>
                  </a:cubicBezTo>
                  <a:lnTo>
                    <a:pt x="17464" y="10344"/>
                  </a:lnTo>
                  <a:cubicBezTo>
                    <a:pt x="18287" y="5521"/>
                    <a:pt x="15039" y="945"/>
                    <a:pt x="10216" y="128"/>
                  </a:cubicBezTo>
                  <a:cubicBezTo>
                    <a:pt x="9713" y="42"/>
                    <a:pt x="9211" y="0"/>
                    <a:pt x="87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9" name="Google Shape;399;p35"/>
            <p:cNvSpPr/>
            <p:nvPr/>
          </p:nvSpPr>
          <p:spPr>
            <a:xfrm>
              <a:off x="3210942" y="614306"/>
              <a:ext cx="740063" cy="435835"/>
            </a:xfrm>
            <a:custGeom>
              <a:avLst/>
              <a:gdLst/>
              <a:ahLst/>
              <a:cxnLst/>
              <a:rect l="l" t="t" r="r" b="b"/>
              <a:pathLst>
                <a:path w="18315" h="10786" extrusionOk="0">
                  <a:moveTo>
                    <a:pt x="8939" y="441"/>
                  </a:moveTo>
                  <a:cubicBezTo>
                    <a:pt x="9427" y="441"/>
                    <a:pt x="9919" y="482"/>
                    <a:pt x="10410" y="566"/>
                  </a:cubicBezTo>
                  <a:cubicBezTo>
                    <a:pt x="12684" y="953"/>
                    <a:pt x="14669" y="2199"/>
                    <a:pt x="16007" y="4082"/>
                  </a:cubicBezTo>
                  <a:cubicBezTo>
                    <a:pt x="17297" y="5904"/>
                    <a:pt x="17830" y="8108"/>
                    <a:pt x="17508" y="10313"/>
                  </a:cubicBezTo>
                  <a:lnTo>
                    <a:pt x="484" y="7415"/>
                  </a:lnTo>
                  <a:cubicBezTo>
                    <a:pt x="909" y="5232"/>
                    <a:pt x="2140" y="3323"/>
                    <a:pt x="3963" y="2033"/>
                  </a:cubicBezTo>
                  <a:cubicBezTo>
                    <a:pt x="5439" y="987"/>
                    <a:pt x="7164" y="441"/>
                    <a:pt x="8939" y="441"/>
                  </a:cubicBezTo>
                  <a:close/>
                  <a:moveTo>
                    <a:pt x="8949" y="1"/>
                  </a:moveTo>
                  <a:cubicBezTo>
                    <a:pt x="7081" y="1"/>
                    <a:pt x="5261" y="575"/>
                    <a:pt x="3710" y="1678"/>
                  </a:cubicBezTo>
                  <a:cubicBezTo>
                    <a:pt x="1732" y="3075"/>
                    <a:pt x="420" y="5167"/>
                    <a:pt x="11" y="7554"/>
                  </a:cubicBezTo>
                  <a:cubicBezTo>
                    <a:pt x="0" y="7614"/>
                    <a:pt x="17" y="7673"/>
                    <a:pt x="49" y="7721"/>
                  </a:cubicBezTo>
                  <a:cubicBezTo>
                    <a:pt x="82" y="7770"/>
                    <a:pt x="135" y="7802"/>
                    <a:pt x="189" y="7807"/>
                  </a:cubicBezTo>
                  <a:lnTo>
                    <a:pt x="17652" y="10781"/>
                  </a:lnTo>
                  <a:cubicBezTo>
                    <a:pt x="17669" y="10781"/>
                    <a:pt x="17679" y="10786"/>
                    <a:pt x="17690" y="10786"/>
                  </a:cubicBezTo>
                  <a:cubicBezTo>
                    <a:pt x="17739" y="10786"/>
                    <a:pt x="17781" y="10770"/>
                    <a:pt x="17819" y="10743"/>
                  </a:cubicBezTo>
                  <a:cubicBezTo>
                    <a:pt x="17868" y="10711"/>
                    <a:pt x="17895" y="10657"/>
                    <a:pt x="17905" y="10604"/>
                  </a:cubicBezTo>
                  <a:cubicBezTo>
                    <a:pt x="18314" y="8211"/>
                    <a:pt x="17766" y="5807"/>
                    <a:pt x="16362" y="3829"/>
                  </a:cubicBezTo>
                  <a:cubicBezTo>
                    <a:pt x="14959" y="1850"/>
                    <a:pt x="12872" y="538"/>
                    <a:pt x="10480" y="129"/>
                  </a:cubicBezTo>
                  <a:cubicBezTo>
                    <a:pt x="9969" y="43"/>
                    <a:pt x="9457" y="1"/>
                    <a:pt x="89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0" name="Google Shape;400;p35"/>
            <p:cNvSpPr/>
            <p:nvPr/>
          </p:nvSpPr>
          <p:spPr>
            <a:xfrm>
              <a:off x="3099905" y="1328895"/>
              <a:ext cx="738972" cy="418016"/>
            </a:xfrm>
            <a:custGeom>
              <a:avLst/>
              <a:gdLst/>
              <a:ahLst/>
              <a:cxnLst/>
              <a:rect l="l" t="t" r="r" b="b"/>
              <a:pathLst>
                <a:path w="18288" h="10345" extrusionOk="0">
                  <a:moveTo>
                    <a:pt x="8723" y="1"/>
                  </a:moveTo>
                  <a:cubicBezTo>
                    <a:pt x="4484" y="1"/>
                    <a:pt x="737" y="3052"/>
                    <a:pt x="1" y="7372"/>
                  </a:cubicBezTo>
                  <a:lnTo>
                    <a:pt x="17464" y="10345"/>
                  </a:lnTo>
                  <a:cubicBezTo>
                    <a:pt x="18288" y="5521"/>
                    <a:pt x="15045" y="947"/>
                    <a:pt x="10222" y="128"/>
                  </a:cubicBezTo>
                  <a:cubicBezTo>
                    <a:pt x="9719" y="43"/>
                    <a:pt x="9217" y="1"/>
                    <a:pt x="872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1" name="Google Shape;401;p35"/>
            <p:cNvSpPr/>
            <p:nvPr/>
          </p:nvSpPr>
          <p:spPr>
            <a:xfrm>
              <a:off x="3090814" y="1320086"/>
              <a:ext cx="757600" cy="435754"/>
            </a:xfrm>
            <a:custGeom>
              <a:avLst/>
              <a:gdLst/>
              <a:ahLst/>
              <a:cxnLst/>
              <a:rect l="l" t="t" r="r" b="b"/>
              <a:pathLst>
                <a:path w="18749" h="10784" extrusionOk="0">
                  <a:moveTo>
                    <a:pt x="8941" y="437"/>
                  </a:moveTo>
                  <a:cubicBezTo>
                    <a:pt x="9429" y="437"/>
                    <a:pt x="9920" y="478"/>
                    <a:pt x="10410" y="562"/>
                  </a:cubicBezTo>
                  <a:cubicBezTo>
                    <a:pt x="12684" y="949"/>
                    <a:pt x="14674" y="2197"/>
                    <a:pt x="16007" y="4078"/>
                  </a:cubicBezTo>
                  <a:cubicBezTo>
                    <a:pt x="17297" y="5900"/>
                    <a:pt x="17830" y="8106"/>
                    <a:pt x="17513" y="10310"/>
                  </a:cubicBezTo>
                  <a:lnTo>
                    <a:pt x="484" y="7411"/>
                  </a:lnTo>
                  <a:cubicBezTo>
                    <a:pt x="909" y="5229"/>
                    <a:pt x="2140" y="3320"/>
                    <a:pt x="3963" y="2029"/>
                  </a:cubicBezTo>
                  <a:cubicBezTo>
                    <a:pt x="5439" y="983"/>
                    <a:pt x="7167" y="437"/>
                    <a:pt x="8941" y="437"/>
                  </a:cubicBezTo>
                  <a:close/>
                  <a:moveTo>
                    <a:pt x="8936" y="0"/>
                  </a:moveTo>
                  <a:cubicBezTo>
                    <a:pt x="7073" y="0"/>
                    <a:pt x="5261" y="575"/>
                    <a:pt x="3710" y="1674"/>
                  </a:cubicBezTo>
                  <a:cubicBezTo>
                    <a:pt x="1732" y="3078"/>
                    <a:pt x="420" y="5165"/>
                    <a:pt x="10" y="7552"/>
                  </a:cubicBezTo>
                  <a:cubicBezTo>
                    <a:pt x="0" y="7610"/>
                    <a:pt x="16" y="7670"/>
                    <a:pt x="48" y="7719"/>
                  </a:cubicBezTo>
                  <a:cubicBezTo>
                    <a:pt x="80" y="7766"/>
                    <a:pt x="134" y="7799"/>
                    <a:pt x="194" y="7804"/>
                  </a:cubicBezTo>
                  <a:lnTo>
                    <a:pt x="17657" y="10778"/>
                  </a:lnTo>
                  <a:cubicBezTo>
                    <a:pt x="17669" y="10783"/>
                    <a:pt x="17679" y="10783"/>
                    <a:pt x="17689" y="10783"/>
                  </a:cubicBezTo>
                  <a:cubicBezTo>
                    <a:pt x="17798" y="10783"/>
                    <a:pt x="17888" y="10707"/>
                    <a:pt x="17910" y="10600"/>
                  </a:cubicBezTo>
                  <a:cubicBezTo>
                    <a:pt x="18749" y="5664"/>
                    <a:pt x="15416" y="971"/>
                    <a:pt x="10485" y="132"/>
                  </a:cubicBezTo>
                  <a:cubicBezTo>
                    <a:pt x="9968" y="44"/>
                    <a:pt x="9450" y="0"/>
                    <a:pt x="89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2" name="Google Shape;402;p35"/>
            <p:cNvSpPr/>
            <p:nvPr/>
          </p:nvSpPr>
          <p:spPr>
            <a:xfrm>
              <a:off x="3039983" y="1681724"/>
              <a:ext cx="738932" cy="418056"/>
            </a:xfrm>
            <a:custGeom>
              <a:avLst/>
              <a:gdLst/>
              <a:ahLst/>
              <a:cxnLst/>
              <a:rect l="l" t="t" r="r" b="b"/>
              <a:pathLst>
                <a:path w="18287" h="10346" extrusionOk="0">
                  <a:moveTo>
                    <a:pt x="8715" y="1"/>
                  </a:moveTo>
                  <a:cubicBezTo>
                    <a:pt x="4478" y="1"/>
                    <a:pt x="736" y="3053"/>
                    <a:pt x="0" y="7371"/>
                  </a:cubicBezTo>
                  <a:lnTo>
                    <a:pt x="17463" y="10345"/>
                  </a:lnTo>
                  <a:cubicBezTo>
                    <a:pt x="18287" y="5521"/>
                    <a:pt x="15039" y="946"/>
                    <a:pt x="10216" y="129"/>
                  </a:cubicBezTo>
                  <a:cubicBezTo>
                    <a:pt x="9712" y="43"/>
                    <a:pt x="9210" y="1"/>
                    <a:pt x="871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3" name="Google Shape;403;p35"/>
            <p:cNvSpPr/>
            <p:nvPr/>
          </p:nvSpPr>
          <p:spPr>
            <a:xfrm>
              <a:off x="3030851" y="1672875"/>
              <a:ext cx="757398" cy="435754"/>
            </a:xfrm>
            <a:custGeom>
              <a:avLst/>
              <a:gdLst/>
              <a:ahLst/>
              <a:cxnLst/>
              <a:rect l="l" t="t" r="r" b="b"/>
              <a:pathLst>
                <a:path w="18744" h="10784" extrusionOk="0">
                  <a:moveTo>
                    <a:pt x="8939" y="439"/>
                  </a:moveTo>
                  <a:cubicBezTo>
                    <a:pt x="9427" y="439"/>
                    <a:pt x="9919" y="480"/>
                    <a:pt x="10410" y="563"/>
                  </a:cubicBezTo>
                  <a:cubicBezTo>
                    <a:pt x="12684" y="950"/>
                    <a:pt x="14668" y="2197"/>
                    <a:pt x="16007" y="4080"/>
                  </a:cubicBezTo>
                  <a:cubicBezTo>
                    <a:pt x="17297" y="5902"/>
                    <a:pt x="17830" y="8106"/>
                    <a:pt x="17507" y="10311"/>
                  </a:cubicBezTo>
                  <a:lnTo>
                    <a:pt x="479" y="7413"/>
                  </a:lnTo>
                  <a:cubicBezTo>
                    <a:pt x="909" y="5229"/>
                    <a:pt x="2140" y="3321"/>
                    <a:pt x="3963" y="2030"/>
                  </a:cubicBezTo>
                  <a:cubicBezTo>
                    <a:pt x="5439" y="985"/>
                    <a:pt x="7163" y="439"/>
                    <a:pt x="8939" y="439"/>
                  </a:cubicBezTo>
                  <a:close/>
                  <a:moveTo>
                    <a:pt x="8936" y="1"/>
                  </a:moveTo>
                  <a:cubicBezTo>
                    <a:pt x="7073" y="1"/>
                    <a:pt x="5258" y="575"/>
                    <a:pt x="3710" y="1676"/>
                  </a:cubicBezTo>
                  <a:cubicBezTo>
                    <a:pt x="1732" y="3080"/>
                    <a:pt x="420" y="5165"/>
                    <a:pt x="11" y="7557"/>
                  </a:cubicBezTo>
                  <a:cubicBezTo>
                    <a:pt x="0" y="7612"/>
                    <a:pt x="16" y="7671"/>
                    <a:pt x="48" y="7719"/>
                  </a:cubicBezTo>
                  <a:cubicBezTo>
                    <a:pt x="80" y="7768"/>
                    <a:pt x="134" y="7800"/>
                    <a:pt x="189" y="7805"/>
                  </a:cubicBezTo>
                  <a:lnTo>
                    <a:pt x="17652" y="10778"/>
                  </a:lnTo>
                  <a:cubicBezTo>
                    <a:pt x="17669" y="10783"/>
                    <a:pt x="17679" y="10783"/>
                    <a:pt x="17689" y="10783"/>
                  </a:cubicBezTo>
                  <a:cubicBezTo>
                    <a:pt x="17798" y="10783"/>
                    <a:pt x="17888" y="10709"/>
                    <a:pt x="17905" y="10601"/>
                  </a:cubicBezTo>
                  <a:cubicBezTo>
                    <a:pt x="18744" y="5666"/>
                    <a:pt x="15416" y="971"/>
                    <a:pt x="10480" y="132"/>
                  </a:cubicBezTo>
                  <a:cubicBezTo>
                    <a:pt x="9965" y="44"/>
                    <a:pt x="9449" y="1"/>
                    <a:pt x="89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4" name="Google Shape;404;p35"/>
            <p:cNvSpPr/>
            <p:nvPr/>
          </p:nvSpPr>
          <p:spPr>
            <a:xfrm>
              <a:off x="2980019" y="2034594"/>
              <a:ext cx="738730" cy="417975"/>
            </a:xfrm>
            <a:custGeom>
              <a:avLst/>
              <a:gdLst/>
              <a:ahLst/>
              <a:cxnLst/>
              <a:rect l="l" t="t" r="r" b="b"/>
              <a:pathLst>
                <a:path w="18282" h="10344" extrusionOk="0">
                  <a:moveTo>
                    <a:pt x="8715" y="0"/>
                  </a:moveTo>
                  <a:cubicBezTo>
                    <a:pt x="4477" y="0"/>
                    <a:pt x="731" y="3052"/>
                    <a:pt x="0" y="7370"/>
                  </a:cubicBezTo>
                  <a:lnTo>
                    <a:pt x="17463" y="10343"/>
                  </a:lnTo>
                  <a:cubicBezTo>
                    <a:pt x="18282" y="5521"/>
                    <a:pt x="15039" y="945"/>
                    <a:pt x="10216" y="128"/>
                  </a:cubicBezTo>
                  <a:cubicBezTo>
                    <a:pt x="9712" y="42"/>
                    <a:pt x="9210" y="0"/>
                    <a:pt x="87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5" name="Google Shape;405;p35"/>
            <p:cNvSpPr/>
            <p:nvPr/>
          </p:nvSpPr>
          <p:spPr>
            <a:xfrm>
              <a:off x="2970888" y="2025745"/>
              <a:ext cx="739781" cy="435714"/>
            </a:xfrm>
            <a:custGeom>
              <a:avLst/>
              <a:gdLst/>
              <a:ahLst/>
              <a:cxnLst/>
              <a:rect l="l" t="t" r="r" b="b"/>
              <a:pathLst>
                <a:path w="18308" h="10783" extrusionOk="0">
                  <a:moveTo>
                    <a:pt x="8953" y="439"/>
                  </a:moveTo>
                  <a:cubicBezTo>
                    <a:pt x="9431" y="439"/>
                    <a:pt x="9916" y="479"/>
                    <a:pt x="10404" y="561"/>
                  </a:cubicBezTo>
                  <a:cubicBezTo>
                    <a:pt x="15029" y="1347"/>
                    <a:pt x="18173" y="5696"/>
                    <a:pt x="17507" y="10309"/>
                  </a:cubicBezTo>
                  <a:lnTo>
                    <a:pt x="479" y="7412"/>
                  </a:lnTo>
                  <a:cubicBezTo>
                    <a:pt x="1282" y="3319"/>
                    <a:pt x="4891" y="439"/>
                    <a:pt x="8953" y="439"/>
                  </a:cubicBezTo>
                  <a:close/>
                  <a:moveTo>
                    <a:pt x="8946" y="1"/>
                  </a:moveTo>
                  <a:cubicBezTo>
                    <a:pt x="4606" y="1"/>
                    <a:pt x="762" y="3136"/>
                    <a:pt x="11" y="7557"/>
                  </a:cubicBezTo>
                  <a:cubicBezTo>
                    <a:pt x="0" y="7611"/>
                    <a:pt x="11" y="7670"/>
                    <a:pt x="43" y="7718"/>
                  </a:cubicBezTo>
                  <a:cubicBezTo>
                    <a:pt x="80" y="7767"/>
                    <a:pt x="129" y="7799"/>
                    <a:pt x="189" y="7804"/>
                  </a:cubicBezTo>
                  <a:lnTo>
                    <a:pt x="17652" y="10778"/>
                  </a:lnTo>
                  <a:cubicBezTo>
                    <a:pt x="17662" y="10783"/>
                    <a:pt x="17674" y="10783"/>
                    <a:pt x="17689" y="10783"/>
                  </a:cubicBezTo>
                  <a:cubicBezTo>
                    <a:pt x="17791" y="10783"/>
                    <a:pt x="17883" y="10708"/>
                    <a:pt x="17905" y="10599"/>
                  </a:cubicBezTo>
                  <a:cubicBezTo>
                    <a:pt x="18308" y="8207"/>
                    <a:pt x="17759" y="5804"/>
                    <a:pt x="16362" y="3825"/>
                  </a:cubicBezTo>
                  <a:cubicBezTo>
                    <a:pt x="14959" y="1847"/>
                    <a:pt x="12867" y="534"/>
                    <a:pt x="10480" y="132"/>
                  </a:cubicBezTo>
                  <a:cubicBezTo>
                    <a:pt x="9965" y="43"/>
                    <a:pt x="9452" y="1"/>
                    <a:pt x="89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6" name="Google Shape;406;p35"/>
            <p:cNvSpPr/>
            <p:nvPr/>
          </p:nvSpPr>
          <p:spPr>
            <a:xfrm>
              <a:off x="3346304" y="1592991"/>
              <a:ext cx="207088" cy="192016"/>
            </a:xfrm>
            <a:custGeom>
              <a:avLst/>
              <a:gdLst/>
              <a:ahLst/>
              <a:cxnLst/>
              <a:rect l="l" t="t" r="r" b="b"/>
              <a:pathLst>
                <a:path w="5125" h="4752" extrusionOk="0">
                  <a:moveTo>
                    <a:pt x="2561" y="0"/>
                  </a:moveTo>
                  <a:cubicBezTo>
                    <a:pt x="1422" y="0"/>
                    <a:pt x="419" y="819"/>
                    <a:pt x="221" y="1975"/>
                  </a:cubicBezTo>
                  <a:cubicBezTo>
                    <a:pt x="0" y="3271"/>
                    <a:pt x="871" y="4497"/>
                    <a:pt x="2167" y="4717"/>
                  </a:cubicBezTo>
                  <a:cubicBezTo>
                    <a:pt x="2302" y="4740"/>
                    <a:pt x="2436" y="4751"/>
                    <a:pt x="2568" y="4751"/>
                  </a:cubicBezTo>
                  <a:cubicBezTo>
                    <a:pt x="3702" y="4751"/>
                    <a:pt x="4706" y="3932"/>
                    <a:pt x="4904" y="2776"/>
                  </a:cubicBezTo>
                  <a:cubicBezTo>
                    <a:pt x="5125" y="1481"/>
                    <a:pt x="4254" y="255"/>
                    <a:pt x="2963" y="34"/>
                  </a:cubicBezTo>
                  <a:cubicBezTo>
                    <a:pt x="2828" y="11"/>
                    <a:pt x="2693" y="0"/>
                    <a:pt x="25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7" name="Google Shape;407;p35"/>
            <p:cNvSpPr/>
            <p:nvPr/>
          </p:nvSpPr>
          <p:spPr>
            <a:xfrm>
              <a:off x="3336768" y="1584142"/>
              <a:ext cx="221150" cy="209715"/>
            </a:xfrm>
            <a:custGeom>
              <a:avLst/>
              <a:gdLst/>
              <a:ahLst/>
              <a:cxnLst/>
              <a:rect l="l" t="t" r="r" b="b"/>
              <a:pathLst>
                <a:path w="5473" h="5190" extrusionOk="0">
                  <a:moveTo>
                    <a:pt x="2795" y="436"/>
                  </a:moveTo>
                  <a:cubicBezTo>
                    <a:pt x="2919" y="436"/>
                    <a:pt x="3038" y="447"/>
                    <a:pt x="3162" y="469"/>
                  </a:cubicBezTo>
                  <a:cubicBezTo>
                    <a:pt x="4333" y="667"/>
                    <a:pt x="5123" y="1785"/>
                    <a:pt x="4924" y="2958"/>
                  </a:cubicBezTo>
                  <a:cubicBezTo>
                    <a:pt x="4746" y="4007"/>
                    <a:pt x="3830" y="4752"/>
                    <a:pt x="2799" y="4752"/>
                  </a:cubicBezTo>
                  <a:cubicBezTo>
                    <a:pt x="2679" y="4752"/>
                    <a:pt x="2557" y="4742"/>
                    <a:pt x="2435" y="4721"/>
                  </a:cubicBezTo>
                  <a:cubicBezTo>
                    <a:pt x="1263" y="4522"/>
                    <a:pt x="472" y="3404"/>
                    <a:pt x="671" y="2231"/>
                  </a:cubicBezTo>
                  <a:cubicBezTo>
                    <a:pt x="854" y="1184"/>
                    <a:pt x="1768" y="436"/>
                    <a:pt x="2795" y="436"/>
                  </a:cubicBezTo>
                  <a:close/>
                  <a:moveTo>
                    <a:pt x="2797" y="0"/>
                  </a:moveTo>
                  <a:cubicBezTo>
                    <a:pt x="1554" y="0"/>
                    <a:pt x="459" y="895"/>
                    <a:pt x="241" y="2162"/>
                  </a:cubicBezTo>
                  <a:cubicBezTo>
                    <a:pt x="0" y="3571"/>
                    <a:pt x="956" y="4909"/>
                    <a:pt x="2365" y="5152"/>
                  </a:cubicBezTo>
                  <a:cubicBezTo>
                    <a:pt x="2510" y="5179"/>
                    <a:pt x="2656" y="5189"/>
                    <a:pt x="2800" y="5189"/>
                  </a:cubicBezTo>
                  <a:cubicBezTo>
                    <a:pt x="4043" y="5189"/>
                    <a:pt x="5140" y="4291"/>
                    <a:pt x="5355" y="3028"/>
                  </a:cubicBezTo>
                  <a:cubicBezTo>
                    <a:pt x="5473" y="2345"/>
                    <a:pt x="5317" y="1662"/>
                    <a:pt x="4914" y="1092"/>
                  </a:cubicBezTo>
                  <a:cubicBezTo>
                    <a:pt x="4517" y="527"/>
                    <a:pt x="3919" y="156"/>
                    <a:pt x="3237" y="38"/>
                  </a:cubicBezTo>
                  <a:cubicBezTo>
                    <a:pt x="3089" y="12"/>
                    <a:pt x="2942" y="0"/>
                    <a:pt x="27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8" name="Google Shape;408;p35"/>
            <p:cNvSpPr/>
            <p:nvPr/>
          </p:nvSpPr>
          <p:spPr>
            <a:xfrm>
              <a:off x="3286745" y="1943194"/>
              <a:ext cx="207088" cy="192057"/>
            </a:xfrm>
            <a:custGeom>
              <a:avLst/>
              <a:gdLst/>
              <a:ahLst/>
              <a:cxnLst/>
              <a:rect l="l" t="t" r="r" b="b"/>
              <a:pathLst>
                <a:path w="5125" h="4753" extrusionOk="0">
                  <a:moveTo>
                    <a:pt x="2557" y="1"/>
                  </a:moveTo>
                  <a:cubicBezTo>
                    <a:pt x="1423" y="1"/>
                    <a:pt x="419" y="821"/>
                    <a:pt x="221" y="1981"/>
                  </a:cubicBezTo>
                  <a:cubicBezTo>
                    <a:pt x="1" y="3271"/>
                    <a:pt x="872" y="4497"/>
                    <a:pt x="2162" y="4718"/>
                  </a:cubicBezTo>
                  <a:cubicBezTo>
                    <a:pt x="2297" y="4741"/>
                    <a:pt x="2432" y="4752"/>
                    <a:pt x="2565" y="4752"/>
                  </a:cubicBezTo>
                  <a:cubicBezTo>
                    <a:pt x="3703" y="4752"/>
                    <a:pt x="4707" y="3933"/>
                    <a:pt x="4904" y="2777"/>
                  </a:cubicBezTo>
                  <a:cubicBezTo>
                    <a:pt x="5125" y="1480"/>
                    <a:pt x="4254" y="254"/>
                    <a:pt x="2958" y="35"/>
                  </a:cubicBezTo>
                  <a:cubicBezTo>
                    <a:pt x="2824" y="12"/>
                    <a:pt x="2690" y="1"/>
                    <a:pt x="255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9" name="Google Shape;409;p35"/>
            <p:cNvSpPr/>
            <p:nvPr/>
          </p:nvSpPr>
          <p:spPr>
            <a:xfrm>
              <a:off x="3282219" y="1934426"/>
              <a:ext cx="215938" cy="209634"/>
            </a:xfrm>
            <a:custGeom>
              <a:avLst/>
              <a:gdLst/>
              <a:ahLst/>
              <a:cxnLst/>
              <a:rect l="l" t="t" r="r" b="b"/>
              <a:pathLst>
                <a:path w="5344" h="5188" extrusionOk="0">
                  <a:moveTo>
                    <a:pt x="2666" y="439"/>
                  </a:moveTo>
                  <a:cubicBezTo>
                    <a:pt x="2790" y="439"/>
                    <a:pt x="2914" y="451"/>
                    <a:pt x="3038" y="466"/>
                  </a:cubicBezTo>
                  <a:cubicBezTo>
                    <a:pt x="3602" y="563"/>
                    <a:pt x="4097" y="875"/>
                    <a:pt x="4430" y="1349"/>
                  </a:cubicBezTo>
                  <a:cubicBezTo>
                    <a:pt x="4763" y="1816"/>
                    <a:pt x="4899" y="2386"/>
                    <a:pt x="4802" y="2955"/>
                  </a:cubicBezTo>
                  <a:cubicBezTo>
                    <a:pt x="4705" y="3526"/>
                    <a:pt x="4393" y="4020"/>
                    <a:pt x="3919" y="4354"/>
                  </a:cubicBezTo>
                  <a:cubicBezTo>
                    <a:pt x="3553" y="4615"/>
                    <a:pt x="3124" y="4751"/>
                    <a:pt x="2681" y="4751"/>
                  </a:cubicBezTo>
                  <a:cubicBezTo>
                    <a:pt x="2559" y="4751"/>
                    <a:pt x="2435" y="4740"/>
                    <a:pt x="2311" y="4719"/>
                  </a:cubicBezTo>
                  <a:cubicBezTo>
                    <a:pt x="1742" y="4623"/>
                    <a:pt x="1247" y="4310"/>
                    <a:pt x="914" y="3843"/>
                  </a:cubicBezTo>
                  <a:cubicBezTo>
                    <a:pt x="581" y="3370"/>
                    <a:pt x="452" y="2801"/>
                    <a:pt x="549" y="2230"/>
                  </a:cubicBezTo>
                  <a:cubicBezTo>
                    <a:pt x="646" y="1665"/>
                    <a:pt x="957" y="1171"/>
                    <a:pt x="1425" y="838"/>
                  </a:cubicBezTo>
                  <a:cubicBezTo>
                    <a:pt x="1795" y="575"/>
                    <a:pt x="2226" y="439"/>
                    <a:pt x="2666" y="439"/>
                  </a:cubicBezTo>
                  <a:close/>
                  <a:moveTo>
                    <a:pt x="2672" y="0"/>
                  </a:moveTo>
                  <a:cubicBezTo>
                    <a:pt x="2138" y="0"/>
                    <a:pt x="1617" y="164"/>
                    <a:pt x="1172" y="478"/>
                  </a:cubicBezTo>
                  <a:cubicBezTo>
                    <a:pt x="608" y="880"/>
                    <a:pt x="231" y="1478"/>
                    <a:pt x="118" y="2161"/>
                  </a:cubicBezTo>
                  <a:cubicBezTo>
                    <a:pt x="0" y="2843"/>
                    <a:pt x="156" y="3531"/>
                    <a:pt x="559" y="4096"/>
                  </a:cubicBezTo>
                  <a:cubicBezTo>
                    <a:pt x="957" y="4660"/>
                    <a:pt x="1554" y="5037"/>
                    <a:pt x="2237" y="5149"/>
                  </a:cubicBezTo>
                  <a:cubicBezTo>
                    <a:pt x="2388" y="5176"/>
                    <a:pt x="2532" y="5188"/>
                    <a:pt x="2678" y="5188"/>
                  </a:cubicBezTo>
                  <a:cubicBezTo>
                    <a:pt x="3210" y="5188"/>
                    <a:pt x="3731" y="5027"/>
                    <a:pt x="4172" y="4709"/>
                  </a:cubicBezTo>
                  <a:cubicBezTo>
                    <a:pt x="4738" y="4310"/>
                    <a:pt x="5113" y="3714"/>
                    <a:pt x="5232" y="3032"/>
                  </a:cubicBezTo>
                  <a:cubicBezTo>
                    <a:pt x="5344" y="2349"/>
                    <a:pt x="5189" y="1660"/>
                    <a:pt x="4790" y="1096"/>
                  </a:cubicBezTo>
                  <a:cubicBezTo>
                    <a:pt x="4388" y="531"/>
                    <a:pt x="3790" y="155"/>
                    <a:pt x="3108" y="37"/>
                  </a:cubicBezTo>
                  <a:cubicBezTo>
                    <a:pt x="2962" y="12"/>
                    <a:pt x="2817" y="0"/>
                    <a:pt x="26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0" name="Google Shape;410;p35"/>
            <p:cNvSpPr/>
            <p:nvPr/>
          </p:nvSpPr>
          <p:spPr>
            <a:xfrm>
              <a:off x="3227267" y="2293599"/>
              <a:ext cx="206846" cy="191814"/>
            </a:xfrm>
            <a:custGeom>
              <a:avLst/>
              <a:gdLst/>
              <a:ahLst/>
              <a:cxnLst/>
              <a:rect l="l" t="t" r="r" b="b"/>
              <a:pathLst>
                <a:path w="5119" h="4747" extrusionOk="0">
                  <a:moveTo>
                    <a:pt x="2555" y="1"/>
                  </a:moveTo>
                  <a:cubicBezTo>
                    <a:pt x="1420" y="1"/>
                    <a:pt x="412" y="815"/>
                    <a:pt x="214" y="1977"/>
                  </a:cubicBezTo>
                  <a:cubicBezTo>
                    <a:pt x="0" y="3267"/>
                    <a:pt x="865" y="4493"/>
                    <a:pt x="2162" y="4712"/>
                  </a:cubicBezTo>
                  <a:cubicBezTo>
                    <a:pt x="2297" y="4736"/>
                    <a:pt x="2432" y="4747"/>
                    <a:pt x="2564" y="4747"/>
                  </a:cubicBezTo>
                  <a:cubicBezTo>
                    <a:pt x="3698" y="4747"/>
                    <a:pt x="4701" y="3931"/>
                    <a:pt x="4897" y="2772"/>
                  </a:cubicBezTo>
                  <a:cubicBezTo>
                    <a:pt x="5118" y="1481"/>
                    <a:pt x="4247" y="250"/>
                    <a:pt x="2957" y="35"/>
                  </a:cubicBezTo>
                  <a:cubicBezTo>
                    <a:pt x="2822" y="12"/>
                    <a:pt x="2688" y="1"/>
                    <a:pt x="25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1" name="Google Shape;411;p35"/>
            <p:cNvSpPr/>
            <p:nvPr/>
          </p:nvSpPr>
          <p:spPr>
            <a:xfrm>
              <a:off x="3222660" y="2284669"/>
              <a:ext cx="216018" cy="209594"/>
            </a:xfrm>
            <a:custGeom>
              <a:avLst/>
              <a:gdLst/>
              <a:ahLst/>
              <a:cxnLst/>
              <a:rect l="l" t="t" r="r" b="b"/>
              <a:pathLst>
                <a:path w="5346" h="5187" extrusionOk="0">
                  <a:moveTo>
                    <a:pt x="2668" y="439"/>
                  </a:moveTo>
                  <a:cubicBezTo>
                    <a:pt x="2792" y="439"/>
                    <a:pt x="2909" y="449"/>
                    <a:pt x="3033" y="471"/>
                  </a:cubicBezTo>
                  <a:cubicBezTo>
                    <a:pt x="3604" y="568"/>
                    <a:pt x="4098" y="880"/>
                    <a:pt x="4431" y="1347"/>
                  </a:cubicBezTo>
                  <a:cubicBezTo>
                    <a:pt x="4765" y="1816"/>
                    <a:pt x="4894" y="2391"/>
                    <a:pt x="4797" y="2955"/>
                  </a:cubicBezTo>
                  <a:cubicBezTo>
                    <a:pt x="4700" y="3526"/>
                    <a:pt x="4388" y="4020"/>
                    <a:pt x="3921" y="4353"/>
                  </a:cubicBezTo>
                  <a:cubicBezTo>
                    <a:pt x="3554" y="4615"/>
                    <a:pt x="3121" y="4751"/>
                    <a:pt x="2680" y="4751"/>
                  </a:cubicBezTo>
                  <a:cubicBezTo>
                    <a:pt x="2558" y="4751"/>
                    <a:pt x="2435" y="4740"/>
                    <a:pt x="2313" y="4719"/>
                  </a:cubicBezTo>
                  <a:cubicBezTo>
                    <a:pt x="1743" y="4622"/>
                    <a:pt x="1249" y="4310"/>
                    <a:pt x="914" y="3843"/>
                  </a:cubicBezTo>
                  <a:cubicBezTo>
                    <a:pt x="581" y="3375"/>
                    <a:pt x="452" y="2799"/>
                    <a:pt x="549" y="2235"/>
                  </a:cubicBezTo>
                  <a:cubicBezTo>
                    <a:pt x="646" y="1665"/>
                    <a:pt x="958" y="1171"/>
                    <a:pt x="1425" y="836"/>
                  </a:cubicBezTo>
                  <a:cubicBezTo>
                    <a:pt x="1792" y="573"/>
                    <a:pt x="2227" y="439"/>
                    <a:pt x="2668" y="439"/>
                  </a:cubicBezTo>
                  <a:close/>
                  <a:moveTo>
                    <a:pt x="2673" y="0"/>
                  </a:moveTo>
                  <a:cubicBezTo>
                    <a:pt x="2139" y="0"/>
                    <a:pt x="1617" y="164"/>
                    <a:pt x="1172" y="482"/>
                  </a:cubicBezTo>
                  <a:cubicBezTo>
                    <a:pt x="608" y="880"/>
                    <a:pt x="232" y="1476"/>
                    <a:pt x="114" y="2159"/>
                  </a:cubicBezTo>
                  <a:cubicBezTo>
                    <a:pt x="1" y="2843"/>
                    <a:pt x="157" y="3531"/>
                    <a:pt x="554" y="4095"/>
                  </a:cubicBezTo>
                  <a:cubicBezTo>
                    <a:pt x="958" y="4660"/>
                    <a:pt x="1554" y="5037"/>
                    <a:pt x="2237" y="5149"/>
                  </a:cubicBezTo>
                  <a:cubicBezTo>
                    <a:pt x="2383" y="5176"/>
                    <a:pt x="2534" y="5186"/>
                    <a:pt x="2678" y="5186"/>
                  </a:cubicBezTo>
                  <a:cubicBezTo>
                    <a:pt x="3211" y="5186"/>
                    <a:pt x="3727" y="5025"/>
                    <a:pt x="4173" y="4708"/>
                  </a:cubicBezTo>
                  <a:cubicBezTo>
                    <a:pt x="4738" y="4310"/>
                    <a:pt x="5115" y="3714"/>
                    <a:pt x="5227" y="3030"/>
                  </a:cubicBezTo>
                  <a:cubicBezTo>
                    <a:pt x="5346" y="2347"/>
                    <a:pt x="5189" y="1660"/>
                    <a:pt x="4786" y="1094"/>
                  </a:cubicBezTo>
                  <a:cubicBezTo>
                    <a:pt x="4388" y="531"/>
                    <a:pt x="3792" y="154"/>
                    <a:pt x="3108" y="36"/>
                  </a:cubicBezTo>
                  <a:cubicBezTo>
                    <a:pt x="2963" y="12"/>
                    <a:pt x="2818" y="0"/>
                    <a:pt x="26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12" name="Google Shape;412;p35"/>
          <p:cNvSpPr/>
          <p:nvPr/>
        </p:nvSpPr>
        <p:spPr>
          <a:xfrm>
            <a:off x="1081073" y="1128298"/>
            <a:ext cx="529677" cy="522902"/>
          </a:xfrm>
          <a:custGeom>
            <a:avLst/>
            <a:gdLst/>
            <a:ahLst/>
            <a:cxnLst/>
            <a:rect l="l" t="t" r="r" b="b"/>
            <a:pathLst>
              <a:path w="3426" h="3383" extrusionOk="0">
                <a:moveTo>
                  <a:pt x="1713" y="0"/>
                </a:moveTo>
                <a:cubicBezTo>
                  <a:pt x="1670" y="0"/>
                  <a:pt x="1627" y="22"/>
                  <a:pt x="1603" y="65"/>
                </a:cubicBezTo>
                <a:lnTo>
                  <a:pt x="1087" y="1011"/>
                </a:lnTo>
                <a:cubicBezTo>
                  <a:pt x="1070" y="1033"/>
                  <a:pt x="1055" y="1055"/>
                  <a:pt x="1033" y="1065"/>
                </a:cubicBezTo>
                <a:lnTo>
                  <a:pt x="87" y="1581"/>
                </a:lnTo>
                <a:cubicBezTo>
                  <a:pt x="0" y="1630"/>
                  <a:pt x="0" y="1753"/>
                  <a:pt x="87" y="1802"/>
                </a:cubicBezTo>
                <a:lnTo>
                  <a:pt x="1033" y="2318"/>
                </a:lnTo>
                <a:cubicBezTo>
                  <a:pt x="1055" y="2328"/>
                  <a:pt x="1070" y="2350"/>
                  <a:pt x="1087" y="2372"/>
                </a:cubicBezTo>
                <a:lnTo>
                  <a:pt x="1603" y="3318"/>
                </a:lnTo>
                <a:cubicBezTo>
                  <a:pt x="1627" y="3361"/>
                  <a:pt x="1670" y="3383"/>
                  <a:pt x="1713" y="3383"/>
                </a:cubicBezTo>
                <a:cubicBezTo>
                  <a:pt x="1756" y="3383"/>
                  <a:pt x="1799" y="3361"/>
                  <a:pt x="1822" y="3318"/>
                </a:cubicBezTo>
                <a:lnTo>
                  <a:pt x="2339" y="2372"/>
                </a:lnTo>
                <a:cubicBezTo>
                  <a:pt x="2350" y="2350"/>
                  <a:pt x="2371" y="2328"/>
                  <a:pt x="2388" y="2318"/>
                </a:cubicBezTo>
                <a:lnTo>
                  <a:pt x="3334" y="1802"/>
                </a:lnTo>
                <a:cubicBezTo>
                  <a:pt x="3425" y="1753"/>
                  <a:pt x="3425" y="1630"/>
                  <a:pt x="3334" y="1581"/>
                </a:cubicBezTo>
                <a:lnTo>
                  <a:pt x="2388" y="1065"/>
                </a:lnTo>
                <a:cubicBezTo>
                  <a:pt x="2371" y="1055"/>
                  <a:pt x="2350" y="1033"/>
                  <a:pt x="2339" y="1011"/>
                </a:cubicBezTo>
                <a:lnTo>
                  <a:pt x="1822" y="65"/>
                </a:lnTo>
                <a:cubicBezTo>
                  <a:pt x="1799" y="22"/>
                  <a:pt x="1756" y="0"/>
                  <a:pt x="1713" y="0"/>
                </a:cubicBezTo>
                <a:close/>
              </a:path>
            </a:pathLst>
          </a:custGeom>
          <a:solidFill>
            <a:schemeClr val="accen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13" name="Google Shape;413;p35"/>
          <p:cNvSpPr/>
          <p:nvPr/>
        </p:nvSpPr>
        <p:spPr>
          <a:xfrm>
            <a:off x="7673294" y="3275263"/>
            <a:ext cx="430405" cy="424761"/>
          </a:xfrm>
          <a:custGeom>
            <a:avLst/>
            <a:gdLst/>
            <a:ahLst/>
            <a:cxnLst/>
            <a:rect l="l" t="t" r="r" b="b"/>
            <a:pathLst>
              <a:path w="3427" h="3383" extrusionOk="0">
                <a:moveTo>
                  <a:pt x="1714" y="0"/>
                </a:moveTo>
                <a:cubicBezTo>
                  <a:pt x="1671" y="0"/>
                  <a:pt x="1628" y="22"/>
                  <a:pt x="1603" y="64"/>
                </a:cubicBezTo>
                <a:lnTo>
                  <a:pt x="1087" y="1011"/>
                </a:lnTo>
                <a:cubicBezTo>
                  <a:pt x="1077" y="1032"/>
                  <a:pt x="1060" y="1054"/>
                  <a:pt x="1040" y="1064"/>
                </a:cubicBezTo>
                <a:lnTo>
                  <a:pt x="92" y="1580"/>
                </a:lnTo>
                <a:cubicBezTo>
                  <a:pt x="1" y="1629"/>
                  <a:pt x="1" y="1753"/>
                  <a:pt x="92" y="1801"/>
                </a:cubicBezTo>
                <a:lnTo>
                  <a:pt x="1040" y="2317"/>
                </a:lnTo>
                <a:cubicBezTo>
                  <a:pt x="1060" y="2328"/>
                  <a:pt x="1077" y="2350"/>
                  <a:pt x="1087" y="2371"/>
                </a:cubicBezTo>
                <a:lnTo>
                  <a:pt x="1603" y="3317"/>
                </a:lnTo>
                <a:cubicBezTo>
                  <a:pt x="1628" y="3361"/>
                  <a:pt x="1671" y="3382"/>
                  <a:pt x="1714" y="3382"/>
                </a:cubicBezTo>
                <a:cubicBezTo>
                  <a:pt x="1757" y="3382"/>
                  <a:pt x="1800" y="3361"/>
                  <a:pt x="1824" y="3317"/>
                </a:cubicBezTo>
                <a:lnTo>
                  <a:pt x="2345" y="2371"/>
                </a:lnTo>
                <a:cubicBezTo>
                  <a:pt x="2356" y="2350"/>
                  <a:pt x="2373" y="2328"/>
                  <a:pt x="2395" y="2317"/>
                </a:cubicBezTo>
                <a:lnTo>
                  <a:pt x="3340" y="1801"/>
                </a:lnTo>
                <a:cubicBezTo>
                  <a:pt x="3427" y="1753"/>
                  <a:pt x="3427" y="1629"/>
                  <a:pt x="3340" y="1580"/>
                </a:cubicBezTo>
                <a:lnTo>
                  <a:pt x="2395" y="1064"/>
                </a:lnTo>
                <a:cubicBezTo>
                  <a:pt x="2373" y="1054"/>
                  <a:pt x="2356" y="1032"/>
                  <a:pt x="2345" y="1011"/>
                </a:cubicBezTo>
                <a:lnTo>
                  <a:pt x="1824" y="64"/>
                </a:lnTo>
                <a:cubicBezTo>
                  <a:pt x="1800" y="22"/>
                  <a:pt x="1757" y="0"/>
                  <a:pt x="1714" y="0"/>
                </a:cubicBezTo>
                <a:close/>
              </a:path>
            </a:pathLst>
          </a:custGeom>
          <a:solidFill>
            <a:schemeClr val="accen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415" name="Google Shape;415;p35"/>
          <p:cNvGrpSpPr/>
          <p:nvPr/>
        </p:nvGrpSpPr>
        <p:grpSpPr>
          <a:xfrm rot="-10256880" flipH="1">
            <a:off x="8203648" y="850808"/>
            <a:ext cx="934542" cy="1778023"/>
            <a:chOff x="2970888" y="614306"/>
            <a:chExt cx="988120" cy="1879957"/>
          </a:xfrm>
        </p:grpSpPr>
        <p:sp>
          <p:nvSpPr>
            <p:cNvPr id="416" name="Google Shape;416;p35"/>
            <p:cNvSpPr/>
            <p:nvPr/>
          </p:nvSpPr>
          <p:spPr>
            <a:xfrm>
              <a:off x="3186860" y="623276"/>
              <a:ext cx="772147" cy="715940"/>
            </a:xfrm>
            <a:custGeom>
              <a:avLst/>
              <a:gdLst/>
              <a:ahLst/>
              <a:cxnLst/>
              <a:rect l="l" t="t" r="r" b="b"/>
              <a:pathLst>
                <a:path w="19109" h="17718" extrusionOk="0">
                  <a:moveTo>
                    <a:pt x="9539" y="0"/>
                  </a:moveTo>
                  <a:cubicBezTo>
                    <a:pt x="5304" y="0"/>
                    <a:pt x="1559" y="3052"/>
                    <a:pt x="822" y="7370"/>
                  </a:cubicBezTo>
                  <a:cubicBezTo>
                    <a:pt x="0" y="12194"/>
                    <a:pt x="3247" y="16769"/>
                    <a:pt x="8070" y="17591"/>
                  </a:cubicBezTo>
                  <a:cubicBezTo>
                    <a:pt x="8572" y="17677"/>
                    <a:pt x="9071" y="17718"/>
                    <a:pt x="9564" y="17718"/>
                  </a:cubicBezTo>
                  <a:cubicBezTo>
                    <a:pt x="13804" y="17718"/>
                    <a:pt x="17554" y="14665"/>
                    <a:pt x="18286" y="10344"/>
                  </a:cubicBezTo>
                  <a:cubicBezTo>
                    <a:pt x="19109" y="5521"/>
                    <a:pt x="15861" y="945"/>
                    <a:pt x="11038" y="128"/>
                  </a:cubicBezTo>
                  <a:cubicBezTo>
                    <a:pt x="10535" y="42"/>
                    <a:pt x="10033" y="0"/>
                    <a:pt x="953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7" name="Google Shape;417;p35"/>
            <p:cNvSpPr/>
            <p:nvPr/>
          </p:nvSpPr>
          <p:spPr>
            <a:xfrm>
              <a:off x="3194861" y="614306"/>
              <a:ext cx="756146" cy="733719"/>
            </a:xfrm>
            <a:custGeom>
              <a:avLst/>
              <a:gdLst/>
              <a:ahLst/>
              <a:cxnLst/>
              <a:rect l="l" t="t" r="r" b="b"/>
              <a:pathLst>
                <a:path w="18713" h="18158" extrusionOk="0">
                  <a:moveTo>
                    <a:pt x="9340" y="436"/>
                  </a:moveTo>
                  <a:cubicBezTo>
                    <a:pt x="9824" y="436"/>
                    <a:pt x="10319" y="479"/>
                    <a:pt x="10808" y="566"/>
                  </a:cubicBezTo>
                  <a:cubicBezTo>
                    <a:pt x="13082" y="953"/>
                    <a:pt x="15067" y="2199"/>
                    <a:pt x="16405" y="4082"/>
                  </a:cubicBezTo>
                  <a:cubicBezTo>
                    <a:pt x="17739" y="5963"/>
                    <a:pt x="18260" y="8254"/>
                    <a:pt x="17873" y="10528"/>
                  </a:cubicBezTo>
                  <a:cubicBezTo>
                    <a:pt x="17486" y="12803"/>
                    <a:pt x="16238" y="14793"/>
                    <a:pt x="14357" y="16126"/>
                  </a:cubicBezTo>
                  <a:cubicBezTo>
                    <a:pt x="12875" y="17176"/>
                    <a:pt x="11149" y="17724"/>
                    <a:pt x="9375" y="17724"/>
                  </a:cubicBezTo>
                  <a:cubicBezTo>
                    <a:pt x="8889" y="17724"/>
                    <a:pt x="8399" y="17682"/>
                    <a:pt x="7910" y="17599"/>
                  </a:cubicBezTo>
                  <a:cubicBezTo>
                    <a:pt x="5630" y="17212"/>
                    <a:pt x="3646" y="15959"/>
                    <a:pt x="2312" y="14076"/>
                  </a:cubicBezTo>
                  <a:cubicBezTo>
                    <a:pt x="974" y="12195"/>
                    <a:pt x="453" y="9904"/>
                    <a:pt x="840" y="7631"/>
                  </a:cubicBezTo>
                  <a:cubicBezTo>
                    <a:pt x="1227" y="5356"/>
                    <a:pt x="2480" y="3366"/>
                    <a:pt x="4361" y="2033"/>
                  </a:cubicBezTo>
                  <a:cubicBezTo>
                    <a:pt x="5835" y="985"/>
                    <a:pt x="7565" y="436"/>
                    <a:pt x="9340" y="436"/>
                  </a:cubicBezTo>
                  <a:close/>
                  <a:moveTo>
                    <a:pt x="9347" y="1"/>
                  </a:moveTo>
                  <a:cubicBezTo>
                    <a:pt x="7479" y="1"/>
                    <a:pt x="5659" y="575"/>
                    <a:pt x="4108" y="1678"/>
                  </a:cubicBezTo>
                  <a:cubicBezTo>
                    <a:pt x="2130" y="3075"/>
                    <a:pt x="818" y="5167"/>
                    <a:pt x="409" y="7554"/>
                  </a:cubicBezTo>
                  <a:cubicBezTo>
                    <a:pt x="1" y="9947"/>
                    <a:pt x="549" y="12351"/>
                    <a:pt x="1952" y="14329"/>
                  </a:cubicBezTo>
                  <a:cubicBezTo>
                    <a:pt x="3356" y="16309"/>
                    <a:pt x="5441" y="17620"/>
                    <a:pt x="7835" y="18029"/>
                  </a:cubicBezTo>
                  <a:cubicBezTo>
                    <a:pt x="8351" y="18115"/>
                    <a:pt x="8867" y="18158"/>
                    <a:pt x="9377" y="18158"/>
                  </a:cubicBezTo>
                  <a:cubicBezTo>
                    <a:pt x="11238" y="18158"/>
                    <a:pt x="13055" y="17582"/>
                    <a:pt x="14610" y="16486"/>
                  </a:cubicBezTo>
                  <a:cubicBezTo>
                    <a:pt x="16583" y="15083"/>
                    <a:pt x="17900" y="12991"/>
                    <a:pt x="18303" y="10604"/>
                  </a:cubicBezTo>
                  <a:cubicBezTo>
                    <a:pt x="18712" y="8211"/>
                    <a:pt x="18164" y="5807"/>
                    <a:pt x="16760" y="3829"/>
                  </a:cubicBezTo>
                  <a:cubicBezTo>
                    <a:pt x="15357" y="1850"/>
                    <a:pt x="13270" y="538"/>
                    <a:pt x="10878" y="129"/>
                  </a:cubicBezTo>
                  <a:cubicBezTo>
                    <a:pt x="10367" y="43"/>
                    <a:pt x="9855" y="1"/>
                    <a:pt x="93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8" name="Google Shape;418;p35"/>
            <p:cNvSpPr/>
            <p:nvPr/>
          </p:nvSpPr>
          <p:spPr>
            <a:xfrm>
              <a:off x="3220074" y="623276"/>
              <a:ext cx="738932" cy="418016"/>
            </a:xfrm>
            <a:custGeom>
              <a:avLst/>
              <a:gdLst/>
              <a:ahLst/>
              <a:cxnLst/>
              <a:rect l="l" t="t" r="r" b="b"/>
              <a:pathLst>
                <a:path w="18287" h="10345" extrusionOk="0">
                  <a:moveTo>
                    <a:pt x="8717" y="0"/>
                  </a:moveTo>
                  <a:cubicBezTo>
                    <a:pt x="4482" y="0"/>
                    <a:pt x="737" y="3052"/>
                    <a:pt x="0" y="7370"/>
                  </a:cubicBezTo>
                  <a:lnTo>
                    <a:pt x="17464" y="10344"/>
                  </a:lnTo>
                  <a:cubicBezTo>
                    <a:pt x="18287" y="5521"/>
                    <a:pt x="15039" y="945"/>
                    <a:pt x="10216" y="128"/>
                  </a:cubicBezTo>
                  <a:cubicBezTo>
                    <a:pt x="9713" y="42"/>
                    <a:pt x="9211" y="0"/>
                    <a:pt x="87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9" name="Google Shape;419;p35"/>
            <p:cNvSpPr/>
            <p:nvPr/>
          </p:nvSpPr>
          <p:spPr>
            <a:xfrm>
              <a:off x="3210942" y="614306"/>
              <a:ext cx="740063" cy="435835"/>
            </a:xfrm>
            <a:custGeom>
              <a:avLst/>
              <a:gdLst/>
              <a:ahLst/>
              <a:cxnLst/>
              <a:rect l="l" t="t" r="r" b="b"/>
              <a:pathLst>
                <a:path w="18315" h="10786" extrusionOk="0">
                  <a:moveTo>
                    <a:pt x="8939" y="441"/>
                  </a:moveTo>
                  <a:cubicBezTo>
                    <a:pt x="9427" y="441"/>
                    <a:pt x="9919" y="482"/>
                    <a:pt x="10410" y="566"/>
                  </a:cubicBezTo>
                  <a:cubicBezTo>
                    <a:pt x="12684" y="953"/>
                    <a:pt x="14669" y="2199"/>
                    <a:pt x="16007" y="4082"/>
                  </a:cubicBezTo>
                  <a:cubicBezTo>
                    <a:pt x="17297" y="5904"/>
                    <a:pt x="17830" y="8108"/>
                    <a:pt x="17508" y="10313"/>
                  </a:cubicBezTo>
                  <a:lnTo>
                    <a:pt x="484" y="7415"/>
                  </a:lnTo>
                  <a:cubicBezTo>
                    <a:pt x="909" y="5232"/>
                    <a:pt x="2140" y="3323"/>
                    <a:pt x="3963" y="2033"/>
                  </a:cubicBezTo>
                  <a:cubicBezTo>
                    <a:pt x="5439" y="987"/>
                    <a:pt x="7164" y="441"/>
                    <a:pt x="8939" y="441"/>
                  </a:cubicBezTo>
                  <a:close/>
                  <a:moveTo>
                    <a:pt x="8949" y="1"/>
                  </a:moveTo>
                  <a:cubicBezTo>
                    <a:pt x="7081" y="1"/>
                    <a:pt x="5261" y="575"/>
                    <a:pt x="3710" y="1678"/>
                  </a:cubicBezTo>
                  <a:cubicBezTo>
                    <a:pt x="1732" y="3075"/>
                    <a:pt x="420" y="5167"/>
                    <a:pt x="11" y="7554"/>
                  </a:cubicBezTo>
                  <a:cubicBezTo>
                    <a:pt x="0" y="7614"/>
                    <a:pt x="17" y="7673"/>
                    <a:pt x="49" y="7721"/>
                  </a:cubicBezTo>
                  <a:cubicBezTo>
                    <a:pt x="82" y="7770"/>
                    <a:pt x="135" y="7802"/>
                    <a:pt x="189" y="7807"/>
                  </a:cubicBezTo>
                  <a:lnTo>
                    <a:pt x="17652" y="10781"/>
                  </a:lnTo>
                  <a:cubicBezTo>
                    <a:pt x="17669" y="10781"/>
                    <a:pt x="17679" y="10786"/>
                    <a:pt x="17690" y="10786"/>
                  </a:cubicBezTo>
                  <a:cubicBezTo>
                    <a:pt x="17739" y="10786"/>
                    <a:pt x="17781" y="10770"/>
                    <a:pt x="17819" y="10743"/>
                  </a:cubicBezTo>
                  <a:cubicBezTo>
                    <a:pt x="17868" y="10711"/>
                    <a:pt x="17895" y="10657"/>
                    <a:pt x="17905" y="10604"/>
                  </a:cubicBezTo>
                  <a:cubicBezTo>
                    <a:pt x="18314" y="8211"/>
                    <a:pt x="17766" y="5807"/>
                    <a:pt x="16362" y="3829"/>
                  </a:cubicBezTo>
                  <a:cubicBezTo>
                    <a:pt x="14959" y="1850"/>
                    <a:pt x="12872" y="538"/>
                    <a:pt x="10480" y="129"/>
                  </a:cubicBezTo>
                  <a:cubicBezTo>
                    <a:pt x="9969" y="43"/>
                    <a:pt x="9457" y="1"/>
                    <a:pt x="89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0" name="Google Shape;420;p35"/>
            <p:cNvSpPr/>
            <p:nvPr/>
          </p:nvSpPr>
          <p:spPr>
            <a:xfrm>
              <a:off x="3099905" y="1328895"/>
              <a:ext cx="738972" cy="418016"/>
            </a:xfrm>
            <a:custGeom>
              <a:avLst/>
              <a:gdLst/>
              <a:ahLst/>
              <a:cxnLst/>
              <a:rect l="l" t="t" r="r" b="b"/>
              <a:pathLst>
                <a:path w="18288" h="10345" extrusionOk="0">
                  <a:moveTo>
                    <a:pt x="8723" y="1"/>
                  </a:moveTo>
                  <a:cubicBezTo>
                    <a:pt x="4484" y="1"/>
                    <a:pt x="737" y="3052"/>
                    <a:pt x="1" y="7372"/>
                  </a:cubicBezTo>
                  <a:lnTo>
                    <a:pt x="17464" y="10345"/>
                  </a:lnTo>
                  <a:cubicBezTo>
                    <a:pt x="18288" y="5521"/>
                    <a:pt x="15045" y="947"/>
                    <a:pt x="10222" y="128"/>
                  </a:cubicBezTo>
                  <a:cubicBezTo>
                    <a:pt x="9719" y="43"/>
                    <a:pt x="9217" y="1"/>
                    <a:pt x="872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1" name="Google Shape;421;p35"/>
            <p:cNvSpPr/>
            <p:nvPr/>
          </p:nvSpPr>
          <p:spPr>
            <a:xfrm>
              <a:off x="3090814" y="1320086"/>
              <a:ext cx="757600" cy="435754"/>
            </a:xfrm>
            <a:custGeom>
              <a:avLst/>
              <a:gdLst/>
              <a:ahLst/>
              <a:cxnLst/>
              <a:rect l="l" t="t" r="r" b="b"/>
              <a:pathLst>
                <a:path w="18749" h="10784" extrusionOk="0">
                  <a:moveTo>
                    <a:pt x="8941" y="437"/>
                  </a:moveTo>
                  <a:cubicBezTo>
                    <a:pt x="9429" y="437"/>
                    <a:pt x="9920" y="478"/>
                    <a:pt x="10410" y="562"/>
                  </a:cubicBezTo>
                  <a:cubicBezTo>
                    <a:pt x="12684" y="949"/>
                    <a:pt x="14674" y="2197"/>
                    <a:pt x="16007" y="4078"/>
                  </a:cubicBezTo>
                  <a:cubicBezTo>
                    <a:pt x="17297" y="5900"/>
                    <a:pt x="17830" y="8106"/>
                    <a:pt x="17513" y="10310"/>
                  </a:cubicBezTo>
                  <a:lnTo>
                    <a:pt x="484" y="7411"/>
                  </a:lnTo>
                  <a:cubicBezTo>
                    <a:pt x="909" y="5229"/>
                    <a:pt x="2140" y="3320"/>
                    <a:pt x="3963" y="2029"/>
                  </a:cubicBezTo>
                  <a:cubicBezTo>
                    <a:pt x="5439" y="983"/>
                    <a:pt x="7167" y="437"/>
                    <a:pt x="8941" y="437"/>
                  </a:cubicBezTo>
                  <a:close/>
                  <a:moveTo>
                    <a:pt x="8936" y="0"/>
                  </a:moveTo>
                  <a:cubicBezTo>
                    <a:pt x="7073" y="0"/>
                    <a:pt x="5261" y="575"/>
                    <a:pt x="3710" y="1674"/>
                  </a:cubicBezTo>
                  <a:cubicBezTo>
                    <a:pt x="1732" y="3078"/>
                    <a:pt x="420" y="5165"/>
                    <a:pt x="10" y="7552"/>
                  </a:cubicBezTo>
                  <a:cubicBezTo>
                    <a:pt x="0" y="7610"/>
                    <a:pt x="16" y="7670"/>
                    <a:pt x="48" y="7719"/>
                  </a:cubicBezTo>
                  <a:cubicBezTo>
                    <a:pt x="80" y="7766"/>
                    <a:pt x="134" y="7799"/>
                    <a:pt x="194" y="7804"/>
                  </a:cubicBezTo>
                  <a:lnTo>
                    <a:pt x="17657" y="10778"/>
                  </a:lnTo>
                  <a:cubicBezTo>
                    <a:pt x="17669" y="10783"/>
                    <a:pt x="17679" y="10783"/>
                    <a:pt x="17689" y="10783"/>
                  </a:cubicBezTo>
                  <a:cubicBezTo>
                    <a:pt x="17798" y="10783"/>
                    <a:pt x="17888" y="10707"/>
                    <a:pt x="17910" y="10600"/>
                  </a:cubicBezTo>
                  <a:cubicBezTo>
                    <a:pt x="18749" y="5664"/>
                    <a:pt x="15416" y="971"/>
                    <a:pt x="10485" y="132"/>
                  </a:cubicBezTo>
                  <a:cubicBezTo>
                    <a:pt x="9968" y="44"/>
                    <a:pt x="9450" y="0"/>
                    <a:pt x="89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2" name="Google Shape;422;p35"/>
            <p:cNvSpPr/>
            <p:nvPr/>
          </p:nvSpPr>
          <p:spPr>
            <a:xfrm>
              <a:off x="3039983" y="1681724"/>
              <a:ext cx="738932" cy="418056"/>
            </a:xfrm>
            <a:custGeom>
              <a:avLst/>
              <a:gdLst/>
              <a:ahLst/>
              <a:cxnLst/>
              <a:rect l="l" t="t" r="r" b="b"/>
              <a:pathLst>
                <a:path w="18287" h="10346" extrusionOk="0">
                  <a:moveTo>
                    <a:pt x="8715" y="1"/>
                  </a:moveTo>
                  <a:cubicBezTo>
                    <a:pt x="4478" y="1"/>
                    <a:pt x="736" y="3053"/>
                    <a:pt x="0" y="7371"/>
                  </a:cubicBezTo>
                  <a:lnTo>
                    <a:pt x="17463" y="10345"/>
                  </a:lnTo>
                  <a:cubicBezTo>
                    <a:pt x="18287" y="5521"/>
                    <a:pt x="15039" y="946"/>
                    <a:pt x="10216" y="129"/>
                  </a:cubicBezTo>
                  <a:cubicBezTo>
                    <a:pt x="9712" y="43"/>
                    <a:pt x="9210" y="1"/>
                    <a:pt x="871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3" name="Google Shape;423;p35"/>
            <p:cNvSpPr/>
            <p:nvPr/>
          </p:nvSpPr>
          <p:spPr>
            <a:xfrm>
              <a:off x="3030851" y="1672875"/>
              <a:ext cx="757398" cy="435754"/>
            </a:xfrm>
            <a:custGeom>
              <a:avLst/>
              <a:gdLst/>
              <a:ahLst/>
              <a:cxnLst/>
              <a:rect l="l" t="t" r="r" b="b"/>
              <a:pathLst>
                <a:path w="18744" h="10784" extrusionOk="0">
                  <a:moveTo>
                    <a:pt x="8939" y="439"/>
                  </a:moveTo>
                  <a:cubicBezTo>
                    <a:pt x="9427" y="439"/>
                    <a:pt x="9919" y="480"/>
                    <a:pt x="10410" y="563"/>
                  </a:cubicBezTo>
                  <a:cubicBezTo>
                    <a:pt x="12684" y="950"/>
                    <a:pt x="14668" y="2197"/>
                    <a:pt x="16007" y="4080"/>
                  </a:cubicBezTo>
                  <a:cubicBezTo>
                    <a:pt x="17297" y="5902"/>
                    <a:pt x="17830" y="8106"/>
                    <a:pt x="17507" y="10311"/>
                  </a:cubicBezTo>
                  <a:lnTo>
                    <a:pt x="479" y="7413"/>
                  </a:lnTo>
                  <a:cubicBezTo>
                    <a:pt x="909" y="5229"/>
                    <a:pt x="2140" y="3321"/>
                    <a:pt x="3963" y="2030"/>
                  </a:cubicBezTo>
                  <a:cubicBezTo>
                    <a:pt x="5439" y="985"/>
                    <a:pt x="7163" y="439"/>
                    <a:pt x="8939" y="439"/>
                  </a:cubicBezTo>
                  <a:close/>
                  <a:moveTo>
                    <a:pt x="8936" y="1"/>
                  </a:moveTo>
                  <a:cubicBezTo>
                    <a:pt x="7073" y="1"/>
                    <a:pt x="5258" y="575"/>
                    <a:pt x="3710" y="1676"/>
                  </a:cubicBezTo>
                  <a:cubicBezTo>
                    <a:pt x="1732" y="3080"/>
                    <a:pt x="420" y="5165"/>
                    <a:pt x="11" y="7557"/>
                  </a:cubicBezTo>
                  <a:cubicBezTo>
                    <a:pt x="0" y="7612"/>
                    <a:pt x="16" y="7671"/>
                    <a:pt x="48" y="7719"/>
                  </a:cubicBezTo>
                  <a:cubicBezTo>
                    <a:pt x="80" y="7768"/>
                    <a:pt x="134" y="7800"/>
                    <a:pt x="189" y="7805"/>
                  </a:cubicBezTo>
                  <a:lnTo>
                    <a:pt x="17652" y="10778"/>
                  </a:lnTo>
                  <a:cubicBezTo>
                    <a:pt x="17669" y="10783"/>
                    <a:pt x="17679" y="10783"/>
                    <a:pt x="17689" y="10783"/>
                  </a:cubicBezTo>
                  <a:cubicBezTo>
                    <a:pt x="17798" y="10783"/>
                    <a:pt x="17888" y="10709"/>
                    <a:pt x="17905" y="10601"/>
                  </a:cubicBezTo>
                  <a:cubicBezTo>
                    <a:pt x="18744" y="5666"/>
                    <a:pt x="15416" y="971"/>
                    <a:pt x="10480" y="132"/>
                  </a:cubicBezTo>
                  <a:cubicBezTo>
                    <a:pt x="9965" y="44"/>
                    <a:pt x="9449" y="1"/>
                    <a:pt x="89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4" name="Google Shape;424;p35"/>
            <p:cNvSpPr/>
            <p:nvPr/>
          </p:nvSpPr>
          <p:spPr>
            <a:xfrm>
              <a:off x="2980019" y="2034594"/>
              <a:ext cx="738730" cy="417975"/>
            </a:xfrm>
            <a:custGeom>
              <a:avLst/>
              <a:gdLst/>
              <a:ahLst/>
              <a:cxnLst/>
              <a:rect l="l" t="t" r="r" b="b"/>
              <a:pathLst>
                <a:path w="18282" h="10344" extrusionOk="0">
                  <a:moveTo>
                    <a:pt x="8715" y="0"/>
                  </a:moveTo>
                  <a:cubicBezTo>
                    <a:pt x="4477" y="0"/>
                    <a:pt x="731" y="3052"/>
                    <a:pt x="0" y="7370"/>
                  </a:cubicBezTo>
                  <a:lnTo>
                    <a:pt x="17463" y="10343"/>
                  </a:lnTo>
                  <a:cubicBezTo>
                    <a:pt x="18282" y="5521"/>
                    <a:pt x="15039" y="945"/>
                    <a:pt x="10216" y="128"/>
                  </a:cubicBezTo>
                  <a:cubicBezTo>
                    <a:pt x="9712" y="42"/>
                    <a:pt x="9210" y="0"/>
                    <a:pt x="87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5" name="Google Shape;425;p35"/>
            <p:cNvSpPr/>
            <p:nvPr/>
          </p:nvSpPr>
          <p:spPr>
            <a:xfrm>
              <a:off x="2970888" y="2025745"/>
              <a:ext cx="739781" cy="435714"/>
            </a:xfrm>
            <a:custGeom>
              <a:avLst/>
              <a:gdLst/>
              <a:ahLst/>
              <a:cxnLst/>
              <a:rect l="l" t="t" r="r" b="b"/>
              <a:pathLst>
                <a:path w="18308" h="10783" extrusionOk="0">
                  <a:moveTo>
                    <a:pt x="8953" y="439"/>
                  </a:moveTo>
                  <a:cubicBezTo>
                    <a:pt x="9431" y="439"/>
                    <a:pt x="9916" y="479"/>
                    <a:pt x="10404" y="561"/>
                  </a:cubicBezTo>
                  <a:cubicBezTo>
                    <a:pt x="15029" y="1347"/>
                    <a:pt x="18173" y="5696"/>
                    <a:pt x="17507" y="10309"/>
                  </a:cubicBezTo>
                  <a:lnTo>
                    <a:pt x="479" y="7412"/>
                  </a:lnTo>
                  <a:cubicBezTo>
                    <a:pt x="1282" y="3319"/>
                    <a:pt x="4891" y="439"/>
                    <a:pt x="8953" y="439"/>
                  </a:cubicBezTo>
                  <a:close/>
                  <a:moveTo>
                    <a:pt x="8946" y="1"/>
                  </a:moveTo>
                  <a:cubicBezTo>
                    <a:pt x="4606" y="1"/>
                    <a:pt x="762" y="3136"/>
                    <a:pt x="11" y="7557"/>
                  </a:cubicBezTo>
                  <a:cubicBezTo>
                    <a:pt x="0" y="7611"/>
                    <a:pt x="11" y="7670"/>
                    <a:pt x="43" y="7718"/>
                  </a:cubicBezTo>
                  <a:cubicBezTo>
                    <a:pt x="80" y="7767"/>
                    <a:pt x="129" y="7799"/>
                    <a:pt x="189" y="7804"/>
                  </a:cubicBezTo>
                  <a:lnTo>
                    <a:pt x="17652" y="10778"/>
                  </a:lnTo>
                  <a:cubicBezTo>
                    <a:pt x="17662" y="10783"/>
                    <a:pt x="17674" y="10783"/>
                    <a:pt x="17689" y="10783"/>
                  </a:cubicBezTo>
                  <a:cubicBezTo>
                    <a:pt x="17791" y="10783"/>
                    <a:pt x="17883" y="10708"/>
                    <a:pt x="17905" y="10599"/>
                  </a:cubicBezTo>
                  <a:cubicBezTo>
                    <a:pt x="18308" y="8207"/>
                    <a:pt x="17759" y="5804"/>
                    <a:pt x="16362" y="3825"/>
                  </a:cubicBezTo>
                  <a:cubicBezTo>
                    <a:pt x="14959" y="1847"/>
                    <a:pt x="12867" y="534"/>
                    <a:pt x="10480" y="132"/>
                  </a:cubicBezTo>
                  <a:cubicBezTo>
                    <a:pt x="9965" y="43"/>
                    <a:pt x="9452" y="1"/>
                    <a:pt x="89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6" name="Google Shape;426;p35"/>
            <p:cNvSpPr/>
            <p:nvPr/>
          </p:nvSpPr>
          <p:spPr>
            <a:xfrm>
              <a:off x="3346304" y="1592991"/>
              <a:ext cx="207088" cy="192016"/>
            </a:xfrm>
            <a:custGeom>
              <a:avLst/>
              <a:gdLst/>
              <a:ahLst/>
              <a:cxnLst/>
              <a:rect l="l" t="t" r="r" b="b"/>
              <a:pathLst>
                <a:path w="5125" h="4752" extrusionOk="0">
                  <a:moveTo>
                    <a:pt x="2561" y="0"/>
                  </a:moveTo>
                  <a:cubicBezTo>
                    <a:pt x="1422" y="0"/>
                    <a:pt x="419" y="819"/>
                    <a:pt x="221" y="1975"/>
                  </a:cubicBezTo>
                  <a:cubicBezTo>
                    <a:pt x="0" y="3271"/>
                    <a:pt x="871" y="4497"/>
                    <a:pt x="2167" y="4717"/>
                  </a:cubicBezTo>
                  <a:cubicBezTo>
                    <a:pt x="2302" y="4740"/>
                    <a:pt x="2436" y="4751"/>
                    <a:pt x="2568" y="4751"/>
                  </a:cubicBezTo>
                  <a:cubicBezTo>
                    <a:pt x="3702" y="4751"/>
                    <a:pt x="4706" y="3932"/>
                    <a:pt x="4904" y="2776"/>
                  </a:cubicBezTo>
                  <a:cubicBezTo>
                    <a:pt x="5125" y="1481"/>
                    <a:pt x="4254" y="255"/>
                    <a:pt x="2963" y="34"/>
                  </a:cubicBezTo>
                  <a:cubicBezTo>
                    <a:pt x="2828" y="11"/>
                    <a:pt x="2693" y="0"/>
                    <a:pt x="25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7" name="Google Shape;427;p35"/>
            <p:cNvSpPr/>
            <p:nvPr/>
          </p:nvSpPr>
          <p:spPr>
            <a:xfrm>
              <a:off x="3336768" y="1584142"/>
              <a:ext cx="221150" cy="209715"/>
            </a:xfrm>
            <a:custGeom>
              <a:avLst/>
              <a:gdLst/>
              <a:ahLst/>
              <a:cxnLst/>
              <a:rect l="l" t="t" r="r" b="b"/>
              <a:pathLst>
                <a:path w="5473" h="5190" extrusionOk="0">
                  <a:moveTo>
                    <a:pt x="2795" y="436"/>
                  </a:moveTo>
                  <a:cubicBezTo>
                    <a:pt x="2919" y="436"/>
                    <a:pt x="3038" y="447"/>
                    <a:pt x="3162" y="469"/>
                  </a:cubicBezTo>
                  <a:cubicBezTo>
                    <a:pt x="4333" y="667"/>
                    <a:pt x="5123" y="1785"/>
                    <a:pt x="4924" y="2958"/>
                  </a:cubicBezTo>
                  <a:cubicBezTo>
                    <a:pt x="4746" y="4007"/>
                    <a:pt x="3830" y="4752"/>
                    <a:pt x="2799" y="4752"/>
                  </a:cubicBezTo>
                  <a:cubicBezTo>
                    <a:pt x="2679" y="4752"/>
                    <a:pt x="2557" y="4742"/>
                    <a:pt x="2435" y="4721"/>
                  </a:cubicBezTo>
                  <a:cubicBezTo>
                    <a:pt x="1263" y="4522"/>
                    <a:pt x="472" y="3404"/>
                    <a:pt x="671" y="2231"/>
                  </a:cubicBezTo>
                  <a:cubicBezTo>
                    <a:pt x="854" y="1184"/>
                    <a:pt x="1768" y="436"/>
                    <a:pt x="2795" y="436"/>
                  </a:cubicBezTo>
                  <a:close/>
                  <a:moveTo>
                    <a:pt x="2797" y="0"/>
                  </a:moveTo>
                  <a:cubicBezTo>
                    <a:pt x="1554" y="0"/>
                    <a:pt x="459" y="895"/>
                    <a:pt x="241" y="2162"/>
                  </a:cubicBezTo>
                  <a:cubicBezTo>
                    <a:pt x="0" y="3571"/>
                    <a:pt x="956" y="4909"/>
                    <a:pt x="2365" y="5152"/>
                  </a:cubicBezTo>
                  <a:cubicBezTo>
                    <a:pt x="2510" y="5179"/>
                    <a:pt x="2656" y="5189"/>
                    <a:pt x="2800" y="5189"/>
                  </a:cubicBezTo>
                  <a:cubicBezTo>
                    <a:pt x="4043" y="5189"/>
                    <a:pt x="5140" y="4291"/>
                    <a:pt x="5355" y="3028"/>
                  </a:cubicBezTo>
                  <a:cubicBezTo>
                    <a:pt x="5473" y="2345"/>
                    <a:pt x="5317" y="1662"/>
                    <a:pt x="4914" y="1092"/>
                  </a:cubicBezTo>
                  <a:cubicBezTo>
                    <a:pt x="4517" y="527"/>
                    <a:pt x="3919" y="156"/>
                    <a:pt x="3237" y="38"/>
                  </a:cubicBezTo>
                  <a:cubicBezTo>
                    <a:pt x="3089" y="12"/>
                    <a:pt x="2942" y="0"/>
                    <a:pt x="27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8" name="Google Shape;428;p35"/>
            <p:cNvSpPr/>
            <p:nvPr/>
          </p:nvSpPr>
          <p:spPr>
            <a:xfrm>
              <a:off x="3286745" y="1943194"/>
              <a:ext cx="207088" cy="192057"/>
            </a:xfrm>
            <a:custGeom>
              <a:avLst/>
              <a:gdLst/>
              <a:ahLst/>
              <a:cxnLst/>
              <a:rect l="l" t="t" r="r" b="b"/>
              <a:pathLst>
                <a:path w="5125" h="4753" extrusionOk="0">
                  <a:moveTo>
                    <a:pt x="2557" y="1"/>
                  </a:moveTo>
                  <a:cubicBezTo>
                    <a:pt x="1423" y="1"/>
                    <a:pt x="419" y="821"/>
                    <a:pt x="221" y="1981"/>
                  </a:cubicBezTo>
                  <a:cubicBezTo>
                    <a:pt x="1" y="3271"/>
                    <a:pt x="872" y="4497"/>
                    <a:pt x="2162" y="4718"/>
                  </a:cubicBezTo>
                  <a:cubicBezTo>
                    <a:pt x="2297" y="4741"/>
                    <a:pt x="2432" y="4752"/>
                    <a:pt x="2565" y="4752"/>
                  </a:cubicBezTo>
                  <a:cubicBezTo>
                    <a:pt x="3703" y="4752"/>
                    <a:pt x="4707" y="3933"/>
                    <a:pt x="4904" y="2777"/>
                  </a:cubicBezTo>
                  <a:cubicBezTo>
                    <a:pt x="5125" y="1480"/>
                    <a:pt x="4254" y="254"/>
                    <a:pt x="2958" y="35"/>
                  </a:cubicBezTo>
                  <a:cubicBezTo>
                    <a:pt x="2824" y="12"/>
                    <a:pt x="2690" y="1"/>
                    <a:pt x="255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9" name="Google Shape;429;p35"/>
            <p:cNvSpPr/>
            <p:nvPr/>
          </p:nvSpPr>
          <p:spPr>
            <a:xfrm>
              <a:off x="3282219" y="1934426"/>
              <a:ext cx="215938" cy="209634"/>
            </a:xfrm>
            <a:custGeom>
              <a:avLst/>
              <a:gdLst/>
              <a:ahLst/>
              <a:cxnLst/>
              <a:rect l="l" t="t" r="r" b="b"/>
              <a:pathLst>
                <a:path w="5344" h="5188" extrusionOk="0">
                  <a:moveTo>
                    <a:pt x="2666" y="439"/>
                  </a:moveTo>
                  <a:cubicBezTo>
                    <a:pt x="2790" y="439"/>
                    <a:pt x="2914" y="451"/>
                    <a:pt x="3038" y="466"/>
                  </a:cubicBezTo>
                  <a:cubicBezTo>
                    <a:pt x="3602" y="563"/>
                    <a:pt x="4097" y="875"/>
                    <a:pt x="4430" y="1349"/>
                  </a:cubicBezTo>
                  <a:cubicBezTo>
                    <a:pt x="4763" y="1816"/>
                    <a:pt x="4899" y="2386"/>
                    <a:pt x="4802" y="2955"/>
                  </a:cubicBezTo>
                  <a:cubicBezTo>
                    <a:pt x="4705" y="3526"/>
                    <a:pt x="4393" y="4020"/>
                    <a:pt x="3919" y="4354"/>
                  </a:cubicBezTo>
                  <a:cubicBezTo>
                    <a:pt x="3553" y="4615"/>
                    <a:pt x="3124" y="4751"/>
                    <a:pt x="2681" y="4751"/>
                  </a:cubicBezTo>
                  <a:cubicBezTo>
                    <a:pt x="2559" y="4751"/>
                    <a:pt x="2435" y="4740"/>
                    <a:pt x="2311" y="4719"/>
                  </a:cubicBezTo>
                  <a:cubicBezTo>
                    <a:pt x="1742" y="4623"/>
                    <a:pt x="1247" y="4310"/>
                    <a:pt x="914" y="3843"/>
                  </a:cubicBezTo>
                  <a:cubicBezTo>
                    <a:pt x="581" y="3370"/>
                    <a:pt x="452" y="2801"/>
                    <a:pt x="549" y="2230"/>
                  </a:cubicBezTo>
                  <a:cubicBezTo>
                    <a:pt x="646" y="1665"/>
                    <a:pt x="957" y="1171"/>
                    <a:pt x="1425" y="838"/>
                  </a:cubicBezTo>
                  <a:cubicBezTo>
                    <a:pt x="1795" y="575"/>
                    <a:pt x="2226" y="439"/>
                    <a:pt x="2666" y="439"/>
                  </a:cubicBezTo>
                  <a:close/>
                  <a:moveTo>
                    <a:pt x="2672" y="0"/>
                  </a:moveTo>
                  <a:cubicBezTo>
                    <a:pt x="2138" y="0"/>
                    <a:pt x="1617" y="164"/>
                    <a:pt x="1172" y="478"/>
                  </a:cubicBezTo>
                  <a:cubicBezTo>
                    <a:pt x="608" y="880"/>
                    <a:pt x="231" y="1478"/>
                    <a:pt x="118" y="2161"/>
                  </a:cubicBezTo>
                  <a:cubicBezTo>
                    <a:pt x="0" y="2843"/>
                    <a:pt x="156" y="3531"/>
                    <a:pt x="559" y="4096"/>
                  </a:cubicBezTo>
                  <a:cubicBezTo>
                    <a:pt x="957" y="4660"/>
                    <a:pt x="1554" y="5037"/>
                    <a:pt x="2237" y="5149"/>
                  </a:cubicBezTo>
                  <a:cubicBezTo>
                    <a:pt x="2388" y="5176"/>
                    <a:pt x="2532" y="5188"/>
                    <a:pt x="2678" y="5188"/>
                  </a:cubicBezTo>
                  <a:cubicBezTo>
                    <a:pt x="3210" y="5188"/>
                    <a:pt x="3731" y="5027"/>
                    <a:pt x="4172" y="4709"/>
                  </a:cubicBezTo>
                  <a:cubicBezTo>
                    <a:pt x="4738" y="4310"/>
                    <a:pt x="5113" y="3714"/>
                    <a:pt x="5232" y="3032"/>
                  </a:cubicBezTo>
                  <a:cubicBezTo>
                    <a:pt x="5344" y="2349"/>
                    <a:pt x="5189" y="1660"/>
                    <a:pt x="4790" y="1096"/>
                  </a:cubicBezTo>
                  <a:cubicBezTo>
                    <a:pt x="4388" y="531"/>
                    <a:pt x="3790" y="155"/>
                    <a:pt x="3108" y="37"/>
                  </a:cubicBezTo>
                  <a:cubicBezTo>
                    <a:pt x="2962" y="12"/>
                    <a:pt x="2817" y="0"/>
                    <a:pt x="26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0" name="Google Shape;430;p35"/>
            <p:cNvSpPr/>
            <p:nvPr/>
          </p:nvSpPr>
          <p:spPr>
            <a:xfrm>
              <a:off x="3227267" y="2293599"/>
              <a:ext cx="206846" cy="191814"/>
            </a:xfrm>
            <a:custGeom>
              <a:avLst/>
              <a:gdLst/>
              <a:ahLst/>
              <a:cxnLst/>
              <a:rect l="l" t="t" r="r" b="b"/>
              <a:pathLst>
                <a:path w="5119" h="4747" extrusionOk="0">
                  <a:moveTo>
                    <a:pt x="2555" y="1"/>
                  </a:moveTo>
                  <a:cubicBezTo>
                    <a:pt x="1420" y="1"/>
                    <a:pt x="412" y="815"/>
                    <a:pt x="214" y="1977"/>
                  </a:cubicBezTo>
                  <a:cubicBezTo>
                    <a:pt x="0" y="3267"/>
                    <a:pt x="865" y="4493"/>
                    <a:pt x="2162" y="4712"/>
                  </a:cubicBezTo>
                  <a:cubicBezTo>
                    <a:pt x="2297" y="4736"/>
                    <a:pt x="2432" y="4747"/>
                    <a:pt x="2564" y="4747"/>
                  </a:cubicBezTo>
                  <a:cubicBezTo>
                    <a:pt x="3698" y="4747"/>
                    <a:pt x="4701" y="3931"/>
                    <a:pt x="4897" y="2772"/>
                  </a:cubicBezTo>
                  <a:cubicBezTo>
                    <a:pt x="5118" y="1481"/>
                    <a:pt x="4247" y="250"/>
                    <a:pt x="2957" y="35"/>
                  </a:cubicBezTo>
                  <a:cubicBezTo>
                    <a:pt x="2822" y="12"/>
                    <a:pt x="2688" y="1"/>
                    <a:pt x="25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1" name="Google Shape;431;p35"/>
            <p:cNvSpPr/>
            <p:nvPr/>
          </p:nvSpPr>
          <p:spPr>
            <a:xfrm>
              <a:off x="3222660" y="2284669"/>
              <a:ext cx="216018" cy="209594"/>
            </a:xfrm>
            <a:custGeom>
              <a:avLst/>
              <a:gdLst/>
              <a:ahLst/>
              <a:cxnLst/>
              <a:rect l="l" t="t" r="r" b="b"/>
              <a:pathLst>
                <a:path w="5346" h="5187" extrusionOk="0">
                  <a:moveTo>
                    <a:pt x="2668" y="439"/>
                  </a:moveTo>
                  <a:cubicBezTo>
                    <a:pt x="2792" y="439"/>
                    <a:pt x="2909" y="449"/>
                    <a:pt x="3033" y="471"/>
                  </a:cubicBezTo>
                  <a:cubicBezTo>
                    <a:pt x="3604" y="568"/>
                    <a:pt x="4098" y="880"/>
                    <a:pt x="4431" y="1347"/>
                  </a:cubicBezTo>
                  <a:cubicBezTo>
                    <a:pt x="4765" y="1816"/>
                    <a:pt x="4894" y="2391"/>
                    <a:pt x="4797" y="2955"/>
                  </a:cubicBezTo>
                  <a:cubicBezTo>
                    <a:pt x="4700" y="3526"/>
                    <a:pt x="4388" y="4020"/>
                    <a:pt x="3921" y="4353"/>
                  </a:cubicBezTo>
                  <a:cubicBezTo>
                    <a:pt x="3554" y="4615"/>
                    <a:pt x="3121" y="4751"/>
                    <a:pt x="2680" y="4751"/>
                  </a:cubicBezTo>
                  <a:cubicBezTo>
                    <a:pt x="2558" y="4751"/>
                    <a:pt x="2435" y="4740"/>
                    <a:pt x="2313" y="4719"/>
                  </a:cubicBezTo>
                  <a:cubicBezTo>
                    <a:pt x="1743" y="4622"/>
                    <a:pt x="1249" y="4310"/>
                    <a:pt x="914" y="3843"/>
                  </a:cubicBezTo>
                  <a:cubicBezTo>
                    <a:pt x="581" y="3375"/>
                    <a:pt x="452" y="2799"/>
                    <a:pt x="549" y="2235"/>
                  </a:cubicBezTo>
                  <a:cubicBezTo>
                    <a:pt x="646" y="1665"/>
                    <a:pt x="958" y="1171"/>
                    <a:pt x="1425" y="836"/>
                  </a:cubicBezTo>
                  <a:cubicBezTo>
                    <a:pt x="1792" y="573"/>
                    <a:pt x="2227" y="439"/>
                    <a:pt x="2668" y="439"/>
                  </a:cubicBezTo>
                  <a:close/>
                  <a:moveTo>
                    <a:pt x="2673" y="0"/>
                  </a:moveTo>
                  <a:cubicBezTo>
                    <a:pt x="2139" y="0"/>
                    <a:pt x="1617" y="164"/>
                    <a:pt x="1172" y="482"/>
                  </a:cubicBezTo>
                  <a:cubicBezTo>
                    <a:pt x="608" y="880"/>
                    <a:pt x="232" y="1476"/>
                    <a:pt x="114" y="2159"/>
                  </a:cubicBezTo>
                  <a:cubicBezTo>
                    <a:pt x="1" y="2843"/>
                    <a:pt x="157" y="3531"/>
                    <a:pt x="554" y="4095"/>
                  </a:cubicBezTo>
                  <a:cubicBezTo>
                    <a:pt x="958" y="4660"/>
                    <a:pt x="1554" y="5037"/>
                    <a:pt x="2237" y="5149"/>
                  </a:cubicBezTo>
                  <a:cubicBezTo>
                    <a:pt x="2383" y="5176"/>
                    <a:pt x="2534" y="5186"/>
                    <a:pt x="2678" y="5186"/>
                  </a:cubicBezTo>
                  <a:cubicBezTo>
                    <a:pt x="3211" y="5186"/>
                    <a:pt x="3727" y="5025"/>
                    <a:pt x="4173" y="4708"/>
                  </a:cubicBezTo>
                  <a:cubicBezTo>
                    <a:pt x="4738" y="4310"/>
                    <a:pt x="5115" y="3714"/>
                    <a:pt x="5227" y="3030"/>
                  </a:cubicBezTo>
                  <a:cubicBezTo>
                    <a:pt x="5346" y="2347"/>
                    <a:pt x="5189" y="1660"/>
                    <a:pt x="4786" y="1094"/>
                  </a:cubicBezTo>
                  <a:cubicBezTo>
                    <a:pt x="4388" y="531"/>
                    <a:pt x="3792" y="154"/>
                    <a:pt x="3108" y="36"/>
                  </a:cubicBezTo>
                  <a:cubicBezTo>
                    <a:pt x="2963" y="12"/>
                    <a:pt x="2818" y="0"/>
                    <a:pt x="26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32" name="Google Shape;432;p35"/>
          <p:cNvSpPr/>
          <p:nvPr/>
        </p:nvSpPr>
        <p:spPr>
          <a:xfrm rot="5400000">
            <a:off x="6591419" y="3457548"/>
            <a:ext cx="315693" cy="2366072"/>
          </a:xfrm>
          <a:custGeom>
            <a:avLst/>
            <a:gdLst/>
            <a:ahLst/>
            <a:cxnLst/>
            <a:rect l="l" t="t" r="r" b="b"/>
            <a:pathLst>
              <a:path w="6663" h="25443" extrusionOk="0">
                <a:moveTo>
                  <a:pt x="0" y="1"/>
                </a:moveTo>
                <a:lnTo>
                  <a:pt x="4367" y="4366"/>
                </a:lnTo>
                <a:lnTo>
                  <a:pt x="65" y="8662"/>
                </a:lnTo>
                <a:lnTo>
                  <a:pt x="4318" y="12915"/>
                </a:lnTo>
                <a:lnTo>
                  <a:pt x="151" y="17082"/>
                </a:lnTo>
                <a:lnTo>
                  <a:pt x="4318" y="21244"/>
                </a:lnTo>
                <a:lnTo>
                  <a:pt x="119" y="25443"/>
                </a:lnTo>
                <a:lnTo>
                  <a:pt x="2414" y="25443"/>
                </a:lnTo>
                <a:lnTo>
                  <a:pt x="6613" y="21244"/>
                </a:lnTo>
                <a:lnTo>
                  <a:pt x="2447" y="17082"/>
                </a:lnTo>
                <a:lnTo>
                  <a:pt x="6613" y="12915"/>
                </a:lnTo>
                <a:lnTo>
                  <a:pt x="2360" y="8662"/>
                </a:lnTo>
                <a:lnTo>
                  <a:pt x="6663" y="4366"/>
                </a:lnTo>
                <a:lnTo>
                  <a:pt x="2296" y="1"/>
                </a:lnTo>
                <a:close/>
              </a:path>
            </a:pathLst>
          </a:custGeom>
          <a:solidFill>
            <a:schemeClr val="accen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433" name="Google Shape;433;p35"/>
          <p:cNvGrpSpPr/>
          <p:nvPr/>
        </p:nvGrpSpPr>
        <p:grpSpPr>
          <a:xfrm rot="1858297">
            <a:off x="8202019" y="3791838"/>
            <a:ext cx="730321" cy="716936"/>
            <a:chOff x="8305750" y="3231875"/>
            <a:chExt cx="730340" cy="716955"/>
          </a:xfrm>
        </p:grpSpPr>
        <p:sp>
          <p:nvSpPr>
            <p:cNvPr id="434" name="Google Shape;434;p35"/>
            <p:cNvSpPr/>
            <p:nvPr/>
          </p:nvSpPr>
          <p:spPr>
            <a:xfrm>
              <a:off x="8313758" y="3430793"/>
              <a:ext cx="621276" cy="510410"/>
            </a:xfrm>
            <a:custGeom>
              <a:avLst/>
              <a:gdLst/>
              <a:ahLst/>
              <a:cxnLst/>
              <a:rect l="l" t="t" r="r" b="b"/>
              <a:pathLst>
                <a:path w="17921" h="14723" extrusionOk="0">
                  <a:moveTo>
                    <a:pt x="17921" y="1"/>
                  </a:moveTo>
                  <a:lnTo>
                    <a:pt x="8964" y="157"/>
                  </a:lnTo>
                  <a:lnTo>
                    <a:pt x="1" y="313"/>
                  </a:lnTo>
                  <a:lnTo>
                    <a:pt x="5329" y="7518"/>
                  </a:lnTo>
                  <a:lnTo>
                    <a:pt x="10657" y="14722"/>
                  </a:lnTo>
                  <a:lnTo>
                    <a:pt x="14292" y="7361"/>
                  </a:lnTo>
                  <a:lnTo>
                    <a:pt x="1792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5" name="Google Shape;435;p35"/>
            <p:cNvSpPr/>
            <p:nvPr/>
          </p:nvSpPr>
          <p:spPr>
            <a:xfrm>
              <a:off x="8305750" y="3423132"/>
              <a:ext cx="637293" cy="525698"/>
            </a:xfrm>
            <a:custGeom>
              <a:avLst/>
              <a:gdLst/>
              <a:ahLst/>
              <a:cxnLst/>
              <a:rect l="l" t="t" r="r" b="b"/>
              <a:pathLst>
                <a:path w="18383" h="15164" extrusionOk="0">
                  <a:moveTo>
                    <a:pt x="17797" y="448"/>
                  </a:moveTo>
                  <a:lnTo>
                    <a:pt x="10851" y="14524"/>
                  </a:lnTo>
                  <a:lnTo>
                    <a:pt x="661" y="743"/>
                  </a:lnTo>
                  <a:lnTo>
                    <a:pt x="17797" y="448"/>
                  </a:lnTo>
                  <a:close/>
                  <a:moveTo>
                    <a:pt x="18164" y="1"/>
                  </a:moveTo>
                  <a:cubicBezTo>
                    <a:pt x="18160" y="1"/>
                    <a:pt x="18156" y="1"/>
                    <a:pt x="18152" y="1"/>
                  </a:cubicBezTo>
                  <a:lnTo>
                    <a:pt x="232" y="313"/>
                  </a:lnTo>
                  <a:cubicBezTo>
                    <a:pt x="145" y="313"/>
                    <a:pt x="76" y="361"/>
                    <a:pt x="38" y="437"/>
                  </a:cubicBezTo>
                  <a:cubicBezTo>
                    <a:pt x="1" y="507"/>
                    <a:pt x="11" y="599"/>
                    <a:pt x="59" y="663"/>
                  </a:cubicBezTo>
                  <a:lnTo>
                    <a:pt x="10711" y="15072"/>
                  </a:lnTo>
                  <a:cubicBezTo>
                    <a:pt x="10754" y="15131"/>
                    <a:pt x="10818" y="15164"/>
                    <a:pt x="10888" y="15164"/>
                  </a:cubicBezTo>
                  <a:lnTo>
                    <a:pt x="10910" y="15164"/>
                  </a:lnTo>
                  <a:cubicBezTo>
                    <a:pt x="10985" y="15159"/>
                    <a:pt x="11049" y="15111"/>
                    <a:pt x="11087" y="15040"/>
                  </a:cubicBezTo>
                  <a:lnTo>
                    <a:pt x="18351" y="319"/>
                  </a:lnTo>
                  <a:cubicBezTo>
                    <a:pt x="18383" y="249"/>
                    <a:pt x="18378" y="168"/>
                    <a:pt x="18340" y="103"/>
                  </a:cubicBezTo>
                  <a:cubicBezTo>
                    <a:pt x="18300" y="42"/>
                    <a:pt x="18236" y="1"/>
                    <a:pt x="1816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6" name="Google Shape;436;p35"/>
            <p:cNvSpPr/>
            <p:nvPr/>
          </p:nvSpPr>
          <p:spPr>
            <a:xfrm>
              <a:off x="8313758" y="3242171"/>
              <a:ext cx="714532" cy="199511"/>
            </a:xfrm>
            <a:custGeom>
              <a:avLst/>
              <a:gdLst/>
              <a:ahLst/>
              <a:cxnLst/>
              <a:rect l="l" t="t" r="r" b="b"/>
              <a:pathLst>
                <a:path w="20611" h="5755" extrusionOk="0">
                  <a:moveTo>
                    <a:pt x="20610" y="0"/>
                  </a:moveTo>
                  <a:lnTo>
                    <a:pt x="2656" y="372"/>
                  </a:lnTo>
                  <a:lnTo>
                    <a:pt x="1" y="5754"/>
                  </a:lnTo>
                  <a:lnTo>
                    <a:pt x="1" y="5754"/>
                  </a:lnTo>
                  <a:lnTo>
                    <a:pt x="17921" y="5442"/>
                  </a:lnTo>
                  <a:lnTo>
                    <a:pt x="2061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7" name="Google Shape;437;p35"/>
            <p:cNvSpPr/>
            <p:nvPr/>
          </p:nvSpPr>
          <p:spPr>
            <a:xfrm>
              <a:off x="8305923" y="3234544"/>
              <a:ext cx="730167" cy="214557"/>
            </a:xfrm>
            <a:custGeom>
              <a:avLst/>
              <a:gdLst/>
              <a:ahLst/>
              <a:cxnLst/>
              <a:rect l="l" t="t" r="r" b="b"/>
              <a:pathLst>
                <a:path w="21062" h="6189" extrusionOk="0">
                  <a:moveTo>
                    <a:pt x="20481" y="446"/>
                  </a:moveTo>
                  <a:lnTo>
                    <a:pt x="18013" y="5446"/>
                  </a:lnTo>
                  <a:lnTo>
                    <a:pt x="582" y="5748"/>
                  </a:lnTo>
                  <a:lnTo>
                    <a:pt x="582" y="5748"/>
                  </a:lnTo>
                  <a:lnTo>
                    <a:pt x="3022" y="807"/>
                  </a:lnTo>
                  <a:lnTo>
                    <a:pt x="20481" y="446"/>
                  </a:lnTo>
                  <a:close/>
                  <a:moveTo>
                    <a:pt x="20830" y="1"/>
                  </a:moveTo>
                  <a:lnTo>
                    <a:pt x="2877" y="371"/>
                  </a:lnTo>
                  <a:cubicBezTo>
                    <a:pt x="2796" y="371"/>
                    <a:pt x="2726" y="420"/>
                    <a:pt x="2689" y="495"/>
                  </a:cubicBezTo>
                  <a:lnTo>
                    <a:pt x="33" y="5877"/>
                  </a:lnTo>
                  <a:cubicBezTo>
                    <a:pt x="1" y="5942"/>
                    <a:pt x="1" y="6027"/>
                    <a:pt x="43" y="6092"/>
                  </a:cubicBezTo>
                  <a:cubicBezTo>
                    <a:pt x="81" y="6151"/>
                    <a:pt x="151" y="6188"/>
                    <a:pt x="227" y="6188"/>
                  </a:cubicBezTo>
                  <a:lnTo>
                    <a:pt x="232" y="6188"/>
                  </a:lnTo>
                  <a:lnTo>
                    <a:pt x="18152" y="5877"/>
                  </a:lnTo>
                  <a:cubicBezTo>
                    <a:pt x="18233" y="5877"/>
                    <a:pt x="18308" y="5828"/>
                    <a:pt x="18346" y="5759"/>
                  </a:cubicBezTo>
                  <a:lnTo>
                    <a:pt x="21030" y="317"/>
                  </a:lnTo>
                  <a:cubicBezTo>
                    <a:pt x="21062" y="247"/>
                    <a:pt x="21062" y="167"/>
                    <a:pt x="21018" y="103"/>
                  </a:cubicBezTo>
                  <a:cubicBezTo>
                    <a:pt x="20976" y="38"/>
                    <a:pt x="20901" y="6"/>
                    <a:pt x="2083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8" name="Google Shape;438;p35"/>
            <p:cNvSpPr/>
            <p:nvPr/>
          </p:nvSpPr>
          <p:spPr>
            <a:xfrm>
              <a:off x="8378238" y="3253576"/>
              <a:ext cx="93429" cy="186962"/>
            </a:xfrm>
            <a:custGeom>
              <a:avLst/>
              <a:gdLst/>
              <a:ahLst/>
              <a:cxnLst/>
              <a:rect l="l" t="t" r="r" b="b"/>
              <a:pathLst>
                <a:path w="2695" h="5393" extrusionOk="0">
                  <a:moveTo>
                    <a:pt x="0" y="5393"/>
                  </a:moveTo>
                  <a:lnTo>
                    <a:pt x="2695" y="0"/>
                  </a:lnTo>
                  <a:close/>
                </a:path>
              </a:pathLst>
            </a:custGeom>
            <a:solidFill>
              <a:srgbClr val="FDF2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9" name="Google Shape;439;p35"/>
            <p:cNvSpPr/>
            <p:nvPr/>
          </p:nvSpPr>
          <p:spPr>
            <a:xfrm>
              <a:off x="8369676" y="3246054"/>
              <a:ext cx="110763" cy="201938"/>
            </a:xfrm>
            <a:custGeom>
              <a:avLst/>
              <a:gdLst/>
              <a:ahLst/>
              <a:cxnLst/>
              <a:rect l="l" t="t" r="r" b="b"/>
              <a:pathLst>
                <a:path w="3195" h="5825" extrusionOk="0">
                  <a:moveTo>
                    <a:pt x="2943" y="0"/>
                  </a:moveTo>
                  <a:cubicBezTo>
                    <a:pt x="2862" y="0"/>
                    <a:pt x="2786" y="44"/>
                    <a:pt x="2748" y="120"/>
                  </a:cubicBezTo>
                  <a:lnTo>
                    <a:pt x="54" y="5513"/>
                  </a:lnTo>
                  <a:cubicBezTo>
                    <a:pt x="1" y="5620"/>
                    <a:pt x="43" y="5749"/>
                    <a:pt x="150" y="5803"/>
                  </a:cubicBezTo>
                  <a:cubicBezTo>
                    <a:pt x="183" y="5819"/>
                    <a:pt x="215" y="5824"/>
                    <a:pt x="247" y="5824"/>
                  </a:cubicBezTo>
                  <a:cubicBezTo>
                    <a:pt x="329" y="5824"/>
                    <a:pt x="403" y="5781"/>
                    <a:pt x="441" y="5707"/>
                  </a:cubicBezTo>
                  <a:lnTo>
                    <a:pt x="3140" y="319"/>
                  </a:lnTo>
                  <a:cubicBezTo>
                    <a:pt x="3195" y="211"/>
                    <a:pt x="3151" y="77"/>
                    <a:pt x="3044" y="24"/>
                  </a:cubicBezTo>
                  <a:cubicBezTo>
                    <a:pt x="3011" y="8"/>
                    <a:pt x="2976" y="0"/>
                    <a:pt x="29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0" name="Google Shape;440;p35"/>
            <p:cNvSpPr/>
            <p:nvPr/>
          </p:nvSpPr>
          <p:spPr>
            <a:xfrm>
              <a:off x="8446844" y="3252051"/>
              <a:ext cx="93568" cy="186788"/>
            </a:xfrm>
            <a:custGeom>
              <a:avLst/>
              <a:gdLst/>
              <a:ahLst/>
              <a:cxnLst/>
              <a:rect l="l" t="t" r="r" b="b"/>
              <a:pathLst>
                <a:path w="2699" h="5388" extrusionOk="0">
                  <a:moveTo>
                    <a:pt x="1" y="5388"/>
                  </a:moveTo>
                  <a:lnTo>
                    <a:pt x="2699" y="0"/>
                  </a:lnTo>
                  <a:close/>
                </a:path>
              </a:pathLst>
            </a:custGeom>
            <a:solidFill>
              <a:srgbClr val="FDF2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1" name="Google Shape;441;p35"/>
            <p:cNvSpPr/>
            <p:nvPr/>
          </p:nvSpPr>
          <p:spPr>
            <a:xfrm>
              <a:off x="8438246" y="3244563"/>
              <a:ext cx="110763" cy="201938"/>
            </a:xfrm>
            <a:custGeom>
              <a:avLst/>
              <a:gdLst/>
              <a:ahLst/>
              <a:cxnLst/>
              <a:rect l="l" t="t" r="r" b="b"/>
              <a:pathLst>
                <a:path w="3195" h="5825" extrusionOk="0">
                  <a:moveTo>
                    <a:pt x="2946" y="0"/>
                  </a:moveTo>
                  <a:cubicBezTo>
                    <a:pt x="2865" y="0"/>
                    <a:pt x="2787" y="44"/>
                    <a:pt x="2748" y="120"/>
                  </a:cubicBezTo>
                  <a:lnTo>
                    <a:pt x="55" y="5507"/>
                  </a:lnTo>
                  <a:cubicBezTo>
                    <a:pt x="1" y="5615"/>
                    <a:pt x="44" y="5750"/>
                    <a:pt x="152" y="5803"/>
                  </a:cubicBezTo>
                  <a:cubicBezTo>
                    <a:pt x="184" y="5819"/>
                    <a:pt x="216" y="5824"/>
                    <a:pt x="249" y="5824"/>
                  </a:cubicBezTo>
                  <a:cubicBezTo>
                    <a:pt x="329" y="5824"/>
                    <a:pt x="405" y="5782"/>
                    <a:pt x="447" y="5706"/>
                  </a:cubicBezTo>
                  <a:lnTo>
                    <a:pt x="3141" y="313"/>
                  </a:lnTo>
                  <a:cubicBezTo>
                    <a:pt x="3195" y="206"/>
                    <a:pt x="3152" y="77"/>
                    <a:pt x="3044" y="23"/>
                  </a:cubicBezTo>
                  <a:cubicBezTo>
                    <a:pt x="3013" y="7"/>
                    <a:pt x="2979" y="0"/>
                    <a:pt x="29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2" name="Google Shape;442;p35"/>
            <p:cNvSpPr/>
            <p:nvPr/>
          </p:nvSpPr>
          <p:spPr>
            <a:xfrm>
              <a:off x="8510596" y="3250560"/>
              <a:ext cx="93568" cy="186823"/>
            </a:xfrm>
            <a:custGeom>
              <a:avLst/>
              <a:gdLst/>
              <a:ahLst/>
              <a:cxnLst/>
              <a:rect l="l" t="t" r="r" b="b"/>
              <a:pathLst>
                <a:path w="2699" h="5389" extrusionOk="0">
                  <a:moveTo>
                    <a:pt x="1" y="5388"/>
                  </a:moveTo>
                  <a:lnTo>
                    <a:pt x="2699" y="1"/>
                  </a:lnTo>
                  <a:close/>
                </a:path>
              </a:pathLst>
            </a:custGeom>
            <a:solidFill>
              <a:srgbClr val="FDF2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3" name="Google Shape;443;p35"/>
            <p:cNvSpPr/>
            <p:nvPr/>
          </p:nvSpPr>
          <p:spPr>
            <a:xfrm>
              <a:off x="8501999" y="3242864"/>
              <a:ext cx="110763" cy="202146"/>
            </a:xfrm>
            <a:custGeom>
              <a:avLst/>
              <a:gdLst/>
              <a:ahLst/>
              <a:cxnLst/>
              <a:rect l="l" t="t" r="r" b="b"/>
              <a:pathLst>
                <a:path w="3195" h="5831" extrusionOk="0">
                  <a:moveTo>
                    <a:pt x="2945" y="0"/>
                  </a:moveTo>
                  <a:cubicBezTo>
                    <a:pt x="2865" y="0"/>
                    <a:pt x="2786" y="44"/>
                    <a:pt x="2748" y="121"/>
                  </a:cubicBezTo>
                  <a:lnTo>
                    <a:pt x="55" y="5513"/>
                  </a:lnTo>
                  <a:cubicBezTo>
                    <a:pt x="1" y="5621"/>
                    <a:pt x="43" y="5750"/>
                    <a:pt x="152" y="5804"/>
                  </a:cubicBezTo>
                  <a:cubicBezTo>
                    <a:pt x="184" y="5819"/>
                    <a:pt x="216" y="5831"/>
                    <a:pt x="249" y="5831"/>
                  </a:cubicBezTo>
                  <a:cubicBezTo>
                    <a:pt x="329" y="5831"/>
                    <a:pt x="410" y="5782"/>
                    <a:pt x="447" y="5707"/>
                  </a:cubicBezTo>
                  <a:lnTo>
                    <a:pt x="3140" y="319"/>
                  </a:lnTo>
                  <a:cubicBezTo>
                    <a:pt x="3195" y="212"/>
                    <a:pt x="3152" y="77"/>
                    <a:pt x="3044" y="24"/>
                  </a:cubicBezTo>
                  <a:cubicBezTo>
                    <a:pt x="3012" y="8"/>
                    <a:pt x="2978" y="0"/>
                    <a:pt x="29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4" name="Google Shape;444;p35"/>
            <p:cNvSpPr/>
            <p:nvPr/>
          </p:nvSpPr>
          <p:spPr>
            <a:xfrm>
              <a:off x="8574522" y="3250214"/>
              <a:ext cx="93637" cy="186788"/>
            </a:xfrm>
            <a:custGeom>
              <a:avLst/>
              <a:gdLst/>
              <a:ahLst/>
              <a:cxnLst/>
              <a:rect l="l" t="t" r="r" b="b"/>
              <a:pathLst>
                <a:path w="2701" h="5388" extrusionOk="0">
                  <a:moveTo>
                    <a:pt x="1" y="5388"/>
                  </a:moveTo>
                  <a:lnTo>
                    <a:pt x="2700" y="0"/>
                  </a:lnTo>
                  <a:close/>
                </a:path>
              </a:pathLst>
            </a:custGeom>
            <a:solidFill>
              <a:srgbClr val="FDF2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5" name="Google Shape;445;p35"/>
            <p:cNvSpPr/>
            <p:nvPr/>
          </p:nvSpPr>
          <p:spPr>
            <a:xfrm>
              <a:off x="8565924" y="3242691"/>
              <a:ext cx="110763" cy="201938"/>
            </a:xfrm>
            <a:custGeom>
              <a:avLst/>
              <a:gdLst/>
              <a:ahLst/>
              <a:cxnLst/>
              <a:rect l="l" t="t" r="r" b="b"/>
              <a:pathLst>
                <a:path w="3195" h="5825" extrusionOk="0">
                  <a:moveTo>
                    <a:pt x="2945" y="0"/>
                  </a:moveTo>
                  <a:cubicBezTo>
                    <a:pt x="2865" y="0"/>
                    <a:pt x="2786" y="44"/>
                    <a:pt x="2748" y="121"/>
                  </a:cubicBezTo>
                  <a:lnTo>
                    <a:pt x="55" y="5508"/>
                  </a:lnTo>
                  <a:cubicBezTo>
                    <a:pt x="1" y="5615"/>
                    <a:pt x="45" y="5749"/>
                    <a:pt x="152" y="5804"/>
                  </a:cubicBezTo>
                  <a:cubicBezTo>
                    <a:pt x="184" y="5819"/>
                    <a:pt x="216" y="5824"/>
                    <a:pt x="249" y="5824"/>
                  </a:cubicBezTo>
                  <a:cubicBezTo>
                    <a:pt x="329" y="5824"/>
                    <a:pt x="410" y="5782"/>
                    <a:pt x="447" y="5707"/>
                  </a:cubicBezTo>
                  <a:lnTo>
                    <a:pt x="3142" y="314"/>
                  </a:lnTo>
                  <a:cubicBezTo>
                    <a:pt x="3195" y="206"/>
                    <a:pt x="3152" y="77"/>
                    <a:pt x="3045" y="24"/>
                  </a:cubicBezTo>
                  <a:cubicBezTo>
                    <a:pt x="3013" y="8"/>
                    <a:pt x="2979" y="0"/>
                    <a:pt x="29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6" name="Google Shape;446;p35"/>
            <p:cNvSpPr/>
            <p:nvPr/>
          </p:nvSpPr>
          <p:spPr>
            <a:xfrm>
              <a:off x="8644410" y="3253576"/>
              <a:ext cx="93429" cy="186788"/>
            </a:xfrm>
            <a:custGeom>
              <a:avLst/>
              <a:gdLst/>
              <a:ahLst/>
              <a:cxnLst/>
              <a:rect l="l" t="t" r="r" b="b"/>
              <a:pathLst>
                <a:path w="2695" h="5388" extrusionOk="0">
                  <a:moveTo>
                    <a:pt x="0" y="5388"/>
                  </a:moveTo>
                  <a:lnTo>
                    <a:pt x="2695" y="0"/>
                  </a:lnTo>
                  <a:close/>
                </a:path>
              </a:pathLst>
            </a:custGeom>
            <a:solidFill>
              <a:srgbClr val="FDF2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7" name="Google Shape;447;p35"/>
            <p:cNvSpPr/>
            <p:nvPr/>
          </p:nvSpPr>
          <p:spPr>
            <a:xfrm>
              <a:off x="8635674" y="3245880"/>
              <a:ext cx="110763" cy="202112"/>
            </a:xfrm>
            <a:custGeom>
              <a:avLst/>
              <a:gdLst/>
              <a:ahLst/>
              <a:cxnLst/>
              <a:rect l="l" t="t" r="r" b="b"/>
              <a:pathLst>
                <a:path w="3195" h="5830" extrusionOk="0">
                  <a:moveTo>
                    <a:pt x="2951" y="0"/>
                  </a:moveTo>
                  <a:cubicBezTo>
                    <a:pt x="2870" y="0"/>
                    <a:pt x="2792" y="47"/>
                    <a:pt x="2753" y="125"/>
                  </a:cubicBezTo>
                  <a:lnTo>
                    <a:pt x="54" y="5513"/>
                  </a:lnTo>
                  <a:cubicBezTo>
                    <a:pt x="1" y="5620"/>
                    <a:pt x="43" y="5749"/>
                    <a:pt x="150" y="5808"/>
                  </a:cubicBezTo>
                  <a:cubicBezTo>
                    <a:pt x="183" y="5819"/>
                    <a:pt x="220" y="5829"/>
                    <a:pt x="252" y="5829"/>
                  </a:cubicBezTo>
                  <a:cubicBezTo>
                    <a:pt x="334" y="5829"/>
                    <a:pt x="408" y="5786"/>
                    <a:pt x="446" y="5706"/>
                  </a:cubicBezTo>
                  <a:lnTo>
                    <a:pt x="3140" y="319"/>
                  </a:lnTo>
                  <a:cubicBezTo>
                    <a:pt x="3194" y="211"/>
                    <a:pt x="3151" y="82"/>
                    <a:pt x="3043" y="22"/>
                  </a:cubicBezTo>
                  <a:cubicBezTo>
                    <a:pt x="3014" y="7"/>
                    <a:pt x="2982" y="0"/>
                    <a:pt x="29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8" name="Google Shape;448;p35"/>
            <p:cNvSpPr/>
            <p:nvPr/>
          </p:nvSpPr>
          <p:spPr>
            <a:xfrm>
              <a:off x="8719567" y="3242934"/>
              <a:ext cx="93568" cy="186788"/>
            </a:xfrm>
            <a:custGeom>
              <a:avLst/>
              <a:gdLst/>
              <a:ahLst/>
              <a:cxnLst/>
              <a:rect l="l" t="t" r="r" b="b"/>
              <a:pathLst>
                <a:path w="2699" h="5388" extrusionOk="0">
                  <a:moveTo>
                    <a:pt x="0" y="5388"/>
                  </a:moveTo>
                  <a:lnTo>
                    <a:pt x="2698" y="0"/>
                  </a:lnTo>
                  <a:close/>
                </a:path>
              </a:pathLst>
            </a:custGeom>
            <a:solidFill>
              <a:srgbClr val="FDF2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9" name="Google Shape;449;p35"/>
            <p:cNvSpPr/>
            <p:nvPr/>
          </p:nvSpPr>
          <p:spPr>
            <a:xfrm>
              <a:off x="8710970" y="3235411"/>
              <a:ext cx="110763" cy="201973"/>
            </a:xfrm>
            <a:custGeom>
              <a:avLst/>
              <a:gdLst/>
              <a:ahLst/>
              <a:cxnLst/>
              <a:rect l="l" t="t" r="r" b="b"/>
              <a:pathLst>
                <a:path w="3195" h="5826" extrusionOk="0">
                  <a:moveTo>
                    <a:pt x="2945" y="0"/>
                  </a:moveTo>
                  <a:cubicBezTo>
                    <a:pt x="2865" y="0"/>
                    <a:pt x="2786" y="44"/>
                    <a:pt x="2748" y="120"/>
                  </a:cubicBezTo>
                  <a:lnTo>
                    <a:pt x="55" y="5508"/>
                  </a:lnTo>
                  <a:cubicBezTo>
                    <a:pt x="0" y="5615"/>
                    <a:pt x="43" y="5750"/>
                    <a:pt x="151" y="5803"/>
                  </a:cubicBezTo>
                  <a:cubicBezTo>
                    <a:pt x="184" y="5820"/>
                    <a:pt x="216" y="5825"/>
                    <a:pt x="248" y="5825"/>
                  </a:cubicBezTo>
                  <a:cubicBezTo>
                    <a:pt x="328" y="5825"/>
                    <a:pt x="403" y="5783"/>
                    <a:pt x="447" y="5707"/>
                  </a:cubicBezTo>
                  <a:lnTo>
                    <a:pt x="3140" y="314"/>
                  </a:lnTo>
                  <a:cubicBezTo>
                    <a:pt x="3194" y="207"/>
                    <a:pt x="3152" y="78"/>
                    <a:pt x="3043" y="23"/>
                  </a:cubicBezTo>
                  <a:cubicBezTo>
                    <a:pt x="3012" y="8"/>
                    <a:pt x="2979" y="0"/>
                    <a:pt x="29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50" name="Google Shape;450;p35"/>
            <p:cNvSpPr/>
            <p:nvPr/>
          </p:nvSpPr>
          <p:spPr>
            <a:xfrm>
              <a:off x="8786093" y="3247198"/>
              <a:ext cx="93429" cy="186823"/>
            </a:xfrm>
            <a:custGeom>
              <a:avLst/>
              <a:gdLst/>
              <a:ahLst/>
              <a:cxnLst/>
              <a:rect l="l" t="t" r="r" b="b"/>
              <a:pathLst>
                <a:path w="2695" h="5389" extrusionOk="0">
                  <a:moveTo>
                    <a:pt x="0" y="5388"/>
                  </a:moveTo>
                  <a:lnTo>
                    <a:pt x="2694" y="1"/>
                  </a:lnTo>
                  <a:close/>
                </a:path>
              </a:pathLst>
            </a:custGeom>
            <a:solidFill>
              <a:srgbClr val="FDF2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51" name="Google Shape;451;p35"/>
            <p:cNvSpPr/>
            <p:nvPr/>
          </p:nvSpPr>
          <p:spPr>
            <a:xfrm>
              <a:off x="8777496" y="3239502"/>
              <a:ext cx="110763" cy="202181"/>
            </a:xfrm>
            <a:custGeom>
              <a:avLst/>
              <a:gdLst/>
              <a:ahLst/>
              <a:cxnLst/>
              <a:rect l="l" t="t" r="r" b="b"/>
              <a:pathLst>
                <a:path w="3195" h="5832" extrusionOk="0">
                  <a:moveTo>
                    <a:pt x="2943" y="1"/>
                  </a:moveTo>
                  <a:cubicBezTo>
                    <a:pt x="2862" y="1"/>
                    <a:pt x="2786" y="44"/>
                    <a:pt x="2749" y="121"/>
                  </a:cubicBezTo>
                  <a:lnTo>
                    <a:pt x="54" y="5514"/>
                  </a:lnTo>
                  <a:cubicBezTo>
                    <a:pt x="0" y="5621"/>
                    <a:pt x="44" y="5750"/>
                    <a:pt x="151" y="5804"/>
                  </a:cubicBezTo>
                  <a:cubicBezTo>
                    <a:pt x="184" y="5820"/>
                    <a:pt x="216" y="5831"/>
                    <a:pt x="248" y="5831"/>
                  </a:cubicBezTo>
                  <a:cubicBezTo>
                    <a:pt x="329" y="5831"/>
                    <a:pt x="404" y="5782"/>
                    <a:pt x="442" y="5707"/>
                  </a:cubicBezTo>
                  <a:lnTo>
                    <a:pt x="3141" y="320"/>
                  </a:lnTo>
                  <a:cubicBezTo>
                    <a:pt x="3194" y="213"/>
                    <a:pt x="3152" y="77"/>
                    <a:pt x="3044" y="24"/>
                  </a:cubicBezTo>
                  <a:cubicBezTo>
                    <a:pt x="3011" y="8"/>
                    <a:pt x="2976" y="1"/>
                    <a:pt x="29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52" name="Google Shape;452;p35"/>
            <p:cNvSpPr/>
            <p:nvPr/>
          </p:nvSpPr>
          <p:spPr>
            <a:xfrm>
              <a:off x="8863261" y="3239398"/>
              <a:ext cx="93429" cy="186788"/>
            </a:xfrm>
            <a:custGeom>
              <a:avLst/>
              <a:gdLst/>
              <a:ahLst/>
              <a:cxnLst/>
              <a:rect l="l" t="t" r="r" b="b"/>
              <a:pathLst>
                <a:path w="2695" h="5388" extrusionOk="0">
                  <a:moveTo>
                    <a:pt x="0" y="5388"/>
                  </a:moveTo>
                  <a:lnTo>
                    <a:pt x="2694" y="0"/>
                  </a:lnTo>
                  <a:close/>
                </a:path>
              </a:pathLst>
            </a:custGeom>
            <a:solidFill>
              <a:srgbClr val="FDF2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53" name="Google Shape;453;p35"/>
            <p:cNvSpPr/>
            <p:nvPr/>
          </p:nvSpPr>
          <p:spPr>
            <a:xfrm>
              <a:off x="8854664" y="3231875"/>
              <a:ext cx="110763" cy="201973"/>
            </a:xfrm>
            <a:custGeom>
              <a:avLst/>
              <a:gdLst/>
              <a:ahLst/>
              <a:cxnLst/>
              <a:rect l="l" t="t" r="r" b="b"/>
              <a:pathLst>
                <a:path w="3195" h="5826" extrusionOk="0">
                  <a:moveTo>
                    <a:pt x="2943" y="0"/>
                  </a:moveTo>
                  <a:cubicBezTo>
                    <a:pt x="2862" y="0"/>
                    <a:pt x="2786" y="44"/>
                    <a:pt x="2749" y="120"/>
                  </a:cubicBezTo>
                  <a:lnTo>
                    <a:pt x="54" y="5508"/>
                  </a:lnTo>
                  <a:cubicBezTo>
                    <a:pt x="0" y="5615"/>
                    <a:pt x="44" y="5749"/>
                    <a:pt x="151" y="5803"/>
                  </a:cubicBezTo>
                  <a:cubicBezTo>
                    <a:pt x="184" y="5820"/>
                    <a:pt x="216" y="5825"/>
                    <a:pt x="248" y="5825"/>
                  </a:cubicBezTo>
                  <a:cubicBezTo>
                    <a:pt x="329" y="5825"/>
                    <a:pt x="404" y="5781"/>
                    <a:pt x="447" y="5707"/>
                  </a:cubicBezTo>
                  <a:lnTo>
                    <a:pt x="3141" y="314"/>
                  </a:lnTo>
                  <a:cubicBezTo>
                    <a:pt x="3194" y="207"/>
                    <a:pt x="3152" y="78"/>
                    <a:pt x="3044" y="24"/>
                  </a:cubicBezTo>
                  <a:cubicBezTo>
                    <a:pt x="3011" y="8"/>
                    <a:pt x="2977" y="0"/>
                    <a:pt x="29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454" name="Google Shape;454;p35"/>
          <p:cNvGrpSpPr/>
          <p:nvPr/>
        </p:nvGrpSpPr>
        <p:grpSpPr>
          <a:xfrm rot="-9642484" flipH="1">
            <a:off x="108161" y="1381321"/>
            <a:ext cx="730381" cy="716995"/>
            <a:chOff x="8305750" y="3231875"/>
            <a:chExt cx="730340" cy="716955"/>
          </a:xfrm>
        </p:grpSpPr>
        <p:sp>
          <p:nvSpPr>
            <p:cNvPr id="455" name="Google Shape;455;p35"/>
            <p:cNvSpPr/>
            <p:nvPr/>
          </p:nvSpPr>
          <p:spPr>
            <a:xfrm>
              <a:off x="8313758" y="3430793"/>
              <a:ext cx="621276" cy="510410"/>
            </a:xfrm>
            <a:custGeom>
              <a:avLst/>
              <a:gdLst/>
              <a:ahLst/>
              <a:cxnLst/>
              <a:rect l="l" t="t" r="r" b="b"/>
              <a:pathLst>
                <a:path w="17921" h="14723" extrusionOk="0">
                  <a:moveTo>
                    <a:pt x="17921" y="1"/>
                  </a:moveTo>
                  <a:lnTo>
                    <a:pt x="8964" y="157"/>
                  </a:lnTo>
                  <a:lnTo>
                    <a:pt x="1" y="313"/>
                  </a:lnTo>
                  <a:lnTo>
                    <a:pt x="5329" y="7518"/>
                  </a:lnTo>
                  <a:lnTo>
                    <a:pt x="10657" y="14722"/>
                  </a:lnTo>
                  <a:lnTo>
                    <a:pt x="14292" y="7361"/>
                  </a:lnTo>
                  <a:lnTo>
                    <a:pt x="1792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56" name="Google Shape;456;p35"/>
            <p:cNvSpPr/>
            <p:nvPr/>
          </p:nvSpPr>
          <p:spPr>
            <a:xfrm>
              <a:off x="8305750" y="3423132"/>
              <a:ext cx="637293" cy="525698"/>
            </a:xfrm>
            <a:custGeom>
              <a:avLst/>
              <a:gdLst/>
              <a:ahLst/>
              <a:cxnLst/>
              <a:rect l="l" t="t" r="r" b="b"/>
              <a:pathLst>
                <a:path w="18383" h="15164" extrusionOk="0">
                  <a:moveTo>
                    <a:pt x="17797" y="448"/>
                  </a:moveTo>
                  <a:lnTo>
                    <a:pt x="10851" y="14524"/>
                  </a:lnTo>
                  <a:lnTo>
                    <a:pt x="661" y="743"/>
                  </a:lnTo>
                  <a:lnTo>
                    <a:pt x="17797" y="448"/>
                  </a:lnTo>
                  <a:close/>
                  <a:moveTo>
                    <a:pt x="18164" y="1"/>
                  </a:moveTo>
                  <a:cubicBezTo>
                    <a:pt x="18160" y="1"/>
                    <a:pt x="18156" y="1"/>
                    <a:pt x="18152" y="1"/>
                  </a:cubicBezTo>
                  <a:lnTo>
                    <a:pt x="232" y="313"/>
                  </a:lnTo>
                  <a:cubicBezTo>
                    <a:pt x="145" y="313"/>
                    <a:pt x="76" y="361"/>
                    <a:pt x="38" y="437"/>
                  </a:cubicBezTo>
                  <a:cubicBezTo>
                    <a:pt x="1" y="507"/>
                    <a:pt x="11" y="599"/>
                    <a:pt x="59" y="663"/>
                  </a:cubicBezTo>
                  <a:lnTo>
                    <a:pt x="10711" y="15072"/>
                  </a:lnTo>
                  <a:cubicBezTo>
                    <a:pt x="10754" y="15131"/>
                    <a:pt x="10818" y="15164"/>
                    <a:pt x="10888" y="15164"/>
                  </a:cubicBezTo>
                  <a:lnTo>
                    <a:pt x="10910" y="15164"/>
                  </a:lnTo>
                  <a:cubicBezTo>
                    <a:pt x="10985" y="15159"/>
                    <a:pt x="11049" y="15111"/>
                    <a:pt x="11087" y="15040"/>
                  </a:cubicBezTo>
                  <a:lnTo>
                    <a:pt x="18351" y="319"/>
                  </a:lnTo>
                  <a:cubicBezTo>
                    <a:pt x="18383" y="249"/>
                    <a:pt x="18378" y="168"/>
                    <a:pt x="18340" y="103"/>
                  </a:cubicBezTo>
                  <a:cubicBezTo>
                    <a:pt x="18300" y="42"/>
                    <a:pt x="18236" y="1"/>
                    <a:pt x="1816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57" name="Google Shape;457;p35"/>
            <p:cNvSpPr/>
            <p:nvPr/>
          </p:nvSpPr>
          <p:spPr>
            <a:xfrm>
              <a:off x="8313758" y="3242171"/>
              <a:ext cx="714532" cy="199511"/>
            </a:xfrm>
            <a:custGeom>
              <a:avLst/>
              <a:gdLst/>
              <a:ahLst/>
              <a:cxnLst/>
              <a:rect l="l" t="t" r="r" b="b"/>
              <a:pathLst>
                <a:path w="20611" h="5755" extrusionOk="0">
                  <a:moveTo>
                    <a:pt x="20610" y="0"/>
                  </a:moveTo>
                  <a:lnTo>
                    <a:pt x="2656" y="372"/>
                  </a:lnTo>
                  <a:lnTo>
                    <a:pt x="1" y="5754"/>
                  </a:lnTo>
                  <a:lnTo>
                    <a:pt x="1" y="5754"/>
                  </a:lnTo>
                  <a:lnTo>
                    <a:pt x="17921" y="5442"/>
                  </a:lnTo>
                  <a:lnTo>
                    <a:pt x="2061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58" name="Google Shape;458;p35"/>
            <p:cNvSpPr/>
            <p:nvPr/>
          </p:nvSpPr>
          <p:spPr>
            <a:xfrm>
              <a:off x="8305923" y="3234544"/>
              <a:ext cx="730167" cy="214557"/>
            </a:xfrm>
            <a:custGeom>
              <a:avLst/>
              <a:gdLst/>
              <a:ahLst/>
              <a:cxnLst/>
              <a:rect l="l" t="t" r="r" b="b"/>
              <a:pathLst>
                <a:path w="21062" h="6189" extrusionOk="0">
                  <a:moveTo>
                    <a:pt x="20481" y="446"/>
                  </a:moveTo>
                  <a:lnTo>
                    <a:pt x="18013" y="5446"/>
                  </a:lnTo>
                  <a:lnTo>
                    <a:pt x="582" y="5748"/>
                  </a:lnTo>
                  <a:lnTo>
                    <a:pt x="582" y="5748"/>
                  </a:lnTo>
                  <a:lnTo>
                    <a:pt x="3022" y="807"/>
                  </a:lnTo>
                  <a:lnTo>
                    <a:pt x="20481" y="446"/>
                  </a:lnTo>
                  <a:close/>
                  <a:moveTo>
                    <a:pt x="20830" y="1"/>
                  </a:moveTo>
                  <a:lnTo>
                    <a:pt x="2877" y="371"/>
                  </a:lnTo>
                  <a:cubicBezTo>
                    <a:pt x="2796" y="371"/>
                    <a:pt x="2726" y="420"/>
                    <a:pt x="2689" y="495"/>
                  </a:cubicBezTo>
                  <a:lnTo>
                    <a:pt x="33" y="5877"/>
                  </a:lnTo>
                  <a:cubicBezTo>
                    <a:pt x="1" y="5942"/>
                    <a:pt x="1" y="6027"/>
                    <a:pt x="43" y="6092"/>
                  </a:cubicBezTo>
                  <a:cubicBezTo>
                    <a:pt x="81" y="6151"/>
                    <a:pt x="151" y="6188"/>
                    <a:pt x="227" y="6188"/>
                  </a:cubicBezTo>
                  <a:lnTo>
                    <a:pt x="232" y="6188"/>
                  </a:lnTo>
                  <a:lnTo>
                    <a:pt x="18152" y="5877"/>
                  </a:lnTo>
                  <a:cubicBezTo>
                    <a:pt x="18233" y="5877"/>
                    <a:pt x="18308" y="5828"/>
                    <a:pt x="18346" y="5759"/>
                  </a:cubicBezTo>
                  <a:lnTo>
                    <a:pt x="21030" y="317"/>
                  </a:lnTo>
                  <a:cubicBezTo>
                    <a:pt x="21062" y="247"/>
                    <a:pt x="21062" y="167"/>
                    <a:pt x="21018" y="103"/>
                  </a:cubicBezTo>
                  <a:cubicBezTo>
                    <a:pt x="20976" y="38"/>
                    <a:pt x="20901" y="6"/>
                    <a:pt x="2083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59" name="Google Shape;459;p35"/>
            <p:cNvSpPr/>
            <p:nvPr/>
          </p:nvSpPr>
          <p:spPr>
            <a:xfrm>
              <a:off x="8378238" y="3253576"/>
              <a:ext cx="93429" cy="186962"/>
            </a:xfrm>
            <a:custGeom>
              <a:avLst/>
              <a:gdLst/>
              <a:ahLst/>
              <a:cxnLst/>
              <a:rect l="l" t="t" r="r" b="b"/>
              <a:pathLst>
                <a:path w="2695" h="5393" extrusionOk="0">
                  <a:moveTo>
                    <a:pt x="0" y="5393"/>
                  </a:moveTo>
                  <a:lnTo>
                    <a:pt x="2695" y="0"/>
                  </a:lnTo>
                  <a:close/>
                </a:path>
              </a:pathLst>
            </a:custGeom>
            <a:solidFill>
              <a:srgbClr val="FDF2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60" name="Google Shape;460;p35"/>
            <p:cNvSpPr/>
            <p:nvPr/>
          </p:nvSpPr>
          <p:spPr>
            <a:xfrm>
              <a:off x="8369676" y="3246054"/>
              <a:ext cx="110763" cy="201938"/>
            </a:xfrm>
            <a:custGeom>
              <a:avLst/>
              <a:gdLst/>
              <a:ahLst/>
              <a:cxnLst/>
              <a:rect l="l" t="t" r="r" b="b"/>
              <a:pathLst>
                <a:path w="3195" h="5825" extrusionOk="0">
                  <a:moveTo>
                    <a:pt x="2943" y="0"/>
                  </a:moveTo>
                  <a:cubicBezTo>
                    <a:pt x="2862" y="0"/>
                    <a:pt x="2786" y="44"/>
                    <a:pt x="2748" y="120"/>
                  </a:cubicBezTo>
                  <a:lnTo>
                    <a:pt x="54" y="5513"/>
                  </a:lnTo>
                  <a:cubicBezTo>
                    <a:pt x="1" y="5620"/>
                    <a:pt x="43" y="5749"/>
                    <a:pt x="150" y="5803"/>
                  </a:cubicBezTo>
                  <a:cubicBezTo>
                    <a:pt x="183" y="5819"/>
                    <a:pt x="215" y="5824"/>
                    <a:pt x="247" y="5824"/>
                  </a:cubicBezTo>
                  <a:cubicBezTo>
                    <a:pt x="329" y="5824"/>
                    <a:pt x="403" y="5781"/>
                    <a:pt x="441" y="5707"/>
                  </a:cubicBezTo>
                  <a:lnTo>
                    <a:pt x="3140" y="319"/>
                  </a:lnTo>
                  <a:cubicBezTo>
                    <a:pt x="3195" y="211"/>
                    <a:pt x="3151" y="77"/>
                    <a:pt x="3044" y="24"/>
                  </a:cubicBezTo>
                  <a:cubicBezTo>
                    <a:pt x="3011" y="8"/>
                    <a:pt x="2976" y="0"/>
                    <a:pt x="29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61" name="Google Shape;461;p35"/>
            <p:cNvSpPr/>
            <p:nvPr/>
          </p:nvSpPr>
          <p:spPr>
            <a:xfrm>
              <a:off x="8446844" y="3252051"/>
              <a:ext cx="93568" cy="186788"/>
            </a:xfrm>
            <a:custGeom>
              <a:avLst/>
              <a:gdLst/>
              <a:ahLst/>
              <a:cxnLst/>
              <a:rect l="l" t="t" r="r" b="b"/>
              <a:pathLst>
                <a:path w="2699" h="5388" extrusionOk="0">
                  <a:moveTo>
                    <a:pt x="1" y="5388"/>
                  </a:moveTo>
                  <a:lnTo>
                    <a:pt x="2699" y="0"/>
                  </a:lnTo>
                  <a:close/>
                </a:path>
              </a:pathLst>
            </a:custGeom>
            <a:solidFill>
              <a:srgbClr val="FDF2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62" name="Google Shape;462;p35"/>
            <p:cNvSpPr/>
            <p:nvPr/>
          </p:nvSpPr>
          <p:spPr>
            <a:xfrm>
              <a:off x="8438246" y="3244563"/>
              <a:ext cx="110763" cy="201938"/>
            </a:xfrm>
            <a:custGeom>
              <a:avLst/>
              <a:gdLst/>
              <a:ahLst/>
              <a:cxnLst/>
              <a:rect l="l" t="t" r="r" b="b"/>
              <a:pathLst>
                <a:path w="3195" h="5825" extrusionOk="0">
                  <a:moveTo>
                    <a:pt x="2946" y="0"/>
                  </a:moveTo>
                  <a:cubicBezTo>
                    <a:pt x="2865" y="0"/>
                    <a:pt x="2787" y="44"/>
                    <a:pt x="2748" y="120"/>
                  </a:cubicBezTo>
                  <a:lnTo>
                    <a:pt x="55" y="5507"/>
                  </a:lnTo>
                  <a:cubicBezTo>
                    <a:pt x="1" y="5615"/>
                    <a:pt x="44" y="5750"/>
                    <a:pt x="152" y="5803"/>
                  </a:cubicBezTo>
                  <a:cubicBezTo>
                    <a:pt x="184" y="5819"/>
                    <a:pt x="216" y="5824"/>
                    <a:pt x="249" y="5824"/>
                  </a:cubicBezTo>
                  <a:cubicBezTo>
                    <a:pt x="329" y="5824"/>
                    <a:pt x="405" y="5782"/>
                    <a:pt x="447" y="5706"/>
                  </a:cubicBezTo>
                  <a:lnTo>
                    <a:pt x="3141" y="313"/>
                  </a:lnTo>
                  <a:cubicBezTo>
                    <a:pt x="3195" y="206"/>
                    <a:pt x="3152" y="77"/>
                    <a:pt x="3044" y="23"/>
                  </a:cubicBezTo>
                  <a:cubicBezTo>
                    <a:pt x="3013" y="7"/>
                    <a:pt x="2979" y="0"/>
                    <a:pt x="29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63" name="Google Shape;463;p35"/>
            <p:cNvSpPr/>
            <p:nvPr/>
          </p:nvSpPr>
          <p:spPr>
            <a:xfrm>
              <a:off x="8510596" y="3250560"/>
              <a:ext cx="93568" cy="186823"/>
            </a:xfrm>
            <a:custGeom>
              <a:avLst/>
              <a:gdLst/>
              <a:ahLst/>
              <a:cxnLst/>
              <a:rect l="l" t="t" r="r" b="b"/>
              <a:pathLst>
                <a:path w="2699" h="5389" extrusionOk="0">
                  <a:moveTo>
                    <a:pt x="1" y="5388"/>
                  </a:moveTo>
                  <a:lnTo>
                    <a:pt x="2699" y="1"/>
                  </a:lnTo>
                  <a:close/>
                </a:path>
              </a:pathLst>
            </a:custGeom>
            <a:solidFill>
              <a:srgbClr val="FDF2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64" name="Google Shape;464;p35"/>
            <p:cNvSpPr/>
            <p:nvPr/>
          </p:nvSpPr>
          <p:spPr>
            <a:xfrm>
              <a:off x="8501999" y="3242864"/>
              <a:ext cx="110763" cy="202146"/>
            </a:xfrm>
            <a:custGeom>
              <a:avLst/>
              <a:gdLst/>
              <a:ahLst/>
              <a:cxnLst/>
              <a:rect l="l" t="t" r="r" b="b"/>
              <a:pathLst>
                <a:path w="3195" h="5831" extrusionOk="0">
                  <a:moveTo>
                    <a:pt x="2945" y="0"/>
                  </a:moveTo>
                  <a:cubicBezTo>
                    <a:pt x="2865" y="0"/>
                    <a:pt x="2786" y="44"/>
                    <a:pt x="2748" y="121"/>
                  </a:cubicBezTo>
                  <a:lnTo>
                    <a:pt x="55" y="5513"/>
                  </a:lnTo>
                  <a:cubicBezTo>
                    <a:pt x="1" y="5621"/>
                    <a:pt x="43" y="5750"/>
                    <a:pt x="152" y="5804"/>
                  </a:cubicBezTo>
                  <a:cubicBezTo>
                    <a:pt x="184" y="5819"/>
                    <a:pt x="216" y="5831"/>
                    <a:pt x="249" y="5831"/>
                  </a:cubicBezTo>
                  <a:cubicBezTo>
                    <a:pt x="329" y="5831"/>
                    <a:pt x="410" y="5782"/>
                    <a:pt x="447" y="5707"/>
                  </a:cubicBezTo>
                  <a:lnTo>
                    <a:pt x="3140" y="319"/>
                  </a:lnTo>
                  <a:cubicBezTo>
                    <a:pt x="3195" y="212"/>
                    <a:pt x="3152" y="77"/>
                    <a:pt x="3044" y="24"/>
                  </a:cubicBezTo>
                  <a:cubicBezTo>
                    <a:pt x="3012" y="8"/>
                    <a:pt x="2978" y="0"/>
                    <a:pt x="29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65" name="Google Shape;465;p35"/>
            <p:cNvSpPr/>
            <p:nvPr/>
          </p:nvSpPr>
          <p:spPr>
            <a:xfrm>
              <a:off x="8574522" y="3250214"/>
              <a:ext cx="93637" cy="186788"/>
            </a:xfrm>
            <a:custGeom>
              <a:avLst/>
              <a:gdLst/>
              <a:ahLst/>
              <a:cxnLst/>
              <a:rect l="l" t="t" r="r" b="b"/>
              <a:pathLst>
                <a:path w="2701" h="5388" extrusionOk="0">
                  <a:moveTo>
                    <a:pt x="1" y="5388"/>
                  </a:moveTo>
                  <a:lnTo>
                    <a:pt x="2700" y="0"/>
                  </a:lnTo>
                  <a:close/>
                </a:path>
              </a:pathLst>
            </a:custGeom>
            <a:solidFill>
              <a:srgbClr val="FDF2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66" name="Google Shape;466;p35"/>
            <p:cNvSpPr/>
            <p:nvPr/>
          </p:nvSpPr>
          <p:spPr>
            <a:xfrm>
              <a:off x="8565924" y="3242691"/>
              <a:ext cx="110763" cy="201938"/>
            </a:xfrm>
            <a:custGeom>
              <a:avLst/>
              <a:gdLst/>
              <a:ahLst/>
              <a:cxnLst/>
              <a:rect l="l" t="t" r="r" b="b"/>
              <a:pathLst>
                <a:path w="3195" h="5825" extrusionOk="0">
                  <a:moveTo>
                    <a:pt x="2945" y="0"/>
                  </a:moveTo>
                  <a:cubicBezTo>
                    <a:pt x="2865" y="0"/>
                    <a:pt x="2786" y="44"/>
                    <a:pt x="2748" y="121"/>
                  </a:cubicBezTo>
                  <a:lnTo>
                    <a:pt x="55" y="5508"/>
                  </a:lnTo>
                  <a:cubicBezTo>
                    <a:pt x="1" y="5615"/>
                    <a:pt x="45" y="5749"/>
                    <a:pt x="152" y="5804"/>
                  </a:cubicBezTo>
                  <a:cubicBezTo>
                    <a:pt x="184" y="5819"/>
                    <a:pt x="216" y="5824"/>
                    <a:pt x="249" y="5824"/>
                  </a:cubicBezTo>
                  <a:cubicBezTo>
                    <a:pt x="329" y="5824"/>
                    <a:pt x="410" y="5782"/>
                    <a:pt x="447" y="5707"/>
                  </a:cubicBezTo>
                  <a:lnTo>
                    <a:pt x="3142" y="314"/>
                  </a:lnTo>
                  <a:cubicBezTo>
                    <a:pt x="3195" y="206"/>
                    <a:pt x="3152" y="77"/>
                    <a:pt x="3045" y="24"/>
                  </a:cubicBezTo>
                  <a:cubicBezTo>
                    <a:pt x="3013" y="8"/>
                    <a:pt x="2979" y="0"/>
                    <a:pt x="29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67" name="Google Shape;467;p35"/>
            <p:cNvSpPr/>
            <p:nvPr/>
          </p:nvSpPr>
          <p:spPr>
            <a:xfrm>
              <a:off x="8644410" y="3253576"/>
              <a:ext cx="93429" cy="186788"/>
            </a:xfrm>
            <a:custGeom>
              <a:avLst/>
              <a:gdLst/>
              <a:ahLst/>
              <a:cxnLst/>
              <a:rect l="l" t="t" r="r" b="b"/>
              <a:pathLst>
                <a:path w="2695" h="5388" extrusionOk="0">
                  <a:moveTo>
                    <a:pt x="0" y="5388"/>
                  </a:moveTo>
                  <a:lnTo>
                    <a:pt x="2695" y="0"/>
                  </a:lnTo>
                  <a:close/>
                </a:path>
              </a:pathLst>
            </a:custGeom>
            <a:solidFill>
              <a:srgbClr val="FDF2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68" name="Google Shape;468;p35"/>
            <p:cNvSpPr/>
            <p:nvPr/>
          </p:nvSpPr>
          <p:spPr>
            <a:xfrm>
              <a:off x="8635674" y="3245880"/>
              <a:ext cx="110763" cy="202112"/>
            </a:xfrm>
            <a:custGeom>
              <a:avLst/>
              <a:gdLst/>
              <a:ahLst/>
              <a:cxnLst/>
              <a:rect l="l" t="t" r="r" b="b"/>
              <a:pathLst>
                <a:path w="3195" h="5830" extrusionOk="0">
                  <a:moveTo>
                    <a:pt x="2951" y="0"/>
                  </a:moveTo>
                  <a:cubicBezTo>
                    <a:pt x="2870" y="0"/>
                    <a:pt x="2792" y="47"/>
                    <a:pt x="2753" y="125"/>
                  </a:cubicBezTo>
                  <a:lnTo>
                    <a:pt x="54" y="5513"/>
                  </a:lnTo>
                  <a:cubicBezTo>
                    <a:pt x="1" y="5620"/>
                    <a:pt x="43" y="5749"/>
                    <a:pt x="150" y="5808"/>
                  </a:cubicBezTo>
                  <a:cubicBezTo>
                    <a:pt x="183" y="5819"/>
                    <a:pt x="220" y="5829"/>
                    <a:pt x="252" y="5829"/>
                  </a:cubicBezTo>
                  <a:cubicBezTo>
                    <a:pt x="334" y="5829"/>
                    <a:pt x="408" y="5786"/>
                    <a:pt x="446" y="5706"/>
                  </a:cubicBezTo>
                  <a:lnTo>
                    <a:pt x="3140" y="319"/>
                  </a:lnTo>
                  <a:cubicBezTo>
                    <a:pt x="3194" y="211"/>
                    <a:pt x="3151" y="82"/>
                    <a:pt x="3043" y="22"/>
                  </a:cubicBezTo>
                  <a:cubicBezTo>
                    <a:pt x="3014" y="7"/>
                    <a:pt x="2982" y="0"/>
                    <a:pt x="29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69" name="Google Shape;469;p35"/>
            <p:cNvSpPr/>
            <p:nvPr/>
          </p:nvSpPr>
          <p:spPr>
            <a:xfrm>
              <a:off x="8719567" y="3242934"/>
              <a:ext cx="93568" cy="186788"/>
            </a:xfrm>
            <a:custGeom>
              <a:avLst/>
              <a:gdLst/>
              <a:ahLst/>
              <a:cxnLst/>
              <a:rect l="l" t="t" r="r" b="b"/>
              <a:pathLst>
                <a:path w="2699" h="5388" extrusionOk="0">
                  <a:moveTo>
                    <a:pt x="0" y="5388"/>
                  </a:moveTo>
                  <a:lnTo>
                    <a:pt x="2698" y="0"/>
                  </a:lnTo>
                  <a:close/>
                </a:path>
              </a:pathLst>
            </a:custGeom>
            <a:solidFill>
              <a:srgbClr val="FDF2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70" name="Google Shape;470;p35"/>
            <p:cNvSpPr/>
            <p:nvPr/>
          </p:nvSpPr>
          <p:spPr>
            <a:xfrm>
              <a:off x="8710970" y="3235411"/>
              <a:ext cx="110763" cy="201973"/>
            </a:xfrm>
            <a:custGeom>
              <a:avLst/>
              <a:gdLst/>
              <a:ahLst/>
              <a:cxnLst/>
              <a:rect l="l" t="t" r="r" b="b"/>
              <a:pathLst>
                <a:path w="3195" h="5826" extrusionOk="0">
                  <a:moveTo>
                    <a:pt x="2945" y="0"/>
                  </a:moveTo>
                  <a:cubicBezTo>
                    <a:pt x="2865" y="0"/>
                    <a:pt x="2786" y="44"/>
                    <a:pt x="2748" y="120"/>
                  </a:cubicBezTo>
                  <a:lnTo>
                    <a:pt x="55" y="5508"/>
                  </a:lnTo>
                  <a:cubicBezTo>
                    <a:pt x="0" y="5615"/>
                    <a:pt x="43" y="5750"/>
                    <a:pt x="151" y="5803"/>
                  </a:cubicBezTo>
                  <a:cubicBezTo>
                    <a:pt x="184" y="5820"/>
                    <a:pt x="216" y="5825"/>
                    <a:pt x="248" y="5825"/>
                  </a:cubicBezTo>
                  <a:cubicBezTo>
                    <a:pt x="328" y="5825"/>
                    <a:pt x="403" y="5783"/>
                    <a:pt x="447" y="5707"/>
                  </a:cubicBezTo>
                  <a:lnTo>
                    <a:pt x="3140" y="314"/>
                  </a:lnTo>
                  <a:cubicBezTo>
                    <a:pt x="3194" y="207"/>
                    <a:pt x="3152" y="78"/>
                    <a:pt x="3043" y="23"/>
                  </a:cubicBezTo>
                  <a:cubicBezTo>
                    <a:pt x="3012" y="8"/>
                    <a:pt x="2979" y="0"/>
                    <a:pt x="29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71" name="Google Shape;471;p35"/>
            <p:cNvSpPr/>
            <p:nvPr/>
          </p:nvSpPr>
          <p:spPr>
            <a:xfrm>
              <a:off x="8786093" y="3247198"/>
              <a:ext cx="93429" cy="186823"/>
            </a:xfrm>
            <a:custGeom>
              <a:avLst/>
              <a:gdLst/>
              <a:ahLst/>
              <a:cxnLst/>
              <a:rect l="l" t="t" r="r" b="b"/>
              <a:pathLst>
                <a:path w="2695" h="5389" extrusionOk="0">
                  <a:moveTo>
                    <a:pt x="0" y="5388"/>
                  </a:moveTo>
                  <a:lnTo>
                    <a:pt x="2694" y="1"/>
                  </a:lnTo>
                  <a:close/>
                </a:path>
              </a:pathLst>
            </a:custGeom>
            <a:solidFill>
              <a:srgbClr val="FDF2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72" name="Google Shape;472;p35"/>
            <p:cNvSpPr/>
            <p:nvPr/>
          </p:nvSpPr>
          <p:spPr>
            <a:xfrm>
              <a:off x="8777496" y="3239502"/>
              <a:ext cx="110763" cy="202181"/>
            </a:xfrm>
            <a:custGeom>
              <a:avLst/>
              <a:gdLst/>
              <a:ahLst/>
              <a:cxnLst/>
              <a:rect l="l" t="t" r="r" b="b"/>
              <a:pathLst>
                <a:path w="3195" h="5832" extrusionOk="0">
                  <a:moveTo>
                    <a:pt x="2943" y="1"/>
                  </a:moveTo>
                  <a:cubicBezTo>
                    <a:pt x="2862" y="1"/>
                    <a:pt x="2786" y="44"/>
                    <a:pt x="2749" y="121"/>
                  </a:cubicBezTo>
                  <a:lnTo>
                    <a:pt x="54" y="5514"/>
                  </a:lnTo>
                  <a:cubicBezTo>
                    <a:pt x="0" y="5621"/>
                    <a:pt x="44" y="5750"/>
                    <a:pt x="151" y="5804"/>
                  </a:cubicBezTo>
                  <a:cubicBezTo>
                    <a:pt x="184" y="5820"/>
                    <a:pt x="216" y="5831"/>
                    <a:pt x="248" y="5831"/>
                  </a:cubicBezTo>
                  <a:cubicBezTo>
                    <a:pt x="329" y="5831"/>
                    <a:pt x="404" y="5782"/>
                    <a:pt x="442" y="5707"/>
                  </a:cubicBezTo>
                  <a:lnTo>
                    <a:pt x="3141" y="320"/>
                  </a:lnTo>
                  <a:cubicBezTo>
                    <a:pt x="3194" y="213"/>
                    <a:pt x="3152" y="77"/>
                    <a:pt x="3044" y="24"/>
                  </a:cubicBezTo>
                  <a:cubicBezTo>
                    <a:pt x="3011" y="8"/>
                    <a:pt x="2976" y="1"/>
                    <a:pt x="29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73" name="Google Shape;473;p35"/>
            <p:cNvSpPr/>
            <p:nvPr/>
          </p:nvSpPr>
          <p:spPr>
            <a:xfrm>
              <a:off x="8863261" y="3239398"/>
              <a:ext cx="93429" cy="186788"/>
            </a:xfrm>
            <a:custGeom>
              <a:avLst/>
              <a:gdLst/>
              <a:ahLst/>
              <a:cxnLst/>
              <a:rect l="l" t="t" r="r" b="b"/>
              <a:pathLst>
                <a:path w="2695" h="5388" extrusionOk="0">
                  <a:moveTo>
                    <a:pt x="0" y="5388"/>
                  </a:moveTo>
                  <a:lnTo>
                    <a:pt x="2694" y="0"/>
                  </a:lnTo>
                  <a:close/>
                </a:path>
              </a:pathLst>
            </a:custGeom>
            <a:solidFill>
              <a:srgbClr val="FDF2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74" name="Google Shape;474;p35"/>
            <p:cNvSpPr/>
            <p:nvPr/>
          </p:nvSpPr>
          <p:spPr>
            <a:xfrm>
              <a:off x="8854664" y="3231875"/>
              <a:ext cx="110763" cy="201973"/>
            </a:xfrm>
            <a:custGeom>
              <a:avLst/>
              <a:gdLst/>
              <a:ahLst/>
              <a:cxnLst/>
              <a:rect l="l" t="t" r="r" b="b"/>
              <a:pathLst>
                <a:path w="3195" h="5826" extrusionOk="0">
                  <a:moveTo>
                    <a:pt x="2943" y="0"/>
                  </a:moveTo>
                  <a:cubicBezTo>
                    <a:pt x="2862" y="0"/>
                    <a:pt x="2786" y="44"/>
                    <a:pt x="2749" y="120"/>
                  </a:cubicBezTo>
                  <a:lnTo>
                    <a:pt x="54" y="5508"/>
                  </a:lnTo>
                  <a:cubicBezTo>
                    <a:pt x="0" y="5615"/>
                    <a:pt x="44" y="5749"/>
                    <a:pt x="151" y="5803"/>
                  </a:cubicBezTo>
                  <a:cubicBezTo>
                    <a:pt x="184" y="5820"/>
                    <a:pt x="216" y="5825"/>
                    <a:pt x="248" y="5825"/>
                  </a:cubicBezTo>
                  <a:cubicBezTo>
                    <a:pt x="329" y="5825"/>
                    <a:pt x="404" y="5781"/>
                    <a:pt x="447" y="5707"/>
                  </a:cubicBezTo>
                  <a:lnTo>
                    <a:pt x="3141" y="314"/>
                  </a:lnTo>
                  <a:cubicBezTo>
                    <a:pt x="3194" y="207"/>
                    <a:pt x="3152" y="78"/>
                    <a:pt x="3044" y="24"/>
                  </a:cubicBezTo>
                  <a:cubicBezTo>
                    <a:pt x="3011" y="8"/>
                    <a:pt x="2977" y="0"/>
                    <a:pt x="29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75" name="Google Shape;475;p35"/>
          <p:cNvSpPr/>
          <p:nvPr/>
        </p:nvSpPr>
        <p:spPr>
          <a:xfrm>
            <a:off x="1740547" y="4414587"/>
            <a:ext cx="196413" cy="193905"/>
          </a:xfrm>
          <a:custGeom>
            <a:avLst/>
            <a:gdLst/>
            <a:ahLst/>
            <a:cxnLst/>
            <a:rect l="l" t="t" r="r" b="b"/>
            <a:pathLst>
              <a:path w="3426" h="3383" extrusionOk="0">
                <a:moveTo>
                  <a:pt x="1713" y="0"/>
                </a:moveTo>
                <a:cubicBezTo>
                  <a:pt x="1670" y="0"/>
                  <a:pt x="1627" y="22"/>
                  <a:pt x="1603" y="65"/>
                </a:cubicBezTo>
                <a:lnTo>
                  <a:pt x="1087" y="1011"/>
                </a:lnTo>
                <a:cubicBezTo>
                  <a:pt x="1070" y="1033"/>
                  <a:pt x="1055" y="1055"/>
                  <a:pt x="1033" y="1065"/>
                </a:cubicBezTo>
                <a:lnTo>
                  <a:pt x="87" y="1581"/>
                </a:lnTo>
                <a:cubicBezTo>
                  <a:pt x="0" y="1630"/>
                  <a:pt x="0" y="1753"/>
                  <a:pt x="87" y="1802"/>
                </a:cubicBezTo>
                <a:lnTo>
                  <a:pt x="1033" y="2318"/>
                </a:lnTo>
                <a:cubicBezTo>
                  <a:pt x="1055" y="2328"/>
                  <a:pt x="1070" y="2350"/>
                  <a:pt x="1087" y="2372"/>
                </a:cubicBezTo>
                <a:lnTo>
                  <a:pt x="1603" y="3318"/>
                </a:lnTo>
                <a:cubicBezTo>
                  <a:pt x="1627" y="3361"/>
                  <a:pt x="1670" y="3383"/>
                  <a:pt x="1713" y="3383"/>
                </a:cubicBezTo>
                <a:cubicBezTo>
                  <a:pt x="1756" y="3383"/>
                  <a:pt x="1799" y="3361"/>
                  <a:pt x="1822" y="3318"/>
                </a:cubicBezTo>
                <a:lnTo>
                  <a:pt x="2339" y="2372"/>
                </a:lnTo>
                <a:cubicBezTo>
                  <a:pt x="2350" y="2350"/>
                  <a:pt x="2371" y="2328"/>
                  <a:pt x="2388" y="2318"/>
                </a:cubicBezTo>
                <a:lnTo>
                  <a:pt x="3334" y="1802"/>
                </a:lnTo>
                <a:cubicBezTo>
                  <a:pt x="3425" y="1753"/>
                  <a:pt x="3425" y="1630"/>
                  <a:pt x="3334" y="1581"/>
                </a:cubicBezTo>
                <a:lnTo>
                  <a:pt x="2388" y="1065"/>
                </a:lnTo>
                <a:cubicBezTo>
                  <a:pt x="2371" y="1055"/>
                  <a:pt x="2350" y="1033"/>
                  <a:pt x="2339" y="1011"/>
                </a:cubicBezTo>
                <a:lnTo>
                  <a:pt x="1822" y="65"/>
                </a:lnTo>
                <a:cubicBezTo>
                  <a:pt x="1799" y="22"/>
                  <a:pt x="1756" y="0"/>
                  <a:pt x="1713" y="0"/>
                </a:cubicBezTo>
                <a:close/>
              </a:path>
            </a:pathLst>
          </a:custGeom>
          <a:solidFill>
            <a:schemeClr val="accen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76" name="Google Shape;476;p35"/>
          <p:cNvSpPr/>
          <p:nvPr/>
        </p:nvSpPr>
        <p:spPr>
          <a:xfrm>
            <a:off x="936463" y="2554887"/>
            <a:ext cx="196413" cy="193905"/>
          </a:xfrm>
          <a:custGeom>
            <a:avLst/>
            <a:gdLst/>
            <a:ahLst/>
            <a:cxnLst/>
            <a:rect l="l" t="t" r="r" b="b"/>
            <a:pathLst>
              <a:path w="3426" h="3383" extrusionOk="0">
                <a:moveTo>
                  <a:pt x="1713" y="0"/>
                </a:moveTo>
                <a:cubicBezTo>
                  <a:pt x="1670" y="0"/>
                  <a:pt x="1627" y="22"/>
                  <a:pt x="1603" y="65"/>
                </a:cubicBezTo>
                <a:lnTo>
                  <a:pt x="1087" y="1011"/>
                </a:lnTo>
                <a:cubicBezTo>
                  <a:pt x="1070" y="1033"/>
                  <a:pt x="1055" y="1055"/>
                  <a:pt x="1033" y="1065"/>
                </a:cubicBezTo>
                <a:lnTo>
                  <a:pt x="87" y="1581"/>
                </a:lnTo>
                <a:cubicBezTo>
                  <a:pt x="0" y="1630"/>
                  <a:pt x="0" y="1753"/>
                  <a:pt x="87" y="1802"/>
                </a:cubicBezTo>
                <a:lnTo>
                  <a:pt x="1033" y="2318"/>
                </a:lnTo>
                <a:cubicBezTo>
                  <a:pt x="1055" y="2328"/>
                  <a:pt x="1070" y="2350"/>
                  <a:pt x="1087" y="2372"/>
                </a:cubicBezTo>
                <a:lnTo>
                  <a:pt x="1603" y="3318"/>
                </a:lnTo>
                <a:cubicBezTo>
                  <a:pt x="1627" y="3361"/>
                  <a:pt x="1670" y="3383"/>
                  <a:pt x="1713" y="3383"/>
                </a:cubicBezTo>
                <a:cubicBezTo>
                  <a:pt x="1756" y="3383"/>
                  <a:pt x="1799" y="3361"/>
                  <a:pt x="1822" y="3318"/>
                </a:cubicBezTo>
                <a:lnTo>
                  <a:pt x="2339" y="2372"/>
                </a:lnTo>
                <a:cubicBezTo>
                  <a:pt x="2350" y="2350"/>
                  <a:pt x="2371" y="2328"/>
                  <a:pt x="2388" y="2318"/>
                </a:cubicBezTo>
                <a:lnTo>
                  <a:pt x="3334" y="1802"/>
                </a:lnTo>
                <a:cubicBezTo>
                  <a:pt x="3425" y="1753"/>
                  <a:pt x="3425" y="1630"/>
                  <a:pt x="3334" y="1581"/>
                </a:cubicBezTo>
                <a:lnTo>
                  <a:pt x="2388" y="1065"/>
                </a:lnTo>
                <a:cubicBezTo>
                  <a:pt x="2371" y="1055"/>
                  <a:pt x="2350" y="1033"/>
                  <a:pt x="2339" y="1011"/>
                </a:cubicBezTo>
                <a:lnTo>
                  <a:pt x="1822" y="65"/>
                </a:lnTo>
                <a:cubicBezTo>
                  <a:pt x="1799" y="22"/>
                  <a:pt x="1756" y="0"/>
                  <a:pt x="1713" y="0"/>
                </a:cubicBezTo>
                <a:close/>
              </a:path>
            </a:pathLst>
          </a:custGeom>
          <a:solidFill>
            <a:schemeClr val="accent4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77" name="Google Shape;477;p35"/>
          <p:cNvSpPr/>
          <p:nvPr/>
        </p:nvSpPr>
        <p:spPr>
          <a:xfrm rot="5400000" flipH="1">
            <a:off x="2289164" y="-648030"/>
            <a:ext cx="315646" cy="2366072"/>
          </a:xfrm>
          <a:custGeom>
            <a:avLst/>
            <a:gdLst/>
            <a:ahLst/>
            <a:cxnLst/>
            <a:rect l="l" t="t" r="r" b="b"/>
            <a:pathLst>
              <a:path w="6662" h="25443" extrusionOk="0">
                <a:moveTo>
                  <a:pt x="1" y="1"/>
                </a:moveTo>
                <a:lnTo>
                  <a:pt x="4366" y="4366"/>
                </a:lnTo>
                <a:lnTo>
                  <a:pt x="70" y="8662"/>
                </a:lnTo>
                <a:lnTo>
                  <a:pt x="4317" y="12915"/>
                </a:lnTo>
                <a:lnTo>
                  <a:pt x="150" y="17082"/>
                </a:lnTo>
                <a:lnTo>
                  <a:pt x="4317" y="21244"/>
                </a:lnTo>
                <a:lnTo>
                  <a:pt x="118" y="25443"/>
                </a:lnTo>
                <a:lnTo>
                  <a:pt x="2414" y="25443"/>
                </a:lnTo>
                <a:lnTo>
                  <a:pt x="6614" y="21244"/>
                </a:lnTo>
                <a:lnTo>
                  <a:pt x="2446" y="17082"/>
                </a:lnTo>
                <a:lnTo>
                  <a:pt x="6614" y="12915"/>
                </a:lnTo>
                <a:lnTo>
                  <a:pt x="2361" y="8662"/>
                </a:lnTo>
                <a:lnTo>
                  <a:pt x="6662" y="4366"/>
                </a:lnTo>
                <a:lnTo>
                  <a:pt x="2296" y="1"/>
                </a:lnTo>
                <a:close/>
              </a:path>
            </a:pathLst>
          </a:custGeom>
          <a:solidFill>
            <a:schemeClr val="accen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36945" y="1346848"/>
            <a:ext cx="7585926" cy="95263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4800" b="0" i="0" u="none" strike="noStrike" kern="0" cap="none" spc="0" normalizeH="0" baseline="0" noProof="0" dirty="0">
              <a:ln w="0"/>
              <a:solidFill>
                <a:srgbClr val="C00000"/>
              </a:solidFill>
              <a:effectLst>
                <a:reflection blurRad="6350" stA="53000" endA="300" endPos="35500" dir="5400000" sy="-90000" algn="bl" rotWithShape="0"/>
              </a:effectLst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43305" y="1465184"/>
            <a:ext cx="7063314" cy="1912896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800" b="1" i="0" u="none" strike="noStrike" kern="0" cap="none" spc="0" normalizeH="0" baseline="0" noProof="0" dirty="0" smtClean="0">
                <a:ln w="0"/>
                <a:solidFill>
                  <a:srgbClr val="7030A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CẢM</a:t>
            </a:r>
            <a:r>
              <a:rPr kumimoji="0" lang="en-US" sz="4800" b="1" i="0" u="none" strike="noStrike" kern="0" cap="none" spc="0" normalizeH="0" noProof="0" dirty="0" smtClean="0">
                <a:ln w="0"/>
                <a:solidFill>
                  <a:srgbClr val="7030A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ƠN CÁC EM ĐÃ CHÚ Ý BÀI GIẢNG!</a:t>
            </a:r>
            <a:endParaRPr kumimoji="0" lang="en-US" sz="4800" b="1" i="0" u="none" strike="noStrike" kern="0" cap="none" spc="0" normalizeH="0" baseline="0" noProof="0" dirty="0">
              <a:ln w="0"/>
              <a:solidFill>
                <a:srgbClr val="7030A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7137217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4" name="Google Shape;484;p36"/>
          <p:cNvGrpSpPr/>
          <p:nvPr/>
        </p:nvGrpSpPr>
        <p:grpSpPr>
          <a:xfrm>
            <a:off x="8373116" y="1907904"/>
            <a:ext cx="537253" cy="476192"/>
            <a:chOff x="8373116" y="1907904"/>
            <a:chExt cx="537253" cy="476192"/>
          </a:xfrm>
        </p:grpSpPr>
        <p:sp>
          <p:nvSpPr>
            <p:cNvPr id="485" name="Google Shape;485;p36"/>
            <p:cNvSpPr/>
            <p:nvPr/>
          </p:nvSpPr>
          <p:spPr>
            <a:xfrm>
              <a:off x="8373116" y="1907904"/>
              <a:ext cx="537253" cy="476192"/>
            </a:xfrm>
            <a:custGeom>
              <a:avLst/>
              <a:gdLst/>
              <a:ahLst/>
              <a:cxnLst/>
              <a:rect l="l" t="t" r="r" b="b"/>
              <a:pathLst>
                <a:path w="10620" h="9413" extrusionOk="0">
                  <a:moveTo>
                    <a:pt x="1691" y="1"/>
                  </a:moveTo>
                  <a:cubicBezTo>
                    <a:pt x="1352" y="1"/>
                    <a:pt x="1077" y="91"/>
                    <a:pt x="887" y="281"/>
                  </a:cubicBezTo>
                  <a:cubicBezTo>
                    <a:pt x="0" y="1163"/>
                    <a:pt x="1269" y="3862"/>
                    <a:pt x="3710" y="6309"/>
                  </a:cubicBezTo>
                  <a:cubicBezTo>
                    <a:pt x="5627" y="8222"/>
                    <a:pt x="7697" y="9412"/>
                    <a:pt x="8929" y="9412"/>
                  </a:cubicBezTo>
                  <a:cubicBezTo>
                    <a:pt x="9269" y="9412"/>
                    <a:pt x="9545" y="9322"/>
                    <a:pt x="9737" y="9131"/>
                  </a:cubicBezTo>
                  <a:cubicBezTo>
                    <a:pt x="10619" y="8250"/>
                    <a:pt x="9356" y="5550"/>
                    <a:pt x="6909" y="3110"/>
                  </a:cubicBezTo>
                  <a:cubicBezTo>
                    <a:pt x="4995" y="1192"/>
                    <a:pt x="2922" y="1"/>
                    <a:pt x="1691" y="1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36"/>
            <p:cNvSpPr/>
            <p:nvPr/>
          </p:nvSpPr>
          <p:spPr>
            <a:xfrm>
              <a:off x="8373116" y="1907904"/>
              <a:ext cx="537253" cy="476192"/>
            </a:xfrm>
            <a:custGeom>
              <a:avLst/>
              <a:gdLst/>
              <a:ahLst/>
              <a:cxnLst/>
              <a:rect l="l" t="t" r="r" b="b"/>
              <a:pathLst>
                <a:path w="10620" h="9413" extrusionOk="0">
                  <a:moveTo>
                    <a:pt x="8930" y="1"/>
                  </a:moveTo>
                  <a:cubicBezTo>
                    <a:pt x="7698" y="1"/>
                    <a:pt x="5628" y="1192"/>
                    <a:pt x="3710" y="3110"/>
                  </a:cubicBezTo>
                  <a:cubicBezTo>
                    <a:pt x="1269" y="5550"/>
                    <a:pt x="0" y="8250"/>
                    <a:pt x="887" y="9131"/>
                  </a:cubicBezTo>
                  <a:cubicBezTo>
                    <a:pt x="1077" y="9322"/>
                    <a:pt x="1353" y="9412"/>
                    <a:pt x="1692" y="9412"/>
                  </a:cubicBezTo>
                  <a:cubicBezTo>
                    <a:pt x="2923" y="9412"/>
                    <a:pt x="4996" y="8222"/>
                    <a:pt x="6909" y="6309"/>
                  </a:cubicBezTo>
                  <a:cubicBezTo>
                    <a:pt x="9356" y="3862"/>
                    <a:pt x="10619" y="1163"/>
                    <a:pt x="9737" y="281"/>
                  </a:cubicBezTo>
                  <a:cubicBezTo>
                    <a:pt x="9545" y="91"/>
                    <a:pt x="9269" y="1"/>
                    <a:pt x="8930" y="1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87" name="Google Shape;487;p36"/>
          <p:cNvGrpSpPr/>
          <p:nvPr/>
        </p:nvGrpSpPr>
        <p:grpSpPr>
          <a:xfrm>
            <a:off x="187543" y="670342"/>
            <a:ext cx="653554" cy="629939"/>
            <a:chOff x="8272652" y="1892288"/>
            <a:chExt cx="827703" cy="797795"/>
          </a:xfrm>
        </p:grpSpPr>
        <p:sp>
          <p:nvSpPr>
            <p:cNvPr id="488" name="Google Shape;488;p36"/>
            <p:cNvSpPr/>
            <p:nvPr/>
          </p:nvSpPr>
          <p:spPr>
            <a:xfrm rot="-10256884" flipH="1">
              <a:off x="8321370" y="1952555"/>
              <a:ext cx="730268" cy="677110"/>
            </a:xfrm>
            <a:custGeom>
              <a:avLst/>
              <a:gdLst/>
              <a:ahLst/>
              <a:cxnLst/>
              <a:rect l="l" t="t" r="r" b="b"/>
              <a:pathLst>
                <a:path w="19109" h="17718" extrusionOk="0">
                  <a:moveTo>
                    <a:pt x="9539" y="0"/>
                  </a:moveTo>
                  <a:cubicBezTo>
                    <a:pt x="5304" y="0"/>
                    <a:pt x="1559" y="3052"/>
                    <a:pt x="822" y="7370"/>
                  </a:cubicBezTo>
                  <a:cubicBezTo>
                    <a:pt x="0" y="12194"/>
                    <a:pt x="3247" y="16769"/>
                    <a:pt x="8070" y="17591"/>
                  </a:cubicBezTo>
                  <a:cubicBezTo>
                    <a:pt x="8572" y="17677"/>
                    <a:pt x="9071" y="17718"/>
                    <a:pt x="9564" y="17718"/>
                  </a:cubicBezTo>
                  <a:cubicBezTo>
                    <a:pt x="13804" y="17718"/>
                    <a:pt x="17554" y="14665"/>
                    <a:pt x="18286" y="10344"/>
                  </a:cubicBezTo>
                  <a:cubicBezTo>
                    <a:pt x="19109" y="5521"/>
                    <a:pt x="15861" y="945"/>
                    <a:pt x="11038" y="128"/>
                  </a:cubicBezTo>
                  <a:cubicBezTo>
                    <a:pt x="10535" y="42"/>
                    <a:pt x="10033" y="0"/>
                    <a:pt x="953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36"/>
            <p:cNvSpPr/>
            <p:nvPr/>
          </p:nvSpPr>
          <p:spPr>
            <a:xfrm rot="-10256884" flipH="1">
              <a:off x="8328924" y="1944223"/>
              <a:ext cx="715135" cy="693925"/>
            </a:xfrm>
            <a:custGeom>
              <a:avLst/>
              <a:gdLst/>
              <a:ahLst/>
              <a:cxnLst/>
              <a:rect l="l" t="t" r="r" b="b"/>
              <a:pathLst>
                <a:path w="18713" h="18158" extrusionOk="0">
                  <a:moveTo>
                    <a:pt x="9340" y="436"/>
                  </a:moveTo>
                  <a:cubicBezTo>
                    <a:pt x="9824" y="436"/>
                    <a:pt x="10319" y="479"/>
                    <a:pt x="10808" y="566"/>
                  </a:cubicBezTo>
                  <a:cubicBezTo>
                    <a:pt x="13082" y="953"/>
                    <a:pt x="15067" y="2199"/>
                    <a:pt x="16405" y="4082"/>
                  </a:cubicBezTo>
                  <a:cubicBezTo>
                    <a:pt x="17739" y="5963"/>
                    <a:pt x="18260" y="8254"/>
                    <a:pt x="17873" y="10528"/>
                  </a:cubicBezTo>
                  <a:cubicBezTo>
                    <a:pt x="17486" y="12803"/>
                    <a:pt x="16238" y="14793"/>
                    <a:pt x="14357" y="16126"/>
                  </a:cubicBezTo>
                  <a:cubicBezTo>
                    <a:pt x="12875" y="17176"/>
                    <a:pt x="11149" y="17724"/>
                    <a:pt x="9375" y="17724"/>
                  </a:cubicBezTo>
                  <a:cubicBezTo>
                    <a:pt x="8889" y="17724"/>
                    <a:pt x="8399" y="17682"/>
                    <a:pt x="7910" y="17599"/>
                  </a:cubicBezTo>
                  <a:cubicBezTo>
                    <a:pt x="5630" y="17212"/>
                    <a:pt x="3646" y="15959"/>
                    <a:pt x="2312" y="14076"/>
                  </a:cubicBezTo>
                  <a:cubicBezTo>
                    <a:pt x="974" y="12195"/>
                    <a:pt x="453" y="9904"/>
                    <a:pt x="840" y="7631"/>
                  </a:cubicBezTo>
                  <a:cubicBezTo>
                    <a:pt x="1227" y="5356"/>
                    <a:pt x="2480" y="3366"/>
                    <a:pt x="4361" y="2033"/>
                  </a:cubicBezTo>
                  <a:cubicBezTo>
                    <a:pt x="5835" y="985"/>
                    <a:pt x="7565" y="436"/>
                    <a:pt x="9340" y="436"/>
                  </a:cubicBezTo>
                  <a:close/>
                  <a:moveTo>
                    <a:pt x="9347" y="1"/>
                  </a:moveTo>
                  <a:cubicBezTo>
                    <a:pt x="7479" y="1"/>
                    <a:pt x="5659" y="575"/>
                    <a:pt x="4108" y="1678"/>
                  </a:cubicBezTo>
                  <a:cubicBezTo>
                    <a:pt x="2130" y="3075"/>
                    <a:pt x="818" y="5167"/>
                    <a:pt x="409" y="7554"/>
                  </a:cubicBezTo>
                  <a:cubicBezTo>
                    <a:pt x="1" y="9947"/>
                    <a:pt x="549" y="12351"/>
                    <a:pt x="1952" y="14329"/>
                  </a:cubicBezTo>
                  <a:cubicBezTo>
                    <a:pt x="3356" y="16309"/>
                    <a:pt x="5441" y="17620"/>
                    <a:pt x="7835" y="18029"/>
                  </a:cubicBezTo>
                  <a:cubicBezTo>
                    <a:pt x="8351" y="18115"/>
                    <a:pt x="8867" y="18158"/>
                    <a:pt x="9377" y="18158"/>
                  </a:cubicBezTo>
                  <a:cubicBezTo>
                    <a:pt x="11238" y="18158"/>
                    <a:pt x="13055" y="17582"/>
                    <a:pt x="14610" y="16486"/>
                  </a:cubicBezTo>
                  <a:cubicBezTo>
                    <a:pt x="16583" y="15083"/>
                    <a:pt x="17900" y="12991"/>
                    <a:pt x="18303" y="10604"/>
                  </a:cubicBezTo>
                  <a:cubicBezTo>
                    <a:pt x="18712" y="8211"/>
                    <a:pt x="18164" y="5807"/>
                    <a:pt x="16760" y="3829"/>
                  </a:cubicBezTo>
                  <a:cubicBezTo>
                    <a:pt x="15357" y="1850"/>
                    <a:pt x="13270" y="538"/>
                    <a:pt x="10878" y="129"/>
                  </a:cubicBezTo>
                  <a:cubicBezTo>
                    <a:pt x="10367" y="43"/>
                    <a:pt x="9855" y="1"/>
                    <a:pt x="93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36"/>
            <p:cNvSpPr/>
            <p:nvPr/>
          </p:nvSpPr>
          <p:spPr>
            <a:xfrm rot="-10256884" flipH="1">
              <a:off x="8330422" y="2235038"/>
              <a:ext cx="698855" cy="395344"/>
            </a:xfrm>
            <a:custGeom>
              <a:avLst/>
              <a:gdLst/>
              <a:ahLst/>
              <a:cxnLst/>
              <a:rect l="l" t="t" r="r" b="b"/>
              <a:pathLst>
                <a:path w="18287" h="10345" extrusionOk="0">
                  <a:moveTo>
                    <a:pt x="8717" y="0"/>
                  </a:moveTo>
                  <a:cubicBezTo>
                    <a:pt x="4482" y="0"/>
                    <a:pt x="737" y="3052"/>
                    <a:pt x="0" y="7370"/>
                  </a:cubicBezTo>
                  <a:lnTo>
                    <a:pt x="17464" y="10344"/>
                  </a:lnTo>
                  <a:cubicBezTo>
                    <a:pt x="18287" y="5521"/>
                    <a:pt x="15039" y="945"/>
                    <a:pt x="10216" y="128"/>
                  </a:cubicBezTo>
                  <a:cubicBezTo>
                    <a:pt x="9713" y="42"/>
                    <a:pt x="9211" y="0"/>
                    <a:pt x="87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36"/>
            <p:cNvSpPr/>
            <p:nvPr/>
          </p:nvSpPr>
          <p:spPr>
            <a:xfrm rot="-10256884" flipH="1">
              <a:off x="8321877" y="2225393"/>
              <a:ext cx="699925" cy="412197"/>
            </a:xfrm>
            <a:custGeom>
              <a:avLst/>
              <a:gdLst/>
              <a:ahLst/>
              <a:cxnLst/>
              <a:rect l="l" t="t" r="r" b="b"/>
              <a:pathLst>
                <a:path w="18315" h="10786" extrusionOk="0">
                  <a:moveTo>
                    <a:pt x="8939" y="441"/>
                  </a:moveTo>
                  <a:cubicBezTo>
                    <a:pt x="9427" y="441"/>
                    <a:pt x="9919" y="482"/>
                    <a:pt x="10410" y="566"/>
                  </a:cubicBezTo>
                  <a:cubicBezTo>
                    <a:pt x="12684" y="953"/>
                    <a:pt x="14669" y="2199"/>
                    <a:pt x="16007" y="4082"/>
                  </a:cubicBezTo>
                  <a:cubicBezTo>
                    <a:pt x="17297" y="5904"/>
                    <a:pt x="17830" y="8108"/>
                    <a:pt x="17508" y="10313"/>
                  </a:cubicBezTo>
                  <a:lnTo>
                    <a:pt x="484" y="7415"/>
                  </a:lnTo>
                  <a:cubicBezTo>
                    <a:pt x="909" y="5232"/>
                    <a:pt x="2140" y="3323"/>
                    <a:pt x="3963" y="2033"/>
                  </a:cubicBezTo>
                  <a:cubicBezTo>
                    <a:pt x="5439" y="987"/>
                    <a:pt x="7164" y="441"/>
                    <a:pt x="8939" y="441"/>
                  </a:cubicBezTo>
                  <a:close/>
                  <a:moveTo>
                    <a:pt x="8949" y="1"/>
                  </a:moveTo>
                  <a:cubicBezTo>
                    <a:pt x="7081" y="1"/>
                    <a:pt x="5261" y="575"/>
                    <a:pt x="3710" y="1678"/>
                  </a:cubicBezTo>
                  <a:cubicBezTo>
                    <a:pt x="1732" y="3075"/>
                    <a:pt x="420" y="5167"/>
                    <a:pt x="11" y="7554"/>
                  </a:cubicBezTo>
                  <a:cubicBezTo>
                    <a:pt x="0" y="7614"/>
                    <a:pt x="17" y="7673"/>
                    <a:pt x="49" y="7721"/>
                  </a:cubicBezTo>
                  <a:cubicBezTo>
                    <a:pt x="82" y="7770"/>
                    <a:pt x="135" y="7802"/>
                    <a:pt x="189" y="7807"/>
                  </a:cubicBezTo>
                  <a:lnTo>
                    <a:pt x="17652" y="10781"/>
                  </a:lnTo>
                  <a:cubicBezTo>
                    <a:pt x="17669" y="10781"/>
                    <a:pt x="17679" y="10786"/>
                    <a:pt x="17690" y="10786"/>
                  </a:cubicBezTo>
                  <a:cubicBezTo>
                    <a:pt x="17739" y="10786"/>
                    <a:pt x="17781" y="10770"/>
                    <a:pt x="17819" y="10743"/>
                  </a:cubicBezTo>
                  <a:cubicBezTo>
                    <a:pt x="17868" y="10711"/>
                    <a:pt x="17895" y="10657"/>
                    <a:pt x="17905" y="10604"/>
                  </a:cubicBezTo>
                  <a:cubicBezTo>
                    <a:pt x="18314" y="8211"/>
                    <a:pt x="17766" y="5807"/>
                    <a:pt x="16362" y="3829"/>
                  </a:cubicBezTo>
                  <a:cubicBezTo>
                    <a:pt x="14959" y="1850"/>
                    <a:pt x="12872" y="538"/>
                    <a:pt x="10480" y="129"/>
                  </a:cubicBezTo>
                  <a:cubicBezTo>
                    <a:pt x="9969" y="43"/>
                    <a:pt x="9457" y="1"/>
                    <a:pt x="89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92" name="Google Shape;492;p36"/>
          <p:cNvGrpSpPr/>
          <p:nvPr/>
        </p:nvGrpSpPr>
        <p:grpSpPr>
          <a:xfrm rot="5400000">
            <a:off x="61191" y="4111977"/>
            <a:ext cx="772426" cy="519717"/>
            <a:chOff x="8286630" y="1495902"/>
            <a:chExt cx="772426" cy="519717"/>
          </a:xfrm>
        </p:grpSpPr>
        <p:sp>
          <p:nvSpPr>
            <p:cNvPr id="493" name="Google Shape;493;p36"/>
            <p:cNvSpPr/>
            <p:nvPr/>
          </p:nvSpPr>
          <p:spPr>
            <a:xfrm rot="-10256884" flipH="1">
              <a:off x="8323180" y="1558112"/>
              <a:ext cx="698893" cy="395344"/>
            </a:xfrm>
            <a:custGeom>
              <a:avLst/>
              <a:gdLst/>
              <a:ahLst/>
              <a:cxnLst/>
              <a:rect l="l" t="t" r="r" b="b"/>
              <a:pathLst>
                <a:path w="18288" h="10345" extrusionOk="0">
                  <a:moveTo>
                    <a:pt x="8723" y="1"/>
                  </a:moveTo>
                  <a:cubicBezTo>
                    <a:pt x="4484" y="1"/>
                    <a:pt x="737" y="3052"/>
                    <a:pt x="1" y="7372"/>
                  </a:cubicBezTo>
                  <a:lnTo>
                    <a:pt x="17464" y="10345"/>
                  </a:lnTo>
                  <a:cubicBezTo>
                    <a:pt x="18288" y="5521"/>
                    <a:pt x="15045" y="947"/>
                    <a:pt x="10222" y="128"/>
                  </a:cubicBezTo>
                  <a:cubicBezTo>
                    <a:pt x="9719" y="43"/>
                    <a:pt x="9217" y="1"/>
                    <a:pt x="872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36"/>
            <p:cNvSpPr/>
            <p:nvPr/>
          </p:nvSpPr>
          <p:spPr>
            <a:xfrm rot="-10256884" flipH="1">
              <a:off x="8314588" y="1549700"/>
              <a:ext cx="716511" cy="412121"/>
            </a:xfrm>
            <a:custGeom>
              <a:avLst/>
              <a:gdLst/>
              <a:ahLst/>
              <a:cxnLst/>
              <a:rect l="l" t="t" r="r" b="b"/>
              <a:pathLst>
                <a:path w="18749" h="10784" extrusionOk="0">
                  <a:moveTo>
                    <a:pt x="8941" y="437"/>
                  </a:moveTo>
                  <a:cubicBezTo>
                    <a:pt x="9429" y="437"/>
                    <a:pt x="9920" y="478"/>
                    <a:pt x="10410" y="562"/>
                  </a:cubicBezTo>
                  <a:cubicBezTo>
                    <a:pt x="12684" y="949"/>
                    <a:pt x="14674" y="2197"/>
                    <a:pt x="16007" y="4078"/>
                  </a:cubicBezTo>
                  <a:cubicBezTo>
                    <a:pt x="17297" y="5900"/>
                    <a:pt x="17830" y="8106"/>
                    <a:pt x="17513" y="10310"/>
                  </a:cubicBezTo>
                  <a:lnTo>
                    <a:pt x="484" y="7411"/>
                  </a:lnTo>
                  <a:cubicBezTo>
                    <a:pt x="909" y="5229"/>
                    <a:pt x="2140" y="3320"/>
                    <a:pt x="3963" y="2029"/>
                  </a:cubicBezTo>
                  <a:cubicBezTo>
                    <a:pt x="5439" y="983"/>
                    <a:pt x="7167" y="437"/>
                    <a:pt x="8941" y="437"/>
                  </a:cubicBezTo>
                  <a:close/>
                  <a:moveTo>
                    <a:pt x="8936" y="0"/>
                  </a:moveTo>
                  <a:cubicBezTo>
                    <a:pt x="7073" y="0"/>
                    <a:pt x="5261" y="575"/>
                    <a:pt x="3710" y="1674"/>
                  </a:cubicBezTo>
                  <a:cubicBezTo>
                    <a:pt x="1732" y="3078"/>
                    <a:pt x="420" y="5165"/>
                    <a:pt x="10" y="7552"/>
                  </a:cubicBezTo>
                  <a:cubicBezTo>
                    <a:pt x="0" y="7610"/>
                    <a:pt x="16" y="7670"/>
                    <a:pt x="48" y="7719"/>
                  </a:cubicBezTo>
                  <a:cubicBezTo>
                    <a:pt x="80" y="7766"/>
                    <a:pt x="134" y="7799"/>
                    <a:pt x="194" y="7804"/>
                  </a:cubicBezTo>
                  <a:lnTo>
                    <a:pt x="17657" y="10778"/>
                  </a:lnTo>
                  <a:cubicBezTo>
                    <a:pt x="17669" y="10783"/>
                    <a:pt x="17679" y="10783"/>
                    <a:pt x="17689" y="10783"/>
                  </a:cubicBezTo>
                  <a:cubicBezTo>
                    <a:pt x="17798" y="10783"/>
                    <a:pt x="17888" y="10707"/>
                    <a:pt x="17910" y="10600"/>
                  </a:cubicBezTo>
                  <a:cubicBezTo>
                    <a:pt x="18749" y="5664"/>
                    <a:pt x="15416" y="971"/>
                    <a:pt x="10485" y="132"/>
                  </a:cubicBezTo>
                  <a:cubicBezTo>
                    <a:pt x="9968" y="44"/>
                    <a:pt x="9450" y="0"/>
                    <a:pt x="89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36"/>
            <p:cNvSpPr/>
            <p:nvPr/>
          </p:nvSpPr>
          <p:spPr>
            <a:xfrm rot="-10256884" flipH="1">
              <a:off x="8578932" y="1520949"/>
              <a:ext cx="195857" cy="181602"/>
            </a:xfrm>
            <a:custGeom>
              <a:avLst/>
              <a:gdLst/>
              <a:ahLst/>
              <a:cxnLst/>
              <a:rect l="l" t="t" r="r" b="b"/>
              <a:pathLst>
                <a:path w="5125" h="4752" extrusionOk="0">
                  <a:moveTo>
                    <a:pt x="2561" y="0"/>
                  </a:moveTo>
                  <a:cubicBezTo>
                    <a:pt x="1422" y="0"/>
                    <a:pt x="419" y="819"/>
                    <a:pt x="221" y="1975"/>
                  </a:cubicBezTo>
                  <a:cubicBezTo>
                    <a:pt x="0" y="3271"/>
                    <a:pt x="871" y="4497"/>
                    <a:pt x="2167" y="4717"/>
                  </a:cubicBezTo>
                  <a:cubicBezTo>
                    <a:pt x="2302" y="4740"/>
                    <a:pt x="2436" y="4751"/>
                    <a:pt x="2568" y="4751"/>
                  </a:cubicBezTo>
                  <a:cubicBezTo>
                    <a:pt x="3702" y="4751"/>
                    <a:pt x="4706" y="3932"/>
                    <a:pt x="4904" y="2776"/>
                  </a:cubicBezTo>
                  <a:cubicBezTo>
                    <a:pt x="5125" y="1481"/>
                    <a:pt x="4254" y="255"/>
                    <a:pt x="2963" y="34"/>
                  </a:cubicBezTo>
                  <a:cubicBezTo>
                    <a:pt x="2828" y="11"/>
                    <a:pt x="2693" y="0"/>
                    <a:pt x="25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36"/>
            <p:cNvSpPr/>
            <p:nvPr/>
          </p:nvSpPr>
          <p:spPr>
            <a:xfrm rot="-10256884" flipH="1">
              <a:off x="8569943" y="1512207"/>
              <a:ext cx="209156" cy="198341"/>
            </a:xfrm>
            <a:custGeom>
              <a:avLst/>
              <a:gdLst/>
              <a:ahLst/>
              <a:cxnLst/>
              <a:rect l="l" t="t" r="r" b="b"/>
              <a:pathLst>
                <a:path w="5473" h="5190" extrusionOk="0">
                  <a:moveTo>
                    <a:pt x="2795" y="436"/>
                  </a:moveTo>
                  <a:cubicBezTo>
                    <a:pt x="2919" y="436"/>
                    <a:pt x="3038" y="447"/>
                    <a:pt x="3162" y="469"/>
                  </a:cubicBezTo>
                  <a:cubicBezTo>
                    <a:pt x="4333" y="667"/>
                    <a:pt x="5123" y="1785"/>
                    <a:pt x="4924" y="2958"/>
                  </a:cubicBezTo>
                  <a:cubicBezTo>
                    <a:pt x="4746" y="4007"/>
                    <a:pt x="3830" y="4752"/>
                    <a:pt x="2799" y="4752"/>
                  </a:cubicBezTo>
                  <a:cubicBezTo>
                    <a:pt x="2679" y="4752"/>
                    <a:pt x="2557" y="4742"/>
                    <a:pt x="2435" y="4721"/>
                  </a:cubicBezTo>
                  <a:cubicBezTo>
                    <a:pt x="1263" y="4522"/>
                    <a:pt x="472" y="3404"/>
                    <a:pt x="671" y="2231"/>
                  </a:cubicBezTo>
                  <a:cubicBezTo>
                    <a:pt x="854" y="1184"/>
                    <a:pt x="1768" y="436"/>
                    <a:pt x="2795" y="436"/>
                  </a:cubicBezTo>
                  <a:close/>
                  <a:moveTo>
                    <a:pt x="2797" y="0"/>
                  </a:moveTo>
                  <a:cubicBezTo>
                    <a:pt x="1554" y="0"/>
                    <a:pt x="459" y="895"/>
                    <a:pt x="241" y="2162"/>
                  </a:cubicBezTo>
                  <a:cubicBezTo>
                    <a:pt x="0" y="3571"/>
                    <a:pt x="956" y="4909"/>
                    <a:pt x="2365" y="5152"/>
                  </a:cubicBezTo>
                  <a:cubicBezTo>
                    <a:pt x="2510" y="5179"/>
                    <a:pt x="2656" y="5189"/>
                    <a:pt x="2800" y="5189"/>
                  </a:cubicBezTo>
                  <a:cubicBezTo>
                    <a:pt x="4043" y="5189"/>
                    <a:pt x="5140" y="4291"/>
                    <a:pt x="5355" y="3028"/>
                  </a:cubicBezTo>
                  <a:cubicBezTo>
                    <a:pt x="5473" y="2345"/>
                    <a:pt x="5317" y="1662"/>
                    <a:pt x="4914" y="1092"/>
                  </a:cubicBezTo>
                  <a:cubicBezTo>
                    <a:pt x="4517" y="527"/>
                    <a:pt x="3919" y="156"/>
                    <a:pt x="3237" y="38"/>
                  </a:cubicBezTo>
                  <a:cubicBezTo>
                    <a:pt x="3089" y="12"/>
                    <a:pt x="2942" y="0"/>
                    <a:pt x="27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97" name="Google Shape;497;p36"/>
          <p:cNvGrpSpPr/>
          <p:nvPr/>
        </p:nvGrpSpPr>
        <p:grpSpPr>
          <a:xfrm rot="10800000" flipH="1">
            <a:off x="8260271" y="3438481"/>
            <a:ext cx="775736" cy="858152"/>
            <a:chOff x="8279621" y="819010"/>
            <a:chExt cx="775736" cy="858152"/>
          </a:xfrm>
        </p:grpSpPr>
        <p:sp>
          <p:nvSpPr>
            <p:cNvPr id="498" name="Google Shape;498;p36"/>
            <p:cNvSpPr/>
            <p:nvPr/>
          </p:nvSpPr>
          <p:spPr>
            <a:xfrm rot="-10256884" flipH="1">
              <a:off x="8319716" y="1219612"/>
              <a:ext cx="698855" cy="395382"/>
            </a:xfrm>
            <a:custGeom>
              <a:avLst/>
              <a:gdLst/>
              <a:ahLst/>
              <a:cxnLst/>
              <a:rect l="l" t="t" r="r" b="b"/>
              <a:pathLst>
                <a:path w="18287" h="10346" extrusionOk="0">
                  <a:moveTo>
                    <a:pt x="8715" y="1"/>
                  </a:moveTo>
                  <a:cubicBezTo>
                    <a:pt x="4478" y="1"/>
                    <a:pt x="736" y="3053"/>
                    <a:pt x="0" y="7371"/>
                  </a:cubicBezTo>
                  <a:lnTo>
                    <a:pt x="17463" y="10345"/>
                  </a:lnTo>
                  <a:cubicBezTo>
                    <a:pt x="18287" y="5521"/>
                    <a:pt x="15039" y="946"/>
                    <a:pt x="10216" y="129"/>
                  </a:cubicBezTo>
                  <a:cubicBezTo>
                    <a:pt x="9712" y="43"/>
                    <a:pt x="9210" y="1"/>
                    <a:pt x="871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36"/>
            <p:cNvSpPr/>
            <p:nvPr/>
          </p:nvSpPr>
          <p:spPr>
            <a:xfrm rot="-10256884" flipH="1">
              <a:off x="8311079" y="1211258"/>
              <a:ext cx="716320" cy="412121"/>
            </a:xfrm>
            <a:custGeom>
              <a:avLst/>
              <a:gdLst/>
              <a:ahLst/>
              <a:cxnLst/>
              <a:rect l="l" t="t" r="r" b="b"/>
              <a:pathLst>
                <a:path w="18744" h="10784" extrusionOk="0">
                  <a:moveTo>
                    <a:pt x="8939" y="439"/>
                  </a:moveTo>
                  <a:cubicBezTo>
                    <a:pt x="9427" y="439"/>
                    <a:pt x="9919" y="480"/>
                    <a:pt x="10410" y="563"/>
                  </a:cubicBezTo>
                  <a:cubicBezTo>
                    <a:pt x="12684" y="950"/>
                    <a:pt x="14668" y="2197"/>
                    <a:pt x="16007" y="4080"/>
                  </a:cubicBezTo>
                  <a:cubicBezTo>
                    <a:pt x="17297" y="5902"/>
                    <a:pt x="17830" y="8106"/>
                    <a:pt x="17507" y="10311"/>
                  </a:cubicBezTo>
                  <a:lnTo>
                    <a:pt x="479" y="7413"/>
                  </a:lnTo>
                  <a:cubicBezTo>
                    <a:pt x="909" y="5229"/>
                    <a:pt x="2140" y="3321"/>
                    <a:pt x="3963" y="2030"/>
                  </a:cubicBezTo>
                  <a:cubicBezTo>
                    <a:pt x="5439" y="985"/>
                    <a:pt x="7163" y="439"/>
                    <a:pt x="8939" y="439"/>
                  </a:cubicBezTo>
                  <a:close/>
                  <a:moveTo>
                    <a:pt x="8936" y="1"/>
                  </a:moveTo>
                  <a:cubicBezTo>
                    <a:pt x="7073" y="1"/>
                    <a:pt x="5258" y="575"/>
                    <a:pt x="3710" y="1676"/>
                  </a:cubicBezTo>
                  <a:cubicBezTo>
                    <a:pt x="1732" y="3080"/>
                    <a:pt x="420" y="5165"/>
                    <a:pt x="11" y="7557"/>
                  </a:cubicBezTo>
                  <a:cubicBezTo>
                    <a:pt x="0" y="7612"/>
                    <a:pt x="16" y="7671"/>
                    <a:pt x="48" y="7719"/>
                  </a:cubicBezTo>
                  <a:cubicBezTo>
                    <a:pt x="80" y="7768"/>
                    <a:pt x="134" y="7800"/>
                    <a:pt x="189" y="7805"/>
                  </a:cubicBezTo>
                  <a:lnTo>
                    <a:pt x="17652" y="10778"/>
                  </a:lnTo>
                  <a:cubicBezTo>
                    <a:pt x="17669" y="10783"/>
                    <a:pt x="17679" y="10783"/>
                    <a:pt x="17689" y="10783"/>
                  </a:cubicBezTo>
                  <a:cubicBezTo>
                    <a:pt x="17798" y="10783"/>
                    <a:pt x="17888" y="10709"/>
                    <a:pt x="17905" y="10601"/>
                  </a:cubicBezTo>
                  <a:cubicBezTo>
                    <a:pt x="18744" y="5666"/>
                    <a:pt x="15416" y="971"/>
                    <a:pt x="10480" y="132"/>
                  </a:cubicBezTo>
                  <a:cubicBezTo>
                    <a:pt x="9965" y="44"/>
                    <a:pt x="9449" y="1"/>
                    <a:pt x="89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36"/>
            <p:cNvSpPr/>
            <p:nvPr/>
          </p:nvSpPr>
          <p:spPr>
            <a:xfrm rot="-10256884" flipH="1">
              <a:off x="8316213" y="881170"/>
              <a:ext cx="698664" cy="395306"/>
            </a:xfrm>
            <a:custGeom>
              <a:avLst/>
              <a:gdLst/>
              <a:ahLst/>
              <a:cxnLst/>
              <a:rect l="l" t="t" r="r" b="b"/>
              <a:pathLst>
                <a:path w="18282" h="10344" extrusionOk="0">
                  <a:moveTo>
                    <a:pt x="8715" y="0"/>
                  </a:moveTo>
                  <a:cubicBezTo>
                    <a:pt x="4477" y="0"/>
                    <a:pt x="731" y="3052"/>
                    <a:pt x="0" y="7370"/>
                  </a:cubicBezTo>
                  <a:lnTo>
                    <a:pt x="17463" y="10343"/>
                  </a:lnTo>
                  <a:cubicBezTo>
                    <a:pt x="18282" y="5521"/>
                    <a:pt x="15039" y="945"/>
                    <a:pt x="10216" y="128"/>
                  </a:cubicBezTo>
                  <a:cubicBezTo>
                    <a:pt x="9712" y="42"/>
                    <a:pt x="9210" y="0"/>
                    <a:pt x="87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36"/>
            <p:cNvSpPr/>
            <p:nvPr/>
          </p:nvSpPr>
          <p:spPr>
            <a:xfrm rot="-10256884" flipH="1">
              <a:off x="8307681" y="871482"/>
              <a:ext cx="699657" cy="412082"/>
            </a:xfrm>
            <a:custGeom>
              <a:avLst/>
              <a:gdLst/>
              <a:ahLst/>
              <a:cxnLst/>
              <a:rect l="l" t="t" r="r" b="b"/>
              <a:pathLst>
                <a:path w="18308" h="10783" extrusionOk="0">
                  <a:moveTo>
                    <a:pt x="8953" y="439"/>
                  </a:moveTo>
                  <a:cubicBezTo>
                    <a:pt x="9431" y="439"/>
                    <a:pt x="9916" y="479"/>
                    <a:pt x="10404" y="561"/>
                  </a:cubicBezTo>
                  <a:cubicBezTo>
                    <a:pt x="15029" y="1347"/>
                    <a:pt x="18173" y="5696"/>
                    <a:pt x="17507" y="10309"/>
                  </a:cubicBezTo>
                  <a:lnTo>
                    <a:pt x="479" y="7412"/>
                  </a:lnTo>
                  <a:cubicBezTo>
                    <a:pt x="1282" y="3319"/>
                    <a:pt x="4891" y="439"/>
                    <a:pt x="8953" y="439"/>
                  </a:cubicBezTo>
                  <a:close/>
                  <a:moveTo>
                    <a:pt x="8946" y="1"/>
                  </a:moveTo>
                  <a:cubicBezTo>
                    <a:pt x="4606" y="1"/>
                    <a:pt x="762" y="3136"/>
                    <a:pt x="11" y="7557"/>
                  </a:cubicBezTo>
                  <a:cubicBezTo>
                    <a:pt x="0" y="7611"/>
                    <a:pt x="11" y="7670"/>
                    <a:pt x="43" y="7718"/>
                  </a:cubicBezTo>
                  <a:cubicBezTo>
                    <a:pt x="80" y="7767"/>
                    <a:pt x="129" y="7799"/>
                    <a:pt x="189" y="7804"/>
                  </a:cubicBezTo>
                  <a:lnTo>
                    <a:pt x="17652" y="10778"/>
                  </a:lnTo>
                  <a:cubicBezTo>
                    <a:pt x="17662" y="10783"/>
                    <a:pt x="17674" y="10783"/>
                    <a:pt x="17689" y="10783"/>
                  </a:cubicBezTo>
                  <a:cubicBezTo>
                    <a:pt x="17791" y="10783"/>
                    <a:pt x="17883" y="10708"/>
                    <a:pt x="17905" y="10599"/>
                  </a:cubicBezTo>
                  <a:cubicBezTo>
                    <a:pt x="18308" y="8207"/>
                    <a:pt x="17759" y="5804"/>
                    <a:pt x="16362" y="3825"/>
                  </a:cubicBezTo>
                  <a:cubicBezTo>
                    <a:pt x="14959" y="1847"/>
                    <a:pt x="12867" y="534"/>
                    <a:pt x="10480" y="132"/>
                  </a:cubicBezTo>
                  <a:cubicBezTo>
                    <a:pt x="9965" y="43"/>
                    <a:pt x="9452" y="1"/>
                    <a:pt x="89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36"/>
            <p:cNvSpPr/>
            <p:nvPr/>
          </p:nvSpPr>
          <p:spPr>
            <a:xfrm rot="-10256884" flipH="1">
              <a:off x="8575417" y="1184959"/>
              <a:ext cx="195857" cy="181640"/>
            </a:xfrm>
            <a:custGeom>
              <a:avLst/>
              <a:gdLst/>
              <a:ahLst/>
              <a:cxnLst/>
              <a:rect l="l" t="t" r="r" b="b"/>
              <a:pathLst>
                <a:path w="5125" h="4753" extrusionOk="0">
                  <a:moveTo>
                    <a:pt x="2557" y="1"/>
                  </a:moveTo>
                  <a:cubicBezTo>
                    <a:pt x="1423" y="1"/>
                    <a:pt x="419" y="821"/>
                    <a:pt x="221" y="1981"/>
                  </a:cubicBezTo>
                  <a:cubicBezTo>
                    <a:pt x="1" y="3271"/>
                    <a:pt x="872" y="4497"/>
                    <a:pt x="2162" y="4718"/>
                  </a:cubicBezTo>
                  <a:cubicBezTo>
                    <a:pt x="2297" y="4741"/>
                    <a:pt x="2432" y="4752"/>
                    <a:pt x="2565" y="4752"/>
                  </a:cubicBezTo>
                  <a:cubicBezTo>
                    <a:pt x="3703" y="4752"/>
                    <a:pt x="4707" y="3933"/>
                    <a:pt x="4904" y="2777"/>
                  </a:cubicBezTo>
                  <a:cubicBezTo>
                    <a:pt x="5125" y="1480"/>
                    <a:pt x="4254" y="254"/>
                    <a:pt x="2958" y="35"/>
                  </a:cubicBezTo>
                  <a:cubicBezTo>
                    <a:pt x="2824" y="12"/>
                    <a:pt x="2690" y="1"/>
                    <a:pt x="255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36"/>
            <p:cNvSpPr/>
            <p:nvPr/>
          </p:nvSpPr>
          <p:spPr>
            <a:xfrm rot="-10256884" flipH="1">
              <a:off x="8571142" y="1176613"/>
              <a:ext cx="204226" cy="198264"/>
            </a:xfrm>
            <a:custGeom>
              <a:avLst/>
              <a:gdLst/>
              <a:ahLst/>
              <a:cxnLst/>
              <a:rect l="l" t="t" r="r" b="b"/>
              <a:pathLst>
                <a:path w="5344" h="5188" extrusionOk="0">
                  <a:moveTo>
                    <a:pt x="2666" y="439"/>
                  </a:moveTo>
                  <a:cubicBezTo>
                    <a:pt x="2790" y="439"/>
                    <a:pt x="2914" y="451"/>
                    <a:pt x="3038" y="466"/>
                  </a:cubicBezTo>
                  <a:cubicBezTo>
                    <a:pt x="3602" y="563"/>
                    <a:pt x="4097" y="875"/>
                    <a:pt x="4430" y="1349"/>
                  </a:cubicBezTo>
                  <a:cubicBezTo>
                    <a:pt x="4763" y="1816"/>
                    <a:pt x="4899" y="2386"/>
                    <a:pt x="4802" y="2955"/>
                  </a:cubicBezTo>
                  <a:cubicBezTo>
                    <a:pt x="4705" y="3526"/>
                    <a:pt x="4393" y="4020"/>
                    <a:pt x="3919" y="4354"/>
                  </a:cubicBezTo>
                  <a:cubicBezTo>
                    <a:pt x="3553" y="4615"/>
                    <a:pt x="3124" y="4751"/>
                    <a:pt x="2681" y="4751"/>
                  </a:cubicBezTo>
                  <a:cubicBezTo>
                    <a:pt x="2559" y="4751"/>
                    <a:pt x="2435" y="4740"/>
                    <a:pt x="2311" y="4719"/>
                  </a:cubicBezTo>
                  <a:cubicBezTo>
                    <a:pt x="1742" y="4623"/>
                    <a:pt x="1247" y="4310"/>
                    <a:pt x="914" y="3843"/>
                  </a:cubicBezTo>
                  <a:cubicBezTo>
                    <a:pt x="581" y="3370"/>
                    <a:pt x="452" y="2801"/>
                    <a:pt x="549" y="2230"/>
                  </a:cubicBezTo>
                  <a:cubicBezTo>
                    <a:pt x="646" y="1665"/>
                    <a:pt x="957" y="1171"/>
                    <a:pt x="1425" y="838"/>
                  </a:cubicBezTo>
                  <a:cubicBezTo>
                    <a:pt x="1795" y="575"/>
                    <a:pt x="2226" y="439"/>
                    <a:pt x="2666" y="439"/>
                  </a:cubicBezTo>
                  <a:close/>
                  <a:moveTo>
                    <a:pt x="2672" y="0"/>
                  </a:moveTo>
                  <a:cubicBezTo>
                    <a:pt x="2138" y="0"/>
                    <a:pt x="1617" y="164"/>
                    <a:pt x="1172" y="478"/>
                  </a:cubicBezTo>
                  <a:cubicBezTo>
                    <a:pt x="608" y="880"/>
                    <a:pt x="231" y="1478"/>
                    <a:pt x="118" y="2161"/>
                  </a:cubicBezTo>
                  <a:cubicBezTo>
                    <a:pt x="0" y="2843"/>
                    <a:pt x="156" y="3531"/>
                    <a:pt x="559" y="4096"/>
                  </a:cubicBezTo>
                  <a:cubicBezTo>
                    <a:pt x="957" y="4660"/>
                    <a:pt x="1554" y="5037"/>
                    <a:pt x="2237" y="5149"/>
                  </a:cubicBezTo>
                  <a:cubicBezTo>
                    <a:pt x="2388" y="5176"/>
                    <a:pt x="2532" y="5188"/>
                    <a:pt x="2678" y="5188"/>
                  </a:cubicBezTo>
                  <a:cubicBezTo>
                    <a:pt x="3210" y="5188"/>
                    <a:pt x="3731" y="5027"/>
                    <a:pt x="4172" y="4709"/>
                  </a:cubicBezTo>
                  <a:cubicBezTo>
                    <a:pt x="4738" y="4310"/>
                    <a:pt x="5113" y="3714"/>
                    <a:pt x="5232" y="3032"/>
                  </a:cubicBezTo>
                  <a:cubicBezTo>
                    <a:pt x="5344" y="2349"/>
                    <a:pt x="5189" y="1660"/>
                    <a:pt x="4790" y="1096"/>
                  </a:cubicBezTo>
                  <a:cubicBezTo>
                    <a:pt x="4388" y="531"/>
                    <a:pt x="3790" y="155"/>
                    <a:pt x="3108" y="37"/>
                  </a:cubicBezTo>
                  <a:cubicBezTo>
                    <a:pt x="2962" y="12"/>
                    <a:pt x="2817" y="0"/>
                    <a:pt x="26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36"/>
            <p:cNvSpPr/>
            <p:nvPr/>
          </p:nvSpPr>
          <p:spPr>
            <a:xfrm rot="-10256884" flipH="1">
              <a:off x="8571988" y="849041"/>
              <a:ext cx="195627" cy="181411"/>
            </a:xfrm>
            <a:custGeom>
              <a:avLst/>
              <a:gdLst/>
              <a:ahLst/>
              <a:cxnLst/>
              <a:rect l="l" t="t" r="r" b="b"/>
              <a:pathLst>
                <a:path w="5119" h="4747" extrusionOk="0">
                  <a:moveTo>
                    <a:pt x="2555" y="1"/>
                  </a:moveTo>
                  <a:cubicBezTo>
                    <a:pt x="1420" y="1"/>
                    <a:pt x="412" y="815"/>
                    <a:pt x="214" y="1977"/>
                  </a:cubicBezTo>
                  <a:cubicBezTo>
                    <a:pt x="0" y="3267"/>
                    <a:pt x="865" y="4493"/>
                    <a:pt x="2162" y="4712"/>
                  </a:cubicBezTo>
                  <a:cubicBezTo>
                    <a:pt x="2297" y="4736"/>
                    <a:pt x="2432" y="4747"/>
                    <a:pt x="2564" y="4747"/>
                  </a:cubicBezTo>
                  <a:cubicBezTo>
                    <a:pt x="3698" y="4747"/>
                    <a:pt x="4701" y="3931"/>
                    <a:pt x="4897" y="2772"/>
                  </a:cubicBezTo>
                  <a:cubicBezTo>
                    <a:pt x="5118" y="1481"/>
                    <a:pt x="4247" y="250"/>
                    <a:pt x="2957" y="35"/>
                  </a:cubicBezTo>
                  <a:cubicBezTo>
                    <a:pt x="2822" y="12"/>
                    <a:pt x="2688" y="1"/>
                    <a:pt x="25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36"/>
            <p:cNvSpPr/>
            <p:nvPr/>
          </p:nvSpPr>
          <p:spPr>
            <a:xfrm rot="-10256884" flipH="1">
              <a:off x="8567626" y="840668"/>
              <a:ext cx="204302" cy="198226"/>
            </a:xfrm>
            <a:custGeom>
              <a:avLst/>
              <a:gdLst/>
              <a:ahLst/>
              <a:cxnLst/>
              <a:rect l="l" t="t" r="r" b="b"/>
              <a:pathLst>
                <a:path w="5346" h="5187" extrusionOk="0">
                  <a:moveTo>
                    <a:pt x="2668" y="439"/>
                  </a:moveTo>
                  <a:cubicBezTo>
                    <a:pt x="2792" y="439"/>
                    <a:pt x="2909" y="449"/>
                    <a:pt x="3033" y="471"/>
                  </a:cubicBezTo>
                  <a:cubicBezTo>
                    <a:pt x="3604" y="568"/>
                    <a:pt x="4098" y="880"/>
                    <a:pt x="4431" y="1347"/>
                  </a:cubicBezTo>
                  <a:cubicBezTo>
                    <a:pt x="4765" y="1816"/>
                    <a:pt x="4894" y="2391"/>
                    <a:pt x="4797" y="2955"/>
                  </a:cubicBezTo>
                  <a:cubicBezTo>
                    <a:pt x="4700" y="3526"/>
                    <a:pt x="4388" y="4020"/>
                    <a:pt x="3921" y="4353"/>
                  </a:cubicBezTo>
                  <a:cubicBezTo>
                    <a:pt x="3554" y="4615"/>
                    <a:pt x="3121" y="4751"/>
                    <a:pt x="2680" y="4751"/>
                  </a:cubicBezTo>
                  <a:cubicBezTo>
                    <a:pt x="2558" y="4751"/>
                    <a:pt x="2435" y="4740"/>
                    <a:pt x="2313" y="4719"/>
                  </a:cubicBezTo>
                  <a:cubicBezTo>
                    <a:pt x="1743" y="4622"/>
                    <a:pt x="1249" y="4310"/>
                    <a:pt x="914" y="3843"/>
                  </a:cubicBezTo>
                  <a:cubicBezTo>
                    <a:pt x="581" y="3375"/>
                    <a:pt x="452" y="2799"/>
                    <a:pt x="549" y="2235"/>
                  </a:cubicBezTo>
                  <a:cubicBezTo>
                    <a:pt x="646" y="1665"/>
                    <a:pt x="958" y="1171"/>
                    <a:pt x="1425" y="836"/>
                  </a:cubicBezTo>
                  <a:cubicBezTo>
                    <a:pt x="1792" y="573"/>
                    <a:pt x="2227" y="439"/>
                    <a:pt x="2668" y="439"/>
                  </a:cubicBezTo>
                  <a:close/>
                  <a:moveTo>
                    <a:pt x="2673" y="0"/>
                  </a:moveTo>
                  <a:cubicBezTo>
                    <a:pt x="2139" y="0"/>
                    <a:pt x="1617" y="164"/>
                    <a:pt x="1172" y="482"/>
                  </a:cubicBezTo>
                  <a:cubicBezTo>
                    <a:pt x="608" y="880"/>
                    <a:pt x="232" y="1476"/>
                    <a:pt x="114" y="2159"/>
                  </a:cubicBezTo>
                  <a:cubicBezTo>
                    <a:pt x="1" y="2843"/>
                    <a:pt x="157" y="3531"/>
                    <a:pt x="554" y="4095"/>
                  </a:cubicBezTo>
                  <a:cubicBezTo>
                    <a:pt x="958" y="4660"/>
                    <a:pt x="1554" y="5037"/>
                    <a:pt x="2237" y="5149"/>
                  </a:cubicBezTo>
                  <a:cubicBezTo>
                    <a:pt x="2383" y="5176"/>
                    <a:pt x="2534" y="5186"/>
                    <a:pt x="2678" y="5186"/>
                  </a:cubicBezTo>
                  <a:cubicBezTo>
                    <a:pt x="3211" y="5186"/>
                    <a:pt x="3727" y="5025"/>
                    <a:pt x="4173" y="4708"/>
                  </a:cubicBezTo>
                  <a:cubicBezTo>
                    <a:pt x="4738" y="4310"/>
                    <a:pt x="5115" y="3714"/>
                    <a:pt x="5227" y="3030"/>
                  </a:cubicBezTo>
                  <a:cubicBezTo>
                    <a:pt x="5346" y="2347"/>
                    <a:pt x="5189" y="1660"/>
                    <a:pt x="4786" y="1094"/>
                  </a:cubicBezTo>
                  <a:cubicBezTo>
                    <a:pt x="4388" y="531"/>
                    <a:pt x="3792" y="154"/>
                    <a:pt x="3108" y="36"/>
                  </a:cubicBezTo>
                  <a:cubicBezTo>
                    <a:pt x="2963" y="12"/>
                    <a:pt x="2818" y="0"/>
                    <a:pt x="26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" name="Cloud Callout 3"/>
          <p:cNvSpPr/>
          <p:nvPr/>
        </p:nvSpPr>
        <p:spPr>
          <a:xfrm>
            <a:off x="1371599" y="670342"/>
            <a:ext cx="6747579" cy="2153529"/>
          </a:xfrm>
          <a:prstGeom prst="cloudCallout">
            <a:avLst>
              <a:gd name="adj1" fmla="val -22653"/>
              <a:gd name="adj2" fmla="val 90164"/>
            </a:avLst>
          </a:prstGeom>
          <a:solidFill>
            <a:srgbClr val="97D6E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/>
              <a:t>Hãy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nêu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hiểu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biết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của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em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về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phần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mềm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Geogebra</a:t>
            </a:r>
            <a:endParaRPr lang="vi-VN" sz="28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01234" y="2640560"/>
            <a:ext cx="2840520" cy="2292216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66801" y="771050"/>
            <a:ext cx="7024254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 smtClean="0">
                <a:latin typeface="+mn-lt"/>
                <a:ea typeface="Calibri" panose="020F0502020204030204" pitchFamily="34" charset="0"/>
              </a:rPr>
              <a:t>- </a:t>
            </a:r>
            <a:r>
              <a:rPr lang="en-US" sz="2000" dirty="0" err="1" smtClean="0">
                <a:latin typeface="+mn-lt"/>
                <a:ea typeface="Calibri" panose="020F0502020204030204" pitchFamily="34" charset="0"/>
              </a:rPr>
              <a:t>Phần</a:t>
            </a:r>
            <a:r>
              <a:rPr lang="en-US" sz="2000" dirty="0" smtClean="0"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n-lt"/>
                <a:ea typeface="Calibri" panose="020F0502020204030204" pitchFamily="34" charset="0"/>
              </a:rPr>
              <a:t>mềm</a:t>
            </a:r>
            <a:r>
              <a:rPr lang="en-US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n-lt"/>
                <a:ea typeface="Calibri" panose="020F0502020204030204" pitchFamily="34" charset="0"/>
              </a:rPr>
              <a:t>GeoGebra</a:t>
            </a:r>
            <a:r>
              <a:rPr lang="en-US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n-lt"/>
                <a:ea typeface="Calibri" panose="020F0502020204030204" pitchFamily="34" charset="0"/>
              </a:rPr>
              <a:t>là</a:t>
            </a:r>
            <a:r>
              <a:rPr lang="en-US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n-lt"/>
                <a:ea typeface="Calibri" panose="020F0502020204030204" pitchFamily="34" charset="0"/>
              </a:rPr>
              <a:t>một</a:t>
            </a:r>
            <a:r>
              <a:rPr lang="en-US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n-lt"/>
                <a:ea typeface="Calibri" panose="020F0502020204030204" pitchFamily="34" charset="0"/>
              </a:rPr>
              <a:t>phần</a:t>
            </a:r>
            <a:r>
              <a:rPr lang="en-US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n-lt"/>
                <a:ea typeface="Calibri" panose="020F0502020204030204" pitchFamily="34" charset="0"/>
              </a:rPr>
              <a:t>mềm</a:t>
            </a:r>
            <a:r>
              <a:rPr lang="en-US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n-lt"/>
                <a:ea typeface="Calibri" panose="020F0502020204030204" pitchFamily="34" charset="0"/>
              </a:rPr>
              <a:t>toán</a:t>
            </a:r>
            <a:r>
              <a:rPr lang="en-US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n-lt"/>
                <a:ea typeface="Calibri" panose="020F0502020204030204" pitchFamily="34" charset="0"/>
              </a:rPr>
              <a:t>học</a:t>
            </a:r>
            <a:r>
              <a:rPr lang="en-US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n-lt"/>
                <a:ea typeface="Calibri" panose="020F0502020204030204" pitchFamily="34" charset="0"/>
              </a:rPr>
              <a:t>phổ</a:t>
            </a:r>
            <a:r>
              <a:rPr lang="en-US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n-lt"/>
                <a:ea typeface="Calibri" panose="020F0502020204030204" pitchFamily="34" charset="0"/>
              </a:rPr>
              <a:t>biến</a:t>
            </a:r>
            <a:r>
              <a:rPr lang="en-US" sz="2000" dirty="0">
                <a:latin typeface="+mn-lt"/>
                <a:ea typeface="Calibri" panose="020F0502020204030204" pitchFamily="34" charset="0"/>
              </a:rPr>
              <a:t>, </a:t>
            </a:r>
            <a:r>
              <a:rPr lang="en-US" sz="2000" dirty="0" err="1">
                <a:latin typeface="+mn-lt"/>
                <a:ea typeface="Calibri" panose="020F0502020204030204" pitchFamily="34" charset="0"/>
              </a:rPr>
              <a:t>hỗ</a:t>
            </a:r>
            <a:r>
              <a:rPr lang="en-US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n-lt"/>
                <a:ea typeface="Calibri" panose="020F0502020204030204" pitchFamily="34" charset="0"/>
              </a:rPr>
              <a:t>trợ</a:t>
            </a:r>
            <a:r>
              <a:rPr lang="en-US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 smtClean="0">
                <a:latin typeface="+mn-lt"/>
                <a:ea typeface="Calibri" panose="020F0502020204030204" pitchFamily="34" charset="0"/>
              </a:rPr>
              <a:t>trong</a:t>
            </a:r>
            <a:r>
              <a:rPr lang="en-US" sz="2000" dirty="0" smtClean="0"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n-lt"/>
                <a:ea typeface="Calibri" panose="020F0502020204030204" pitchFamily="34" charset="0"/>
              </a:rPr>
              <a:t>việc</a:t>
            </a:r>
            <a:r>
              <a:rPr lang="en-US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n-lt"/>
                <a:ea typeface="Calibri" panose="020F0502020204030204" pitchFamily="34" charset="0"/>
              </a:rPr>
              <a:t>dạy</a:t>
            </a:r>
            <a:r>
              <a:rPr lang="en-US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n-lt"/>
                <a:ea typeface="Calibri" panose="020F0502020204030204" pitchFamily="34" charset="0"/>
              </a:rPr>
              <a:t>và</a:t>
            </a:r>
            <a:r>
              <a:rPr lang="en-US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n-lt"/>
                <a:ea typeface="Calibri" panose="020F0502020204030204" pitchFamily="34" charset="0"/>
              </a:rPr>
              <a:t>học</a:t>
            </a:r>
            <a:r>
              <a:rPr lang="en-US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n-lt"/>
                <a:ea typeface="Calibri" panose="020F0502020204030204" pitchFamily="34" charset="0"/>
              </a:rPr>
              <a:t>môn</a:t>
            </a:r>
            <a:r>
              <a:rPr lang="en-US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n-lt"/>
                <a:ea typeface="Calibri" panose="020F0502020204030204" pitchFamily="34" charset="0"/>
              </a:rPr>
              <a:t>Toán</a:t>
            </a:r>
            <a:r>
              <a:rPr lang="en-US" sz="2000" dirty="0">
                <a:latin typeface="+mn-lt"/>
                <a:ea typeface="Calibri" panose="020F0502020204030204" pitchFamily="34" charset="0"/>
              </a:rPr>
              <a:t>. </a:t>
            </a:r>
            <a:endParaRPr lang="en-US" sz="2000" dirty="0" smtClean="0">
              <a:latin typeface="+mn-lt"/>
              <a:ea typeface="Calibri" panose="020F050202020403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2000" dirty="0" smtClean="0">
                <a:latin typeface="+mn-lt"/>
                <a:ea typeface="Calibri" panose="020F0502020204030204" pitchFamily="34" charset="0"/>
              </a:rPr>
              <a:t>- </a:t>
            </a:r>
            <a:r>
              <a:rPr lang="en-US" sz="2000" dirty="0" err="1">
                <a:latin typeface="+mn-lt"/>
                <a:ea typeface="Calibri" panose="020F0502020204030204" pitchFamily="34" charset="0"/>
              </a:rPr>
              <a:t>V</a:t>
            </a:r>
            <a:r>
              <a:rPr lang="en-US" sz="2000" dirty="0" err="1" smtClean="0">
                <a:latin typeface="+mn-lt"/>
                <a:ea typeface="Calibri" panose="020F0502020204030204" pitchFamily="34" charset="0"/>
              </a:rPr>
              <a:t>ai</a:t>
            </a:r>
            <a:r>
              <a:rPr lang="en-US" sz="2000" dirty="0" smtClean="0"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n-lt"/>
                <a:ea typeface="Calibri" panose="020F0502020204030204" pitchFamily="34" charset="0"/>
              </a:rPr>
              <a:t>trò</a:t>
            </a:r>
            <a:r>
              <a:rPr lang="en-US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n-lt"/>
                <a:ea typeface="Calibri" panose="020F0502020204030204" pitchFamily="34" charset="0"/>
              </a:rPr>
              <a:t>của</a:t>
            </a:r>
            <a:r>
              <a:rPr lang="en-US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n-lt"/>
                <a:ea typeface="Calibri" panose="020F0502020204030204" pitchFamily="34" charset="0"/>
              </a:rPr>
              <a:t>phần</a:t>
            </a:r>
            <a:r>
              <a:rPr lang="en-US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n-lt"/>
                <a:ea typeface="Calibri" panose="020F0502020204030204" pitchFamily="34" charset="0"/>
              </a:rPr>
              <a:t>mềm</a:t>
            </a:r>
            <a:r>
              <a:rPr lang="en-US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n-lt"/>
                <a:ea typeface="Calibri" panose="020F0502020204030204" pitchFamily="34" charset="0"/>
              </a:rPr>
              <a:t>toán</a:t>
            </a:r>
            <a:r>
              <a:rPr lang="en-US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n-lt"/>
                <a:ea typeface="Calibri" panose="020F0502020204030204" pitchFamily="34" charset="0"/>
              </a:rPr>
              <a:t>học</a:t>
            </a:r>
            <a:r>
              <a:rPr lang="en-US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n-lt"/>
                <a:ea typeface="Calibri" panose="020F0502020204030204" pitchFamily="34" charset="0"/>
              </a:rPr>
              <a:t>đó</a:t>
            </a:r>
            <a:r>
              <a:rPr lang="en-US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n-lt"/>
                <a:ea typeface="Calibri" panose="020F0502020204030204" pitchFamily="34" charset="0"/>
              </a:rPr>
              <a:t>là</a:t>
            </a:r>
            <a:r>
              <a:rPr lang="en-US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n-lt"/>
                <a:ea typeface="Calibri" panose="020F0502020204030204" pitchFamily="34" charset="0"/>
              </a:rPr>
              <a:t>giúp</a:t>
            </a:r>
            <a:r>
              <a:rPr lang="en-US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n-lt"/>
                <a:ea typeface="Calibri" panose="020F0502020204030204" pitchFamily="34" charset="0"/>
              </a:rPr>
              <a:t>người</a:t>
            </a:r>
            <a:r>
              <a:rPr lang="en-US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n-lt"/>
                <a:ea typeface="Calibri" panose="020F0502020204030204" pitchFamily="34" charset="0"/>
              </a:rPr>
              <a:t>học</a:t>
            </a:r>
            <a:r>
              <a:rPr lang="en-US" sz="2000" dirty="0">
                <a:latin typeface="+mn-lt"/>
                <a:ea typeface="Calibri" panose="020F0502020204030204" pitchFamily="34" charset="0"/>
              </a:rPr>
              <a:t>: </a:t>
            </a:r>
            <a:r>
              <a:rPr lang="en-US" sz="2000" dirty="0" err="1">
                <a:latin typeface="+mn-lt"/>
                <a:ea typeface="Calibri" panose="020F0502020204030204" pitchFamily="34" charset="0"/>
              </a:rPr>
              <a:t>suy</a:t>
            </a:r>
            <a:r>
              <a:rPr lang="en-US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n-lt"/>
                <a:ea typeface="Calibri" panose="020F0502020204030204" pitchFamily="34" charset="0"/>
              </a:rPr>
              <a:t>nghĩ</a:t>
            </a:r>
            <a:r>
              <a:rPr lang="en-US" sz="2000" dirty="0">
                <a:latin typeface="+mn-lt"/>
                <a:ea typeface="Calibri" panose="020F0502020204030204" pitchFamily="34" charset="0"/>
              </a:rPr>
              <a:t> qua </a:t>
            </a:r>
            <a:r>
              <a:rPr lang="en-US" sz="2000" dirty="0" err="1">
                <a:latin typeface="+mn-lt"/>
                <a:ea typeface="Calibri" panose="020F0502020204030204" pitchFamily="34" charset="0"/>
              </a:rPr>
              <a:t>những</a:t>
            </a:r>
            <a:r>
              <a:rPr lang="en-US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n-lt"/>
                <a:ea typeface="Calibri" panose="020F0502020204030204" pitchFamily="34" charset="0"/>
              </a:rPr>
              <a:t>gì</a:t>
            </a:r>
            <a:r>
              <a:rPr lang="en-US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n-lt"/>
                <a:ea typeface="Calibri" panose="020F0502020204030204" pitchFamily="34" charset="0"/>
              </a:rPr>
              <a:t>được</a:t>
            </a:r>
            <a:r>
              <a:rPr lang="en-US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n-lt"/>
                <a:ea typeface="Calibri" panose="020F0502020204030204" pitchFamily="34" charset="0"/>
              </a:rPr>
              <a:t>biểu</a:t>
            </a:r>
            <a:r>
              <a:rPr lang="en-US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n-lt"/>
                <a:ea typeface="Calibri" panose="020F0502020204030204" pitchFamily="34" charset="0"/>
              </a:rPr>
              <a:t>diễn</a:t>
            </a:r>
            <a:r>
              <a:rPr lang="en-US" sz="2000" dirty="0">
                <a:latin typeface="+mn-lt"/>
                <a:ea typeface="Calibri" panose="020F0502020204030204" pitchFamily="34" charset="0"/>
              </a:rPr>
              <a:t> (</a:t>
            </a:r>
            <a:r>
              <a:rPr lang="en-US" sz="2000" dirty="0" err="1">
                <a:latin typeface="+mn-lt"/>
                <a:ea typeface="Calibri" panose="020F0502020204030204" pitchFamily="34" charset="0"/>
              </a:rPr>
              <a:t>như</a:t>
            </a:r>
            <a:r>
              <a:rPr lang="en-US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n-lt"/>
                <a:ea typeface="Calibri" panose="020F0502020204030204" pitchFamily="34" charset="0"/>
              </a:rPr>
              <a:t>một</a:t>
            </a:r>
            <a:r>
              <a:rPr lang="en-US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n-lt"/>
                <a:ea typeface="Calibri" panose="020F0502020204030204" pitchFamily="34" charset="0"/>
              </a:rPr>
              <a:t>phương</a:t>
            </a:r>
            <a:r>
              <a:rPr lang="en-US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n-lt"/>
                <a:ea typeface="Calibri" panose="020F0502020204030204" pitchFamily="34" charset="0"/>
              </a:rPr>
              <a:t>pháp</a:t>
            </a:r>
            <a:r>
              <a:rPr lang="en-US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n-lt"/>
                <a:ea typeface="Calibri" panose="020F0502020204030204" pitchFamily="34" charset="0"/>
              </a:rPr>
              <a:t>suy</a:t>
            </a:r>
            <a:r>
              <a:rPr lang="en-US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n-lt"/>
                <a:ea typeface="Calibri" panose="020F0502020204030204" pitchFamily="34" charset="0"/>
              </a:rPr>
              <a:t>nghĩ</a:t>
            </a:r>
            <a:r>
              <a:rPr lang="en-US" sz="2000" dirty="0">
                <a:latin typeface="+mn-lt"/>
                <a:ea typeface="Calibri" panose="020F0502020204030204" pitchFamily="34" charset="0"/>
              </a:rPr>
              <a:t>), </a:t>
            </a:r>
            <a:r>
              <a:rPr lang="en-US" sz="2000" dirty="0" err="1">
                <a:latin typeface="+mn-lt"/>
                <a:ea typeface="Calibri" panose="020F0502020204030204" pitchFamily="34" charset="0"/>
              </a:rPr>
              <a:t>ghi</a:t>
            </a:r>
            <a:r>
              <a:rPr lang="en-US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n-lt"/>
                <a:ea typeface="Calibri" panose="020F0502020204030204" pitchFamily="34" charset="0"/>
              </a:rPr>
              <a:t>lại</a:t>
            </a:r>
            <a:r>
              <a:rPr lang="en-US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n-lt"/>
                <a:ea typeface="Calibri" panose="020F0502020204030204" pitchFamily="34" charset="0"/>
              </a:rPr>
              <a:t>những</a:t>
            </a:r>
            <a:r>
              <a:rPr lang="en-US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n-lt"/>
                <a:ea typeface="Calibri" panose="020F0502020204030204" pitchFamily="34" charset="0"/>
              </a:rPr>
              <a:t>gì</a:t>
            </a:r>
            <a:r>
              <a:rPr lang="en-US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n-lt"/>
                <a:ea typeface="Calibri" panose="020F0502020204030204" pitchFamily="34" charset="0"/>
              </a:rPr>
              <a:t>đã</a:t>
            </a:r>
            <a:r>
              <a:rPr lang="en-US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n-lt"/>
                <a:ea typeface="Calibri" panose="020F0502020204030204" pitchFamily="34" charset="0"/>
              </a:rPr>
              <a:t>được</a:t>
            </a:r>
            <a:r>
              <a:rPr lang="en-US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n-lt"/>
                <a:ea typeface="Calibri" panose="020F0502020204030204" pitchFamily="34" charset="0"/>
              </a:rPr>
              <a:t>suy</a:t>
            </a:r>
            <a:r>
              <a:rPr lang="en-US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n-lt"/>
                <a:ea typeface="Calibri" panose="020F0502020204030204" pitchFamily="34" charset="0"/>
              </a:rPr>
              <a:t>nghĩ</a:t>
            </a:r>
            <a:r>
              <a:rPr lang="en-US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n-lt"/>
                <a:ea typeface="Calibri" panose="020F0502020204030204" pitchFamily="34" charset="0"/>
              </a:rPr>
              <a:t>thông</a:t>
            </a:r>
            <a:r>
              <a:rPr lang="en-US" sz="2000" dirty="0">
                <a:latin typeface="+mn-lt"/>
                <a:ea typeface="Calibri" panose="020F0502020204030204" pitchFamily="34" charset="0"/>
              </a:rPr>
              <a:t> qua </a:t>
            </a:r>
            <a:r>
              <a:rPr lang="en-US" sz="2000" dirty="0" err="1">
                <a:latin typeface="+mn-lt"/>
                <a:ea typeface="Calibri" panose="020F0502020204030204" pitchFamily="34" charset="0"/>
              </a:rPr>
              <a:t>các</a:t>
            </a:r>
            <a:r>
              <a:rPr lang="en-US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n-lt"/>
                <a:ea typeface="Calibri" panose="020F0502020204030204" pitchFamily="34" charset="0"/>
              </a:rPr>
              <a:t>biểu</a:t>
            </a:r>
            <a:r>
              <a:rPr lang="en-US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n-lt"/>
                <a:ea typeface="Calibri" panose="020F0502020204030204" pitchFamily="34" charset="0"/>
              </a:rPr>
              <a:t>diễn</a:t>
            </a:r>
            <a:r>
              <a:rPr lang="en-US" sz="2000" dirty="0">
                <a:latin typeface="+mn-lt"/>
                <a:ea typeface="Calibri" panose="020F0502020204030204" pitchFamily="34" charset="0"/>
              </a:rPr>
              <a:t> (</a:t>
            </a:r>
            <a:r>
              <a:rPr lang="en-US" sz="2000" dirty="0" err="1">
                <a:latin typeface="+mn-lt"/>
                <a:ea typeface="Calibri" panose="020F0502020204030204" pitchFamily="34" charset="0"/>
              </a:rPr>
              <a:t>như</a:t>
            </a:r>
            <a:r>
              <a:rPr lang="en-US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n-lt"/>
                <a:ea typeface="Calibri" panose="020F0502020204030204" pitchFamily="34" charset="0"/>
              </a:rPr>
              <a:t>một</a:t>
            </a:r>
            <a:r>
              <a:rPr lang="en-US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n-lt"/>
                <a:ea typeface="Calibri" panose="020F0502020204030204" pitchFamily="34" charset="0"/>
              </a:rPr>
              <a:t>phương</a:t>
            </a:r>
            <a:r>
              <a:rPr lang="en-US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n-lt"/>
                <a:ea typeface="Calibri" panose="020F0502020204030204" pitchFamily="34" charset="0"/>
              </a:rPr>
              <a:t>pháp</a:t>
            </a:r>
            <a:r>
              <a:rPr lang="en-US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n-lt"/>
                <a:ea typeface="Calibri" panose="020F0502020204030204" pitchFamily="34" charset="0"/>
              </a:rPr>
              <a:t>ghi</a:t>
            </a:r>
            <a:r>
              <a:rPr lang="en-US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n-lt"/>
                <a:ea typeface="Calibri" panose="020F0502020204030204" pitchFamily="34" charset="0"/>
              </a:rPr>
              <a:t>nhớ</a:t>
            </a:r>
            <a:r>
              <a:rPr lang="en-US" sz="2000" dirty="0">
                <a:latin typeface="+mn-lt"/>
                <a:ea typeface="Calibri" panose="020F0502020204030204" pitchFamily="34" charset="0"/>
              </a:rPr>
              <a:t>) </a:t>
            </a:r>
            <a:r>
              <a:rPr lang="en-US" sz="2000" dirty="0" err="1">
                <a:latin typeface="+mn-lt"/>
                <a:ea typeface="Calibri" panose="020F0502020204030204" pitchFamily="34" charset="0"/>
              </a:rPr>
              <a:t>và</a:t>
            </a:r>
            <a:r>
              <a:rPr lang="en-US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n-lt"/>
                <a:ea typeface="Calibri" panose="020F0502020204030204" pitchFamily="34" charset="0"/>
              </a:rPr>
              <a:t>một</a:t>
            </a:r>
            <a:r>
              <a:rPr lang="en-US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n-lt"/>
                <a:ea typeface="Calibri" panose="020F0502020204030204" pitchFamily="34" charset="0"/>
              </a:rPr>
              <a:t>phương</a:t>
            </a:r>
            <a:r>
              <a:rPr lang="en-US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n-lt"/>
                <a:ea typeface="Calibri" panose="020F0502020204030204" pitchFamily="34" charset="0"/>
              </a:rPr>
              <a:t>pháp</a:t>
            </a:r>
            <a:r>
              <a:rPr lang="en-US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n-lt"/>
                <a:ea typeface="Calibri" panose="020F0502020204030204" pitchFamily="34" charset="0"/>
              </a:rPr>
              <a:t>quan</a:t>
            </a:r>
            <a:r>
              <a:rPr lang="en-US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n-lt"/>
                <a:ea typeface="Calibri" panose="020F0502020204030204" pitchFamily="34" charset="0"/>
              </a:rPr>
              <a:t>trọng</a:t>
            </a:r>
            <a:r>
              <a:rPr lang="en-US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n-lt"/>
                <a:ea typeface="Calibri" panose="020F0502020204030204" pitchFamily="34" charset="0"/>
              </a:rPr>
              <a:t>để</a:t>
            </a:r>
            <a:r>
              <a:rPr lang="en-US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n-lt"/>
                <a:ea typeface="Calibri" panose="020F0502020204030204" pitchFamily="34" charset="0"/>
              </a:rPr>
              <a:t>giao</a:t>
            </a:r>
            <a:r>
              <a:rPr lang="en-US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n-lt"/>
                <a:ea typeface="Calibri" panose="020F0502020204030204" pitchFamily="34" charset="0"/>
              </a:rPr>
              <a:t>tiếp</a:t>
            </a:r>
            <a:r>
              <a:rPr lang="en-US" sz="2000" dirty="0">
                <a:latin typeface="+mn-lt"/>
                <a:ea typeface="Calibri" panose="020F0502020204030204" pitchFamily="34" charset="0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2" name="Google Shape;722;p40"/>
          <p:cNvSpPr/>
          <p:nvPr/>
        </p:nvSpPr>
        <p:spPr>
          <a:xfrm rot="-5400000" flipH="1">
            <a:off x="2289141" y="3457548"/>
            <a:ext cx="315693" cy="2366072"/>
          </a:xfrm>
          <a:custGeom>
            <a:avLst/>
            <a:gdLst/>
            <a:ahLst/>
            <a:cxnLst/>
            <a:rect l="l" t="t" r="r" b="b"/>
            <a:pathLst>
              <a:path w="6663" h="25443" extrusionOk="0">
                <a:moveTo>
                  <a:pt x="0" y="1"/>
                </a:moveTo>
                <a:lnTo>
                  <a:pt x="4367" y="4366"/>
                </a:lnTo>
                <a:lnTo>
                  <a:pt x="65" y="8662"/>
                </a:lnTo>
                <a:lnTo>
                  <a:pt x="4318" y="12915"/>
                </a:lnTo>
                <a:lnTo>
                  <a:pt x="151" y="17082"/>
                </a:lnTo>
                <a:lnTo>
                  <a:pt x="4318" y="21244"/>
                </a:lnTo>
                <a:lnTo>
                  <a:pt x="119" y="25443"/>
                </a:lnTo>
                <a:lnTo>
                  <a:pt x="2414" y="25443"/>
                </a:lnTo>
                <a:lnTo>
                  <a:pt x="6613" y="21244"/>
                </a:lnTo>
                <a:lnTo>
                  <a:pt x="2447" y="17082"/>
                </a:lnTo>
                <a:lnTo>
                  <a:pt x="6613" y="12915"/>
                </a:lnTo>
                <a:lnTo>
                  <a:pt x="2360" y="8662"/>
                </a:lnTo>
                <a:lnTo>
                  <a:pt x="6663" y="4366"/>
                </a:lnTo>
                <a:lnTo>
                  <a:pt x="2296" y="1"/>
                </a:lnTo>
                <a:close/>
              </a:path>
            </a:pathLst>
          </a:custGeom>
          <a:solidFill>
            <a:schemeClr val="accen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3" name="Google Shape;723;p40"/>
          <p:cNvSpPr/>
          <p:nvPr/>
        </p:nvSpPr>
        <p:spPr>
          <a:xfrm rot="-5400000">
            <a:off x="6591443" y="-648030"/>
            <a:ext cx="315646" cy="2366072"/>
          </a:xfrm>
          <a:custGeom>
            <a:avLst/>
            <a:gdLst/>
            <a:ahLst/>
            <a:cxnLst/>
            <a:rect l="l" t="t" r="r" b="b"/>
            <a:pathLst>
              <a:path w="6662" h="25443" extrusionOk="0">
                <a:moveTo>
                  <a:pt x="1" y="1"/>
                </a:moveTo>
                <a:lnTo>
                  <a:pt x="4366" y="4366"/>
                </a:lnTo>
                <a:lnTo>
                  <a:pt x="70" y="8662"/>
                </a:lnTo>
                <a:lnTo>
                  <a:pt x="4317" y="12915"/>
                </a:lnTo>
                <a:lnTo>
                  <a:pt x="150" y="17082"/>
                </a:lnTo>
                <a:lnTo>
                  <a:pt x="4317" y="21244"/>
                </a:lnTo>
                <a:lnTo>
                  <a:pt x="118" y="25443"/>
                </a:lnTo>
                <a:lnTo>
                  <a:pt x="2414" y="25443"/>
                </a:lnTo>
                <a:lnTo>
                  <a:pt x="6614" y="21244"/>
                </a:lnTo>
                <a:lnTo>
                  <a:pt x="2446" y="17082"/>
                </a:lnTo>
                <a:lnTo>
                  <a:pt x="6614" y="12915"/>
                </a:lnTo>
                <a:lnTo>
                  <a:pt x="2361" y="8662"/>
                </a:lnTo>
                <a:lnTo>
                  <a:pt x="6662" y="4366"/>
                </a:lnTo>
                <a:lnTo>
                  <a:pt x="2296" y="1"/>
                </a:lnTo>
                <a:close/>
              </a:path>
            </a:pathLst>
          </a:custGeom>
          <a:solidFill>
            <a:schemeClr val="accen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24" name="Google Shape;724;p40"/>
          <p:cNvGrpSpPr/>
          <p:nvPr/>
        </p:nvGrpSpPr>
        <p:grpSpPr>
          <a:xfrm>
            <a:off x="274437" y="377167"/>
            <a:ext cx="989521" cy="971447"/>
            <a:chOff x="301512" y="3999442"/>
            <a:chExt cx="989521" cy="971447"/>
          </a:xfrm>
        </p:grpSpPr>
        <p:sp>
          <p:nvSpPr>
            <p:cNvPr id="725" name="Google Shape;725;p40"/>
            <p:cNvSpPr/>
            <p:nvPr/>
          </p:nvSpPr>
          <p:spPr>
            <a:xfrm>
              <a:off x="550077" y="4229934"/>
              <a:ext cx="740956" cy="740956"/>
            </a:xfrm>
            <a:custGeom>
              <a:avLst/>
              <a:gdLst/>
              <a:ahLst/>
              <a:cxnLst/>
              <a:rect l="l" t="t" r="r" b="b"/>
              <a:pathLst>
                <a:path w="15868" h="15868" extrusionOk="0">
                  <a:moveTo>
                    <a:pt x="7936" y="1"/>
                  </a:moveTo>
                  <a:cubicBezTo>
                    <a:pt x="3554" y="1"/>
                    <a:pt x="0" y="3555"/>
                    <a:pt x="0" y="7932"/>
                  </a:cubicBezTo>
                  <a:cubicBezTo>
                    <a:pt x="0" y="12314"/>
                    <a:pt x="3554" y="15868"/>
                    <a:pt x="7936" y="15868"/>
                  </a:cubicBezTo>
                  <a:cubicBezTo>
                    <a:pt x="12312" y="15868"/>
                    <a:pt x="15867" y="12314"/>
                    <a:pt x="15867" y="7932"/>
                  </a:cubicBezTo>
                  <a:cubicBezTo>
                    <a:pt x="15867" y="3555"/>
                    <a:pt x="12312" y="1"/>
                    <a:pt x="7936" y="1"/>
                  </a:cubicBez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726;p40"/>
            <p:cNvSpPr/>
            <p:nvPr/>
          </p:nvSpPr>
          <p:spPr>
            <a:xfrm>
              <a:off x="301512" y="3999442"/>
              <a:ext cx="619176" cy="619176"/>
            </a:xfrm>
            <a:custGeom>
              <a:avLst/>
              <a:gdLst/>
              <a:ahLst/>
              <a:cxnLst/>
              <a:rect l="l" t="t" r="r" b="b"/>
              <a:pathLst>
                <a:path w="13260" h="13260" extrusionOk="0">
                  <a:moveTo>
                    <a:pt x="0" y="1"/>
                  </a:moveTo>
                  <a:lnTo>
                    <a:pt x="0" y="13260"/>
                  </a:lnTo>
                  <a:lnTo>
                    <a:pt x="13259" y="13260"/>
                  </a:lnTo>
                  <a:lnTo>
                    <a:pt x="13259" y="1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40"/>
            <p:cNvSpPr/>
            <p:nvPr/>
          </p:nvSpPr>
          <p:spPr>
            <a:xfrm>
              <a:off x="550077" y="4229934"/>
              <a:ext cx="370618" cy="388689"/>
            </a:xfrm>
            <a:custGeom>
              <a:avLst/>
              <a:gdLst/>
              <a:ahLst/>
              <a:cxnLst/>
              <a:rect l="l" t="t" r="r" b="b"/>
              <a:pathLst>
                <a:path w="7937" h="8324" extrusionOk="0">
                  <a:moveTo>
                    <a:pt x="7936" y="1"/>
                  </a:moveTo>
                  <a:cubicBezTo>
                    <a:pt x="3554" y="1"/>
                    <a:pt x="0" y="3555"/>
                    <a:pt x="0" y="7932"/>
                  </a:cubicBezTo>
                  <a:cubicBezTo>
                    <a:pt x="0" y="8066"/>
                    <a:pt x="5" y="8195"/>
                    <a:pt x="11" y="8324"/>
                  </a:cubicBezTo>
                  <a:lnTo>
                    <a:pt x="7936" y="8324"/>
                  </a:lnTo>
                  <a:lnTo>
                    <a:pt x="7936" y="1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28" name="Google Shape;728;p40"/>
          <p:cNvGrpSpPr/>
          <p:nvPr/>
        </p:nvGrpSpPr>
        <p:grpSpPr>
          <a:xfrm flipH="1">
            <a:off x="8005162" y="3896892"/>
            <a:ext cx="989521" cy="971447"/>
            <a:chOff x="301512" y="3999442"/>
            <a:chExt cx="989521" cy="971447"/>
          </a:xfrm>
        </p:grpSpPr>
        <p:sp>
          <p:nvSpPr>
            <p:cNvPr id="729" name="Google Shape;729;p40"/>
            <p:cNvSpPr/>
            <p:nvPr/>
          </p:nvSpPr>
          <p:spPr>
            <a:xfrm>
              <a:off x="550077" y="4229934"/>
              <a:ext cx="740956" cy="740956"/>
            </a:xfrm>
            <a:custGeom>
              <a:avLst/>
              <a:gdLst/>
              <a:ahLst/>
              <a:cxnLst/>
              <a:rect l="l" t="t" r="r" b="b"/>
              <a:pathLst>
                <a:path w="15868" h="15868" extrusionOk="0">
                  <a:moveTo>
                    <a:pt x="7936" y="1"/>
                  </a:moveTo>
                  <a:cubicBezTo>
                    <a:pt x="3554" y="1"/>
                    <a:pt x="0" y="3555"/>
                    <a:pt x="0" y="7932"/>
                  </a:cubicBezTo>
                  <a:cubicBezTo>
                    <a:pt x="0" y="12314"/>
                    <a:pt x="3554" y="15868"/>
                    <a:pt x="7936" y="15868"/>
                  </a:cubicBezTo>
                  <a:cubicBezTo>
                    <a:pt x="12312" y="15868"/>
                    <a:pt x="15867" y="12314"/>
                    <a:pt x="15867" y="7932"/>
                  </a:cubicBezTo>
                  <a:cubicBezTo>
                    <a:pt x="15867" y="3555"/>
                    <a:pt x="12312" y="1"/>
                    <a:pt x="7936" y="1"/>
                  </a:cubicBez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40"/>
            <p:cNvSpPr/>
            <p:nvPr/>
          </p:nvSpPr>
          <p:spPr>
            <a:xfrm>
              <a:off x="301512" y="3999442"/>
              <a:ext cx="619176" cy="619176"/>
            </a:xfrm>
            <a:custGeom>
              <a:avLst/>
              <a:gdLst/>
              <a:ahLst/>
              <a:cxnLst/>
              <a:rect l="l" t="t" r="r" b="b"/>
              <a:pathLst>
                <a:path w="13260" h="13260" extrusionOk="0">
                  <a:moveTo>
                    <a:pt x="0" y="1"/>
                  </a:moveTo>
                  <a:lnTo>
                    <a:pt x="0" y="13260"/>
                  </a:lnTo>
                  <a:lnTo>
                    <a:pt x="13259" y="13260"/>
                  </a:lnTo>
                  <a:lnTo>
                    <a:pt x="13259" y="1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40"/>
            <p:cNvSpPr/>
            <p:nvPr/>
          </p:nvSpPr>
          <p:spPr>
            <a:xfrm>
              <a:off x="550077" y="4229934"/>
              <a:ext cx="370618" cy="388689"/>
            </a:xfrm>
            <a:custGeom>
              <a:avLst/>
              <a:gdLst/>
              <a:ahLst/>
              <a:cxnLst/>
              <a:rect l="l" t="t" r="r" b="b"/>
              <a:pathLst>
                <a:path w="7937" h="8324" extrusionOk="0">
                  <a:moveTo>
                    <a:pt x="7936" y="1"/>
                  </a:moveTo>
                  <a:cubicBezTo>
                    <a:pt x="3554" y="1"/>
                    <a:pt x="0" y="3555"/>
                    <a:pt x="0" y="7932"/>
                  </a:cubicBezTo>
                  <a:cubicBezTo>
                    <a:pt x="0" y="8066"/>
                    <a:pt x="5" y="8195"/>
                    <a:pt x="11" y="8324"/>
                  </a:cubicBezTo>
                  <a:lnTo>
                    <a:pt x="7936" y="8324"/>
                  </a:lnTo>
                  <a:lnTo>
                    <a:pt x="7936" y="1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" name="Cloud Callout 3"/>
          <p:cNvSpPr/>
          <p:nvPr/>
        </p:nvSpPr>
        <p:spPr>
          <a:xfrm>
            <a:off x="1510145" y="996343"/>
            <a:ext cx="5514110" cy="2619693"/>
          </a:xfrm>
          <a:prstGeom prst="cloudCallout">
            <a:avLst/>
          </a:prstGeom>
        </p:spPr>
        <p:txBody>
          <a:bodyPr wrap="square" rtlCol="0" anchor="ctr">
            <a:spAutoFit/>
          </a:bodyPr>
          <a:lstStyle/>
          <a:p>
            <a:pPr algn="just">
              <a:lnSpc>
                <a:spcPct val="150000"/>
              </a:lnSpc>
            </a:pPr>
            <a:endParaRPr lang="vi-VN" sz="2400" dirty="0" err="1">
              <a:latin typeface="+mn-lt"/>
              <a:ea typeface="Calibri" panose="020F0502020204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18256" y="786588"/>
            <a:ext cx="6657247" cy="34532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400" dirty="0" err="1"/>
              <a:t>Bài</a:t>
            </a:r>
            <a:r>
              <a:rPr lang="en-US" sz="2400" dirty="0"/>
              <a:t> </a:t>
            </a:r>
            <a:r>
              <a:rPr lang="en-US" sz="2400" dirty="0" err="1"/>
              <a:t>học</a:t>
            </a:r>
            <a:r>
              <a:rPr lang="en-US" sz="2400" dirty="0"/>
              <a:t> </a:t>
            </a:r>
            <a:r>
              <a:rPr lang="en-US" sz="2400" dirty="0" err="1"/>
              <a:t>hôm</a:t>
            </a:r>
            <a:r>
              <a:rPr lang="en-US" sz="2400" dirty="0"/>
              <a:t> nay, </a:t>
            </a:r>
            <a:r>
              <a:rPr lang="en-US" sz="2400" dirty="0" err="1"/>
              <a:t>chúng</a:t>
            </a:r>
            <a:r>
              <a:rPr lang="en-US" sz="2400" dirty="0"/>
              <a:t> ta </a:t>
            </a:r>
            <a:r>
              <a:rPr lang="en-US" sz="2400" dirty="0" err="1"/>
              <a:t>sẽ</a:t>
            </a:r>
            <a:r>
              <a:rPr lang="en-US" sz="2400" dirty="0"/>
              <a:t> </a:t>
            </a:r>
            <a:r>
              <a:rPr lang="en-US" sz="2400" dirty="0" err="1"/>
              <a:t>tìm</a:t>
            </a:r>
            <a:r>
              <a:rPr lang="en-US" sz="2400" dirty="0"/>
              <a:t> </a:t>
            </a:r>
            <a:r>
              <a:rPr lang="en-US" sz="2400" dirty="0" err="1"/>
              <a:t>hiểu</a:t>
            </a:r>
            <a:r>
              <a:rPr lang="en-US" sz="2400" dirty="0"/>
              <a:t> </a:t>
            </a:r>
            <a:r>
              <a:rPr lang="en-US" sz="2400" dirty="0" err="1"/>
              <a:t>về</a:t>
            </a:r>
            <a:r>
              <a:rPr lang="en-US" sz="2400" dirty="0"/>
              <a:t> </a:t>
            </a:r>
            <a:r>
              <a:rPr lang="en-US" sz="2400" dirty="0" err="1"/>
              <a:t>phần</a:t>
            </a:r>
            <a:r>
              <a:rPr lang="en-US" sz="2400" dirty="0"/>
              <a:t> </a:t>
            </a:r>
            <a:r>
              <a:rPr lang="en-US" sz="2400" dirty="0" err="1"/>
              <a:t>mềm</a:t>
            </a:r>
            <a:r>
              <a:rPr lang="en-US" sz="2400" dirty="0"/>
              <a:t> </a:t>
            </a:r>
            <a:r>
              <a:rPr lang="en-US" sz="2400" dirty="0" err="1"/>
              <a:t>GeoGebra</a:t>
            </a:r>
            <a:r>
              <a:rPr lang="en-US" sz="2400" dirty="0"/>
              <a:t>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sử</a:t>
            </a:r>
            <a:r>
              <a:rPr lang="en-US" sz="2400" dirty="0"/>
              <a:t> </a:t>
            </a:r>
            <a:r>
              <a:rPr lang="en-US" sz="2400" dirty="0" err="1"/>
              <a:t>dụng</a:t>
            </a:r>
            <a:r>
              <a:rPr lang="en-US" sz="2400" dirty="0"/>
              <a:t> </a:t>
            </a:r>
            <a:r>
              <a:rPr lang="en-US" sz="2400" dirty="0" err="1"/>
              <a:t>phần</a:t>
            </a:r>
            <a:r>
              <a:rPr lang="en-US" sz="2400" dirty="0"/>
              <a:t> </a:t>
            </a:r>
            <a:r>
              <a:rPr lang="en-US" sz="2400" dirty="0" err="1"/>
              <a:t>mềm</a:t>
            </a:r>
            <a:r>
              <a:rPr lang="en-US" sz="2400" dirty="0"/>
              <a:t> </a:t>
            </a:r>
            <a:r>
              <a:rPr lang="en-US" sz="2400" dirty="0" err="1"/>
              <a:t>GeoGebra</a:t>
            </a:r>
            <a:r>
              <a:rPr lang="en-US" sz="2400" dirty="0"/>
              <a:t> </a:t>
            </a:r>
            <a:r>
              <a:rPr lang="en-US" sz="2400" dirty="0" err="1"/>
              <a:t>để</a:t>
            </a:r>
            <a:r>
              <a:rPr lang="en-US" sz="2400" dirty="0"/>
              <a:t> </a:t>
            </a:r>
            <a:r>
              <a:rPr lang="en-US" sz="2400" i="1" dirty="0" err="1"/>
              <a:t>vẽ</a:t>
            </a:r>
            <a:r>
              <a:rPr lang="en-US" sz="2400" i="1" dirty="0"/>
              <a:t> </a:t>
            </a:r>
            <a:r>
              <a:rPr lang="en-US" sz="2400" i="1" dirty="0" err="1"/>
              <a:t>các</a:t>
            </a:r>
            <a:r>
              <a:rPr lang="en-US" sz="2400" i="1" dirty="0"/>
              <a:t> </a:t>
            </a:r>
            <a:r>
              <a:rPr lang="en-US" sz="2400" i="1" dirty="0" err="1"/>
              <a:t>hình</a:t>
            </a:r>
            <a:r>
              <a:rPr lang="en-US" sz="2400" i="1" dirty="0"/>
              <a:t> </a:t>
            </a:r>
            <a:r>
              <a:rPr lang="en-US" sz="2400" i="1" dirty="0" err="1"/>
              <a:t>đơn</a:t>
            </a:r>
            <a:r>
              <a:rPr lang="en-US" sz="2400" i="1" dirty="0"/>
              <a:t> </a:t>
            </a:r>
            <a:r>
              <a:rPr lang="en-US" sz="2400" i="1" dirty="0" err="1"/>
              <a:t>giản</a:t>
            </a:r>
            <a:r>
              <a:rPr lang="en-US" sz="2400" dirty="0"/>
              <a:t> </a:t>
            </a:r>
            <a:r>
              <a:rPr lang="en-US" sz="2400" dirty="0" err="1"/>
              <a:t>như</a:t>
            </a:r>
            <a:r>
              <a:rPr lang="en-US" sz="2400" dirty="0"/>
              <a:t>: </a:t>
            </a:r>
            <a:r>
              <a:rPr lang="en-US" sz="2400" b="1" dirty="0" err="1"/>
              <a:t>điểm</a:t>
            </a:r>
            <a:r>
              <a:rPr lang="en-US" sz="2400" dirty="0"/>
              <a:t>, </a:t>
            </a:r>
            <a:r>
              <a:rPr lang="en-US" sz="2400" b="1" dirty="0" err="1"/>
              <a:t>đoạn</a:t>
            </a:r>
            <a:r>
              <a:rPr lang="en-US" sz="2400" b="1" dirty="0"/>
              <a:t> </a:t>
            </a:r>
            <a:r>
              <a:rPr lang="en-US" sz="2400" b="1" dirty="0" err="1"/>
              <a:t>thẳng</a:t>
            </a:r>
            <a:r>
              <a:rPr lang="en-US" sz="2400" dirty="0"/>
              <a:t>, </a:t>
            </a:r>
            <a:r>
              <a:rPr lang="en-US" sz="2400" b="1" dirty="0" err="1"/>
              <a:t>góc</a:t>
            </a:r>
            <a:r>
              <a:rPr lang="en-US" sz="2400" dirty="0"/>
              <a:t>.. </a:t>
            </a:r>
            <a:r>
              <a:rPr lang="en-US" sz="2400" dirty="0" err="1"/>
              <a:t>đến</a:t>
            </a:r>
            <a:r>
              <a:rPr lang="en-US" sz="2400" dirty="0"/>
              <a:t>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hình</a:t>
            </a:r>
            <a:r>
              <a:rPr lang="en-US" sz="2400" dirty="0"/>
              <a:t> </a:t>
            </a:r>
            <a:r>
              <a:rPr lang="en-US" sz="2400" dirty="0" err="1"/>
              <a:t>như</a:t>
            </a:r>
            <a:r>
              <a:rPr lang="en-US" sz="2400" dirty="0"/>
              <a:t> </a:t>
            </a:r>
            <a:r>
              <a:rPr lang="en-US" sz="2400" b="1" dirty="0"/>
              <a:t>tam </a:t>
            </a:r>
            <a:r>
              <a:rPr lang="en-US" sz="2400" b="1" dirty="0" err="1"/>
              <a:t>giác</a:t>
            </a:r>
            <a:r>
              <a:rPr lang="en-US" sz="2400" b="1" dirty="0"/>
              <a:t> </a:t>
            </a:r>
            <a:r>
              <a:rPr lang="en-US" sz="2400" b="1" dirty="0" err="1"/>
              <a:t>đều</a:t>
            </a:r>
            <a:r>
              <a:rPr lang="en-US" sz="2400" dirty="0"/>
              <a:t>, </a:t>
            </a:r>
            <a:r>
              <a:rPr lang="en-US" sz="2400" b="1" dirty="0" err="1"/>
              <a:t>hình</a:t>
            </a:r>
            <a:r>
              <a:rPr lang="en-US" sz="2400" b="1" dirty="0"/>
              <a:t> </a:t>
            </a:r>
            <a:r>
              <a:rPr lang="en-US" sz="2400" b="1" dirty="0" err="1"/>
              <a:t>vuông</a:t>
            </a:r>
            <a:r>
              <a:rPr lang="en-US" sz="2400" dirty="0"/>
              <a:t>, </a:t>
            </a:r>
            <a:r>
              <a:rPr lang="en-US" sz="2400" b="1" dirty="0" err="1"/>
              <a:t>hình</a:t>
            </a:r>
            <a:r>
              <a:rPr lang="en-US" sz="2400" b="1" dirty="0"/>
              <a:t> </a:t>
            </a:r>
            <a:r>
              <a:rPr lang="en-US" sz="2400" b="1" dirty="0" err="1"/>
              <a:t>lục</a:t>
            </a:r>
            <a:r>
              <a:rPr lang="en-US" sz="2400" b="1" dirty="0"/>
              <a:t> </a:t>
            </a:r>
            <a:r>
              <a:rPr lang="en-US" sz="2400" b="1" dirty="0" err="1"/>
              <a:t>giác</a:t>
            </a:r>
            <a:r>
              <a:rPr lang="en-US" sz="2400" b="1" dirty="0"/>
              <a:t> </a:t>
            </a:r>
            <a:r>
              <a:rPr lang="en-US" sz="2400" b="1" dirty="0" err="1"/>
              <a:t>đều</a:t>
            </a:r>
            <a:r>
              <a:rPr lang="en-US" sz="2400" dirty="0"/>
              <a:t>....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sử</a:t>
            </a:r>
            <a:r>
              <a:rPr lang="en-US" sz="2400" dirty="0"/>
              <a:t> </a:t>
            </a:r>
            <a:r>
              <a:rPr lang="en-US" sz="2400" dirty="0" err="1"/>
              <a:t>dụng</a:t>
            </a:r>
            <a:r>
              <a:rPr lang="en-US" sz="2400" dirty="0"/>
              <a:t> </a:t>
            </a:r>
            <a:r>
              <a:rPr lang="en-US" sz="2400" dirty="0" err="1"/>
              <a:t>phần</a:t>
            </a:r>
            <a:r>
              <a:rPr lang="en-US" sz="2400" dirty="0"/>
              <a:t> </a:t>
            </a:r>
            <a:r>
              <a:rPr lang="en-US" sz="2400" dirty="0" err="1"/>
              <a:t>mềm</a:t>
            </a:r>
            <a:r>
              <a:rPr lang="en-US" sz="2400" dirty="0"/>
              <a:t> </a:t>
            </a:r>
            <a:r>
              <a:rPr lang="en-US" sz="2400" dirty="0" err="1"/>
              <a:t>trong</a:t>
            </a:r>
            <a:r>
              <a:rPr lang="en-US" sz="2400" dirty="0"/>
              <a:t> </a:t>
            </a:r>
            <a:r>
              <a:rPr lang="en-US" sz="2400" i="1" dirty="0" err="1"/>
              <a:t>tính</a:t>
            </a:r>
            <a:r>
              <a:rPr lang="en-US" sz="2400" i="1" dirty="0"/>
              <a:t> </a:t>
            </a:r>
            <a:r>
              <a:rPr lang="en-US" sz="2400" i="1" dirty="0" err="1"/>
              <a:t>toán</a:t>
            </a:r>
            <a:r>
              <a:rPr lang="en-US" sz="2400" i="1" dirty="0"/>
              <a:t> </a:t>
            </a:r>
            <a:r>
              <a:rPr lang="en-US" sz="2400" i="1" dirty="0" err="1"/>
              <a:t>số</a:t>
            </a:r>
            <a:r>
              <a:rPr lang="en-US" sz="2400" i="1" dirty="0"/>
              <a:t> </a:t>
            </a:r>
            <a:r>
              <a:rPr lang="en-US" sz="2400" i="1" dirty="0" err="1" smtClean="0"/>
              <a:t>học</a:t>
            </a:r>
            <a:r>
              <a:rPr lang="en-US" sz="2400" i="1" dirty="0" smtClean="0"/>
              <a:t>.</a:t>
            </a:r>
            <a:endParaRPr lang="vi-VN" sz="2400" i="1" dirty="0">
              <a:ea typeface="Calibri" panose="020F0502020204030204" pitchFamily="34" charset="0"/>
            </a:endParaRPr>
          </a:p>
          <a:p>
            <a:pPr algn="just">
              <a:lnSpc>
                <a:spcPct val="130000"/>
              </a:lnSpc>
            </a:pPr>
            <a:endParaRPr lang="vi-VN" sz="2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4327" y="2182523"/>
            <a:ext cx="1504950" cy="28670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6" name="Google Shape;786;p42"/>
          <p:cNvSpPr txBox="1">
            <a:spLocks noGrp="1"/>
          </p:cNvSpPr>
          <p:nvPr>
            <p:ph type="title" idx="2"/>
          </p:nvPr>
        </p:nvSpPr>
        <p:spPr>
          <a:xfrm>
            <a:off x="1571147" y="1042603"/>
            <a:ext cx="17217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latin typeface="+mn-lt"/>
              </a:rPr>
              <a:t>I</a:t>
            </a:r>
            <a:endParaRPr dirty="0">
              <a:latin typeface="+mn-lt"/>
            </a:endParaRPr>
          </a:p>
        </p:txBody>
      </p:sp>
      <p:grpSp>
        <p:nvGrpSpPr>
          <p:cNvPr id="788" name="Google Shape;788;p42"/>
          <p:cNvGrpSpPr/>
          <p:nvPr/>
        </p:nvGrpSpPr>
        <p:grpSpPr>
          <a:xfrm>
            <a:off x="5322830" y="894629"/>
            <a:ext cx="2560266" cy="3354255"/>
            <a:chOff x="5226605" y="1005629"/>
            <a:chExt cx="2560266" cy="3354255"/>
          </a:xfrm>
        </p:grpSpPr>
        <p:sp>
          <p:nvSpPr>
            <p:cNvPr id="789" name="Google Shape;789;p42"/>
            <p:cNvSpPr/>
            <p:nvPr/>
          </p:nvSpPr>
          <p:spPr>
            <a:xfrm rot="3170787">
              <a:off x="5379244" y="1592833"/>
              <a:ext cx="1716930" cy="489890"/>
            </a:xfrm>
            <a:custGeom>
              <a:avLst/>
              <a:gdLst/>
              <a:ahLst/>
              <a:cxnLst/>
              <a:rect l="l" t="t" r="r" b="b"/>
              <a:pathLst>
                <a:path w="23352" h="6663" extrusionOk="0">
                  <a:moveTo>
                    <a:pt x="4367" y="0"/>
                  </a:moveTo>
                  <a:lnTo>
                    <a:pt x="0" y="4366"/>
                  </a:lnTo>
                  <a:lnTo>
                    <a:pt x="0" y="6663"/>
                  </a:lnTo>
                  <a:lnTo>
                    <a:pt x="4367" y="2296"/>
                  </a:lnTo>
                  <a:lnTo>
                    <a:pt x="8668" y="6598"/>
                  </a:lnTo>
                  <a:lnTo>
                    <a:pt x="12916" y="2345"/>
                  </a:lnTo>
                  <a:lnTo>
                    <a:pt x="17083" y="6512"/>
                  </a:lnTo>
                  <a:lnTo>
                    <a:pt x="21250" y="2350"/>
                  </a:lnTo>
                  <a:lnTo>
                    <a:pt x="22756" y="3856"/>
                  </a:lnTo>
                  <a:cubicBezTo>
                    <a:pt x="22949" y="3474"/>
                    <a:pt x="23143" y="3092"/>
                    <a:pt x="23336" y="2715"/>
                  </a:cubicBezTo>
                  <a:cubicBezTo>
                    <a:pt x="23342" y="2527"/>
                    <a:pt x="23347" y="2345"/>
                    <a:pt x="23352" y="2157"/>
                  </a:cubicBezTo>
                  <a:lnTo>
                    <a:pt x="21250" y="54"/>
                  </a:lnTo>
                  <a:lnTo>
                    <a:pt x="17083" y="4216"/>
                  </a:lnTo>
                  <a:lnTo>
                    <a:pt x="12916" y="49"/>
                  </a:lnTo>
                  <a:lnTo>
                    <a:pt x="8668" y="4301"/>
                  </a:lnTo>
                  <a:lnTo>
                    <a:pt x="4367" y="0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42"/>
            <p:cNvSpPr/>
            <p:nvPr/>
          </p:nvSpPr>
          <p:spPr>
            <a:xfrm rot="3170787">
              <a:off x="5100621" y="1780396"/>
              <a:ext cx="1622084" cy="489890"/>
            </a:xfrm>
            <a:custGeom>
              <a:avLst/>
              <a:gdLst/>
              <a:ahLst/>
              <a:cxnLst/>
              <a:rect l="l" t="t" r="r" b="b"/>
              <a:pathLst>
                <a:path w="22062" h="6663" extrusionOk="0">
                  <a:moveTo>
                    <a:pt x="4367" y="0"/>
                  </a:moveTo>
                  <a:lnTo>
                    <a:pt x="0" y="4367"/>
                  </a:lnTo>
                  <a:lnTo>
                    <a:pt x="0" y="6663"/>
                  </a:lnTo>
                  <a:lnTo>
                    <a:pt x="4367" y="2297"/>
                  </a:lnTo>
                  <a:lnTo>
                    <a:pt x="8668" y="6598"/>
                  </a:lnTo>
                  <a:lnTo>
                    <a:pt x="12916" y="2345"/>
                  </a:lnTo>
                  <a:lnTo>
                    <a:pt x="17083" y="6512"/>
                  </a:lnTo>
                  <a:lnTo>
                    <a:pt x="21250" y="2350"/>
                  </a:lnTo>
                  <a:lnTo>
                    <a:pt x="21776" y="2878"/>
                  </a:lnTo>
                  <a:cubicBezTo>
                    <a:pt x="21783" y="2846"/>
                    <a:pt x="21788" y="2819"/>
                    <a:pt x="21793" y="2787"/>
                  </a:cubicBezTo>
                  <a:cubicBezTo>
                    <a:pt x="21873" y="2507"/>
                    <a:pt x="21965" y="2233"/>
                    <a:pt x="22061" y="1958"/>
                  </a:cubicBezTo>
                  <a:cubicBezTo>
                    <a:pt x="21674" y="1948"/>
                    <a:pt x="21292" y="1474"/>
                    <a:pt x="21535" y="1065"/>
                  </a:cubicBezTo>
                  <a:cubicBezTo>
                    <a:pt x="21627" y="910"/>
                    <a:pt x="21712" y="754"/>
                    <a:pt x="21798" y="603"/>
                  </a:cubicBezTo>
                  <a:lnTo>
                    <a:pt x="21250" y="55"/>
                  </a:lnTo>
                  <a:lnTo>
                    <a:pt x="17083" y="4216"/>
                  </a:lnTo>
                  <a:lnTo>
                    <a:pt x="12916" y="55"/>
                  </a:lnTo>
                  <a:lnTo>
                    <a:pt x="8668" y="4303"/>
                  </a:lnTo>
                  <a:lnTo>
                    <a:pt x="4367" y="0"/>
                  </a:ln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42"/>
            <p:cNvSpPr/>
            <p:nvPr/>
          </p:nvSpPr>
          <p:spPr>
            <a:xfrm rot="3170787">
              <a:off x="5955960" y="2811553"/>
              <a:ext cx="1113372" cy="1377397"/>
            </a:xfrm>
            <a:custGeom>
              <a:avLst/>
              <a:gdLst/>
              <a:ahLst/>
              <a:cxnLst/>
              <a:rect l="l" t="t" r="r" b="b"/>
              <a:pathLst>
                <a:path w="15143" h="18734" extrusionOk="0">
                  <a:moveTo>
                    <a:pt x="9475" y="1"/>
                  </a:moveTo>
                  <a:lnTo>
                    <a:pt x="11684" y="11362"/>
                  </a:lnTo>
                  <a:lnTo>
                    <a:pt x="0" y="17679"/>
                  </a:lnTo>
                  <a:lnTo>
                    <a:pt x="4759" y="18734"/>
                  </a:lnTo>
                  <a:lnTo>
                    <a:pt x="15142" y="12749"/>
                  </a:lnTo>
                  <a:lnTo>
                    <a:pt x="12448" y="479"/>
                  </a:lnTo>
                  <a:lnTo>
                    <a:pt x="9475" y="1"/>
                  </a:ln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42"/>
            <p:cNvSpPr/>
            <p:nvPr/>
          </p:nvSpPr>
          <p:spPr>
            <a:xfrm rot="3170787">
              <a:off x="5378574" y="2799489"/>
              <a:ext cx="1480918" cy="898683"/>
            </a:xfrm>
            <a:custGeom>
              <a:avLst/>
              <a:gdLst/>
              <a:ahLst/>
              <a:cxnLst/>
              <a:rect l="l" t="t" r="r" b="b"/>
              <a:pathLst>
                <a:path w="20142" h="12223" extrusionOk="0">
                  <a:moveTo>
                    <a:pt x="1" y="1"/>
                  </a:moveTo>
                  <a:lnTo>
                    <a:pt x="619" y="4857"/>
                  </a:lnTo>
                  <a:lnTo>
                    <a:pt x="8458" y="12222"/>
                  </a:lnTo>
                  <a:lnTo>
                    <a:pt x="20142" y="5905"/>
                  </a:lnTo>
                  <a:lnTo>
                    <a:pt x="19583" y="3184"/>
                  </a:lnTo>
                  <a:lnTo>
                    <a:pt x="9426" y="884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42"/>
            <p:cNvSpPr/>
            <p:nvPr/>
          </p:nvSpPr>
          <p:spPr>
            <a:xfrm rot="3170787">
              <a:off x="5961885" y="1874309"/>
              <a:ext cx="870964" cy="1561942"/>
            </a:xfrm>
            <a:custGeom>
              <a:avLst/>
              <a:gdLst/>
              <a:ahLst/>
              <a:cxnLst/>
              <a:rect l="l" t="t" r="r" b="b"/>
              <a:pathLst>
                <a:path w="11846" h="21244" extrusionOk="0">
                  <a:moveTo>
                    <a:pt x="9120" y="0"/>
                  </a:moveTo>
                  <a:lnTo>
                    <a:pt x="5023" y="1747"/>
                  </a:lnTo>
                  <a:lnTo>
                    <a:pt x="1" y="12404"/>
                  </a:lnTo>
                  <a:lnTo>
                    <a:pt x="9426" y="21243"/>
                  </a:lnTo>
                  <a:lnTo>
                    <a:pt x="11846" y="19866"/>
                  </a:lnTo>
                  <a:lnTo>
                    <a:pt x="3383" y="11979"/>
                  </a:lnTo>
                  <a:lnTo>
                    <a:pt x="9120" y="0"/>
                  </a:ln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42"/>
            <p:cNvSpPr/>
            <p:nvPr/>
          </p:nvSpPr>
          <p:spPr>
            <a:xfrm rot="3170787">
              <a:off x="6212656" y="2413630"/>
              <a:ext cx="1456876" cy="1018380"/>
            </a:xfrm>
            <a:custGeom>
              <a:avLst/>
              <a:gdLst/>
              <a:ahLst/>
              <a:cxnLst/>
              <a:rect l="l" t="t" r="r" b="b"/>
              <a:pathLst>
                <a:path w="19815" h="13851" extrusionOk="0">
                  <a:moveTo>
                    <a:pt x="5738" y="0"/>
                  </a:moveTo>
                  <a:lnTo>
                    <a:pt x="1" y="11979"/>
                  </a:lnTo>
                  <a:lnTo>
                    <a:pt x="2055" y="13850"/>
                  </a:lnTo>
                  <a:lnTo>
                    <a:pt x="6947" y="3301"/>
                  </a:lnTo>
                  <a:lnTo>
                    <a:pt x="19814" y="4860"/>
                  </a:lnTo>
                  <a:lnTo>
                    <a:pt x="19814" y="4860"/>
                  </a:lnTo>
                  <a:lnTo>
                    <a:pt x="16491" y="1736"/>
                  </a:lnTo>
                  <a:lnTo>
                    <a:pt x="5738" y="0"/>
                  </a:ln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42"/>
            <p:cNvSpPr/>
            <p:nvPr/>
          </p:nvSpPr>
          <p:spPr>
            <a:xfrm rot="3170787">
              <a:off x="6251312" y="2768646"/>
              <a:ext cx="1215644" cy="1205351"/>
            </a:xfrm>
            <a:custGeom>
              <a:avLst/>
              <a:gdLst/>
              <a:ahLst/>
              <a:cxnLst/>
              <a:rect l="l" t="t" r="r" b="b"/>
              <a:pathLst>
                <a:path w="16534" h="16394" extrusionOk="0">
                  <a:moveTo>
                    <a:pt x="1118" y="0"/>
                  </a:moveTo>
                  <a:lnTo>
                    <a:pt x="1" y="2544"/>
                  </a:lnTo>
                  <a:lnTo>
                    <a:pt x="11695" y="4124"/>
                  </a:lnTo>
                  <a:lnTo>
                    <a:pt x="14389" y="16394"/>
                  </a:lnTo>
                  <a:lnTo>
                    <a:pt x="16534" y="12996"/>
                  </a:lnTo>
                  <a:lnTo>
                    <a:pt x="14017" y="1586"/>
                  </a:lnTo>
                  <a:lnTo>
                    <a:pt x="1118" y="0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42"/>
            <p:cNvSpPr/>
            <p:nvPr/>
          </p:nvSpPr>
          <p:spPr>
            <a:xfrm rot="3170787">
              <a:off x="6431801" y="2961663"/>
              <a:ext cx="375192" cy="375192"/>
            </a:xfrm>
            <a:custGeom>
              <a:avLst/>
              <a:gdLst/>
              <a:ahLst/>
              <a:cxnLst/>
              <a:rect l="l" t="t" r="r" b="b"/>
              <a:pathLst>
                <a:path w="5103" h="5103" extrusionOk="0">
                  <a:moveTo>
                    <a:pt x="2549" y="0"/>
                  </a:moveTo>
                  <a:cubicBezTo>
                    <a:pt x="1139" y="0"/>
                    <a:pt x="0" y="1145"/>
                    <a:pt x="0" y="2554"/>
                  </a:cubicBezTo>
                  <a:cubicBezTo>
                    <a:pt x="0" y="3963"/>
                    <a:pt x="1139" y="5102"/>
                    <a:pt x="2549" y="5102"/>
                  </a:cubicBezTo>
                  <a:cubicBezTo>
                    <a:pt x="3958" y="5102"/>
                    <a:pt x="5102" y="3963"/>
                    <a:pt x="5102" y="2554"/>
                  </a:cubicBezTo>
                  <a:cubicBezTo>
                    <a:pt x="5102" y="1145"/>
                    <a:pt x="3958" y="0"/>
                    <a:pt x="2549" y="0"/>
                  </a:cubicBez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97" name="Google Shape;797;p42"/>
          <p:cNvGrpSpPr/>
          <p:nvPr/>
        </p:nvGrpSpPr>
        <p:grpSpPr>
          <a:xfrm rot="5400000">
            <a:off x="7160236" y="295834"/>
            <a:ext cx="649740" cy="977063"/>
            <a:chOff x="6953036" y="851159"/>
            <a:chExt cx="649740" cy="977063"/>
          </a:xfrm>
        </p:grpSpPr>
        <p:sp>
          <p:nvSpPr>
            <p:cNvPr id="798" name="Google Shape;798;p42"/>
            <p:cNvSpPr/>
            <p:nvPr/>
          </p:nvSpPr>
          <p:spPr>
            <a:xfrm rot="-4856916" flipH="1">
              <a:off x="6824108" y="1083015"/>
              <a:ext cx="907597" cy="513350"/>
            </a:xfrm>
            <a:custGeom>
              <a:avLst/>
              <a:gdLst/>
              <a:ahLst/>
              <a:cxnLst/>
              <a:rect l="l" t="t" r="r" b="b"/>
              <a:pathLst>
                <a:path w="18288" h="10345" extrusionOk="0">
                  <a:moveTo>
                    <a:pt x="8723" y="1"/>
                  </a:moveTo>
                  <a:cubicBezTo>
                    <a:pt x="4484" y="1"/>
                    <a:pt x="737" y="3052"/>
                    <a:pt x="1" y="7372"/>
                  </a:cubicBezTo>
                  <a:lnTo>
                    <a:pt x="17464" y="10345"/>
                  </a:lnTo>
                  <a:cubicBezTo>
                    <a:pt x="18288" y="5521"/>
                    <a:pt x="15045" y="947"/>
                    <a:pt x="10222" y="128"/>
                  </a:cubicBezTo>
                  <a:cubicBezTo>
                    <a:pt x="9719" y="43"/>
                    <a:pt x="9217" y="1"/>
                    <a:pt x="8723" y="1"/>
                  </a:cubicBez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42"/>
            <p:cNvSpPr/>
            <p:nvPr/>
          </p:nvSpPr>
          <p:spPr>
            <a:xfrm rot="-4856916" flipH="1">
              <a:off x="7337765" y="1227280"/>
              <a:ext cx="254343" cy="235809"/>
            </a:xfrm>
            <a:custGeom>
              <a:avLst/>
              <a:gdLst/>
              <a:ahLst/>
              <a:cxnLst/>
              <a:rect l="l" t="t" r="r" b="b"/>
              <a:pathLst>
                <a:path w="5125" h="4752" extrusionOk="0">
                  <a:moveTo>
                    <a:pt x="2561" y="0"/>
                  </a:moveTo>
                  <a:cubicBezTo>
                    <a:pt x="1422" y="0"/>
                    <a:pt x="419" y="819"/>
                    <a:pt x="221" y="1975"/>
                  </a:cubicBezTo>
                  <a:cubicBezTo>
                    <a:pt x="0" y="3271"/>
                    <a:pt x="871" y="4497"/>
                    <a:pt x="2167" y="4717"/>
                  </a:cubicBezTo>
                  <a:cubicBezTo>
                    <a:pt x="2302" y="4740"/>
                    <a:pt x="2436" y="4751"/>
                    <a:pt x="2568" y="4751"/>
                  </a:cubicBezTo>
                  <a:cubicBezTo>
                    <a:pt x="3702" y="4751"/>
                    <a:pt x="4706" y="3932"/>
                    <a:pt x="4904" y="2776"/>
                  </a:cubicBezTo>
                  <a:cubicBezTo>
                    <a:pt x="5125" y="1481"/>
                    <a:pt x="4254" y="255"/>
                    <a:pt x="2963" y="34"/>
                  </a:cubicBezTo>
                  <a:cubicBezTo>
                    <a:pt x="2828" y="11"/>
                    <a:pt x="2693" y="0"/>
                    <a:pt x="2561" y="0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00" name="Google Shape;800;p42"/>
          <p:cNvGrpSpPr/>
          <p:nvPr/>
        </p:nvGrpSpPr>
        <p:grpSpPr>
          <a:xfrm rot="5400000">
            <a:off x="4846532" y="3846059"/>
            <a:ext cx="649740" cy="977063"/>
            <a:chOff x="8347057" y="3618159"/>
            <a:chExt cx="649740" cy="977063"/>
          </a:xfrm>
        </p:grpSpPr>
        <p:sp>
          <p:nvSpPr>
            <p:cNvPr id="801" name="Google Shape;801;p42"/>
            <p:cNvSpPr/>
            <p:nvPr/>
          </p:nvSpPr>
          <p:spPr>
            <a:xfrm rot="4856916">
              <a:off x="8218128" y="3850015"/>
              <a:ext cx="907597" cy="513350"/>
            </a:xfrm>
            <a:custGeom>
              <a:avLst/>
              <a:gdLst/>
              <a:ahLst/>
              <a:cxnLst/>
              <a:rect l="l" t="t" r="r" b="b"/>
              <a:pathLst>
                <a:path w="18288" h="10345" extrusionOk="0">
                  <a:moveTo>
                    <a:pt x="8723" y="1"/>
                  </a:moveTo>
                  <a:cubicBezTo>
                    <a:pt x="4484" y="1"/>
                    <a:pt x="737" y="3052"/>
                    <a:pt x="1" y="7372"/>
                  </a:cubicBezTo>
                  <a:lnTo>
                    <a:pt x="17464" y="10345"/>
                  </a:lnTo>
                  <a:cubicBezTo>
                    <a:pt x="18288" y="5521"/>
                    <a:pt x="15045" y="947"/>
                    <a:pt x="10222" y="128"/>
                  </a:cubicBezTo>
                  <a:cubicBezTo>
                    <a:pt x="9719" y="43"/>
                    <a:pt x="9217" y="1"/>
                    <a:pt x="8723" y="1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42"/>
            <p:cNvSpPr/>
            <p:nvPr/>
          </p:nvSpPr>
          <p:spPr>
            <a:xfrm rot="4856916">
              <a:off x="8357725" y="3994280"/>
              <a:ext cx="254343" cy="235809"/>
            </a:xfrm>
            <a:custGeom>
              <a:avLst/>
              <a:gdLst/>
              <a:ahLst/>
              <a:cxnLst/>
              <a:rect l="l" t="t" r="r" b="b"/>
              <a:pathLst>
                <a:path w="5125" h="4752" extrusionOk="0">
                  <a:moveTo>
                    <a:pt x="2561" y="0"/>
                  </a:moveTo>
                  <a:cubicBezTo>
                    <a:pt x="1422" y="0"/>
                    <a:pt x="419" y="819"/>
                    <a:pt x="221" y="1975"/>
                  </a:cubicBezTo>
                  <a:cubicBezTo>
                    <a:pt x="0" y="3271"/>
                    <a:pt x="871" y="4497"/>
                    <a:pt x="2167" y="4717"/>
                  </a:cubicBezTo>
                  <a:cubicBezTo>
                    <a:pt x="2302" y="4740"/>
                    <a:pt x="2436" y="4751"/>
                    <a:pt x="2568" y="4751"/>
                  </a:cubicBezTo>
                  <a:cubicBezTo>
                    <a:pt x="3702" y="4751"/>
                    <a:pt x="4706" y="3932"/>
                    <a:pt x="4904" y="2776"/>
                  </a:cubicBezTo>
                  <a:cubicBezTo>
                    <a:pt x="5125" y="1481"/>
                    <a:pt x="4254" y="255"/>
                    <a:pt x="2963" y="34"/>
                  </a:cubicBezTo>
                  <a:cubicBezTo>
                    <a:pt x="2828" y="11"/>
                    <a:pt x="2693" y="0"/>
                    <a:pt x="2561" y="0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03" name="Google Shape;803;p42"/>
          <p:cNvGrpSpPr/>
          <p:nvPr/>
        </p:nvGrpSpPr>
        <p:grpSpPr>
          <a:xfrm>
            <a:off x="3962819" y="1725522"/>
            <a:ext cx="566816" cy="502395"/>
            <a:chOff x="7225244" y="1235391"/>
            <a:chExt cx="566816" cy="502395"/>
          </a:xfrm>
        </p:grpSpPr>
        <p:sp>
          <p:nvSpPr>
            <p:cNvPr id="804" name="Google Shape;804;p42"/>
            <p:cNvSpPr/>
            <p:nvPr/>
          </p:nvSpPr>
          <p:spPr>
            <a:xfrm>
              <a:off x="7225244" y="1235391"/>
              <a:ext cx="566816" cy="502395"/>
            </a:xfrm>
            <a:custGeom>
              <a:avLst/>
              <a:gdLst/>
              <a:ahLst/>
              <a:cxnLst/>
              <a:rect l="l" t="t" r="r" b="b"/>
              <a:pathLst>
                <a:path w="10620" h="9413" extrusionOk="0">
                  <a:moveTo>
                    <a:pt x="1691" y="1"/>
                  </a:moveTo>
                  <a:cubicBezTo>
                    <a:pt x="1352" y="1"/>
                    <a:pt x="1077" y="91"/>
                    <a:pt x="887" y="281"/>
                  </a:cubicBezTo>
                  <a:cubicBezTo>
                    <a:pt x="0" y="1163"/>
                    <a:pt x="1269" y="3862"/>
                    <a:pt x="3710" y="6309"/>
                  </a:cubicBezTo>
                  <a:cubicBezTo>
                    <a:pt x="5627" y="8222"/>
                    <a:pt x="7697" y="9412"/>
                    <a:pt x="8929" y="9412"/>
                  </a:cubicBezTo>
                  <a:cubicBezTo>
                    <a:pt x="9269" y="9412"/>
                    <a:pt x="9545" y="9322"/>
                    <a:pt x="9737" y="9131"/>
                  </a:cubicBezTo>
                  <a:cubicBezTo>
                    <a:pt x="10619" y="8250"/>
                    <a:pt x="9356" y="5550"/>
                    <a:pt x="6909" y="3110"/>
                  </a:cubicBezTo>
                  <a:cubicBezTo>
                    <a:pt x="4995" y="1192"/>
                    <a:pt x="2922" y="1"/>
                    <a:pt x="1691" y="1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805;p42"/>
            <p:cNvSpPr/>
            <p:nvPr/>
          </p:nvSpPr>
          <p:spPr>
            <a:xfrm>
              <a:off x="7225244" y="1235391"/>
              <a:ext cx="566816" cy="502395"/>
            </a:xfrm>
            <a:custGeom>
              <a:avLst/>
              <a:gdLst/>
              <a:ahLst/>
              <a:cxnLst/>
              <a:rect l="l" t="t" r="r" b="b"/>
              <a:pathLst>
                <a:path w="10620" h="9413" extrusionOk="0">
                  <a:moveTo>
                    <a:pt x="8930" y="1"/>
                  </a:moveTo>
                  <a:cubicBezTo>
                    <a:pt x="7698" y="1"/>
                    <a:pt x="5628" y="1192"/>
                    <a:pt x="3710" y="3110"/>
                  </a:cubicBezTo>
                  <a:cubicBezTo>
                    <a:pt x="1269" y="5550"/>
                    <a:pt x="0" y="8250"/>
                    <a:pt x="887" y="9131"/>
                  </a:cubicBezTo>
                  <a:cubicBezTo>
                    <a:pt x="1077" y="9322"/>
                    <a:pt x="1353" y="9412"/>
                    <a:pt x="1692" y="9412"/>
                  </a:cubicBezTo>
                  <a:cubicBezTo>
                    <a:pt x="2923" y="9412"/>
                    <a:pt x="4996" y="8222"/>
                    <a:pt x="6909" y="6309"/>
                  </a:cubicBezTo>
                  <a:cubicBezTo>
                    <a:pt x="9356" y="3862"/>
                    <a:pt x="10619" y="1163"/>
                    <a:pt x="9737" y="281"/>
                  </a:cubicBezTo>
                  <a:cubicBezTo>
                    <a:pt x="9545" y="91"/>
                    <a:pt x="9269" y="1"/>
                    <a:pt x="8930" y="1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392658" y="2204350"/>
            <a:ext cx="4140051" cy="1305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dirty="0" err="1" smtClean="0">
                <a:solidFill>
                  <a:srgbClr val="7030A0"/>
                </a:solidFill>
              </a:rPr>
              <a:t>Giới</a:t>
            </a:r>
            <a:r>
              <a:rPr lang="en-US" sz="2800" b="1" dirty="0" smtClean="0">
                <a:solidFill>
                  <a:srgbClr val="7030A0"/>
                </a:solidFill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</a:rPr>
              <a:t>thiệu</a:t>
            </a:r>
            <a:r>
              <a:rPr lang="en-US" sz="2800" b="1" dirty="0" smtClean="0">
                <a:solidFill>
                  <a:srgbClr val="7030A0"/>
                </a:solidFill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</a:rPr>
              <a:t>phần</a:t>
            </a:r>
            <a:r>
              <a:rPr lang="en-US" sz="2800" b="1" dirty="0" smtClean="0">
                <a:solidFill>
                  <a:srgbClr val="7030A0"/>
                </a:solidFill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</a:rPr>
              <a:t>mềm</a:t>
            </a:r>
            <a:r>
              <a:rPr lang="en-US" sz="2800" b="1" dirty="0" smtClean="0">
                <a:solidFill>
                  <a:srgbClr val="7030A0"/>
                </a:solidFill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</a:rPr>
              <a:t>Geogebra</a:t>
            </a:r>
            <a:endParaRPr lang="vi-VN" sz="28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65019" y="609600"/>
            <a:ext cx="48975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- </a:t>
            </a:r>
            <a:r>
              <a:rPr lang="en-US" sz="2000" dirty="0" err="1" smtClean="0"/>
              <a:t>Biểu</a:t>
            </a:r>
            <a:r>
              <a:rPr lang="en-US" sz="2000" dirty="0" smtClean="0"/>
              <a:t> </a:t>
            </a:r>
            <a:r>
              <a:rPr lang="en-US" sz="2000" dirty="0" err="1" smtClean="0"/>
              <a:t>tượng</a:t>
            </a:r>
            <a:r>
              <a:rPr lang="en-US" sz="2000" dirty="0" smtClean="0"/>
              <a:t> </a:t>
            </a:r>
            <a:r>
              <a:rPr lang="en-US" sz="2000" dirty="0" err="1" smtClean="0"/>
              <a:t>của</a:t>
            </a:r>
            <a:r>
              <a:rPr lang="en-US" sz="2000" dirty="0" smtClean="0"/>
              <a:t> </a:t>
            </a:r>
            <a:r>
              <a:rPr lang="en-US" sz="2000" dirty="0" err="1" smtClean="0"/>
              <a:t>phần</a:t>
            </a:r>
            <a:r>
              <a:rPr lang="en-US" sz="2000" dirty="0" smtClean="0"/>
              <a:t> </a:t>
            </a:r>
            <a:r>
              <a:rPr lang="en-US" sz="2000" dirty="0" err="1" smtClean="0"/>
              <a:t>mềm</a:t>
            </a:r>
            <a:r>
              <a:rPr lang="en-US" sz="2000" dirty="0" smtClean="0"/>
              <a:t> </a:t>
            </a:r>
            <a:r>
              <a:rPr lang="en-US" sz="2000" dirty="0" err="1" smtClean="0"/>
              <a:t>Geogebra</a:t>
            </a:r>
            <a:r>
              <a:rPr lang="en-US" sz="2000" dirty="0" smtClean="0"/>
              <a:t>:  </a:t>
            </a:r>
            <a:endParaRPr lang="vi-VN" sz="20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6818" t="8918" r="8416" b="2867"/>
          <a:stretch/>
        </p:blipFill>
        <p:spPr>
          <a:xfrm>
            <a:off x="5410201" y="515570"/>
            <a:ext cx="516730" cy="58816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65019" y="1009710"/>
            <a:ext cx="7831281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000" dirty="0" smtClean="0"/>
              <a:t>- </a:t>
            </a:r>
            <a:r>
              <a:rPr lang="en-US" sz="2000" dirty="0" err="1" smtClean="0"/>
              <a:t>Là</a:t>
            </a:r>
            <a:r>
              <a:rPr lang="en-US" sz="2000" dirty="0" smtClean="0"/>
              <a:t> </a:t>
            </a:r>
            <a:r>
              <a:rPr lang="en-US" sz="2000" dirty="0" err="1" smtClean="0"/>
              <a:t>phần</a:t>
            </a:r>
            <a:r>
              <a:rPr lang="en-US" sz="2000" dirty="0" smtClean="0"/>
              <a:t> </a:t>
            </a:r>
            <a:r>
              <a:rPr lang="en-US" sz="2000" dirty="0" err="1" smtClean="0"/>
              <a:t>mềm</a:t>
            </a:r>
            <a:r>
              <a:rPr lang="en-US" sz="2000" dirty="0" smtClean="0"/>
              <a:t> </a:t>
            </a:r>
            <a:r>
              <a:rPr lang="en-US" sz="2000" dirty="0" err="1" smtClean="0"/>
              <a:t>toán</a:t>
            </a:r>
            <a:r>
              <a:rPr lang="en-US" sz="2000" dirty="0" smtClean="0"/>
              <a:t> </a:t>
            </a:r>
            <a:r>
              <a:rPr lang="en-US" sz="2000" dirty="0" err="1" smtClean="0"/>
              <a:t>học</a:t>
            </a:r>
            <a:r>
              <a:rPr lang="en-US" sz="2000" dirty="0" smtClean="0"/>
              <a:t> </a:t>
            </a:r>
            <a:r>
              <a:rPr lang="en-US" sz="2000" dirty="0" err="1" smtClean="0"/>
              <a:t>được</a:t>
            </a:r>
            <a:r>
              <a:rPr lang="en-US" sz="2000" dirty="0" smtClean="0"/>
              <a:t> </a:t>
            </a:r>
            <a:r>
              <a:rPr lang="en-US" sz="2000" dirty="0" err="1" smtClean="0"/>
              <a:t>thiết</a:t>
            </a:r>
            <a:r>
              <a:rPr lang="en-US" sz="2000" dirty="0" smtClean="0"/>
              <a:t> </a:t>
            </a:r>
            <a:r>
              <a:rPr lang="en-US" sz="2000" dirty="0" err="1" smtClean="0"/>
              <a:t>kế</a:t>
            </a:r>
            <a:r>
              <a:rPr lang="en-US" sz="2000" dirty="0" smtClean="0"/>
              <a:t> </a:t>
            </a:r>
            <a:r>
              <a:rPr lang="en-US" sz="2000" dirty="0" err="1" smtClean="0"/>
              <a:t>để</a:t>
            </a:r>
            <a:r>
              <a:rPr lang="en-US" sz="2000" dirty="0" smtClean="0"/>
              <a:t> </a:t>
            </a:r>
            <a:r>
              <a:rPr lang="en-US" sz="2000" dirty="0" err="1" smtClean="0"/>
              <a:t>hỗ</a:t>
            </a:r>
            <a:r>
              <a:rPr lang="en-US" sz="2000" dirty="0" smtClean="0"/>
              <a:t> </a:t>
            </a:r>
            <a:r>
              <a:rPr lang="en-US" sz="2000" dirty="0" err="1" smtClean="0"/>
              <a:t>trợ</a:t>
            </a:r>
            <a:r>
              <a:rPr lang="en-US" sz="2000" dirty="0" smtClean="0"/>
              <a:t> </a:t>
            </a:r>
            <a:r>
              <a:rPr lang="en-US" sz="2000" dirty="0" err="1" smtClean="0"/>
              <a:t>cho</a:t>
            </a:r>
            <a:r>
              <a:rPr lang="en-US" sz="2000" dirty="0" smtClean="0"/>
              <a:t> </a:t>
            </a:r>
            <a:r>
              <a:rPr lang="en-US" sz="2000" dirty="0" err="1" smtClean="0"/>
              <a:t>việc</a:t>
            </a:r>
            <a:r>
              <a:rPr lang="en-US" sz="2000" dirty="0" smtClean="0"/>
              <a:t> </a:t>
            </a:r>
            <a:r>
              <a:rPr lang="en-US" sz="2000" dirty="0" err="1" smtClean="0"/>
              <a:t>dạy</a:t>
            </a:r>
            <a:r>
              <a:rPr lang="en-US" sz="2000" dirty="0" smtClean="0"/>
              <a:t> </a:t>
            </a:r>
            <a:r>
              <a:rPr lang="en-US" sz="2000" dirty="0" err="1" smtClean="0"/>
              <a:t>và</a:t>
            </a:r>
            <a:r>
              <a:rPr lang="en-US" sz="2000" dirty="0" smtClean="0"/>
              <a:t> </a:t>
            </a:r>
            <a:r>
              <a:rPr lang="en-US" sz="2000" dirty="0" err="1" smtClean="0"/>
              <a:t>học</a:t>
            </a:r>
            <a:r>
              <a:rPr lang="en-US" sz="2000" dirty="0" smtClean="0"/>
              <a:t> </a:t>
            </a:r>
            <a:r>
              <a:rPr lang="en-US" sz="2000" dirty="0" err="1" smtClean="0"/>
              <a:t>toán</a:t>
            </a:r>
            <a:r>
              <a:rPr lang="en-US" sz="2000" dirty="0" smtClean="0"/>
              <a:t>:</a:t>
            </a:r>
          </a:p>
          <a:p>
            <a:pPr algn="just">
              <a:lnSpc>
                <a:spcPct val="130000"/>
              </a:lnSpc>
            </a:pPr>
            <a:r>
              <a:rPr lang="en-US" sz="2000" dirty="0" smtClean="0"/>
              <a:t>+ </a:t>
            </a:r>
            <a:r>
              <a:rPr lang="en-US" sz="2000" i="1" dirty="0" err="1" smtClean="0"/>
              <a:t>Phạm</a:t>
            </a:r>
            <a:r>
              <a:rPr lang="en-US" sz="2000" i="1" dirty="0" smtClean="0"/>
              <a:t> vi </a:t>
            </a:r>
            <a:r>
              <a:rPr lang="en-US" sz="2000" i="1" dirty="0" err="1" smtClean="0"/>
              <a:t>sử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dụng</a:t>
            </a:r>
            <a:r>
              <a:rPr lang="en-US" sz="2000" dirty="0" smtClean="0"/>
              <a:t>: </a:t>
            </a:r>
            <a:r>
              <a:rPr lang="en-US" sz="2000" dirty="0" err="1"/>
              <a:t>Hình</a:t>
            </a:r>
            <a:r>
              <a:rPr lang="en-US" sz="2000" dirty="0"/>
              <a:t> </a:t>
            </a:r>
            <a:r>
              <a:rPr lang="en-US" sz="2000" dirty="0" err="1"/>
              <a:t>học</a:t>
            </a:r>
            <a:r>
              <a:rPr lang="en-US" sz="2000" dirty="0"/>
              <a:t> </a:t>
            </a:r>
            <a:r>
              <a:rPr lang="en-US" sz="2000" dirty="0" err="1"/>
              <a:t>phẳng</a:t>
            </a:r>
            <a:r>
              <a:rPr lang="en-US" sz="2000" dirty="0"/>
              <a:t>, </a:t>
            </a:r>
            <a:r>
              <a:rPr lang="en-US" sz="2000" dirty="0" err="1"/>
              <a:t>Hình</a:t>
            </a:r>
            <a:r>
              <a:rPr lang="en-US" sz="2000" dirty="0"/>
              <a:t> </a:t>
            </a:r>
            <a:r>
              <a:rPr lang="en-US" sz="2000" dirty="0" err="1"/>
              <a:t>học</a:t>
            </a:r>
            <a:r>
              <a:rPr lang="en-US" sz="2000" dirty="0"/>
              <a:t> </a:t>
            </a:r>
            <a:r>
              <a:rPr lang="en-US" sz="2000" dirty="0" err="1"/>
              <a:t>không</a:t>
            </a:r>
            <a:r>
              <a:rPr lang="en-US" sz="2000" dirty="0"/>
              <a:t> </a:t>
            </a:r>
            <a:r>
              <a:rPr lang="en-US" sz="2000" dirty="0" err="1"/>
              <a:t>gian</a:t>
            </a:r>
            <a:r>
              <a:rPr lang="en-US" sz="2000" dirty="0"/>
              <a:t>, </a:t>
            </a:r>
            <a:r>
              <a:rPr lang="en-US" sz="2000" dirty="0" err="1"/>
              <a:t>Đại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, </a:t>
            </a:r>
            <a:r>
              <a:rPr lang="en-US" sz="2000" dirty="0" err="1"/>
              <a:t>Giải</a:t>
            </a:r>
            <a:r>
              <a:rPr lang="en-US" sz="2000" dirty="0"/>
              <a:t> </a:t>
            </a:r>
            <a:r>
              <a:rPr lang="en-US" sz="2000" dirty="0" err="1"/>
              <a:t>tích</a:t>
            </a:r>
            <a:r>
              <a:rPr lang="en-US" sz="2000" dirty="0"/>
              <a:t>, </a:t>
            </a:r>
            <a:r>
              <a:rPr lang="en-US" sz="2000" dirty="0" err="1"/>
              <a:t>Xác</a:t>
            </a:r>
            <a:r>
              <a:rPr lang="en-US" sz="2000" dirty="0"/>
              <a:t> </a:t>
            </a:r>
            <a:r>
              <a:rPr lang="en-US" sz="2000" dirty="0" err="1"/>
              <a:t>suất</a:t>
            </a:r>
            <a:r>
              <a:rPr lang="en-US" sz="2000" dirty="0"/>
              <a:t>, </a:t>
            </a:r>
            <a:r>
              <a:rPr lang="en-US" sz="2000" dirty="0" err="1"/>
              <a:t>Thống</a:t>
            </a:r>
            <a:r>
              <a:rPr lang="en-US" sz="2000" dirty="0"/>
              <a:t> </a:t>
            </a:r>
            <a:r>
              <a:rPr lang="en-US" sz="2000" dirty="0" err="1"/>
              <a:t>kê</a:t>
            </a:r>
            <a:r>
              <a:rPr lang="en-US" sz="2000" dirty="0"/>
              <a:t>, </a:t>
            </a:r>
            <a:r>
              <a:rPr lang="en-US" sz="2000" dirty="0" err="1"/>
              <a:t>Bảng</a:t>
            </a:r>
            <a:r>
              <a:rPr lang="en-US" sz="2000" dirty="0"/>
              <a:t> </a:t>
            </a:r>
            <a:r>
              <a:rPr lang="en-US" sz="2000" dirty="0" err="1"/>
              <a:t>tính</a:t>
            </a:r>
            <a:r>
              <a:rPr lang="en-US" sz="2000" dirty="0"/>
              <a:t> </a:t>
            </a:r>
            <a:r>
              <a:rPr lang="en-US" sz="2000" dirty="0" err="1"/>
              <a:t>điện</a:t>
            </a:r>
            <a:r>
              <a:rPr lang="en-US" sz="2000" dirty="0"/>
              <a:t> </a:t>
            </a:r>
            <a:r>
              <a:rPr lang="en-US" sz="2000" dirty="0" err="1" smtClean="0"/>
              <a:t>tử</a:t>
            </a:r>
            <a:r>
              <a:rPr lang="en-US" sz="2000" dirty="0" smtClean="0"/>
              <a:t>.</a:t>
            </a:r>
          </a:p>
          <a:p>
            <a:pPr algn="just">
              <a:lnSpc>
                <a:spcPct val="130000"/>
              </a:lnSpc>
            </a:pPr>
            <a:r>
              <a:rPr lang="en-US" sz="2000" dirty="0" smtClean="0"/>
              <a:t>+ </a:t>
            </a:r>
            <a:r>
              <a:rPr lang="en-US" sz="2000" dirty="0" err="1"/>
              <a:t>S</a:t>
            </a:r>
            <a:r>
              <a:rPr lang="en-US" sz="2000" dirty="0" err="1" smtClean="0"/>
              <a:t>ử</a:t>
            </a:r>
            <a:r>
              <a:rPr lang="en-US" sz="2000" dirty="0" smtClean="0"/>
              <a:t> </a:t>
            </a:r>
            <a:r>
              <a:rPr lang="en-US" sz="2000" dirty="0" err="1"/>
              <a:t>dụng</a:t>
            </a:r>
            <a:r>
              <a:rPr lang="en-US" sz="2000" dirty="0"/>
              <a:t> </a:t>
            </a:r>
            <a:r>
              <a:rPr lang="en-US" sz="2000" dirty="0" err="1"/>
              <a:t>được</a:t>
            </a:r>
            <a:r>
              <a:rPr lang="en-US" sz="2000" dirty="0"/>
              <a:t> </a:t>
            </a:r>
            <a:r>
              <a:rPr lang="en-US" sz="2000" dirty="0" err="1"/>
              <a:t>trên</a:t>
            </a:r>
            <a:r>
              <a:rPr lang="en-US" sz="2000" dirty="0"/>
              <a:t> </a:t>
            </a:r>
            <a:r>
              <a:rPr lang="en-US" sz="2000" dirty="0" err="1"/>
              <a:t>nhiều</a:t>
            </a:r>
            <a:r>
              <a:rPr lang="en-US" sz="2000" dirty="0"/>
              <a:t> </a:t>
            </a:r>
            <a:r>
              <a:rPr lang="en-US" sz="2000" dirty="0" err="1"/>
              <a:t>hệ</a:t>
            </a:r>
            <a:r>
              <a:rPr lang="en-US" sz="2000" dirty="0"/>
              <a:t> </a:t>
            </a:r>
            <a:r>
              <a:rPr lang="en-US" sz="2000" dirty="0" err="1"/>
              <a:t>đi</a:t>
            </a:r>
            <a:r>
              <a:rPr lang="en-US" sz="2000" dirty="0"/>
              <a:t> </a:t>
            </a:r>
            <a:r>
              <a:rPr lang="en-US" sz="2000" dirty="0" err="1"/>
              <a:t>hành</a:t>
            </a:r>
            <a:r>
              <a:rPr lang="en-US" sz="2000" dirty="0"/>
              <a:t> </a:t>
            </a:r>
            <a:r>
              <a:rPr lang="en-US" sz="2000" dirty="0" err="1"/>
              <a:t>khác</a:t>
            </a:r>
            <a:r>
              <a:rPr lang="en-US" sz="2000" dirty="0"/>
              <a:t> </a:t>
            </a:r>
            <a:r>
              <a:rPr lang="en-US" sz="2000" dirty="0" err="1"/>
              <a:t>nhau</a:t>
            </a:r>
            <a:r>
              <a:rPr lang="en-US" sz="2000" dirty="0"/>
              <a:t>,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thể</a:t>
            </a:r>
            <a:r>
              <a:rPr lang="en-US" sz="2000" dirty="0"/>
              <a:t> </a:t>
            </a:r>
            <a:r>
              <a:rPr lang="en-US" sz="2000" dirty="0" err="1"/>
              <a:t>chạy</a:t>
            </a:r>
            <a:r>
              <a:rPr lang="en-US" sz="2000" dirty="0"/>
              <a:t> </a:t>
            </a:r>
            <a:r>
              <a:rPr lang="en-US" sz="2000" dirty="0" err="1"/>
              <a:t>trực</a:t>
            </a:r>
            <a:r>
              <a:rPr lang="en-US" sz="2000" dirty="0"/>
              <a:t> </a:t>
            </a:r>
            <a:r>
              <a:rPr lang="en-US" sz="2000" dirty="0" err="1"/>
              <a:t>tuyến</a:t>
            </a:r>
            <a:r>
              <a:rPr lang="en-US" sz="2000" dirty="0"/>
              <a:t> (online) </a:t>
            </a:r>
            <a:r>
              <a:rPr lang="en-US" sz="2000" dirty="0" err="1"/>
              <a:t>hoặc</a:t>
            </a:r>
            <a:r>
              <a:rPr lang="en-US" sz="2000" dirty="0"/>
              <a:t> </a:t>
            </a:r>
            <a:r>
              <a:rPr lang="en-US" sz="2000" dirty="0" err="1"/>
              <a:t>cài</a:t>
            </a:r>
            <a:r>
              <a:rPr lang="en-US" sz="2000" dirty="0"/>
              <a:t> </a:t>
            </a:r>
            <a:r>
              <a:rPr lang="en-US" sz="2000" dirty="0" err="1"/>
              <a:t>đặt</a:t>
            </a:r>
            <a:r>
              <a:rPr lang="en-US" sz="2000" dirty="0"/>
              <a:t> </a:t>
            </a:r>
            <a:r>
              <a:rPr lang="en-US" sz="2000" dirty="0" err="1"/>
              <a:t>vào</a:t>
            </a:r>
            <a:r>
              <a:rPr lang="en-US" sz="2000" dirty="0"/>
              <a:t> </a:t>
            </a:r>
            <a:r>
              <a:rPr lang="en-US" sz="2000" dirty="0" err="1"/>
              <a:t>máy</a:t>
            </a:r>
            <a:r>
              <a:rPr lang="en-US" sz="2000" dirty="0"/>
              <a:t> </a:t>
            </a:r>
            <a:r>
              <a:rPr lang="en-US" sz="2000" dirty="0" err="1"/>
              <a:t>tính</a:t>
            </a:r>
            <a:r>
              <a:rPr lang="en-US" sz="2000" dirty="0"/>
              <a:t>, </a:t>
            </a:r>
            <a:r>
              <a:rPr lang="en-US" sz="2000" dirty="0" err="1"/>
              <a:t>máy</a:t>
            </a:r>
            <a:r>
              <a:rPr lang="en-US" sz="2000" dirty="0"/>
              <a:t> </a:t>
            </a:r>
            <a:r>
              <a:rPr lang="en-US" sz="2000" dirty="0" err="1"/>
              <a:t>tính</a:t>
            </a:r>
            <a:r>
              <a:rPr lang="en-US" sz="2000" dirty="0"/>
              <a:t> </a:t>
            </a:r>
            <a:r>
              <a:rPr lang="en-US" sz="2000" dirty="0" err="1"/>
              <a:t>bảng</a:t>
            </a:r>
            <a:r>
              <a:rPr lang="en-US" sz="2000" dirty="0"/>
              <a:t>, </a:t>
            </a:r>
            <a:r>
              <a:rPr lang="en-US" sz="2000" dirty="0" err="1"/>
              <a:t>điện</a:t>
            </a:r>
            <a:r>
              <a:rPr lang="en-US" sz="2000" dirty="0"/>
              <a:t> </a:t>
            </a:r>
            <a:r>
              <a:rPr lang="en-US" sz="2000" dirty="0" err="1"/>
              <a:t>thoại</a:t>
            </a:r>
            <a:r>
              <a:rPr lang="en-US" sz="2000" dirty="0"/>
              <a:t> </a:t>
            </a:r>
            <a:r>
              <a:rPr lang="en-US" sz="2000" dirty="0" err="1"/>
              <a:t>thông</a:t>
            </a:r>
            <a:r>
              <a:rPr lang="en-US" sz="2000" dirty="0"/>
              <a:t> minh </a:t>
            </a:r>
            <a:r>
              <a:rPr lang="en-US" sz="2000" dirty="0" err="1"/>
              <a:t>và</a:t>
            </a:r>
            <a:r>
              <a:rPr lang="en-US" sz="2000" dirty="0"/>
              <a:t> </a:t>
            </a:r>
            <a:r>
              <a:rPr lang="en-US" sz="2000" dirty="0" err="1"/>
              <a:t>hỗ</a:t>
            </a:r>
            <a:r>
              <a:rPr lang="en-US" sz="2000" dirty="0"/>
              <a:t> </a:t>
            </a:r>
            <a:r>
              <a:rPr lang="en-US" sz="2000" dirty="0" err="1"/>
              <a:t>trợ</a:t>
            </a:r>
            <a:r>
              <a:rPr lang="en-US" sz="2000" dirty="0"/>
              <a:t> </a:t>
            </a:r>
            <a:r>
              <a:rPr lang="en-US" sz="2000" dirty="0" err="1"/>
              <a:t>rất</a:t>
            </a:r>
            <a:r>
              <a:rPr lang="en-US" sz="2000" dirty="0"/>
              <a:t> </a:t>
            </a:r>
            <a:r>
              <a:rPr lang="en-US" sz="2000" dirty="0" err="1"/>
              <a:t>tốt</a:t>
            </a:r>
            <a:r>
              <a:rPr lang="en-US" sz="2000" dirty="0"/>
              <a:t> </a:t>
            </a:r>
            <a:r>
              <a:rPr lang="en-US" sz="2000" dirty="0" err="1"/>
              <a:t>cho</a:t>
            </a:r>
            <a:r>
              <a:rPr lang="en-US" sz="2000" dirty="0"/>
              <a:t> </a:t>
            </a:r>
            <a:r>
              <a:rPr lang="en-US" sz="2000" dirty="0" err="1"/>
              <a:t>việc</a:t>
            </a:r>
            <a:r>
              <a:rPr lang="en-US" sz="2000" dirty="0"/>
              <a:t> </a:t>
            </a:r>
            <a:r>
              <a:rPr lang="en-US" sz="2000" dirty="0" err="1"/>
              <a:t>dạy</a:t>
            </a:r>
            <a:r>
              <a:rPr lang="en-US" sz="2000" dirty="0"/>
              <a:t> </a:t>
            </a:r>
            <a:r>
              <a:rPr lang="en-US" sz="2000" dirty="0" err="1"/>
              <a:t>và</a:t>
            </a:r>
            <a:r>
              <a:rPr lang="en-US" sz="2000" dirty="0"/>
              <a:t> </a:t>
            </a:r>
            <a:r>
              <a:rPr lang="en-US" sz="2000" dirty="0" err="1"/>
              <a:t>học</a:t>
            </a:r>
            <a:r>
              <a:rPr lang="en-US" sz="2000" dirty="0"/>
              <a:t> </a:t>
            </a:r>
            <a:r>
              <a:rPr lang="en-US" sz="2000" dirty="0" err="1"/>
              <a:t>môn</a:t>
            </a:r>
            <a:r>
              <a:rPr lang="en-US" sz="2000" dirty="0"/>
              <a:t> </a:t>
            </a:r>
            <a:r>
              <a:rPr lang="en-US" sz="2000" dirty="0" err="1"/>
              <a:t>Toán</a:t>
            </a:r>
            <a:r>
              <a:rPr lang="en-US" sz="2000" dirty="0"/>
              <a:t> </a:t>
            </a:r>
            <a:r>
              <a:rPr lang="en-US" sz="2000" dirty="0" err="1"/>
              <a:t>cũng</a:t>
            </a:r>
            <a:r>
              <a:rPr lang="en-US" sz="2000" dirty="0"/>
              <a:t> </a:t>
            </a:r>
            <a:r>
              <a:rPr lang="en-US" sz="2000" dirty="0" err="1"/>
              <a:t>như</a:t>
            </a:r>
            <a:r>
              <a:rPr lang="en-US" sz="2000" dirty="0"/>
              <a:t> </a:t>
            </a:r>
            <a:r>
              <a:rPr lang="en-US" sz="2000" dirty="0" err="1"/>
              <a:t>giáo</a:t>
            </a:r>
            <a:r>
              <a:rPr lang="en-US" sz="2000" dirty="0"/>
              <a:t> </a:t>
            </a:r>
            <a:r>
              <a:rPr lang="en-US" sz="2000" dirty="0" err="1"/>
              <a:t>dục</a:t>
            </a:r>
            <a:r>
              <a:rPr lang="en-US" sz="2000" dirty="0"/>
              <a:t> STEM</a:t>
            </a:r>
            <a:r>
              <a:rPr lang="en-US" sz="2000" dirty="0" smtClean="0"/>
              <a:t>.</a:t>
            </a:r>
          </a:p>
          <a:p>
            <a:pPr algn="just">
              <a:lnSpc>
                <a:spcPct val="130000"/>
              </a:lnSpc>
            </a:pPr>
            <a:r>
              <a:rPr lang="en-US" sz="2000" dirty="0" smtClean="0"/>
              <a:t>+ </a:t>
            </a:r>
            <a:r>
              <a:rPr lang="en-US" sz="2000" dirty="0" err="1" smtClean="0"/>
              <a:t>Các</a:t>
            </a:r>
            <a:r>
              <a:rPr lang="en-US" sz="2000" dirty="0" smtClean="0"/>
              <a:t> </a:t>
            </a:r>
            <a:r>
              <a:rPr lang="en-US" sz="2000" dirty="0" err="1" smtClean="0"/>
              <a:t>tiện</a:t>
            </a:r>
            <a:r>
              <a:rPr lang="en-US" sz="2000" dirty="0" smtClean="0"/>
              <a:t> </a:t>
            </a:r>
            <a:r>
              <a:rPr lang="en-US" sz="2000" dirty="0" err="1" smtClean="0"/>
              <a:t>ích</a:t>
            </a:r>
            <a:r>
              <a:rPr lang="en-US" sz="2000" dirty="0" smtClean="0"/>
              <a:t> </a:t>
            </a:r>
            <a:r>
              <a:rPr lang="en-US" sz="2000" dirty="0" err="1" smtClean="0"/>
              <a:t>phần</a:t>
            </a:r>
            <a:r>
              <a:rPr lang="en-US" sz="2000" dirty="0" smtClean="0"/>
              <a:t> </a:t>
            </a:r>
            <a:r>
              <a:rPr lang="en-US" sz="2000" dirty="0" err="1" smtClean="0"/>
              <a:t>mềm</a:t>
            </a:r>
            <a:r>
              <a:rPr lang="en-US" sz="2000" dirty="0" smtClean="0"/>
              <a:t>: </a:t>
            </a:r>
            <a:r>
              <a:rPr lang="en-US" sz="2000" dirty="0" err="1" smtClean="0"/>
              <a:t>miễn</a:t>
            </a:r>
            <a:r>
              <a:rPr lang="en-US" sz="2000" dirty="0" smtClean="0"/>
              <a:t> </a:t>
            </a:r>
            <a:r>
              <a:rPr lang="en-US" sz="2000" dirty="0" err="1" smtClean="0"/>
              <a:t>phí</a:t>
            </a:r>
            <a:r>
              <a:rPr lang="en-US" sz="2000" dirty="0" smtClean="0"/>
              <a:t>, </a:t>
            </a:r>
            <a:r>
              <a:rPr lang="en-US" sz="2000" dirty="0" err="1" smtClean="0"/>
              <a:t>dễ</a:t>
            </a:r>
            <a:r>
              <a:rPr lang="en-US" sz="2000" dirty="0" smtClean="0"/>
              <a:t> </a:t>
            </a:r>
            <a:r>
              <a:rPr lang="en-US" sz="2000" dirty="0" err="1" smtClean="0"/>
              <a:t>sử</a:t>
            </a:r>
            <a:r>
              <a:rPr lang="en-US" sz="2000" dirty="0" smtClean="0"/>
              <a:t> </a:t>
            </a:r>
            <a:r>
              <a:rPr lang="en-US" sz="2000" dirty="0" err="1" smtClean="0"/>
              <a:t>dụng</a:t>
            </a:r>
            <a:r>
              <a:rPr lang="en-US" sz="2000" dirty="0" smtClean="0"/>
              <a:t>.</a:t>
            </a:r>
            <a:endParaRPr lang="en-US" sz="2000" dirty="0"/>
          </a:p>
          <a:p>
            <a:pPr algn="just">
              <a:lnSpc>
                <a:spcPct val="130000"/>
              </a:lnSpc>
            </a:pPr>
            <a:endParaRPr lang="vi-VN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uiExpand="1" build="allAtOnce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35000" y="571500"/>
            <a:ext cx="7620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dirty="0" smtClean="0"/>
              <a:t>- </a:t>
            </a:r>
            <a:r>
              <a:rPr lang="en-US" sz="2000" dirty="0" err="1" smtClean="0"/>
              <a:t>Địa</a:t>
            </a:r>
            <a:r>
              <a:rPr lang="en-US" sz="2000" dirty="0" smtClean="0"/>
              <a:t> </a:t>
            </a:r>
            <a:r>
              <a:rPr lang="en-US" sz="2000" dirty="0" err="1" smtClean="0"/>
              <a:t>chỉ</a:t>
            </a:r>
            <a:r>
              <a:rPr lang="en-US" sz="2000" dirty="0" smtClean="0"/>
              <a:t>: </a:t>
            </a:r>
            <a:r>
              <a:rPr lang="en-US" sz="2000" dirty="0" err="1" smtClean="0"/>
              <a:t>Sử</a:t>
            </a:r>
            <a:r>
              <a:rPr lang="en-US" sz="2000" dirty="0" smtClean="0"/>
              <a:t> </a:t>
            </a:r>
            <a:r>
              <a:rPr lang="en-US" sz="2000" dirty="0" err="1" smtClean="0"/>
              <a:t>dụng</a:t>
            </a:r>
            <a:r>
              <a:rPr lang="en-US" sz="2000" dirty="0" smtClean="0"/>
              <a:t> online </a:t>
            </a:r>
            <a:r>
              <a:rPr lang="en-US" sz="2000" dirty="0" err="1" smtClean="0"/>
              <a:t>tại</a:t>
            </a:r>
            <a:r>
              <a:rPr lang="en-US" sz="2000" dirty="0" smtClean="0"/>
              <a:t> </a:t>
            </a:r>
            <a:r>
              <a:rPr lang="en-US" sz="2000" dirty="0" err="1" smtClean="0"/>
              <a:t>địa</a:t>
            </a:r>
            <a:r>
              <a:rPr lang="en-US" sz="2000" dirty="0" smtClean="0"/>
              <a:t> </a:t>
            </a:r>
            <a:r>
              <a:rPr lang="en-US" sz="2000" dirty="0" err="1" smtClean="0"/>
              <a:t>chỉ</a:t>
            </a:r>
            <a:r>
              <a:rPr lang="en-US" sz="2000" dirty="0" smtClean="0"/>
              <a:t> </a:t>
            </a:r>
            <a:r>
              <a:rPr lang="en-US" sz="2000" u="sng" dirty="0" smtClean="0">
                <a:solidFill>
                  <a:srgbClr val="0070C0"/>
                </a:solidFill>
              </a:rPr>
              <a:t>https://www.geogebra.org </a:t>
            </a:r>
            <a:r>
              <a:rPr lang="en-US" sz="2000" dirty="0" err="1" smtClean="0">
                <a:solidFill>
                  <a:schemeClr val="tx1"/>
                </a:solidFill>
              </a:rPr>
              <a:t>hoặc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tải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từ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địa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chỉ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u="sng" dirty="0">
                <a:solidFill>
                  <a:srgbClr val="0070C0"/>
                </a:solidFill>
              </a:rPr>
              <a:t>https://</a:t>
            </a:r>
            <a:r>
              <a:rPr lang="en-US" sz="2000" u="sng" dirty="0" smtClean="0">
                <a:solidFill>
                  <a:srgbClr val="0070C0"/>
                </a:solidFill>
              </a:rPr>
              <a:t>www.geogebra.org/download </a:t>
            </a:r>
            <a:r>
              <a:rPr lang="en-US" sz="2000" dirty="0" err="1" smtClean="0">
                <a:solidFill>
                  <a:schemeClr val="tx1"/>
                </a:solidFill>
              </a:rPr>
              <a:t>và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cài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đặt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vào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máy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tính</a:t>
            </a:r>
            <a:r>
              <a:rPr lang="en-US" sz="2000" dirty="0" smtClean="0">
                <a:solidFill>
                  <a:schemeClr val="tx1"/>
                </a:solidFill>
              </a:rPr>
              <a:t>, </a:t>
            </a:r>
            <a:r>
              <a:rPr lang="en-US" sz="2000" dirty="0" err="1" smtClean="0">
                <a:solidFill>
                  <a:schemeClr val="tx1"/>
                </a:solidFill>
              </a:rPr>
              <a:t>máy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tính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bảng</a:t>
            </a:r>
            <a:r>
              <a:rPr lang="en-US" sz="2000" dirty="0" smtClean="0">
                <a:solidFill>
                  <a:schemeClr val="tx1"/>
                </a:solidFill>
              </a:rPr>
              <a:t>, </a:t>
            </a:r>
            <a:r>
              <a:rPr lang="en-US" sz="2000" dirty="0" err="1" smtClean="0">
                <a:solidFill>
                  <a:schemeClr val="tx1"/>
                </a:solidFill>
              </a:rPr>
              <a:t>điện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thoại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thông</a:t>
            </a:r>
            <a:r>
              <a:rPr lang="en-US" sz="2000" dirty="0" smtClean="0">
                <a:solidFill>
                  <a:schemeClr val="tx1"/>
                </a:solidFill>
              </a:rPr>
              <a:t> minh.</a:t>
            </a:r>
            <a:endParaRPr lang="vi-VN" sz="2000" u="sng" dirty="0" smtClean="0">
              <a:solidFill>
                <a:srgbClr val="0070C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35000" y="1771829"/>
            <a:ext cx="7023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000" dirty="0" smtClean="0"/>
              <a:t>- </a:t>
            </a:r>
            <a:r>
              <a:rPr lang="en-US" sz="2000" dirty="0" err="1" smtClean="0"/>
              <a:t>Cách</a:t>
            </a:r>
            <a:r>
              <a:rPr lang="en-US" sz="2000" dirty="0" smtClean="0"/>
              <a:t> </a:t>
            </a:r>
            <a:r>
              <a:rPr lang="en-US" sz="2000" dirty="0" err="1" smtClean="0"/>
              <a:t>khởi</a:t>
            </a:r>
            <a:r>
              <a:rPr lang="en-US" sz="2000" dirty="0" smtClean="0"/>
              <a:t> </a:t>
            </a:r>
            <a:r>
              <a:rPr lang="en-US" sz="2000" dirty="0" err="1" smtClean="0"/>
              <a:t>động</a:t>
            </a:r>
            <a:r>
              <a:rPr lang="en-US" sz="2000" dirty="0" smtClean="0"/>
              <a:t>: Click </a:t>
            </a:r>
            <a:r>
              <a:rPr lang="en-US" sz="2000" dirty="0" err="1" smtClean="0"/>
              <a:t>đúp</a:t>
            </a:r>
            <a:r>
              <a:rPr lang="en-US" sz="2000" dirty="0" smtClean="0"/>
              <a:t> </a:t>
            </a:r>
            <a:r>
              <a:rPr lang="en-US" sz="2000" dirty="0" err="1" smtClean="0"/>
              <a:t>chuột</a:t>
            </a:r>
            <a:r>
              <a:rPr lang="en-US" sz="2000" dirty="0" smtClean="0"/>
              <a:t> </a:t>
            </a:r>
            <a:r>
              <a:rPr lang="en-US" sz="2000" dirty="0" err="1" smtClean="0"/>
              <a:t>vào</a:t>
            </a:r>
            <a:r>
              <a:rPr lang="en-US" sz="2000" dirty="0" smtClean="0"/>
              <a:t> </a:t>
            </a:r>
            <a:r>
              <a:rPr lang="en-US" sz="2000" dirty="0" err="1" smtClean="0"/>
              <a:t>biểu</a:t>
            </a:r>
            <a:r>
              <a:rPr lang="en-US" sz="2000" dirty="0" smtClean="0"/>
              <a:t> </a:t>
            </a:r>
            <a:r>
              <a:rPr lang="en-US" sz="2000" dirty="0" err="1" smtClean="0"/>
              <a:t>tượng</a:t>
            </a:r>
            <a:r>
              <a:rPr lang="en-US" sz="2000" dirty="0" smtClean="0"/>
              <a:t> </a:t>
            </a:r>
            <a:r>
              <a:rPr lang="en-US" sz="2000" dirty="0" err="1" smtClean="0"/>
              <a:t>Geogebra</a:t>
            </a:r>
            <a:endParaRPr lang="vi-VN" sz="2000" u="sng" dirty="0" smtClean="0">
              <a:solidFill>
                <a:srgbClr val="0070C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6818" t="8918" r="8416" b="2867"/>
          <a:stretch/>
        </p:blipFill>
        <p:spPr>
          <a:xfrm>
            <a:off x="7658100" y="1645325"/>
            <a:ext cx="516730" cy="58816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210" y="160422"/>
            <a:ext cx="8958706" cy="486276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085474" y="0"/>
            <a:ext cx="31442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err="1" smtClean="0">
                <a:solidFill>
                  <a:srgbClr val="FF0000"/>
                </a:solidFill>
              </a:rPr>
              <a:t>Thanh</a:t>
            </a:r>
            <a:r>
              <a:rPr lang="en-US" sz="1800" b="1" dirty="0" smtClean="0">
                <a:solidFill>
                  <a:srgbClr val="FF0000"/>
                </a:solidFill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</a:rPr>
              <a:t>bảng</a:t>
            </a:r>
            <a:r>
              <a:rPr lang="en-US" sz="1800" b="1" dirty="0" smtClean="0">
                <a:solidFill>
                  <a:srgbClr val="FF0000"/>
                </a:solidFill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</a:rPr>
              <a:t>chọn</a:t>
            </a:r>
            <a:endParaRPr lang="vi-VN" sz="1800" b="1" dirty="0" smtClean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309253" y="323582"/>
            <a:ext cx="31442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err="1" smtClean="0">
                <a:solidFill>
                  <a:srgbClr val="FF0000"/>
                </a:solidFill>
              </a:rPr>
              <a:t>Thanh</a:t>
            </a:r>
            <a:r>
              <a:rPr lang="en-US" sz="1800" b="1" dirty="0" smtClean="0">
                <a:solidFill>
                  <a:srgbClr val="FF0000"/>
                </a:solidFill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</a:rPr>
              <a:t>công</a:t>
            </a:r>
            <a:r>
              <a:rPr lang="en-US" sz="1800" b="1" dirty="0" smtClean="0">
                <a:solidFill>
                  <a:srgbClr val="FF0000"/>
                </a:solidFill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</a:rPr>
              <a:t>cụ</a:t>
            </a:r>
            <a:endParaRPr lang="vi-VN" sz="1800" b="1" dirty="0" smtClean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-148916" y="1771829"/>
            <a:ext cx="1095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 err="1" smtClean="0">
                <a:solidFill>
                  <a:srgbClr val="FF0000"/>
                </a:solidFill>
              </a:rPr>
              <a:t>Vùng</a:t>
            </a:r>
            <a:r>
              <a:rPr lang="en-US" sz="1800" b="1" dirty="0" smtClean="0">
                <a:solidFill>
                  <a:srgbClr val="FF0000"/>
                </a:solidFill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</a:rPr>
              <a:t>hiển</a:t>
            </a:r>
            <a:r>
              <a:rPr lang="en-US" sz="1800" b="1" dirty="0" smtClean="0">
                <a:solidFill>
                  <a:srgbClr val="FF0000"/>
                </a:solidFill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</a:rPr>
              <a:t>thị</a:t>
            </a:r>
            <a:endParaRPr lang="vi-VN" sz="1800" b="1" dirty="0" smtClean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134365" y="1859741"/>
            <a:ext cx="27797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 err="1" smtClean="0">
                <a:solidFill>
                  <a:srgbClr val="FF0000"/>
                </a:solidFill>
              </a:rPr>
              <a:t>Vùng</a:t>
            </a:r>
            <a:r>
              <a:rPr lang="en-US" sz="1800" b="1" dirty="0" smtClean="0">
                <a:solidFill>
                  <a:srgbClr val="FF0000"/>
                </a:solidFill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</a:rPr>
              <a:t>làm</a:t>
            </a:r>
            <a:r>
              <a:rPr lang="en-US" sz="1800" b="1" dirty="0" smtClean="0">
                <a:solidFill>
                  <a:srgbClr val="FF0000"/>
                </a:solidFill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</a:rPr>
              <a:t>việc</a:t>
            </a:r>
            <a:endParaRPr lang="vi-VN" sz="1800" b="1" dirty="0" smtClean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5000" y="4746187"/>
            <a:ext cx="31442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err="1" smtClean="0">
                <a:solidFill>
                  <a:srgbClr val="FF0000"/>
                </a:solidFill>
              </a:rPr>
              <a:t>Thanh</a:t>
            </a:r>
            <a:r>
              <a:rPr lang="en-US" sz="1800" b="1" dirty="0" smtClean="0">
                <a:solidFill>
                  <a:srgbClr val="FF0000"/>
                </a:solidFill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</a:rPr>
              <a:t>nhập</a:t>
            </a:r>
            <a:r>
              <a:rPr lang="en-US" sz="1800" b="1" dirty="0" smtClean="0">
                <a:solidFill>
                  <a:srgbClr val="FF0000"/>
                </a:solidFill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</a:rPr>
              <a:t>đối</a:t>
            </a:r>
            <a:r>
              <a:rPr lang="en-US" sz="1800" b="1" dirty="0" smtClean="0">
                <a:solidFill>
                  <a:srgbClr val="FF0000"/>
                </a:solidFill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</a:rPr>
              <a:t>tượng</a:t>
            </a:r>
            <a:endParaRPr lang="vi-VN" sz="1800" b="1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4" presetClass="entr" presetSubtype="1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6" grpId="0"/>
      <p:bldP spid="11" grpId="0"/>
      <p:bldP spid="14" grpId="0"/>
      <p:bldP spid="15" grpId="0"/>
      <p:bldP spid="17" grpId="0"/>
    </p:bldLst>
  </p:timing>
</p:sld>
</file>

<file path=ppt/theme/theme1.xml><?xml version="1.0" encoding="utf-8"?>
<a:theme xmlns:a="http://schemas.openxmlformats.org/drawingml/2006/main" name="HS Electives Health Subject for High School - 9th Grade: Academic Success by Slidesgo">
  <a:themeElements>
    <a:clrScheme name="Simple Light">
      <a:dk1>
        <a:srgbClr val="272525"/>
      </a:dk1>
      <a:lt1>
        <a:srgbClr val="FFFFFF"/>
      </a:lt1>
      <a:dk2>
        <a:srgbClr val="FDFDE9"/>
      </a:dk2>
      <a:lt2>
        <a:srgbClr val="FFF9A7"/>
      </a:lt2>
      <a:accent1>
        <a:srgbClr val="E2B0A1"/>
      </a:accent1>
      <a:accent2>
        <a:srgbClr val="F5F1BD"/>
      </a:accent2>
      <a:accent3>
        <a:srgbClr val="F5E4CA"/>
      </a:accent3>
      <a:accent4>
        <a:srgbClr val="F8F9DA"/>
      </a:accent4>
      <a:accent5>
        <a:srgbClr val="DB846A"/>
      </a:accent5>
      <a:accent6>
        <a:srgbClr val="FFFFFF"/>
      </a:accent6>
      <a:hlink>
        <a:srgbClr val="272525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wrap="square">
        <a:spAutoFit/>
      </a:bodyPr>
      <a:lstStyle>
        <a:defPPr>
          <a:lnSpc>
            <a:spcPct val="130000"/>
          </a:lnSpc>
          <a:defRPr sz="2000" dirty="0"/>
        </a:defPPr>
      </a:lstStyle>
    </a:spDef>
    <a:txDef>
      <a:spPr>
        <a:noFill/>
      </a:spPr>
      <a:bodyPr wrap="square" rtlCol="0">
        <a:spAutoFit/>
      </a:bodyPr>
      <a:lstStyle>
        <a:defPPr>
          <a:defRPr sz="2000"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</TotalTime>
  <Words>1705</Words>
  <Application>Microsoft Office PowerPoint</Application>
  <PresentationFormat>On-screen Show (16:9)</PresentationFormat>
  <Paragraphs>137</Paragraphs>
  <Slides>35</Slides>
  <Notes>28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3" baseType="lpstr">
      <vt:lpstr>Calibri</vt:lpstr>
      <vt:lpstr>Titan One</vt:lpstr>
      <vt:lpstr>Roboto Condensed Light</vt:lpstr>
      <vt:lpstr>Bebas Neue</vt:lpstr>
      <vt:lpstr>Arial</vt:lpstr>
      <vt:lpstr>Black Han Sans</vt:lpstr>
      <vt:lpstr>Josefin Slab Thin</vt:lpstr>
      <vt:lpstr>HS Electives Health Subject for High School - 9th Grade: Academic Success by Slidesgo</vt:lpstr>
      <vt:lpstr>PowerPoint Presentation</vt:lpstr>
      <vt:lpstr>PowerPoint Presentation</vt:lpstr>
      <vt:lpstr>GIỚI THIỆU PHẦN MỀM GEOGEBRA</vt:lpstr>
      <vt:lpstr>PowerPoint Presentation</vt:lpstr>
      <vt:lpstr>PowerPoint Presentation</vt:lpstr>
      <vt:lpstr>PowerPoint Presentation</vt:lpstr>
      <vt:lpstr>I</vt:lpstr>
      <vt:lpstr>PowerPoint Presentation</vt:lpstr>
      <vt:lpstr>PowerPoint Presentation</vt:lpstr>
      <vt:lpstr>PowerPoint Presentation</vt:lpstr>
      <vt:lpstr>PowerPoint Presentation</vt:lpstr>
      <vt:lpstr>II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III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HƯỚNG DẪN VỀ NHÀ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HS ELECTIVES HEALTH SUBJECT FOR HIGH SCHOOL: ACADEMIC SUCCESS</dc:title>
  <dc:creator>LaptopAZ.vn</dc:creator>
  <cp:lastModifiedBy>ntd</cp:lastModifiedBy>
  <cp:revision>18</cp:revision>
  <dcterms:modified xsi:type="dcterms:W3CDTF">2021-09-24T23:48:26Z</dcterms:modified>
</cp:coreProperties>
</file>