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1933</Words>
  <Application>Microsoft Office PowerPoint</Application>
  <PresentationFormat>Custom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Arial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2023-11-22T13:52:16Z</dcterms:modified>
  <dc:identifier>DAFNlNsXVmE</dc:identifier>
</cp:coreProperties>
</file>