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6" r:id="rId2"/>
    <p:sldId id="262" r:id="rId3"/>
    <p:sldId id="258" r:id="rId4"/>
    <p:sldId id="263" r:id="rId5"/>
    <p:sldId id="266" r:id="rId6"/>
    <p:sldId id="261" r:id="rId7"/>
    <p:sldId id="264" r:id="rId8"/>
    <p:sldId id="273" r:id="rId9"/>
    <p:sldId id="272" r:id="rId10"/>
    <p:sldId id="301" r:id="rId11"/>
  </p:sldIdLst>
  <p:sldSz cx="18288000" cy="10287000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Gill Sans MT" panose="020B05020201040202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96A"/>
    <a:srgbClr val="FF9966"/>
    <a:srgbClr val="8E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30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17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41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11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3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9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88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42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78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08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83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7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0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97F99F0-0246-EB41-3B6A-31A36C906A40}"/>
              </a:ext>
            </a:extLst>
          </p:cNvPr>
          <p:cNvSpPr txBox="1"/>
          <p:nvPr/>
        </p:nvSpPr>
        <p:spPr>
          <a:xfrm>
            <a:off x="2895600" y="3364744"/>
            <a:ext cx="12496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6E4C76-0A97-4D7D-34A9-215B53E3C155}"/>
              </a:ext>
            </a:extLst>
          </p:cNvPr>
          <p:cNvSpPr txBox="1"/>
          <p:nvPr/>
        </p:nvSpPr>
        <p:spPr>
          <a:xfrm>
            <a:off x="3086099" y="3093807"/>
            <a:ext cx="1211579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868859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429AB35-8B51-C601-FC8A-B9B2B46BB560}"/>
              </a:ext>
            </a:extLst>
          </p:cNvPr>
          <p:cNvSpPr txBox="1"/>
          <p:nvPr/>
        </p:nvSpPr>
        <p:spPr>
          <a:xfrm>
            <a:off x="1314450" y="1926661"/>
            <a:ext cx="15659100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2: QUAN HỆ GIỮA GÓC VÀ CẠNH ĐỐI DIỆN.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BẤT ĐẲNG THỨC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DF1A85-B4EC-E3D5-3B01-443796C3FBFE}"/>
              </a:ext>
            </a:extLst>
          </p:cNvPr>
          <p:cNvSpPr txBox="1"/>
          <p:nvPr/>
        </p:nvSpPr>
        <p:spPr>
          <a:xfrm>
            <a:off x="1311914" y="291023"/>
            <a:ext cx="15077768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QUAN HỆ GIỮA GÓC VÀ CẠNH ĐỐI DIỆN TRONG MỘT TAM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/>
              <p:nvPr/>
            </p:nvSpPr>
            <p:spPr>
              <a:xfrm>
                <a:off x="2062152" y="5124450"/>
                <a:ext cx="75438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16),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152" y="5124450"/>
                <a:ext cx="7543800" cy="2748253"/>
              </a:xfrm>
              <a:prstGeom prst="rect">
                <a:avLst/>
              </a:prstGeom>
              <a:blipFill>
                <a:blip r:embed="rId4"/>
                <a:stretch>
                  <a:fillRect l="-2827" r="-282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D3521-3803-92F3-E7E8-FB3147C63CE4}"/>
              </a:ext>
            </a:extLst>
          </p:cNvPr>
          <p:cNvSpPr txBox="1"/>
          <p:nvPr/>
        </p:nvSpPr>
        <p:spPr>
          <a:xfrm>
            <a:off x="1752600" y="3464384"/>
            <a:ext cx="967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23">
            <a:extLst>
              <a:ext uri="{FF2B5EF4-FFF2-40B4-BE49-F238E27FC236}">
                <a16:creationId xmlns:a16="http://schemas.microsoft.com/office/drawing/2014/main" id="{F633EB66-2DF5-8B19-4E25-FE1E32B9A8CB}"/>
              </a:ext>
            </a:extLst>
          </p:cNvPr>
          <p:cNvSpPr/>
          <p:nvPr/>
        </p:nvSpPr>
        <p:spPr>
          <a:xfrm>
            <a:off x="2585256" y="1548479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41D64-D7EF-E805-D9F5-CFAB4368E88D}"/>
                  </a:ext>
                </a:extLst>
              </p:cNvPr>
              <p:cNvSpPr txBox="1"/>
              <p:nvPr/>
            </p:nvSpPr>
            <p:spPr>
              <a:xfrm>
                <a:off x="4401368" y="1689836"/>
                <a:ext cx="9906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41D64-D7EF-E805-D9F5-CFAB4368E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68" y="1689836"/>
                <a:ext cx="9906000" cy="707886"/>
              </a:xfrm>
              <a:prstGeom prst="rect">
                <a:avLst/>
              </a:prstGeom>
              <a:blipFill>
                <a:blip r:embed="rId6"/>
                <a:stretch>
                  <a:fillRect l="-2154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9C944A-9D49-0177-99AB-F369954BCB52}"/>
                  </a:ext>
                </a:extLst>
              </p:cNvPr>
              <p:cNvSpPr txBox="1"/>
              <p:nvPr/>
            </p:nvSpPr>
            <p:spPr>
              <a:xfrm>
                <a:off x="2531487" y="2661195"/>
                <a:ext cx="13645761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9C944A-9D49-0177-99AB-F369954B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487" y="2661195"/>
                <a:ext cx="13645761" cy="2748253"/>
              </a:xfrm>
              <a:prstGeom prst="rect">
                <a:avLst/>
              </a:prstGeom>
              <a:blipFill>
                <a:blip r:embed="rId7"/>
                <a:stretch>
                  <a:fillRect l="-1563" r="-1563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F6EEADD2-69D2-445E-96F0-EB7CF7107A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5" t="10278" r="3776" b="4682"/>
          <a:stretch/>
        </p:blipFill>
        <p:spPr>
          <a:xfrm>
            <a:off x="11125200" y="4984542"/>
            <a:ext cx="4768993" cy="4432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B6E661-1D49-2FED-26DB-9FEC4DC24725}"/>
                  </a:ext>
                </a:extLst>
              </p:cNvPr>
              <p:cNvSpPr txBox="1"/>
              <p:nvPr/>
            </p:nvSpPr>
            <p:spPr>
              <a:xfrm>
                <a:off x="5793725" y="6238458"/>
                <a:ext cx="2977344" cy="192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4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B6E661-1D49-2FED-26DB-9FEC4DC24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725" y="6238458"/>
                <a:ext cx="2977344" cy="1924886"/>
              </a:xfrm>
              <a:prstGeom prst="rect">
                <a:avLst/>
              </a:prstGeom>
              <a:blipFill>
                <a:blip r:embed="rId9"/>
                <a:stretch>
                  <a:fillRect l="-7157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9FFC59A5-2A77-06A6-ECC7-AEC6DDAB3265}"/>
              </a:ext>
            </a:extLst>
          </p:cNvPr>
          <p:cNvSpPr/>
          <p:nvPr/>
        </p:nvSpPr>
        <p:spPr>
          <a:xfrm>
            <a:off x="3361543" y="6949479"/>
            <a:ext cx="1882660" cy="88964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DA4E8E2-F793-F5B5-2C16-C583E8A09B5E}"/>
              </a:ext>
            </a:extLst>
          </p:cNvPr>
          <p:cNvSpPr/>
          <p:nvPr/>
        </p:nvSpPr>
        <p:spPr>
          <a:xfrm>
            <a:off x="3169411" y="1648729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6598411" y="1318020"/>
                <a:ext cx="9078981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411" y="1318020"/>
                <a:ext cx="9078981" cy="1998176"/>
              </a:xfrm>
              <a:prstGeom prst="rect">
                <a:avLst/>
              </a:prstGeom>
              <a:blipFill>
                <a:blip r:embed="rId14"/>
                <a:stretch>
                  <a:fillRect l="-2685" r="-2685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856FBD0-2922-1CC5-7F30-3C84F80E1D5A}"/>
              </a:ext>
            </a:extLst>
          </p:cNvPr>
          <p:cNvSpPr txBox="1"/>
          <p:nvPr/>
        </p:nvSpPr>
        <p:spPr>
          <a:xfrm>
            <a:off x="7731373" y="382783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DF034E-FD1C-10C7-CF62-65292BCA4AE2}"/>
                  </a:ext>
                </a:extLst>
              </p:cNvPr>
              <p:cNvSpPr txBox="1"/>
              <p:nvPr/>
            </p:nvSpPr>
            <p:spPr>
              <a:xfrm>
                <a:off x="4835773" y="5041116"/>
                <a:ext cx="8610600" cy="30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DF034E-FD1C-10C7-CF62-65292BCA4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773" y="5041116"/>
                <a:ext cx="8610600" cy="3039102"/>
              </a:xfrm>
              <a:prstGeom prst="rect">
                <a:avLst/>
              </a:prstGeom>
              <a:blipFill>
                <a:blip r:embed="rId15"/>
                <a:stretch>
                  <a:fillRect l="-2831" b="-8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8F6848-0672-A78E-75B4-A18288726186}"/>
              </a:ext>
            </a:extLst>
          </p:cNvPr>
          <p:cNvSpPr txBox="1"/>
          <p:nvPr/>
        </p:nvSpPr>
        <p:spPr>
          <a:xfrm>
            <a:off x="2486647" y="1826350"/>
            <a:ext cx="967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540F54-3AD9-971D-84F0-62C6FED86EF3}"/>
                  </a:ext>
                </a:extLst>
              </p:cNvPr>
              <p:cNvSpPr txBox="1"/>
              <p:nvPr/>
            </p:nvSpPr>
            <p:spPr>
              <a:xfrm>
                <a:off x="2467596" y="2819353"/>
                <a:ext cx="13534403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, cạnh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được gọi là </a:t>
                </a:r>
                <a:r>
                  <a:rPr lang="vi-VN" sz="40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cạnh đối diện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với góc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540F54-3AD9-971D-84F0-62C6FED86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596" y="2819353"/>
                <a:ext cx="13534403" cy="1839606"/>
              </a:xfrm>
              <a:prstGeom prst="rect">
                <a:avLst/>
              </a:prstGeom>
              <a:blipFill>
                <a:blip r:embed="rId8"/>
                <a:stretch>
                  <a:fillRect l="-1622" r="-1577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3A73F14-3526-E96B-7B02-A3247E2B44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8" t="9619" r="4041" b="9619"/>
          <a:stretch/>
        </p:blipFill>
        <p:spPr>
          <a:xfrm>
            <a:off x="6084258" y="4457700"/>
            <a:ext cx="6119483" cy="430410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331DD56-AC5D-0B8C-3668-1DE3E1D92C0B}"/>
              </a:ext>
            </a:extLst>
          </p:cNvPr>
          <p:cNvSpPr/>
          <p:nvPr/>
        </p:nvSpPr>
        <p:spPr>
          <a:xfrm>
            <a:off x="8377400" y="1737951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/>
              <p:nvPr/>
            </p:nvSpPr>
            <p:spPr>
              <a:xfrm>
                <a:off x="2299522" y="2963538"/>
                <a:ext cx="81199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19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522" y="2963538"/>
                <a:ext cx="8119900" cy="4594912"/>
              </a:xfrm>
              <a:prstGeom prst="rect">
                <a:avLst/>
              </a:prstGeom>
              <a:blipFill>
                <a:blip r:embed="rId8"/>
                <a:stretch>
                  <a:fillRect l="-2628" r="-270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D0A63F7-F439-25B8-9AE4-B0857DF329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0" t="8896" r="3750" b="5788"/>
          <a:stretch/>
        </p:blipFill>
        <p:spPr>
          <a:xfrm>
            <a:off x="10820400" y="2806548"/>
            <a:ext cx="4967988" cy="4877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47037E-ABA8-A33C-CBA5-00F2D4863866}"/>
                  </a:ext>
                </a:extLst>
              </p:cNvPr>
              <p:cNvSpPr txBox="1"/>
              <p:nvPr/>
            </p:nvSpPr>
            <p:spPr>
              <a:xfrm>
                <a:off x="4498885" y="7838388"/>
                <a:ext cx="9822656" cy="924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vi-VN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40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47037E-ABA8-A33C-CBA5-00F2D4863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885" y="7838388"/>
                <a:ext cx="9822656" cy="924612"/>
              </a:xfrm>
              <a:prstGeom prst="rect">
                <a:avLst/>
              </a:prstGeom>
              <a:blipFill>
                <a:blip r:embed="rId10"/>
                <a:stretch>
                  <a:fillRect l="-2173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AA7675-5E56-0D29-4F61-59FAF08D0DF8}"/>
              </a:ext>
            </a:extLst>
          </p:cNvPr>
          <p:cNvSpPr txBox="1"/>
          <p:nvPr/>
        </p:nvSpPr>
        <p:spPr>
          <a:xfrm>
            <a:off x="1790700" y="280221"/>
            <a:ext cx="1004881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BẤT ĐẲNG THỨC TAM GIÁC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3E6DDDF-8569-8A69-7CDE-1043D52DC229}"/>
              </a:ext>
            </a:extLst>
          </p:cNvPr>
          <p:cNvSpPr/>
          <p:nvPr/>
        </p:nvSpPr>
        <p:spPr>
          <a:xfrm>
            <a:off x="8920162" y="2408883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2C08EF3-535B-E30F-FC8C-14D4E7B518F9}"/>
              </a:ext>
            </a:extLst>
          </p:cNvPr>
          <p:cNvSpPr txBox="1"/>
          <p:nvPr/>
        </p:nvSpPr>
        <p:spPr>
          <a:xfrm>
            <a:off x="3624262" y="3552585"/>
            <a:ext cx="121158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20). 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702503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355560" y="2867392"/>
            <a:ext cx="6715713" cy="5715440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829237" y="2710505"/>
            <a:ext cx="8928230" cy="4857802"/>
            <a:chOff x="0" y="0"/>
            <a:chExt cx="8597719" cy="731713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5D3E3E1-D6BE-5D19-19BF-CB988C7A1D5A}"/>
              </a:ext>
            </a:extLst>
          </p:cNvPr>
          <p:cNvSpPr txBox="1"/>
          <p:nvPr/>
        </p:nvSpPr>
        <p:spPr>
          <a:xfrm>
            <a:off x="9656720" y="4132238"/>
            <a:ext cx="7396377" cy="2014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i="1" dirty="0"/>
              <a:t>Dự đoán:</a:t>
            </a:r>
            <a:r>
              <a:rPr lang="vi-VN" sz="4400" dirty="0"/>
              <a:t> bạn An đi thẳng từ nhà đến trường sẽ gần hơn.</a:t>
            </a:r>
            <a:endParaRPr lang="en-US" sz="4400" dirty="0"/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C40ED79C-85CC-10B0-0782-717D4EF26627}"/>
              </a:ext>
            </a:extLst>
          </p:cNvPr>
          <p:cNvSpPr/>
          <p:nvPr/>
        </p:nvSpPr>
        <p:spPr>
          <a:xfrm>
            <a:off x="3723416" y="1135291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1328E8-FCE9-162B-5CF8-86FADE240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3" t="12769" r="4665" b="9223"/>
          <a:stretch/>
        </p:blipFill>
        <p:spPr>
          <a:xfrm>
            <a:off x="1552434" y="3652509"/>
            <a:ext cx="6318672" cy="391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099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515</TotalTime>
  <Words>361</Words>
  <Application>Microsoft Office PowerPoint</Application>
  <PresentationFormat>Custom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Gill Sans MT</vt:lpstr>
      <vt:lpstr>Arial</vt:lpstr>
      <vt:lpstr>Cambria Math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Pink Cute Illustration Cassie's Book Report Presentation</dc:title>
  <dc:creator>Lê Thảo</dc:creator>
  <cp:lastModifiedBy>Admin</cp:lastModifiedBy>
  <cp:revision>11</cp:revision>
  <dcterms:created xsi:type="dcterms:W3CDTF">2006-08-16T00:00:00Z</dcterms:created>
  <dcterms:modified xsi:type="dcterms:W3CDTF">2024-01-01T13:08:27Z</dcterms:modified>
  <dc:identifier>DAFPFOmgWxw</dc:identifier>
</cp:coreProperties>
</file>