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2"/>
  </p:notesMasterIdLst>
  <p:sldIdLst>
    <p:sldId id="256" r:id="rId5"/>
    <p:sldId id="257" r:id="rId6"/>
    <p:sldId id="286" r:id="rId7"/>
    <p:sldId id="258" r:id="rId8"/>
    <p:sldId id="264" r:id="rId9"/>
    <p:sldId id="265" r:id="rId10"/>
    <p:sldId id="268" r:id="rId11"/>
    <p:sldId id="287" r:id="rId12"/>
    <p:sldId id="269" r:id="rId13"/>
    <p:sldId id="283" r:id="rId14"/>
    <p:sldId id="284" r:id="rId15"/>
    <p:sldId id="285" r:id="rId16"/>
    <p:sldId id="288" r:id="rId17"/>
    <p:sldId id="270" r:id="rId18"/>
    <p:sldId id="289" r:id="rId19"/>
    <p:sldId id="290" r:id="rId20"/>
    <p:sldId id="26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F4E79"/>
    <a:srgbClr val="FFD347"/>
    <a:srgbClr val="3333FF"/>
    <a:srgbClr val="15142A"/>
    <a:srgbClr val="FAED3B"/>
    <a:srgbClr val="70AD47"/>
    <a:srgbClr val="A7FDFF"/>
    <a:srgbClr val="3CDFE6"/>
    <a:srgbClr val="0C0D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6" autoAdjust="0"/>
    <p:restoredTop sz="84954" autoAdjust="0"/>
  </p:normalViewPr>
  <p:slideViewPr>
    <p:cSldViewPr snapToGrid="0">
      <p:cViewPr varScale="1">
        <p:scale>
          <a:sx n="51" d="100"/>
          <a:sy n="51" d="100"/>
        </p:scale>
        <p:origin x="-49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33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191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36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209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40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835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15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293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3" name="Google Shape;3923;ga073618e60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4" name="Google Shape;3924;ga073618e60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8168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5 One column">
  <p:cSld name="005 One column">
    <p:spTree>
      <p:nvGrpSpPr>
        <p:cNvPr id="1" name="Shape 2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8" name="Google Shape;2068;p10"/>
          <p:cNvGrpSpPr/>
          <p:nvPr/>
        </p:nvGrpSpPr>
        <p:grpSpPr>
          <a:xfrm>
            <a:off x="7209542" y="3588559"/>
            <a:ext cx="4925970" cy="3027237"/>
            <a:chOff x="7106606" y="3675388"/>
            <a:chExt cx="4925970" cy="3027237"/>
          </a:xfrm>
        </p:grpSpPr>
        <p:grpSp>
          <p:nvGrpSpPr>
            <p:cNvPr id="2069" name="Google Shape;2069;p10"/>
            <p:cNvGrpSpPr/>
            <p:nvPr/>
          </p:nvGrpSpPr>
          <p:grpSpPr>
            <a:xfrm>
              <a:off x="7106606" y="3675388"/>
              <a:ext cx="4925970" cy="3021827"/>
              <a:chOff x="5548994" y="566875"/>
              <a:chExt cx="2824200" cy="1732500"/>
            </a:xfrm>
          </p:grpSpPr>
          <p:grpSp>
            <p:nvGrpSpPr>
              <p:cNvPr id="2070" name="Google Shape;2070;p10"/>
              <p:cNvGrpSpPr/>
              <p:nvPr/>
            </p:nvGrpSpPr>
            <p:grpSpPr>
              <a:xfrm>
                <a:off x="6723350" y="566875"/>
                <a:ext cx="1552188" cy="1732500"/>
                <a:chOff x="6723350" y="566875"/>
                <a:chExt cx="1552188" cy="1732500"/>
              </a:xfrm>
            </p:grpSpPr>
            <p:cxnSp>
              <p:nvCxnSpPr>
                <p:cNvPr id="2071" name="Google Shape;2071;p10"/>
                <p:cNvCxnSpPr/>
                <p:nvPr/>
              </p:nvCxnSpPr>
              <p:spPr>
                <a:xfrm>
                  <a:off x="6723350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2" name="Google Shape;2072;p10"/>
                <p:cNvCxnSpPr/>
                <p:nvPr/>
              </p:nvCxnSpPr>
              <p:spPr>
                <a:xfrm>
                  <a:off x="6945091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3" name="Google Shape;2073;p10"/>
                <p:cNvCxnSpPr/>
                <p:nvPr/>
              </p:nvCxnSpPr>
              <p:spPr>
                <a:xfrm>
                  <a:off x="7166832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4" name="Google Shape;2074;p10"/>
                <p:cNvCxnSpPr/>
                <p:nvPr/>
              </p:nvCxnSpPr>
              <p:spPr>
                <a:xfrm>
                  <a:off x="7388573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5" name="Google Shape;2075;p10"/>
                <p:cNvCxnSpPr/>
                <p:nvPr/>
              </p:nvCxnSpPr>
              <p:spPr>
                <a:xfrm>
                  <a:off x="7610314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6" name="Google Shape;2076;p10"/>
                <p:cNvCxnSpPr/>
                <p:nvPr/>
              </p:nvCxnSpPr>
              <p:spPr>
                <a:xfrm>
                  <a:off x="7832055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7" name="Google Shape;2077;p10"/>
                <p:cNvCxnSpPr/>
                <p:nvPr/>
              </p:nvCxnSpPr>
              <p:spPr>
                <a:xfrm>
                  <a:off x="8053796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8" name="Google Shape;2078;p10"/>
                <p:cNvCxnSpPr/>
                <p:nvPr/>
              </p:nvCxnSpPr>
              <p:spPr>
                <a:xfrm>
                  <a:off x="8275538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2079" name="Google Shape;2079;p10"/>
              <p:cNvGrpSpPr/>
              <p:nvPr/>
            </p:nvGrpSpPr>
            <p:grpSpPr>
              <a:xfrm rot="5400000">
                <a:off x="6184998" y="21028"/>
                <a:ext cx="1552194" cy="2824200"/>
                <a:chOff x="6723350" y="566874"/>
                <a:chExt cx="1552194" cy="2824200"/>
              </a:xfrm>
            </p:grpSpPr>
            <p:cxnSp>
              <p:nvCxnSpPr>
                <p:cNvPr id="2080" name="Google Shape;2080;p10"/>
                <p:cNvCxnSpPr/>
                <p:nvPr/>
              </p:nvCxnSpPr>
              <p:spPr>
                <a:xfrm>
                  <a:off x="6723350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1" name="Google Shape;2081;p10"/>
                <p:cNvCxnSpPr/>
                <p:nvPr/>
              </p:nvCxnSpPr>
              <p:spPr>
                <a:xfrm>
                  <a:off x="6945091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2" name="Google Shape;2082;p10"/>
                <p:cNvCxnSpPr/>
                <p:nvPr/>
              </p:nvCxnSpPr>
              <p:spPr>
                <a:xfrm rot="5400000">
                  <a:off x="5882832" y="1850875"/>
                  <a:ext cx="2568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3" name="Google Shape;2083;p10"/>
                <p:cNvCxnSpPr/>
                <p:nvPr/>
              </p:nvCxnSpPr>
              <p:spPr>
                <a:xfrm rot="5400000">
                  <a:off x="5976475" y="1978974"/>
                  <a:ext cx="2824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4" name="Google Shape;2084;p10"/>
                <p:cNvCxnSpPr/>
                <p:nvPr/>
              </p:nvCxnSpPr>
              <p:spPr>
                <a:xfrm rot="5400000">
                  <a:off x="6222667" y="1954524"/>
                  <a:ext cx="27753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5" name="Google Shape;2085;p10"/>
                <p:cNvCxnSpPr/>
                <p:nvPr/>
              </p:nvCxnSpPr>
              <p:spPr>
                <a:xfrm rot="5400000">
                  <a:off x="6606109" y="1792824"/>
                  <a:ext cx="24519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6" name="Google Shape;2086;p10"/>
                <p:cNvCxnSpPr/>
                <p:nvPr/>
              </p:nvCxnSpPr>
              <p:spPr>
                <a:xfrm rot="5400000">
                  <a:off x="6943652" y="1677024"/>
                  <a:ext cx="22203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7" name="Google Shape;2087;p10"/>
                <p:cNvCxnSpPr/>
                <p:nvPr/>
              </p:nvCxnSpPr>
              <p:spPr>
                <a:xfrm rot="5400000">
                  <a:off x="7092194" y="1750224"/>
                  <a:ext cx="23667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cxnSp>
          <p:nvCxnSpPr>
            <p:cNvPr id="2088" name="Google Shape;2088;p10"/>
            <p:cNvCxnSpPr/>
            <p:nvPr/>
          </p:nvCxnSpPr>
          <p:spPr>
            <a:xfrm>
              <a:off x="8743450" y="4361875"/>
              <a:ext cx="0" cy="23355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89" name="Google Shape;2089;p10"/>
            <p:cNvCxnSpPr/>
            <p:nvPr/>
          </p:nvCxnSpPr>
          <p:spPr>
            <a:xfrm>
              <a:off x="8351550" y="4351250"/>
              <a:ext cx="0" cy="2346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90" name="Google Shape;2090;p10"/>
            <p:cNvCxnSpPr/>
            <p:nvPr/>
          </p:nvCxnSpPr>
          <p:spPr>
            <a:xfrm>
              <a:off x="7959650" y="4356625"/>
              <a:ext cx="0" cy="2346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91" name="Google Shape;2091;p10"/>
            <p:cNvCxnSpPr/>
            <p:nvPr/>
          </p:nvCxnSpPr>
          <p:spPr>
            <a:xfrm>
              <a:off x="7567750" y="4356625"/>
              <a:ext cx="0" cy="1239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92" name="Google Shape;2092;p10"/>
            <p:cNvCxnSpPr/>
            <p:nvPr/>
          </p:nvCxnSpPr>
          <p:spPr>
            <a:xfrm>
              <a:off x="7175850" y="4635425"/>
              <a:ext cx="0" cy="567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093" name="Google Shape;2093;p10"/>
          <p:cNvGrpSpPr/>
          <p:nvPr/>
        </p:nvGrpSpPr>
        <p:grpSpPr>
          <a:xfrm rot="-3455812">
            <a:off x="7657306" y="2209197"/>
            <a:ext cx="3638637" cy="4122850"/>
            <a:chOff x="2776676" y="1854071"/>
            <a:chExt cx="3295887" cy="3734488"/>
          </a:xfrm>
        </p:grpSpPr>
        <p:sp>
          <p:nvSpPr>
            <p:cNvPr id="2094" name="Google Shape;2094;p10"/>
            <p:cNvSpPr/>
            <p:nvPr/>
          </p:nvSpPr>
          <p:spPr>
            <a:xfrm rot="2040450">
              <a:off x="4236405" y="2008362"/>
              <a:ext cx="282943" cy="299407"/>
            </a:xfrm>
            <a:custGeom>
              <a:avLst/>
              <a:gdLst/>
              <a:ahLst/>
              <a:cxnLst/>
              <a:rect l="l" t="t" r="r" b="b"/>
              <a:pathLst>
                <a:path w="282590" h="299033" extrusionOk="0">
                  <a:moveTo>
                    <a:pt x="279686" y="153338"/>
                  </a:moveTo>
                  <a:lnTo>
                    <a:pt x="78299" y="299233"/>
                  </a:lnTo>
                  <a:lnTo>
                    <a:pt x="42764" y="192708"/>
                  </a:lnTo>
                  <a:lnTo>
                    <a:pt x="1124" y="68572"/>
                  </a:lnTo>
                  <a:lnTo>
                    <a:pt x="-2790" y="56519"/>
                  </a:lnTo>
                  <a:cubicBezTo>
                    <a:pt x="-3493" y="50476"/>
                    <a:pt x="-911" y="44512"/>
                    <a:pt x="3942" y="40865"/>
                  </a:cubicBezTo>
                  <a:cubicBezTo>
                    <a:pt x="13334" y="35738"/>
                    <a:pt x="25153" y="38783"/>
                    <a:pt x="30867" y="47831"/>
                  </a:cubicBezTo>
                  <a:cubicBezTo>
                    <a:pt x="24918" y="40724"/>
                    <a:pt x="24135" y="30619"/>
                    <a:pt x="28988" y="22706"/>
                  </a:cubicBezTo>
                  <a:cubicBezTo>
                    <a:pt x="35094" y="15740"/>
                    <a:pt x="49572" y="16993"/>
                    <a:pt x="58731" y="28655"/>
                  </a:cubicBezTo>
                  <a:cubicBezTo>
                    <a:pt x="53564" y="22229"/>
                    <a:pt x="52469" y="13447"/>
                    <a:pt x="55913" y="5957"/>
                  </a:cubicBezTo>
                  <a:cubicBezTo>
                    <a:pt x="61626" y="-509"/>
                    <a:pt x="71253" y="-1683"/>
                    <a:pt x="78377" y="3217"/>
                  </a:cubicBezTo>
                  <a:lnTo>
                    <a:pt x="88786" y="11044"/>
                  </a:lnTo>
                  <a:lnTo>
                    <a:pt x="91604" y="13157"/>
                  </a:lnTo>
                  <a:lnTo>
                    <a:pt x="141539" y="50336"/>
                  </a:lnTo>
                  <a:lnTo>
                    <a:pt x="149366" y="56284"/>
                  </a:lnTo>
                  <a:lnTo>
                    <a:pt x="174257" y="74756"/>
                  </a:lnTo>
                  <a:lnTo>
                    <a:pt x="182788" y="81017"/>
                  </a:lnTo>
                  <a:lnTo>
                    <a:pt x="187014" y="84226"/>
                  </a:lnTo>
                  <a:lnTo>
                    <a:pt x="278043" y="152008"/>
                  </a:lnTo>
                  <a:close/>
                </a:path>
              </a:pathLst>
            </a:custGeom>
            <a:solidFill>
              <a:srgbClr val="C6905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5" name="Google Shape;2095;p10"/>
            <p:cNvSpPr/>
            <p:nvPr/>
          </p:nvSpPr>
          <p:spPr>
            <a:xfrm rot="2040450">
              <a:off x="4233954" y="1994237"/>
              <a:ext cx="167314" cy="278753"/>
            </a:xfrm>
            <a:custGeom>
              <a:avLst/>
              <a:gdLst/>
              <a:ahLst/>
              <a:cxnLst/>
              <a:rect l="l" t="t" r="r" b="b"/>
              <a:pathLst>
                <a:path w="167105" h="278405" extrusionOk="0">
                  <a:moveTo>
                    <a:pt x="0" y="10723"/>
                  </a:moveTo>
                  <a:lnTo>
                    <a:pt x="23011" y="0"/>
                  </a:lnTo>
                  <a:lnTo>
                    <a:pt x="167106" y="241462"/>
                  </a:lnTo>
                  <a:lnTo>
                    <a:pt x="89306" y="278405"/>
                  </a:lnTo>
                  <a:lnTo>
                    <a:pt x="0" y="10723"/>
                  </a:lnTo>
                  <a:close/>
                </a:path>
              </a:pathLst>
            </a:custGeom>
            <a:solidFill>
              <a:srgbClr val="D9BB8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6" name="Google Shape;2096;p10"/>
            <p:cNvSpPr/>
            <p:nvPr/>
          </p:nvSpPr>
          <p:spPr>
            <a:xfrm rot="2040450">
              <a:off x="4304592" y="2020010"/>
              <a:ext cx="240588" cy="231027"/>
            </a:xfrm>
            <a:custGeom>
              <a:avLst/>
              <a:gdLst/>
              <a:ahLst/>
              <a:cxnLst/>
              <a:rect l="l" t="t" r="r" b="b"/>
              <a:pathLst>
                <a:path w="240288" h="230739" extrusionOk="0">
                  <a:moveTo>
                    <a:pt x="16515" y="0"/>
                  </a:moveTo>
                  <a:lnTo>
                    <a:pt x="0" y="17924"/>
                  </a:lnTo>
                  <a:lnTo>
                    <a:pt x="183621" y="230739"/>
                  </a:lnTo>
                  <a:lnTo>
                    <a:pt x="240288" y="170315"/>
                  </a:lnTo>
                  <a:lnTo>
                    <a:pt x="16515" y="0"/>
                  </a:lnTo>
                  <a:close/>
                </a:path>
              </a:pathLst>
            </a:custGeom>
            <a:solidFill>
              <a:srgbClr val="B5751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7" name="Google Shape;2097;p10"/>
            <p:cNvSpPr/>
            <p:nvPr/>
          </p:nvSpPr>
          <p:spPr>
            <a:xfrm rot="2040450">
              <a:off x="4301426" y="1878022"/>
              <a:ext cx="131969" cy="151484"/>
            </a:xfrm>
            <a:custGeom>
              <a:avLst/>
              <a:gdLst/>
              <a:ahLst/>
              <a:cxnLst/>
              <a:rect l="l" t="t" r="r" b="b"/>
              <a:pathLst>
                <a:path w="131804" h="151295" extrusionOk="0">
                  <a:moveTo>
                    <a:pt x="128901" y="98193"/>
                  </a:moveTo>
                  <a:cubicBezTo>
                    <a:pt x="121779" y="93293"/>
                    <a:pt x="112152" y="94467"/>
                    <a:pt x="106439" y="100932"/>
                  </a:cubicBezTo>
                  <a:cubicBezTo>
                    <a:pt x="103072" y="108438"/>
                    <a:pt x="104169" y="117173"/>
                    <a:pt x="109255" y="123630"/>
                  </a:cubicBezTo>
                  <a:cubicBezTo>
                    <a:pt x="100177" y="111968"/>
                    <a:pt x="85775" y="110716"/>
                    <a:pt x="79591" y="117682"/>
                  </a:cubicBezTo>
                  <a:cubicBezTo>
                    <a:pt x="74661" y="125532"/>
                    <a:pt x="75442" y="135661"/>
                    <a:pt x="81391" y="142728"/>
                  </a:cubicBezTo>
                  <a:cubicBezTo>
                    <a:pt x="75599" y="133751"/>
                    <a:pt x="63937" y="130745"/>
                    <a:pt x="54545" y="135841"/>
                  </a:cubicBezTo>
                  <a:cubicBezTo>
                    <a:pt x="49615" y="139449"/>
                    <a:pt x="47031" y="145429"/>
                    <a:pt x="47737" y="151494"/>
                  </a:cubicBezTo>
                  <a:lnTo>
                    <a:pt x="-2904" y="199"/>
                  </a:lnTo>
                  <a:close/>
                </a:path>
              </a:pathLst>
            </a:custGeom>
            <a:solidFill>
              <a:srgbClr val="FF48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8" name="Google Shape;2098;p10"/>
            <p:cNvSpPr/>
            <p:nvPr/>
          </p:nvSpPr>
          <p:spPr>
            <a:xfrm rot="2040450">
              <a:off x="3373041" y="2462771"/>
              <a:ext cx="2101952" cy="2775316"/>
            </a:xfrm>
            <a:custGeom>
              <a:avLst/>
              <a:gdLst/>
              <a:ahLst/>
              <a:cxnLst/>
              <a:rect l="l" t="t" r="r" b="b"/>
              <a:pathLst>
                <a:path w="2099329" h="2771853" extrusionOk="0">
                  <a:moveTo>
                    <a:pt x="210596" y="22830"/>
                  </a:moveTo>
                  <a:lnTo>
                    <a:pt x="211066" y="22830"/>
                  </a:lnTo>
                  <a:lnTo>
                    <a:pt x="2096426" y="2625688"/>
                  </a:lnTo>
                  <a:lnTo>
                    <a:pt x="1894255" y="2772053"/>
                  </a:lnTo>
                  <a:lnTo>
                    <a:pt x="8973" y="168881"/>
                  </a:lnTo>
                  <a:lnTo>
                    <a:pt x="9444" y="168881"/>
                  </a:lnTo>
                  <a:cubicBezTo>
                    <a:pt x="7798" y="167379"/>
                    <a:pt x="6312" y="165698"/>
                    <a:pt x="5060" y="163872"/>
                  </a:cubicBezTo>
                  <a:cubicBezTo>
                    <a:pt x="-8481" y="145262"/>
                    <a:pt x="-4332" y="119227"/>
                    <a:pt x="14295" y="105717"/>
                  </a:cubicBezTo>
                  <a:cubicBezTo>
                    <a:pt x="30968" y="93562"/>
                    <a:pt x="54057" y="95566"/>
                    <a:pt x="68379" y="110413"/>
                  </a:cubicBezTo>
                  <a:lnTo>
                    <a:pt x="69319" y="109787"/>
                  </a:lnTo>
                  <a:cubicBezTo>
                    <a:pt x="59692" y="91557"/>
                    <a:pt x="64936" y="69017"/>
                    <a:pt x="81686" y="56955"/>
                  </a:cubicBezTo>
                  <a:cubicBezTo>
                    <a:pt x="98357" y="44800"/>
                    <a:pt x="121446" y="46804"/>
                    <a:pt x="135770" y="61651"/>
                  </a:cubicBezTo>
                  <a:lnTo>
                    <a:pt x="136710" y="60947"/>
                  </a:lnTo>
                  <a:cubicBezTo>
                    <a:pt x="127003" y="42726"/>
                    <a:pt x="132327" y="20153"/>
                    <a:pt x="149075" y="8115"/>
                  </a:cubicBezTo>
                  <a:cubicBezTo>
                    <a:pt x="167705" y="-5371"/>
                    <a:pt x="193767" y="-1207"/>
                    <a:pt x="207229" y="17421"/>
                  </a:cubicBezTo>
                  <a:cubicBezTo>
                    <a:pt x="207229" y="17421"/>
                    <a:pt x="207229" y="17429"/>
                    <a:pt x="207229" y="17429"/>
                  </a:cubicBezTo>
                  <a:cubicBezTo>
                    <a:pt x="208561" y="19112"/>
                    <a:pt x="209656" y="20920"/>
                    <a:pt x="210596" y="22830"/>
                  </a:cubicBezTo>
                  <a:close/>
                </a:path>
              </a:pathLst>
            </a:custGeom>
            <a:solidFill>
              <a:srgbClr val="FF48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9" name="Google Shape;2099;p10"/>
            <p:cNvSpPr/>
            <p:nvPr/>
          </p:nvSpPr>
          <p:spPr>
            <a:xfrm rot="2040450">
              <a:off x="3358258" y="2512956"/>
              <a:ext cx="1963398" cy="2678022"/>
            </a:xfrm>
            <a:custGeom>
              <a:avLst/>
              <a:gdLst/>
              <a:ahLst/>
              <a:cxnLst/>
              <a:rect l="l" t="t" r="r" b="b"/>
              <a:pathLst>
                <a:path w="1960948" h="2674681" extrusionOk="0">
                  <a:moveTo>
                    <a:pt x="58048" y="5023"/>
                  </a:moveTo>
                  <a:lnTo>
                    <a:pt x="1958045" y="2628624"/>
                  </a:lnTo>
                  <a:lnTo>
                    <a:pt x="1894254" y="2674881"/>
                  </a:lnTo>
                  <a:lnTo>
                    <a:pt x="8973" y="71631"/>
                  </a:lnTo>
                  <a:lnTo>
                    <a:pt x="9441" y="71240"/>
                  </a:lnTo>
                  <a:cubicBezTo>
                    <a:pt x="7798" y="69756"/>
                    <a:pt x="6311" y="68073"/>
                    <a:pt x="5060" y="66230"/>
                  </a:cubicBezTo>
                  <a:cubicBezTo>
                    <a:pt x="-8404" y="47720"/>
                    <a:pt x="-4412" y="21770"/>
                    <a:pt x="14138" y="8271"/>
                  </a:cubicBezTo>
                  <a:cubicBezTo>
                    <a:pt x="14217" y="8232"/>
                    <a:pt x="14217" y="8193"/>
                    <a:pt x="14295" y="8154"/>
                  </a:cubicBezTo>
                  <a:cubicBezTo>
                    <a:pt x="27052" y="-1182"/>
                    <a:pt x="44038" y="-2398"/>
                    <a:pt x="58048" y="5023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0" name="Google Shape;2100;p10"/>
            <p:cNvSpPr/>
            <p:nvPr/>
          </p:nvSpPr>
          <p:spPr>
            <a:xfrm rot="2040450">
              <a:off x="3524186" y="2506530"/>
              <a:ext cx="1967022" cy="2680384"/>
            </a:xfrm>
            <a:custGeom>
              <a:avLst/>
              <a:gdLst/>
              <a:ahLst/>
              <a:cxnLst/>
              <a:rect l="l" t="t" r="r" b="b"/>
              <a:pathLst>
                <a:path w="1964568" h="2677040" extrusionOk="0">
                  <a:moveTo>
                    <a:pt x="61590" y="4408"/>
                  </a:moveTo>
                  <a:lnTo>
                    <a:pt x="1961665" y="2628008"/>
                  </a:lnTo>
                  <a:lnTo>
                    <a:pt x="1893728" y="2677240"/>
                  </a:lnTo>
                  <a:lnTo>
                    <a:pt x="8366" y="73990"/>
                  </a:lnTo>
                  <a:lnTo>
                    <a:pt x="8915" y="73990"/>
                  </a:lnTo>
                  <a:cubicBezTo>
                    <a:pt x="7271" y="72487"/>
                    <a:pt x="5785" y="70812"/>
                    <a:pt x="4453" y="68980"/>
                  </a:cubicBezTo>
                  <a:cubicBezTo>
                    <a:pt x="-8774" y="49342"/>
                    <a:pt x="-3688" y="22692"/>
                    <a:pt x="15880" y="9339"/>
                  </a:cubicBezTo>
                  <a:cubicBezTo>
                    <a:pt x="28952" y="-735"/>
                    <a:pt x="46641" y="-2637"/>
                    <a:pt x="61590" y="4408"/>
                  </a:cubicBez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01" name="Google Shape;2101;p10"/>
          <p:cNvGrpSpPr/>
          <p:nvPr/>
        </p:nvGrpSpPr>
        <p:grpSpPr>
          <a:xfrm rot="-1230192">
            <a:off x="8903876" y="2459745"/>
            <a:ext cx="2083294" cy="4052429"/>
            <a:chOff x="5722672" y="1921496"/>
            <a:chExt cx="1886977" cy="3670552"/>
          </a:xfrm>
        </p:grpSpPr>
        <p:sp>
          <p:nvSpPr>
            <p:cNvPr id="2102" name="Google Shape;2102;p10"/>
            <p:cNvSpPr/>
            <p:nvPr/>
          </p:nvSpPr>
          <p:spPr>
            <a:xfrm rot="880411">
              <a:off x="6543535" y="2053105"/>
              <a:ext cx="239690" cy="285314"/>
            </a:xfrm>
            <a:custGeom>
              <a:avLst/>
              <a:gdLst/>
              <a:ahLst/>
              <a:cxnLst/>
              <a:rect l="l" t="t" r="r" b="b"/>
              <a:pathLst>
                <a:path w="209366" h="249218" extrusionOk="0">
                  <a:moveTo>
                    <a:pt x="205495" y="191178"/>
                  </a:moveTo>
                  <a:lnTo>
                    <a:pt x="-3871" y="249834"/>
                  </a:lnTo>
                  <a:lnTo>
                    <a:pt x="-860" y="151618"/>
                  </a:lnTo>
                  <a:lnTo>
                    <a:pt x="2699" y="37249"/>
                  </a:lnTo>
                  <a:lnTo>
                    <a:pt x="3040" y="26161"/>
                  </a:lnTo>
                  <a:cubicBezTo>
                    <a:pt x="4340" y="21049"/>
                    <a:pt x="8240" y="17004"/>
                    <a:pt x="13306" y="15553"/>
                  </a:cubicBezTo>
                  <a:cubicBezTo>
                    <a:pt x="22477" y="14184"/>
                    <a:pt x="31239" y="20159"/>
                    <a:pt x="33224" y="29241"/>
                  </a:cubicBezTo>
                  <a:cubicBezTo>
                    <a:pt x="30484" y="21637"/>
                    <a:pt x="32950" y="13144"/>
                    <a:pt x="39313" y="8161"/>
                  </a:cubicBezTo>
                  <a:cubicBezTo>
                    <a:pt x="46158" y="4260"/>
                    <a:pt x="57931" y="9667"/>
                    <a:pt x="61902" y="21850"/>
                  </a:cubicBezTo>
                  <a:cubicBezTo>
                    <a:pt x="59642" y="15026"/>
                    <a:pt x="61420" y="7511"/>
                    <a:pt x="66487" y="2412"/>
                  </a:cubicBezTo>
                  <a:cubicBezTo>
                    <a:pt x="73127" y="-1182"/>
                    <a:pt x="81409" y="762"/>
                    <a:pt x="85720" y="6929"/>
                  </a:cubicBezTo>
                  <a:lnTo>
                    <a:pt x="91949" y="16442"/>
                  </a:lnTo>
                  <a:cubicBezTo>
                    <a:pt x="92427" y="17127"/>
                    <a:pt x="92975" y="18085"/>
                    <a:pt x="93590" y="19043"/>
                  </a:cubicBezTo>
                  <a:lnTo>
                    <a:pt x="123293" y="64626"/>
                  </a:lnTo>
                  <a:lnTo>
                    <a:pt x="128015" y="71950"/>
                  </a:lnTo>
                  <a:lnTo>
                    <a:pt x="142870" y="94673"/>
                  </a:lnTo>
                  <a:lnTo>
                    <a:pt x="147933" y="102407"/>
                  </a:lnTo>
                  <a:cubicBezTo>
                    <a:pt x="148822" y="103707"/>
                    <a:pt x="149645" y="104939"/>
                    <a:pt x="150467" y="106308"/>
                  </a:cubicBezTo>
                  <a:lnTo>
                    <a:pt x="204606" y="189467"/>
                  </a:lnTo>
                  <a:cubicBezTo>
                    <a:pt x="204947" y="190151"/>
                    <a:pt x="204947" y="190699"/>
                    <a:pt x="205495" y="191178"/>
                  </a:cubicBezTo>
                  <a:close/>
                </a:path>
              </a:pathLst>
            </a:custGeom>
            <a:solidFill>
              <a:srgbClr val="C6905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3" name="Google Shape;2103;p10"/>
            <p:cNvSpPr/>
            <p:nvPr/>
          </p:nvSpPr>
          <p:spPr>
            <a:xfrm rot="880411">
              <a:off x="6546009" y="2038148"/>
              <a:ext cx="85800" cy="284511"/>
            </a:xfrm>
            <a:custGeom>
              <a:avLst/>
              <a:gdLst/>
              <a:ahLst/>
              <a:cxnLst/>
              <a:rect l="l" t="t" r="r" b="b"/>
              <a:pathLst>
                <a:path w="74945" h="248516" extrusionOk="0">
                  <a:moveTo>
                    <a:pt x="7802" y="1848"/>
                  </a:moveTo>
                  <a:lnTo>
                    <a:pt x="29910" y="0"/>
                  </a:lnTo>
                  <a:lnTo>
                    <a:pt x="74945" y="241673"/>
                  </a:lnTo>
                  <a:lnTo>
                    <a:pt x="0" y="248517"/>
                  </a:lnTo>
                  <a:lnTo>
                    <a:pt x="7802" y="1848"/>
                  </a:lnTo>
                  <a:close/>
                </a:path>
              </a:pathLst>
            </a:custGeom>
            <a:solidFill>
              <a:srgbClr val="D9BB8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4" name="Google Shape;2104;p10"/>
            <p:cNvSpPr/>
            <p:nvPr/>
          </p:nvSpPr>
          <p:spPr>
            <a:xfrm rot="880411">
              <a:off x="6616186" y="2051143"/>
              <a:ext cx="172854" cy="274560"/>
            </a:xfrm>
            <a:custGeom>
              <a:avLst/>
              <a:gdLst/>
              <a:ahLst/>
              <a:cxnLst/>
              <a:rect l="l" t="t" r="r" b="b"/>
              <a:pathLst>
                <a:path w="150985" h="239824" extrusionOk="0">
                  <a:moveTo>
                    <a:pt x="18959" y="0"/>
                  </a:moveTo>
                  <a:lnTo>
                    <a:pt x="0" y="9650"/>
                  </a:lnTo>
                  <a:lnTo>
                    <a:pt x="86170" y="239825"/>
                  </a:lnTo>
                  <a:lnTo>
                    <a:pt x="150985" y="207451"/>
                  </a:lnTo>
                  <a:lnTo>
                    <a:pt x="18959" y="0"/>
                  </a:lnTo>
                  <a:close/>
                </a:path>
              </a:pathLst>
            </a:custGeom>
            <a:solidFill>
              <a:srgbClr val="B5751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5" name="Google Shape;2105;p10"/>
            <p:cNvSpPr/>
            <p:nvPr/>
          </p:nvSpPr>
          <p:spPr>
            <a:xfrm rot="880411">
              <a:off x="6607730" y="1930823"/>
              <a:ext cx="94654" cy="163216"/>
            </a:xfrm>
            <a:custGeom>
              <a:avLst/>
              <a:gdLst/>
              <a:ahLst/>
              <a:cxnLst/>
              <a:rect l="l" t="t" r="r" b="b"/>
              <a:pathLst>
                <a:path w="82679" h="142567" extrusionOk="0">
                  <a:moveTo>
                    <a:pt x="78809" y="120801"/>
                  </a:moveTo>
                  <a:cubicBezTo>
                    <a:pt x="74497" y="114635"/>
                    <a:pt x="66216" y="112670"/>
                    <a:pt x="59576" y="116215"/>
                  </a:cubicBezTo>
                  <a:cubicBezTo>
                    <a:pt x="54513" y="121342"/>
                    <a:pt x="52731" y="128871"/>
                    <a:pt x="54991" y="135722"/>
                  </a:cubicBezTo>
                  <a:cubicBezTo>
                    <a:pt x="51020" y="123402"/>
                    <a:pt x="39524" y="117927"/>
                    <a:pt x="32406" y="122033"/>
                  </a:cubicBezTo>
                  <a:cubicBezTo>
                    <a:pt x="26039" y="127050"/>
                    <a:pt x="23576" y="135557"/>
                    <a:pt x="26313" y="143182"/>
                  </a:cubicBezTo>
                  <a:cubicBezTo>
                    <a:pt x="24328" y="134100"/>
                    <a:pt x="15569" y="128125"/>
                    <a:pt x="6395" y="129493"/>
                  </a:cubicBezTo>
                  <a:cubicBezTo>
                    <a:pt x="1332" y="130945"/>
                    <a:pt x="-2571" y="134990"/>
                    <a:pt x="-3871" y="140102"/>
                  </a:cubicBezTo>
                  <a:lnTo>
                    <a:pt x="440" y="615"/>
                  </a:lnTo>
                  <a:close/>
                </a:path>
              </a:pathLst>
            </a:custGeom>
            <a:solidFill>
              <a:srgbClr val="00A8C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6" name="Google Shape;2106;p10"/>
            <p:cNvSpPr/>
            <p:nvPr/>
          </p:nvSpPr>
          <p:spPr>
            <a:xfrm rot="880411">
              <a:off x="6110019" y="2302022"/>
              <a:ext cx="1111778" cy="3201421"/>
            </a:xfrm>
            <a:custGeom>
              <a:avLst/>
              <a:gdLst/>
              <a:ahLst/>
              <a:cxnLst/>
              <a:rect l="l" t="t" r="r" b="b"/>
              <a:pathLst>
                <a:path w="971122" h="2796394" extrusionOk="0">
                  <a:moveTo>
                    <a:pt x="208696" y="31703"/>
                  </a:moveTo>
                  <a:lnTo>
                    <a:pt x="209244" y="31703"/>
                  </a:lnTo>
                  <a:lnTo>
                    <a:pt x="967251" y="2738149"/>
                  </a:lnTo>
                  <a:lnTo>
                    <a:pt x="757063" y="2797010"/>
                  </a:lnTo>
                  <a:lnTo>
                    <a:pt x="-945" y="90427"/>
                  </a:lnTo>
                  <a:lnTo>
                    <a:pt x="-397" y="90427"/>
                  </a:lnTo>
                  <a:cubicBezTo>
                    <a:pt x="-1286" y="88682"/>
                    <a:pt x="-2041" y="86847"/>
                    <a:pt x="-2519" y="84952"/>
                  </a:cubicBezTo>
                  <a:cubicBezTo>
                    <a:pt x="-7926" y="65623"/>
                    <a:pt x="3366" y="45569"/>
                    <a:pt x="22670" y="40121"/>
                  </a:cubicBezTo>
                  <a:cubicBezTo>
                    <a:pt x="40121" y="35248"/>
                    <a:pt x="58465" y="44022"/>
                    <a:pt x="65650" y="60654"/>
                  </a:cubicBezTo>
                  <a:lnTo>
                    <a:pt x="66610" y="60654"/>
                  </a:lnTo>
                  <a:cubicBezTo>
                    <a:pt x="64213" y="42777"/>
                    <a:pt x="75369" y="25878"/>
                    <a:pt x="92754" y="21026"/>
                  </a:cubicBezTo>
                  <a:cubicBezTo>
                    <a:pt x="110205" y="16153"/>
                    <a:pt x="128549" y="24927"/>
                    <a:pt x="135734" y="41559"/>
                  </a:cubicBezTo>
                  <a:lnTo>
                    <a:pt x="136627" y="41559"/>
                  </a:lnTo>
                  <a:cubicBezTo>
                    <a:pt x="134297" y="23709"/>
                    <a:pt x="145456" y="6851"/>
                    <a:pt x="162771" y="1999"/>
                  </a:cubicBezTo>
                  <a:cubicBezTo>
                    <a:pt x="182071" y="-3470"/>
                    <a:pt x="202196" y="7762"/>
                    <a:pt x="207670" y="27069"/>
                  </a:cubicBezTo>
                  <a:cubicBezTo>
                    <a:pt x="207670" y="27110"/>
                    <a:pt x="207670" y="27145"/>
                    <a:pt x="207670" y="27186"/>
                  </a:cubicBezTo>
                  <a:cubicBezTo>
                    <a:pt x="208148" y="28657"/>
                    <a:pt x="208492" y="30170"/>
                    <a:pt x="208696" y="31703"/>
                  </a:cubicBezTo>
                  <a:close/>
                </a:path>
              </a:pathLst>
            </a:custGeom>
            <a:solidFill>
              <a:srgbClr val="00A8C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7" name="Google Shape;2107;p10"/>
            <p:cNvSpPr/>
            <p:nvPr/>
          </p:nvSpPr>
          <p:spPr>
            <a:xfrm rot="880411">
              <a:off x="6107628" y="2324047"/>
              <a:ext cx="947074" cy="3157781"/>
            </a:xfrm>
            <a:custGeom>
              <a:avLst/>
              <a:gdLst/>
              <a:ahLst/>
              <a:cxnLst/>
              <a:rect l="l" t="t" r="r" b="b"/>
              <a:pathLst>
                <a:path w="827255" h="2758275" extrusionOk="0">
                  <a:moveTo>
                    <a:pt x="59491" y="12336"/>
                  </a:moveTo>
                  <a:lnTo>
                    <a:pt x="823384" y="2740342"/>
                  </a:lnTo>
                  <a:lnTo>
                    <a:pt x="756993" y="2758890"/>
                  </a:lnTo>
                  <a:lnTo>
                    <a:pt x="-945" y="52376"/>
                  </a:lnTo>
                  <a:lnTo>
                    <a:pt x="-397" y="52376"/>
                  </a:lnTo>
                  <a:cubicBezTo>
                    <a:pt x="-1289" y="50658"/>
                    <a:pt x="-2041" y="48844"/>
                    <a:pt x="-2519" y="46969"/>
                  </a:cubicBezTo>
                  <a:cubicBezTo>
                    <a:pt x="-7926" y="27620"/>
                    <a:pt x="3367" y="7552"/>
                    <a:pt x="22666" y="2070"/>
                  </a:cubicBezTo>
                  <a:cubicBezTo>
                    <a:pt x="35877" y="-1797"/>
                    <a:pt x="50181" y="2186"/>
                    <a:pt x="59491" y="12336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8" name="Google Shape;2108;p10"/>
            <p:cNvSpPr/>
            <p:nvPr/>
          </p:nvSpPr>
          <p:spPr>
            <a:xfrm rot="880411">
              <a:off x="6273374" y="2321073"/>
              <a:ext cx="951713" cy="3158831"/>
            </a:xfrm>
            <a:custGeom>
              <a:avLst/>
              <a:gdLst/>
              <a:ahLst/>
              <a:cxnLst/>
              <a:rect l="l" t="t" r="r" b="b"/>
              <a:pathLst>
                <a:path w="831307" h="2759192" extrusionOk="0">
                  <a:moveTo>
                    <a:pt x="63474" y="12296"/>
                  </a:moveTo>
                  <a:lnTo>
                    <a:pt x="827437" y="2740028"/>
                  </a:lnTo>
                  <a:lnTo>
                    <a:pt x="756734" y="2759808"/>
                  </a:lnTo>
                  <a:lnTo>
                    <a:pt x="-1203" y="53225"/>
                  </a:lnTo>
                  <a:lnTo>
                    <a:pt x="-658" y="53225"/>
                  </a:lnTo>
                  <a:cubicBezTo>
                    <a:pt x="-1547" y="51479"/>
                    <a:pt x="-2299" y="49645"/>
                    <a:pt x="-2777" y="47749"/>
                  </a:cubicBezTo>
                  <a:cubicBezTo>
                    <a:pt x="-7706" y="27648"/>
                    <a:pt x="4475" y="7320"/>
                    <a:pt x="24600" y="2303"/>
                  </a:cubicBezTo>
                  <a:cubicBezTo>
                    <a:pt x="38426" y="-1927"/>
                    <a:pt x="53414" y="1934"/>
                    <a:pt x="63474" y="12296"/>
                  </a:cubicBez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9" name="Google Shape;2109;p10"/>
            <p:cNvSpPr/>
            <p:nvPr/>
          </p:nvSpPr>
          <p:spPr>
            <a:xfrm rot="880411">
              <a:off x="6945973" y="2081733"/>
              <a:ext cx="223394" cy="109933"/>
            </a:xfrm>
            <a:custGeom>
              <a:avLst/>
              <a:gdLst/>
              <a:ahLst/>
              <a:cxnLst/>
              <a:rect l="l" t="t" r="r" b="b"/>
              <a:pathLst>
                <a:path w="195131" h="96025" extrusionOk="0">
                  <a:moveTo>
                    <a:pt x="0" y="0"/>
                  </a:moveTo>
                  <a:lnTo>
                    <a:pt x="195131" y="96026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10" name="Google Shape;2110;p10"/>
          <p:cNvGrpSpPr/>
          <p:nvPr/>
        </p:nvGrpSpPr>
        <p:grpSpPr>
          <a:xfrm rot="-1808370">
            <a:off x="8107746" y="1760059"/>
            <a:ext cx="2276687" cy="4063940"/>
            <a:chOff x="7978162" y="1971727"/>
            <a:chExt cx="2062314" cy="3681280"/>
          </a:xfrm>
        </p:grpSpPr>
        <p:sp>
          <p:nvSpPr>
            <p:cNvPr id="2111" name="Google Shape;2111;p10"/>
            <p:cNvSpPr/>
            <p:nvPr/>
          </p:nvSpPr>
          <p:spPr>
            <a:xfrm rot="994539">
              <a:off x="8892209" y="2116453"/>
              <a:ext cx="236921" cy="287072"/>
            </a:xfrm>
            <a:custGeom>
              <a:avLst/>
              <a:gdLst/>
              <a:ahLst/>
              <a:cxnLst/>
              <a:rect l="l" t="t" r="r" b="b"/>
              <a:pathLst>
                <a:path w="237155" h="287355" extrusionOk="0">
                  <a:moveTo>
                    <a:pt x="234252" y="212807"/>
                  </a:moveTo>
                  <a:lnTo>
                    <a:pt x="-2904" y="287555"/>
                  </a:lnTo>
                  <a:lnTo>
                    <a:pt x="-2904" y="175238"/>
                  </a:lnTo>
                  <a:lnTo>
                    <a:pt x="-2904" y="44371"/>
                  </a:lnTo>
                  <a:lnTo>
                    <a:pt x="-2904" y="31691"/>
                  </a:lnTo>
                  <a:cubicBezTo>
                    <a:pt x="-1574" y="25806"/>
                    <a:pt x="2731" y="21047"/>
                    <a:pt x="8445" y="19168"/>
                  </a:cubicBezTo>
                  <a:cubicBezTo>
                    <a:pt x="19010" y="17196"/>
                    <a:pt x="29342" y="23818"/>
                    <a:pt x="31926" y="34274"/>
                  </a:cubicBezTo>
                  <a:cubicBezTo>
                    <a:pt x="28481" y="25657"/>
                    <a:pt x="30986" y="15795"/>
                    <a:pt x="38109" y="9854"/>
                  </a:cubicBezTo>
                  <a:cubicBezTo>
                    <a:pt x="45936" y="5158"/>
                    <a:pt x="59477" y="10950"/>
                    <a:pt x="64407" y="24882"/>
                  </a:cubicBezTo>
                  <a:cubicBezTo>
                    <a:pt x="61590" y="17165"/>
                    <a:pt x="63312" y="8500"/>
                    <a:pt x="68947" y="2497"/>
                  </a:cubicBezTo>
                  <a:cubicBezTo>
                    <a:pt x="76383" y="-1816"/>
                    <a:pt x="85931" y="94"/>
                    <a:pt x="91096" y="6958"/>
                  </a:cubicBezTo>
                  <a:lnTo>
                    <a:pt x="98533" y="17603"/>
                  </a:lnTo>
                  <a:cubicBezTo>
                    <a:pt x="99158" y="18386"/>
                    <a:pt x="99785" y="19403"/>
                    <a:pt x="100490" y="20499"/>
                  </a:cubicBezTo>
                  <a:lnTo>
                    <a:pt x="136101" y="71531"/>
                  </a:lnTo>
                  <a:lnTo>
                    <a:pt x="141817" y="79358"/>
                  </a:lnTo>
                  <a:lnTo>
                    <a:pt x="159582" y="104795"/>
                  </a:lnTo>
                  <a:lnTo>
                    <a:pt x="165688" y="113483"/>
                  </a:lnTo>
                  <a:lnTo>
                    <a:pt x="168741" y="117866"/>
                  </a:lnTo>
                  <a:lnTo>
                    <a:pt x="233627" y="210929"/>
                  </a:lnTo>
                  <a:close/>
                </a:path>
              </a:pathLst>
            </a:custGeom>
            <a:solidFill>
              <a:srgbClr val="C6905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2" name="Google Shape;2112;p10"/>
            <p:cNvSpPr/>
            <p:nvPr/>
          </p:nvSpPr>
          <p:spPr>
            <a:xfrm rot="994539">
              <a:off x="8894934" y="2101001"/>
              <a:ext cx="85543" cy="284777"/>
            </a:xfrm>
            <a:custGeom>
              <a:avLst/>
              <a:gdLst/>
              <a:ahLst/>
              <a:cxnLst/>
              <a:rect l="l" t="t" r="r" b="b"/>
              <a:pathLst>
                <a:path w="85627" h="285058" extrusionOk="0">
                  <a:moveTo>
                    <a:pt x="0" y="2818"/>
                  </a:moveTo>
                  <a:lnTo>
                    <a:pt x="25203" y="0"/>
                  </a:lnTo>
                  <a:lnTo>
                    <a:pt x="85627" y="274492"/>
                  </a:lnTo>
                  <a:lnTo>
                    <a:pt x="157" y="285058"/>
                  </a:lnTo>
                  <a:lnTo>
                    <a:pt x="0" y="2818"/>
                  </a:lnTo>
                  <a:close/>
                </a:path>
              </a:pathLst>
            </a:custGeom>
            <a:solidFill>
              <a:srgbClr val="D9BB8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3" name="Google Shape;2113;p10"/>
            <p:cNvSpPr/>
            <p:nvPr/>
          </p:nvSpPr>
          <p:spPr>
            <a:xfrm rot="994539">
              <a:off x="8956810" y="2114284"/>
              <a:ext cx="179608" cy="271406"/>
            </a:xfrm>
            <a:custGeom>
              <a:avLst/>
              <a:gdLst/>
              <a:ahLst/>
              <a:cxnLst/>
              <a:rect l="l" t="t" r="r" b="b"/>
              <a:pathLst>
                <a:path w="179785" h="271674" extrusionOk="0">
                  <a:moveTo>
                    <a:pt x="21368" y="0"/>
                  </a:moveTo>
                  <a:lnTo>
                    <a:pt x="0" y="11819"/>
                  </a:lnTo>
                  <a:lnTo>
                    <a:pt x="106916" y="271674"/>
                  </a:lnTo>
                  <a:lnTo>
                    <a:pt x="179785" y="232304"/>
                  </a:lnTo>
                  <a:lnTo>
                    <a:pt x="21368" y="0"/>
                  </a:lnTo>
                  <a:close/>
                </a:path>
              </a:pathLst>
            </a:custGeom>
            <a:solidFill>
              <a:srgbClr val="B5751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4" name="Google Shape;2114;p10"/>
            <p:cNvSpPr/>
            <p:nvPr/>
          </p:nvSpPr>
          <p:spPr>
            <a:xfrm rot="994539">
              <a:off x="8948757" y="1981746"/>
              <a:ext cx="93830" cy="161936"/>
            </a:xfrm>
            <a:custGeom>
              <a:avLst/>
              <a:gdLst/>
              <a:ahLst/>
              <a:cxnLst/>
              <a:rect l="l" t="t" r="r" b="b"/>
              <a:pathLst>
                <a:path w="93923" h="162096" extrusionOk="0">
                  <a:moveTo>
                    <a:pt x="91020" y="135058"/>
                  </a:moveTo>
                  <a:cubicBezTo>
                    <a:pt x="85855" y="128139"/>
                    <a:pt x="76306" y="126182"/>
                    <a:pt x="68869" y="130518"/>
                  </a:cubicBezTo>
                  <a:cubicBezTo>
                    <a:pt x="63312" y="136592"/>
                    <a:pt x="61590" y="145233"/>
                    <a:pt x="64331" y="152982"/>
                  </a:cubicBezTo>
                  <a:cubicBezTo>
                    <a:pt x="59399" y="138971"/>
                    <a:pt x="46015" y="133179"/>
                    <a:pt x="38031" y="137954"/>
                  </a:cubicBezTo>
                  <a:cubicBezTo>
                    <a:pt x="30909" y="143871"/>
                    <a:pt x="28404" y="153702"/>
                    <a:pt x="31848" y="162296"/>
                  </a:cubicBezTo>
                  <a:cubicBezTo>
                    <a:pt x="29266" y="151839"/>
                    <a:pt x="18934" y="145217"/>
                    <a:pt x="8367" y="147190"/>
                  </a:cubicBezTo>
                  <a:cubicBezTo>
                    <a:pt x="2653" y="149076"/>
                    <a:pt x="-1652" y="153835"/>
                    <a:pt x="-2904" y="159713"/>
                  </a:cubicBezTo>
                  <a:lnTo>
                    <a:pt x="-2904" y="199"/>
                  </a:lnTo>
                  <a:close/>
                </a:path>
              </a:pathLst>
            </a:custGeom>
            <a:solidFill>
              <a:srgbClr val="FFC2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5" name="Google Shape;2115;p10"/>
            <p:cNvSpPr/>
            <p:nvPr/>
          </p:nvSpPr>
          <p:spPr>
            <a:xfrm rot="994539">
              <a:off x="8405571" y="2374594"/>
              <a:ext cx="1206755" cy="3172192"/>
            </a:xfrm>
            <a:custGeom>
              <a:avLst/>
              <a:gdLst/>
              <a:ahLst/>
              <a:cxnLst/>
              <a:rect l="l" t="t" r="r" b="b"/>
              <a:pathLst>
                <a:path w="1207945" h="3175319" extrusionOk="0">
                  <a:moveTo>
                    <a:pt x="238882" y="35026"/>
                  </a:moveTo>
                  <a:lnTo>
                    <a:pt x="239428" y="35026"/>
                  </a:lnTo>
                  <a:lnTo>
                    <a:pt x="1205042" y="3100458"/>
                  </a:lnTo>
                  <a:lnTo>
                    <a:pt x="966946" y="3175519"/>
                  </a:lnTo>
                  <a:lnTo>
                    <a:pt x="1097" y="109852"/>
                  </a:lnTo>
                  <a:lnTo>
                    <a:pt x="1646" y="109852"/>
                  </a:lnTo>
                  <a:cubicBezTo>
                    <a:pt x="629" y="107895"/>
                    <a:pt x="-233" y="105852"/>
                    <a:pt x="-938" y="103747"/>
                  </a:cubicBezTo>
                  <a:cubicBezTo>
                    <a:pt x="-7903" y="81862"/>
                    <a:pt x="4229" y="58507"/>
                    <a:pt x="26143" y="51572"/>
                  </a:cubicBezTo>
                  <a:cubicBezTo>
                    <a:pt x="26143" y="51564"/>
                    <a:pt x="26221" y="51548"/>
                    <a:pt x="26221" y="51541"/>
                  </a:cubicBezTo>
                  <a:cubicBezTo>
                    <a:pt x="45867" y="45295"/>
                    <a:pt x="67158" y="54468"/>
                    <a:pt x="76080" y="73065"/>
                  </a:cubicBezTo>
                  <a:lnTo>
                    <a:pt x="77097" y="73065"/>
                  </a:lnTo>
                  <a:cubicBezTo>
                    <a:pt x="73732" y="52699"/>
                    <a:pt x="85864" y="32967"/>
                    <a:pt x="105588" y="26807"/>
                  </a:cubicBezTo>
                  <a:cubicBezTo>
                    <a:pt x="125234" y="20593"/>
                    <a:pt x="146445" y="29766"/>
                    <a:pt x="155445" y="48332"/>
                  </a:cubicBezTo>
                  <a:lnTo>
                    <a:pt x="156463" y="48332"/>
                  </a:lnTo>
                  <a:cubicBezTo>
                    <a:pt x="153098" y="27989"/>
                    <a:pt x="165229" y="8281"/>
                    <a:pt x="184953" y="2152"/>
                  </a:cubicBezTo>
                  <a:cubicBezTo>
                    <a:pt x="206869" y="-4782"/>
                    <a:pt x="230193" y="7334"/>
                    <a:pt x="237160" y="29218"/>
                  </a:cubicBezTo>
                  <a:cubicBezTo>
                    <a:pt x="237160" y="29249"/>
                    <a:pt x="237160" y="29281"/>
                    <a:pt x="237160" y="29312"/>
                  </a:cubicBezTo>
                  <a:cubicBezTo>
                    <a:pt x="237941" y="31159"/>
                    <a:pt x="238490" y="33077"/>
                    <a:pt x="238882" y="35026"/>
                  </a:cubicBezTo>
                  <a:close/>
                </a:path>
              </a:pathLst>
            </a:custGeom>
            <a:solidFill>
              <a:srgbClr val="FFC2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6" name="Google Shape;2116;p10"/>
            <p:cNvSpPr/>
            <p:nvPr/>
          </p:nvSpPr>
          <p:spPr>
            <a:xfrm rot="994539">
              <a:off x="8402888" y="2399373"/>
              <a:ext cx="1044038" cy="3122784"/>
            </a:xfrm>
            <a:custGeom>
              <a:avLst/>
              <a:gdLst/>
              <a:ahLst/>
              <a:cxnLst/>
              <a:rect l="l" t="t" r="r" b="b"/>
              <a:pathLst>
                <a:path w="1045067" h="3125863" extrusionOk="0">
                  <a:moveTo>
                    <a:pt x="68722" y="13277"/>
                  </a:moveTo>
                  <a:lnTo>
                    <a:pt x="1042163" y="3102582"/>
                  </a:lnTo>
                  <a:lnTo>
                    <a:pt x="966945" y="3126063"/>
                  </a:lnTo>
                  <a:lnTo>
                    <a:pt x="1098" y="60395"/>
                  </a:lnTo>
                  <a:lnTo>
                    <a:pt x="1647" y="60395"/>
                  </a:lnTo>
                  <a:cubicBezTo>
                    <a:pt x="550" y="58454"/>
                    <a:pt x="-310" y="56411"/>
                    <a:pt x="-937" y="54290"/>
                  </a:cubicBezTo>
                  <a:cubicBezTo>
                    <a:pt x="-7904" y="32406"/>
                    <a:pt x="4228" y="9050"/>
                    <a:pt x="26144" y="2116"/>
                  </a:cubicBezTo>
                  <a:cubicBezTo>
                    <a:pt x="26144" y="2108"/>
                    <a:pt x="26222" y="2092"/>
                    <a:pt x="26222" y="2084"/>
                  </a:cubicBezTo>
                  <a:cubicBezTo>
                    <a:pt x="41328" y="-2651"/>
                    <a:pt x="57844" y="1701"/>
                    <a:pt x="68722" y="13277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7" name="Google Shape;2117;p10"/>
            <p:cNvSpPr/>
            <p:nvPr/>
          </p:nvSpPr>
          <p:spPr>
            <a:xfrm rot="994539">
              <a:off x="8568412" y="2396261"/>
              <a:ext cx="1048192" cy="3124298"/>
            </a:xfrm>
            <a:custGeom>
              <a:avLst/>
              <a:gdLst/>
              <a:ahLst/>
              <a:cxnLst/>
              <a:rect l="l" t="t" r="r" b="b"/>
              <a:pathLst>
                <a:path w="1049225" h="3127378" extrusionOk="0">
                  <a:moveTo>
                    <a:pt x="73194" y="12757"/>
                  </a:moveTo>
                  <a:lnTo>
                    <a:pt x="1046322" y="3102375"/>
                  </a:lnTo>
                  <a:lnTo>
                    <a:pt x="966331" y="3127578"/>
                  </a:lnTo>
                  <a:lnTo>
                    <a:pt x="716" y="61598"/>
                  </a:lnTo>
                  <a:lnTo>
                    <a:pt x="1343" y="61598"/>
                  </a:lnTo>
                  <a:cubicBezTo>
                    <a:pt x="248" y="59641"/>
                    <a:pt x="-692" y="57567"/>
                    <a:pt x="-1319" y="55415"/>
                  </a:cubicBezTo>
                  <a:cubicBezTo>
                    <a:pt x="-7657" y="32575"/>
                    <a:pt x="5570" y="8883"/>
                    <a:pt x="28424" y="2426"/>
                  </a:cubicBezTo>
                  <a:cubicBezTo>
                    <a:pt x="44078" y="-2740"/>
                    <a:pt x="61375" y="1236"/>
                    <a:pt x="73194" y="12757"/>
                  </a:cubicBez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18" name="Google Shape;2118;p10"/>
          <p:cNvSpPr txBox="1">
            <a:spLocks noGrp="1"/>
          </p:cNvSpPr>
          <p:nvPr>
            <p:ph type="subTitle" idx="1"/>
          </p:nvPr>
        </p:nvSpPr>
        <p:spPr>
          <a:xfrm>
            <a:off x="753675" y="2024175"/>
            <a:ext cx="4907400" cy="717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1pPr>
            <a:lvl2pPr lvl="1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2119" name="Google Shape;2119;p10"/>
          <p:cNvSpPr txBox="1">
            <a:spLocks noGrp="1"/>
          </p:cNvSpPr>
          <p:nvPr>
            <p:ph type="title"/>
          </p:nvPr>
        </p:nvSpPr>
        <p:spPr>
          <a:xfrm>
            <a:off x="720400" y="593375"/>
            <a:ext cx="49074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2120" name="Google Shape;2120;p10"/>
          <p:cNvSpPr txBox="1">
            <a:spLocks noGrp="1"/>
          </p:cNvSpPr>
          <p:nvPr>
            <p:ph type="body" idx="2"/>
          </p:nvPr>
        </p:nvSpPr>
        <p:spPr>
          <a:xfrm>
            <a:off x="753677" y="2684350"/>
            <a:ext cx="4907400" cy="3436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2121" name="Google Shape;2121;p10"/>
          <p:cNvSpPr/>
          <p:nvPr/>
        </p:nvSpPr>
        <p:spPr>
          <a:xfrm>
            <a:off x="2950925" y="-3800"/>
            <a:ext cx="9241083" cy="6865609"/>
          </a:xfrm>
          <a:custGeom>
            <a:avLst/>
            <a:gdLst/>
            <a:ahLst/>
            <a:cxnLst/>
            <a:rect l="l" t="t" r="r" b="b"/>
            <a:pathLst>
              <a:path w="9241083" h="6848488" extrusionOk="0">
                <a:moveTo>
                  <a:pt x="9241083" y="0"/>
                </a:moveTo>
                <a:cubicBezTo>
                  <a:pt x="7435747" y="0"/>
                  <a:pt x="5630504" y="0"/>
                  <a:pt x="3825166" y="0"/>
                </a:cubicBezTo>
                <a:cubicBezTo>
                  <a:pt x="4255384" y="1079778"/>
                  <a:pt x="4815153" y="1565355"/>
                  <a:pt x="5277522" y="1790119"/>
                </a:cubicBezTo>
                <a:cubicBezTo>
                  <a:pt x="5878001" y="2082131"/>
                  <a:pt x="7007621" y="2316121"/>
                  <a:pt x="7118528" y="3170850"/>
                </a:cubicBezTo>
                <a:cubicBezTo>
                  <a:pt x="7195193" y="3761818"/>
                  <a:pt x="7077628" y="5180596"/>
                  <a:pt x="5338872" y="5108972"/>
                </a:cubicBezTo>
                <a:cubicBezTo>
                  <a:pt x="4205163" y="5062270"/>
                  <a:pt x="3969840" y="6341320"/>
                  <a:pt x="3416064" y="6392588"/>
                </a:cubicBezTo>
                <a:cubicBezTo>
                  <a:pt x="2673003" y="6461359"/>
                  <a:pt x="2367865" y="5721912"/>
                  <a:pt x="1605780" y="5727809"/>
                </a:cubicBezTo>
                <a:cubicBezTo>
                  <a:pt x="1145695" y="5731329"/>
                  <a:pt x="604665" y="6005839"/>
                  <a:pt x="0" y="6848488"/>
                </a:cubicBezTo>
                <a:cubicBezTo>
                  <a:pt x="3080393" y="6848488"/>
                  <a:pt x="6160691" y="6848488"/>
                  <a:pt x="9241083" y="6848488"/>
                </a:cubicBezTo>
              </a:path>
            </a:pathLst>
          </a:custGeom>
          <a:solidFill>
            <a:schemeClr val="dk1"/>
          </a:solidFill>
          <a:ln>
            <a:noFill/>
          </a:ln>
          <a:effectLst>
            <a:outerShdw blurRad="127000" dist="127000" dir="1158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38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xmlns="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5" Type="http://schemas.openxmlformats.org/officeDocument/2006/relationships/image" Target="../media/image10.png"/><Relationship Id="rId4" Type="http://schemas.openxmlformats.org/officeDocument/2006/relationships/image" Target="../media/image3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5" Type="http://schemas.openxmlformats.org/officeDocument/2006/relationships/image" Target="../media/image10.png"/><Relationship Id="rId4" Type="http://schemas.openxmlformats.org/officeDocument/2006/relationships/image" Target="../media/image3.sv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5" Type="http://schemas.openxmlformats.org/officeDocument/2006/relationships/image" Target="../media/image10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xmlns="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814" y="2857236"/>
            <a:ext cx="11952372" cy="937472"/>
          </a:xfrm>
        </p:spPr>
        <p:txBody>
          <a:bodyPr>
            <a:noAutofit/>
          </a:bodyPr>
          <a:lstStyle/>
          <a:p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nguyên</a:t>
            </a:r>
            <a:b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 </a:t>
            </a:r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endParaRPr lang="en-US" sz="4800" b="1">
              <a:solidFill>
                <a:srgbClr val="FFD3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694789" y="425372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0239" y="49493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Giáo viên:……………………………</a:t>
            </a: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xmlns="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xmlns="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xmlns="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xmlns="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  PHÒNG GD&amp;ĐT………..</a:t>
            </a:r>
          </a:p>
          <a:p>
            <a:pPr algn="l"/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TRƯỜNG THCS ………….……</a:t>
            </a: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xmlns="" id="{0E246211-C9C9-4B3E-9DDF-914AB989AE93}"/>
              </a:ext>
            </a:extLst>
          </p:cNvPr>
          <p:cNvSpPr txBox="1"/>
          <p:nvPr/>
        </p:nvSpPr>
        <p:spPr>
          <a:xfrm>
            <a:off x="2338959" y="1572958"/>
            <a:ext cx="751408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B4 – C2 – T1</a:t>
            </a:r>
            <a:endParaRPr lang="en-US" sz="4800">
              <a:solidFill>
                <a:srgbClr val="FFD3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:a16="http://schemas.microsoft.com/office/drawing/2014/main" xmlns="" id="{8F343863-9DC9-48EE-8845-A5B504C915DF}"/>
              </a:ext>
            </a:extLst>
          </p:cNvPr>
          <p:cNvSpPr/>
          <p:nvPr/>
        </p:nvSpPr>
        <p:spPr>
          <a:xfrm rot="5400000">
            <a:off x="8507246" y="3094677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HÌNH THÀNH KIẾN THỨC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04D47F80-AD84-4BC4-B02E-F977E4577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331" y="1759654"/>
            <a:ext cx="10793339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sánh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5 + (8 + 3)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+ 8 + 3;		b) 8 + (10 – 5)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 + 10 – 5;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12 – (2 + 16)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 – 2 – 16; 	c) 18 – (5 – 15)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18 – 5 + 15. 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A5159DB8-36C5-4BDC-AA0F-1A4AB3045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!!3">
            <a:extLst>
              <a:ext uri="{FF2B5EF4-FFF2-40B4-BE49-F238E27FC236}">
                <a16:creationId xmlns:a16="http://schemas.microsoft.com/office/drawing/2014/main" xmlns="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1773694" cy="1596325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04D47F80-AD84-4BC4-B02E-F977E4577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057" y="3993025"/>
            <a:ext cx="8545887" cy="1872853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hạng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endParaRPr lang="en-US" sz="2800" b="1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bỏ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“+”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endParaRPr lang="en-US" sz="2800" b="1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“-”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đằng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321278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xmlns="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A3A062DA-93BF-4842-B601-4404401BCCE3}"/>
              </a:ext>
            </a:extLst>
          </p:cNvPr>
          <p:cNvSpPr txBox="1"/>
          <p:nvPr/>
        </p:nvSpPr>
        <p:spPr>
          <a:xfrm>
            <a:off x="493514" y="572784"/>
            <a:ext cx="1133550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4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4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4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r>
              <a:rPr lang="en-US" sz="4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326" y="1365011"/>
            <a:ext cx="9990182" cy="446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5289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xmlns="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9911" y="99749"/>
            <a:ext cx="1552261" cy="127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xmlns="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07021" y="2351015"/>
            <a:ext cx="4410182" cy="355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0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1945 + [(-1945) – 17]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1945 + (-1945) – 17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 – 17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-17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021" y="916683"/>
            <a:ext cx="10224594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0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30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30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3: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1945 + [(-1945) – 17] 		b) (-2020) – [(-2020) – 11] </a:t>
            </a:r>
          </a:p>
        </p:txBody>
      </p:sp>
      <p:sp>
        <p:nvSpPr>
          <p:cNvPr id="2" name="Rectangle 1"/>
          <p:cNvSpPr/>
          <p:nvPr/>
        </p:nvSpPr>
        <p:spPr>
          <a:xfrm>
            <a:off x="5687761" y="2950088"/>
            <a:ext cx="5003960" cy="2955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(-2020) – [(-2020) – 11] </a:t>
            </a:r>
          </a:p>
          <a:p>
            <a:pPr>
              <a:lnSpc>
                <a:spcPct val="150000"/>
              </a:lnSpc>
            </a:pP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(-2020) + 2020 + 11 </a:t>
            </a:r>
          </a:p>
          <a:p>
            <a:pPr>
              <a:lnSpc>
                <a:spcPct val="150000"/>
              </a:lnSpc>
            </a:pP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 + 11 </a:t>
            </a:r>
          </a:p>
          <a:p>
            <a:pPr>
              <a:lnSpc>
                <a:spcPct val="150000"/>
              </a:lnSpc>
            </a:pP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11</a:t>
            </a:r>
          </a:p>
        </p:txBody>
      </p:sp>
    </p:spTree>
    <p:extLst>
      <p:ext uri="{BB962C8B-B14F-4D97-AF65-F5344CB8AC3E}">
        <p14:creationId xmlns:p14="http://schemas.microsoft.com/office/powerpoint/2010/main" val="35944586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xmlns="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9911" y="99749"/>
            <a:ext cx="1552261" cy="127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xmlns="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56851" y="1372855"/>
            <a:ext cx="3666388" cy="355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 b="1" i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000" b="1" i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– 121 – 79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1000 – (121 + 79)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1000 – 200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800	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7381" y="280248"/>
            <a:ext cx="9227206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000" b="1" i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3000" b="1" i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i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3000" b="1" i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4: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1000 – 121 – 79			b) (-400) – 131 + 31 </a:t>
            </a:r>
          </a:p>
        </p:txBody>
      </p:sp>
      <p:sp>
        <p:nvSpPr>
          <p:cNvPr id="2" name="Rectangle 1"/>
          <p:cNvSpPr/>
          <p:nvPr/>
        </p:nvSpPr>
        <p:spPr>
          <a:xfrm>
            <a:off x="5760808" y="2033158"/>
            <a:ext cx="3915743" cy="2776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(-400) – 131 + 31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(-400) – (131 – 31)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(-400) – 100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-500 </a:t>
            </a:r>
          </a:p>
        </p:txBody>
      </p:sp>
    </p:spTree>
    <p:extLst>
      <p:ext uri="{BB962C8B-B14F-4D97-AF65-F5344CB8AC3E}">
        <p14:creationId xmlns:p14="http://schemas.microsoft.com/office/powerpoint/2010/main" val="14567849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Clipboard">
            <a:extLst>
              <a:ext uri="{FF2B5EF4-FFF2-40B4-BE49-F238E27FC236}">
                <a16:creationId xmlns:a16="http://schemas.microsoft.com/office/drawing/2014/main" xmlns="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631394">
            <a:off x="10716374" y="-136347"/>
            <a:ext cx="1543019" cy="1543019"/>
          </a:xfrm>
          <a:prstGeom prst="rect">
            <a:avLst/>
          </a:prstGeom>
        </p:spPr>
      </p:pic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524753" y="278800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pic>
        <p:nvPicPr>
          <p:cNvPr id="32" name="Graphic 31" descr="Pencil">
            <a:extLst>
              <a:ext uri="{FF2B5EF4-FFF2-40B4-BE49-F238E27FC236}">
                <a16:creationId xmlns:a16="http://schemas.microsoft.com/office/drawing/2014/main" xmlns="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1331881" y="95601"/>
            <a:ext cx="860119" cy="860119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DEAC0E1E-50D5-48F7-8449-EF3C31CD2512}"/>
              </a:ext>
            </a:extLst>
          </p:cNvPr>
          <p:cNvSpPr txBox="1"/>
          <p:nvPr/>
        </p:nvSpPr>
        <p:spPr>
          <a:xfrm>
            <a:off x="338773" y="4538954"/>
            <a:ext cx="1053884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i="1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3200" i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3200" i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đôi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đua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bày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chéo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4753" y="1456302"/>
            <a:ext cx="10538847" cy="1362075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a) (-215) + 63 + 37;			b) (-147) – (13 – 47)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6857" y="1098968"/>
            <a:ext cx="678324" cy="7357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35190370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Clipboard">
            <a:extLst>
              <a:ext uri="{FF2B5EF4-FFF2-40B4-BE49-F238E27FC236}">
                <a16:creationId xmlns:a16="http://schemas.microsoft.com/office/drawing/2014/main" xmlns="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631394">
            <a:off x="10716374" y="-136347"/>
            <a:ext cx="1543019" cy="1543019"/>
          </a:xfrm>
          <a:prstGeom prst="rect">
            <a:avLst/>
          </a:prstGeom>
        </p:spPr>
      </p:pic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524753" y="278800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pic>
        <p:nvPicPr>
          <p:cNvPr id="32" name="Graphic 31" descr="Pencil">
            <a:extLst>
              <a:ext uri="{FF2B5EF4-FFF2-40B4-BE49-F238E27FC236}">
                <a16:creationId xmlns:a16="http://schemas.microsoft.com/office/drawing/2014/main" xmlns="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1331881" y="95601"/>
            <a:ext cx="860119" cy="86011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7368" y="1120855"/>
            <a:ext cx="10538847" cy="1362075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a) (-215) + 63 + 37;			b) (-147) – (13 – 47)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70528" y="763521"/>
            <a:ext cx="678324" cy="7357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7368" y="3266350"/>
            <a:ext cx="352853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a) (-215) + 63 + 37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(-215) + (63 + 37)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(-215) + 100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-115</a:t>
            </a:r>
            <a:endParaRPr lang="en-US" sz="30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3A062DA-93BF-4842-B601-4404401BCCE3}"/>
              </a:ext>
            </a:extLst>
          </p:cNvPr>
          <p:cNvSpPr txBox="1"/>
          <p:nvPr/>
        </p:nvSpPr>
        <p:spPr>
          <a:xfrm>
            <a:off x="257368" y="2681575"/>
            <a:ext cx="11394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vi-VN" sz="32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iải</a:t>
            </a:r>
            <a:endParaRPr lang="en-US" sz="3200" i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72212" y="3219394"/>
            <a:ext cx="3775393" cy="3623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(-147) – (13 – 47)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(-147) – 13 + 47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  (– 147) + 47 – 13 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  (– 100) – 13 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  – 113 </a:t>
            </a:r>
          </a:p>
        </p:txBody>
      </p:sp>
    </p:spTree>
    <p:extLst>
      <p:ext uri="{BB962C8B-B14F-4D97-AF65-F5344CB8AC3E}">
        <p14:creationId xmlns:p14="http://schemas.microsoft.com/office/powerpoint/2010/main" val="39418741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663355" y="1457174"/>
            <a:ext cx="6976587" cy="956117"/>
          </a:xfrm>
          <a:prstGeom prst="roundRect">
            <a:avLst>
              <a:gd name="adj" fmla="val 50000"/>
            </a:avLst>
          </a:prstGeom>
          <a:solidFill>
            <a:srgbClr val="0721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HƯỚNG DẪN TỰ HỌC Ở NHÀ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E530CE9-79B6-4A34-9DE8-7F769B44A120}"/>
              </a:ext>
            </a:extLst>
          </p:cNvPr>
          <p:cNvSpPr txBox="1"/>
          <p:nvPr/>
        </p:nvSpPr>
        <p:spPr>
          <a:xfrm>
            <a:off x="663355" y="2545465"/>
            <a:ext cx="704899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nl-NL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 thuộc quy tắc thực hiện phép trừ số nguyên; quy tắc dấu ngoặc, các chú ý. </a:t>
            </a:r>
          </a:p>
          <a:p>
            <a:pPr marL="457200" indent="-457200">
              <a:buFontTx/>
              <a:buChar char="-"/>
            </a:pPr>
            <a:r>
              <a:rPr lang="nl-NL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tập về nhà: Bài 1; 2; 3; 4 (SGK/78).</a:t>
            </a:r>
            <a:endParaRPr lang="en-US" sz="3200" b="1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vi-VN" sz="3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9258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74732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638550" y="3900864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xmlns="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xmlns="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xmlns="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xmlns="" id="{F0B9D66F-5601-40B8-86B8-4B94AB7C2B0B}"/>
              </a:ext>
            </a:extLst>
          </p:cNvPr>
          <p:cNvSpPr/>
          <p:nvPr/>
        </p:nvSpPr>
        <p:spPr>
          <a:xfrm>
            <a:off x="0" y="-4251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7871" y="743429"/>
            <a:ext cx="4312269" cy="750532"/>
          </a:xfrm>
        </p:spPr>
        <p:txBody>
          <a:bodyPr>
            <a:noAutofit/>
          </a:bodyPr>
          <a:lstStyle/>
          <a:p>
            <a:r>
              <a:rPr lang="en-US" sz="3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 CHƠI TIA CHỚP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0962" y="3689975"/>
            <a:ext cx="9030076" cy="19728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6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b) Theo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dõi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phần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giới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thiệu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trong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SGK/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trang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76,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viết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phép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tính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thể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hiện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sự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chênh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lệch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giữa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nhiệt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độ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cao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và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nhiệt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độ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thấp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trên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trái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	</a:t>
            </a:r>
          </a:p>
          <a:p>
            <a:pPr marL="1371600" lvl="3" indent="0">
              <a:buNone/>
            </a:pPr>
            <a:endParaRPr lang="en-US" sz="2800">
              <a:solidFill>
                <a:srgbClr val="0000FF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DF9BD0EA-8A82-4EEC-BF24-49675928EA0D}"/>
              </a:ext>
            </a:extLst>
          </p:cNvPr>
          <p:cNvSpPr txBox="1">
            <a:spLocks/>
          </p:cNvSpPr>
          <p:nvPr/>
        </p:nvSpPr>
        <p:spPr>
          <a:xfrm>
            <a:off x="1580962" y="1438071"/>
            <a:ext cx="9903861" cy="13421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a)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Điền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vào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ô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trống</a:t>
            </a:r>
            <a:endParaRPr lang="en-US" sz="4000">
              <a:solidFill>
                <a:srgbClr val="0000FF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</p:txBody>
      </p:sp>
      <p:sp>
        <p:nvSpPr>
          <p:cNvPr id="35" name="!!1">
            <a:extLst>
              <a:ext uri="{FF2B5EF4-FFF2-40B4-BE49-F238E27FC236}">
                <a16:creationId xmlns:a16="http://schemas.microsoft.com/office/drawing/2014/main" xmlns="" id="{4D3CFCA8-27ED-41FB-92A9-BA8CC0500364}"/>
              </a:ext>
            </a:extLst>
          </p:cNvPr>
          <p:cNvSpPr txBox="1"/>
          <p:nvPr/>
        </p:nvSpPr>
        <p:spPr>
          <a:xfrm>
            <a:off x="160686" y="53144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MỞ ĐẦU</a:t>
            </a:r>
            <a:endParaRPr lang="en-US" sz="2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3452" y="5149527"/>
            <a:ext cx="4772190" cy="1708473"/>
          </a:xfrm>
          <a:prstGeom prst="rect">
            <a:avLst/>
          </a:prstGeom>
        </p:spPr>
      </p:pic>
      <p:pic>
        <p:nvPicPr>
          <p:cNvPr id="14" name="Picture 13" descr="Káº¿t quáº£ hÃ¬nh áº£nh cho chá»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1068" y="-4251"/>
            <a:ext cx="1880932" cy="1122946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451818"/>
              </p:ext>
            </p:extLst>
          </p:nvPr>
        </p:nvGraphicFramePr>
        <p:xfrm>
          <a:off x="1580962" y="2066829"/>
          <a:ext cx="9030078" cy="1554440"/>
        </p:xfrm>
        <a:graphic>
          <a:graphicData uri="http://schemas.openxmlformats.org/drawingml/2006/table">
            <a:tbl>
              <a:tblPr/>
              <a:tblGrid>
                <a:gridCol w="1505013">
                  <a:extLst>
                    <a:ext uri="{9D8B030D-6E8A-4147-A177-3AD203B41FA5}">
                      <a16:colId xmlns:a16="http://schemas.microsoft.com/office/drawing/2014/main" xmlns="" val="2245468845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xmlns="" val="3739762676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xmlns="" val="86664091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xmlns="" val="3822634719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xmlns="" val="1009015768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xmlns="" val="1142134460"/>
                    </a:ext>
                  </a:extLst>
                </a:gridCol>
              </a:tblGrid>
              <a:tr h="9445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cho trước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23378200"/>
                  </a:ext>
                </a:extLst>
              </a:tr>
              <a:tr h="6096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đối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934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9865" y="657059"/>
            <a:ext cx="4312269" cy="750532"/>
          </a:xfrm>
        </p:spPr>
        <p:txBody>
          <a:bodyPr>
            <a:noAutofit/>
          </a:bodyPr>
          <a:lstStyle/>
          <a:p>
            <a:r>
              <a:rPr lang="en-US" sz="3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 CHƠI TIA CHỚP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0962" y="3689975"/>
            <a:ext cx="9030076" cy="19728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60000"/>
              </a:lnSpc>
              <a:spcBef>
                <a:spcPts val="400"/>
              </a:spcBef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b)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Sự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chênh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lệch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giữa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nhiệt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độ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cao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và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nhiệt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độ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thấp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trên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Trái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là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: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			57 – (– 98)</a:t>
            </a:r>
          </a:p>
          <a:p>
            <a:pPr marL="0" indent="0">
              <a:lnSpc>
                <a:spcPct val="16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	</a:t>
            </a:r>
          </a:p>
          <a:p>
            <a:pPr marL="1371600" lvl="3" indent="0">
              <a:buNone/>
            </a:pPr>
            <a:endParaRPr lang="en-US" sz="2800">
              <a:solidFill>
                <a:srgbClr val="0000FF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DF9BD0EA-8A82-4EEC-BF24-49675928EA0D}"/>
              </a:ext>
            </a:extLst>
          </p:cNvPr>
          <p:cNvSpPr txBox="1">
            <a:spLocks/>
          </p:cNvSpPr>
          <p:nvPr/>
        </p:nvSpPr>
        <p:spPr>
          <a:xfrm>
            <a:off x="1580962" y="1438071"/>
            <a:ext cx="9903861" cy="13421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a)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Điền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vào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ô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trống</a:t>
            </a:r>
            <a:endParaRPr lang="en-US" sz="4000">
              <a:solidFill>
                <a:srgbClr val="0000FF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</p:txBody>
      </p:sp>
      <p:pic>
        <p:nvPicPr>
          <p:cNvPr id="14" name="Picture 13" descr="Káº¿t quáº£ hÃ¬nh áº£nh cho chá»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1068" y="-4251"/>
            <a:ext cx="1880932" cy="1122946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389516"/>
              </p:ext>
            </p:extLst>
          </p:nvPr>
        </p:nvGraphicFramePr>
        <p:xfrm>
          <a:off x="1580962" y="2066829"/>
          <a:ext cx="9030078" cy="1554440"/>
        </p:xfrm>
        <a:graphic>
          <a:graphicData uri="http://schemas.openxmlformats.org/drawingml/2006/table">
            <a:tbl>
              <a:tblPr/>
              <a:tblGrid>
                <a:gridCol w="1505013">
                  <a:extLst>
                    <a:ext uri="{9D8B030D-6E8A-4147-A177-3AD203B41FA5}">
                      <a16:colId xmlns:a16="http://schemas.microsoft.com/office/drawing/2014/main" xmlns="" val="2245468845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xmlns="" val="3739762676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xmlns="" val="86664091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xmlns="" val="3822634719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xmlns="" val="1009015768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xmlns="" val="1142134460"/>
                    </a:ext>
                  </a:extLst>
                </a:gridCol>
              </a:tblGrid>
              <a:tr h="9445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cho trước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23378200"/>
                  </a:ext>
                </a:extLst>
              </a:tr>
              <a:tr h="6096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đối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</a:t>
                      </a: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-7</a:t>
                      </a: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-12</a:t>
                      </a: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934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8469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:a16="http://schemas.microsoft.com/office/drawing/2014/main" xmlns="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570" y="3003808"/>
            <a:ext cx="2947121" cy="324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A3A062DA-93BF-4842-B601-4404401BCCE3}"/>
              </a:ext>
            </a:extLst>
          </p:cNvPr>
          <p:cNvSpPr txBox="1"/>
          <p:nvPr/>
        </p:nvSpPr>
        <p:spPr>
          <a:xfrm>
            <a:off x="573973" y="1109722"/>
            <a:ext cx="10621443" cy="1191816"/>
          </a:xfrm>
          <a:prstGeom prst="roundRect">
            <a:avLst/>
          </a:prstGeom>
          <a:noFill/>
          <a:ln w="57150">
            <a:solidFill>
              <a:srgbClr val="1F4E79"/>
            </a:solidFill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trừ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nguyên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thể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luôn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luôn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3200" b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như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thế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nào</a:t>
            </a:r>
            <a:r>
              <a:rPr lang="vi-VN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en-US" sz="3200" b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32590" y="3269333"/>
            <a:ext cx="6891246" cy="552080"/>
            <a:chOff x="4871257" y="213657"/>
            <a:chExt cx="7501721" cy="523156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213657"/>
              <a:ext cx="7232071" cy="523156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42541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xmlns="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844298" cy="1659868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xmlns="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A3A062DA-93BF-4842-B601-4404401BCCE3}"/>
              </a:ext>
            </a:extLst>
          </p:cNvPr>
          <p:cNvSpPr txBox="1"/>
          <p:nvPr/>
        </p:nvSpPr>
        <p:spPr>
          <a:xfrm>
            <a:off x="446678" y="2389100"/>
            <a:ext cx="1064151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hãy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tính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so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sánh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kết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quả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2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– 2 </a:t>
            </a:r>
            <a:r>
              <a:rPr lang="en-US" sz="32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 + (-2)</a:t>
            </a:r>
          </a:p>
          <a:p>
            <a:pPr algn="ctr"/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dự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đoán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tắc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trừ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nguyên</a:t>
            </a:r>
            <a:endParaRPr lang="en-US" sz="3200" b="1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15006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xmlns="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A3A062DA-93BF-4842-B601-4404401BCCE3}"/>
              </a:ext>
            </a:extLst>
          </p:cNvPr>
          <p:cNvSpPr txBox="1"/>
          <p:nvPr/>
        </p:nvSpPr>
        <p:spPr>
          <a:xfrm>
            <a:off x="954409" y="853464"/>
            <a:ext cx="8946864" cy="1940957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Muốn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b, ta </a:t>
            </a:r>
            <a:r>
              <a:rPr lang="en-US" sz="3600" b="1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– b = a + (-b)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016804" y="4571864"/>
            <a:ext cx="8817184" cy="1786877"/>
            <a:chOff x="822260" y="4742346"/>
            <a:chExt cx="8817184" cy="1786877"/>
          </a:xfrm>
        </p:grpSpPr>
        <p:grpSp>
          <p:nvGrpSpPr>
            <p:cNvPr id="2" name="Group 1"/>
            <p:cNvGrpSpPr/>
            <p:nvPr/>
          </p:nvGrpSpPr>
          <p:grpSpPr>
            <a:xfrm>
              <a:off x="822260" y="5172036"/>
              <a:ext cx="915455" cy="915455"/>
              <a:chOff x="8707072" y="3883014"/>
              <a:chExt cx="915455" cy="915455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8707072" y="3883014"/>
                <a:ext cx="915455" cy="915455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Google Shape;4792;p48"/>
              <p:cNvSpPr/>
              <p:nvPr/>
            </p:nvSpPr>
            <p:spPr>
              <a:xfrm>
                <a:off x="9018093" y="4010814"/>
                <a:ext cx="296943" cy="677138"/>
              </a:xfrm>
              <a:custGeom>
                <a:avLst/>
                <a:gdLst/>
                <a:ahLst/>
                <a:cxnLst/>
                <a:rect l="l" t="t" r="r" b="b"/>
                <a:pathLst>
                  <a:path w="5051" h="11170" extrusionOk="0">
                    <a:moveTo>
                      <a:pt x="1857" y="0"/>
                    </a:moveTo>
                    <a:cubicBezTo>
                      <a:pt x="839" y="0"/>
                      <a:pt x="1" y="839"/>
                      <a:pt x="1" y="1856"/>
                    </a:cubicBezTo>
                    <a:lnTo>
                      <a:pt x="1" y="8654"/>
                    </a:lnTo>
                    <a:cubicBezTo>
                      <a:pt x="1" y="10046"/>
                      <a:pt x="1125" y="11170"/>
                      <a:pt x="2517" y="11170"/>
                    </a:cubicBezTo>
                    <a:cubicBezTo>
                      <a:pt x="3908" y="11170"/>
                      <a:pt x="5050" y="10046"/>
                      <a:pt x="5050" y="8654"/>
                    </a:cubicBezTo>
                    <a:lnTo>
                      <a:pt x="5050" y="5853"/>
                    </a:lnTo>
                    <a:lnTo>
                      <a:pt x="4247" y="5853"/>
                    </a:lnTo>
                    <a:lnTo>
                      <a:pt x="4247" y="8654"/>
                    </a:lnTo>
                    <a:cubicBezTo>
                      <a:pt x="4247" y="9618"/>
                      <a:pt x="3480" y="10385"/>
                      <a:pt x="2517" y="10385"/>
                    </a:cubicBezTo>
                    <a:cubicBezTo>
                      <a:pt x="1571" y="10385"/>
                      <a:pt x="786" y="9618"/>
                      <a:pt x="786" y="8654"/>
                    </a:cubicBezTo>
                    <a:lnTo>
                      <a:pt x="786" y="1856"/>
                    </a:lnTo>
                    <a:cubicBezTo>
                      <a:pt x="786" y="1285"/>
                      <a:pt x="1268" y="803"/>
                      <a:pt x="1857" y="803"/>
                    </a:cubicBezTo>
                    <a:cubicBezTo>
                      <a:pt x="2445" y="803"/>
                      <a:pt x="2909" y="1285"/>
                      <a:pt x="2909" y="1856"/>
                    </a:cubicBezTo>
                    <a:lnTo>
                      <a:pt x="2909" y="8119"/>
                    </a:lnTo>
                    <a:cubicBezTo>
                      <a:pt x="2909" y="8351"/>
                      <a:pt x="2749" y="8511"/>
                      <a:pt x="2517" y="8511"/>
                    </a:cubicBezTo>
                    <a:cubicBezTo>
                      <a:pt x="2303" y="8511"/>
                      <a:pt x="2124" y="8351"/>
                      <a:pt x="2124" y="8119"/>
                    </a:cubicBezTo>
                    <a:lnTo>
                      <a:pt x="2124" y="4925"/>
                    </a:lnTo>
                    <a:lnTo>
                      <a:pt x="1321" y="4925"/>
                    </a:lnTo>
                    <a:lnTo>
                      <a:pt x="1321" y="8119"/>
                    </a:lnTo>
                    <a:cubicBezTo>
                      <a:pt x="1321" y="8779"/>
                      <a:pt x="1857" y="9314"/>
                      <a:pt x="2517" y="9314"/>
                    </a:cubicBezTo>
                    <a:cubicBezTo>
                      <a:pt x="3177" y="9314"/>
                      <a:pt x="3712" y="8779"/>
                      <a:pt x="3712" y="8119"/>
                    </a:cubicBezTo>
                    <a:lnTo>
                      <a:pt x="3712" y="1856"/>
                    </a:lnTo>
                    <a:cubicBezTo>
                      <a:pt x="3712" y="839"/>
                      <a:pt x="2891" y="0"/>
                      <a:pt x="185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520096" y="4742346"/>
              <a:ext cx="8119348" cy="1786877"/>
              <a:chOff x="1410371" y="5061412"/>
              <a:chExt cx="8367160" cy="1786877"/>
            </a:xfrm>
          </p:grpSpPr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A3A062DA-93BF-4842-B601-4404401BCCE3}"/>
                  </a:ext>
                </a:extLst>
              </p:cNvPr>
              <p:cNvSpPr txBox="1"/>
              <p:nvPr/>
            </p:nvSpPr>
            <p:spPr>
              <a:xfrm>
                <a:off x="1987814" y="5280895"/>
                <a:ext cx="7789717" cy="14773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Phép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trừ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b="1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trong</a:t>
                </a:r>
                <a:r>
                  <a:rPr lang="en-US" sz="3000" b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N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không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phải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bao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giờ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cũng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thực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hiện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được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còn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phép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trừ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b="1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trong</a:t>
                </a:r>
                <a:r>
                  <a:rPr lang="en-US" sz="3000" b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Z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luôn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thực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hiện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được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  <p:sp>
            <p:nvSpPr>
              <p:cNvPr id="3" name="Rounded Rectangle 2"/>
              <p:cNvSpPr/>
              <p:nvPr/>
            </p:nvSpPr>
            <p:spPr>
              <a:xfrm>
                <a:off x="1410371" y="5061412"/>
                <a:ext cx="8303792" cy="1786877"/>
              </a:xfrm>
              <a:prstGeom prst="roundRect">
                <a:avLst/>
              </a:prstGeom>
              <a:noFill/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526939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xmlns="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6585" y="181027"/>
            <a:ext cx="1486549" cy="122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xmlns="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061596" y="2655634"/>
            <a:ext cx="4907113" cy="20842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0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(-41) – 26 = (-41) + </a:t>
            </a:r>
            <a:r>
              <a:rPr lang="en-US" sz="3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(-26)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(-24) – (-13) = (-24) + </a:t>
            </a:r>
            <a:r>
              <a:rPr lang="en-US" sz="3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564610" y="5765369"/>
            <a:ext cx="325465" cy="3409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1092775" y="966832"/>
            <a:ext cx="5594599" cy="591916"/>
            <a:chOff x="580151" y="5258189"/>
            <a:chExt cx="5594599" cy="591916"/>
          </a:xfrm>
        </p:grpSpPr>
        <p:sp>
          <p:nvSpPr>
            <p:cNvPr id="2" name="TextBox 1"/>
            <p:cNvSpPr txBox="1"/>
            <p:nvPr/>
          </p:nvSpPr>
          <p:spPr>
            <a:xfrm>
              <a:off x="580151" y="5258189"/>
              <a:ext cx="537518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i="1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Ví</a:t>
              </a:r>
              <a:r>
                <a:rPr lang="en-US" sz="30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000" b="1" i="1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dụ</a:t>
              </a:r>
              <a:r>
                <a:rPr lang="en-US" sz="30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1:</a:t>
              </a:r>
              <a:r>
                <a:rPr lang="en-US" sz="3000" b="1" i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00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Tìm</a:t>
              </a:r>
              <a:r>
                <a:rPr lang="en-US" sz="30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00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en-US" sz="30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00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thích</a:t>
              </a:r>
              <a:r>
                <a:rPr lang="en-US" sz="30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00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en-US" sz="30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ở    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49563" y="5271223"/>
              <a:ext cx="625187" cy="578882"/>
            </a:xfrm>
            <a:prstGeom prst="roundRect">
              <a:avLst/>
            </a:prstGeom>
            <a:noFill/>
            <a:ln w="28575">
              <a:solidFill>
                <a:srgbClr val="1F4E7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066347" y="1817750"/>
            <a:ext cx="9462967" cy="592377"/>
            <a:chOff x="1066347" y="1817750"/>
            <a:chExt cx="9462967" cy="592377"/>
          </a:xfrm>
        </p:grpSpPr>
        <p:sp>
          <p:nvSpPr>
            <p:cNvPr id="9" name="TextBox 8"/>
            <p:cNvSpPr txBox="1"/>
            <p:nvPr/>
          </p:nvSpPr>
          <p:spPr>
            <a:xfrm>
              <a:off x="1066347" y="1831245"/>
              <a:ext cx="892904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a) (-41) – 26 = (-41) +         b) (-24) – (-13) = (-24) +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872914" y="1817750"/>
              <a:ext cx="625187" cy="578882"/>
            </a:xfrm>
            <a:prstGeom prst="roundRect">
              <a:avLst/>
            </a:prstGeom>
            <a:noFill/>
            <a:ln w="28575">
              <a:solidFill>
                <a:srgbClr val="1F4E7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904127" y="1831245"/>
              <a:ext cx="625187" cy="578882"/>
            </a:xfrm>
            <a:prstGeom prst="roundRect">
              <a:avLst/>
            </a:prstGeom>
            <a:noFill/>
            <a:ln w="28575">
              <a:solidFill>
                <a:srgbClr val="1F4E7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91620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xmlns="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6585" y="181027"/>
            <a:ext cx="1486549" cy="122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xmlns="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4" name="Rounded Rectangle 3"/>
          <p:cNvSpPr/>
          <p:nvPr/>
        </p:nvSpPr>
        <p:spPr>
          <a:xfrm>
            <a:off x="3564610" y="5765369"/>
            <a:ext cx="325465" cy="3409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44361" y="439502"/>
            <a:ext cx="933140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32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32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sz="32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(-10) – 5     b) 8 – 15     c) (-13) – (-5)     d) 0 – 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4361" y="1855545"/>
            <a:ext cx="10278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200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644361" y="2500076"/>
            <a:ext cx="77332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(-10) – 5 = (-10) 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(-5)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-(10 + 5) = -15</a:t>
            </a:r>
            <a:endParaRPr lang="en-US" sz="3200"/>
          </a:p>
        </p:txBody>
      </p:sp>
      <p:sp>
        <p:nvSpPr>
          <p:cNvPr id="22" name="Rectangle 21"/>
          <p:cNvSpPr/>
          <p:nvPr/>
        </p:nvSpPr>
        <p:spPr>
          <a:xfrm>
            <a:off x="644361" y="3280640"/>
            <a:ext cx="65838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8 – 15 = 8 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(-15)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-(15 - 8) = -7</a:t>
            </a:r>
            <a:endParaRPr lang="en-US" sz="3200"/>
          </a:p>
        </p:txBody>
      </p:sp>
      <p:sp>
        <p:nvSpPr>
          <p:cNvPr id="23" name="Rectangle 22"/>
          <p:cNvSpPr/>
          <p:nvPr/>
        </p:nvSpPr>
        <p:spPr>
          <a:xfrm>
            <a:off x="644361" y="4061204"/>
            <a:ext cx="73789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(-13) – (-5) = (-13) 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-(13 - 5) = -8</a:t>
            </a:r>
            <a:endParaRPr lang="en-US" sz="3200"/>
          </a:p>
        </p:txBody>
      </p:sp>
      <p:sp>
        <p:nvSpPr>
          <p:cNvPr id="24" name="Rectangle 23"/>
          <p:cNvSpPr/>
          <p:nvPr/>
        </p:nvSpPr>
        <p:spPr>
          <a:xfrm>
            <a:off x="644361" y="4841768"/>
            <a:ext cx="42049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 0 – 8 = 0 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(-8)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-8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968597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6" grpId="0"/>
      <p:bldP spid="7" grpId="0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:a16="http://schemas.microsoft.com/office/drawing/2014/main" xmlns="" id="{8F343863-9DC9-48EE-8845-A5B504C915DF}"/>
              </a:ext>
            </a:extLst>
          </p:cNvPr>
          <p:cNvSpPr/>
          <p:nvPr/>
        </p:nvSpPr>
        <p:spPr>
          <a:xfrm rot="5400000">
            <a:off x="8507246" y="3094677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HÌNH THÀNH KIẾN THỨC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97E81228-EC61-4337-8FCD-FEE6A5684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04D47F80-AD84-4BC4-B02E-F977E4577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858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A5159DB8-36C5-4BDC-AA0F-1A4AB3045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Graphic 27" descr="Clipboard">
            <a:extLst>
              <a:ext uri="{FF2B5EF4-FFF2-40B4-BE49-F238E27FC236}">
                <a16:creationId xmlns:a16="http://schemas.microsoft.com/office/drawing/2014/main" xmlns="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631394">
            <a:off x="31596" y="4503107"/>
            <a:ext cx="2174602" cy="2174602"/>
          </a:xfrm>
          <a:prstGeom prst="rect">
            <a:avLst/>
          </a:prstGeom>
        </p:spPr>
      </p:pic>
      <p:pic>
        <p:nvPicPr>
          <p:cNvPr id="12" name="Graphic 31" descr="Pencil">
            <a:extLst>
              <a:ext uri="{FF2B5EF4-FFF2-40B4-BE49-F238E27FC236}">
                <a16:creationId xmlns:a16="http://schemas.microsoft.com/office/drawing/2014/main" xmlns="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212053" y="5063114"/>
            <a:ext cx="1277930" cy="127793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11444" y="516460"/>
            <a:ext cx="10538847" cy="1362075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17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3200" baseline="3000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C,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21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giảm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3200" baseline="3000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21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3548" y="159126"/>
            <a:ext cx="678324" cy="7357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3A062DA-93BF-4842-B601-4404401BCCE3}"/>
              </a:ext>
            </a:extLst>
          </p:cNvPr>
          <p:cNvSpPr txBox="1"/>
          <p:nvPr/>
        </p:nvSpPr>
        <p:spPr>
          <a:xfrm>
            <a:off x="4760279" y="2405014"/>
            <a:ext cx="20144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vi-VN" sz="32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iải</a:t>
            </a:r>
            <a:endParaRPr lang="en-US" sz="320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636341" y="3263887"/>
                <a:ext cx="422949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3200" b="0" i="1" smtClean="0">
                          <a:latin typeface="Cambria Math" panose="02040503050406030204" pitchFamily="18" charset="0"/>
                        </a:rPr>
                        <m:t>5−6=5+</m:t>
                      </m:r>
                      <m:d>
                        <m:dPr>
                          <m:ctrlPr>
                            <a:rPr lang="vi-VN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vi-VN" sz="32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e>
                      </m:d>
                      <m:r>
                        <a:rPr lang="vi-VN" sz="32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6341" y="3263887"/>
                <a:ext cx="4229491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712477" y="4030428"/>
            <a:ext cx="60772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solidFill>
                  <a:srgbClr val="002060"/>
                </a:solidFill>
              </a:rPr>
              <a:t>Vậy nhiệt độ lúc 21 giờ là: -1</a:t>
            </a:r>
            <a:r>
              <a:rPr lang="en-US" sz="3200" baseline="30000">
                <a:solidFill>
                  <a:srgbClr val="002060"/>
                </a:solidFill>
              </a:rPr>
              <a:t>0</a:t>
            </a:r>
            <a:r>
              <a:rPr lang="vi-VN" sz="3200">
                <a:solidFill>
                  <a:srgbClr val="002060"/>
                </a:solidFill>
              </a:rPr>
              <a:t>C</a:t>
            </a:r>
            <a:endParaRPr lang="en-US" sz="3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863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http://www.w3.org/XML/1998/namespace"/>
    <ds:schemaRef ds:uri="http://schemas.microsoft.com/office/infopath/2007/PartnerControls"/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16c05727-aa75-4e4a-9b5f-8a80a1165891"/>
    <ds:schemaRef ds:uri="71af3243-3dd4-4a8d-8c0d-dd76da1f02a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1145</TotalTime>
  <Words>922</Words>
  <Application>Microsoft Office PowerPoint</Application>
  <PresentationFormat>Custom</PresentationFormat>
  <Paragraphs>133</Paragraphs>
  <Slides>17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Phép trừ số nguyên Quy tắc dấu ngoặc</vt:lpstr>
      <vt:lpstr>TRÒ CHƠI TIA CHỚP</vt:lpstr>
      <vt:lpstr>TRÒ CHƠI TIA CHỚP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Asus</cp:lastModifiedBy>
  <cp:revision>42</cp:revision>
  <dcterms:created xsi:type="dcterms:W3CDTF">2021-06-07T13:44:30Z</dcterms:created>
  <dcterms:modified xsi:type="dcterms:W3CDTF">2021-08-19T12:01:25Z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