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84" r:id="rId7"/>
    <p:sldId id="283" r:id="rId8"/>
    <p:sldId id="285" r:id="rId9"/>
    <p:sldId id="286" r:id="rId10"/>
    <p:sldId id="287" r:id="rId11"/>
    <p:sldId id="265" r:id="rId12"/>
    <p:sldId id="264" r:id="rId13"/>
    <p:sldId id="288" r:id="rId14"/>
    <p:sldId id="289" r:id="rId15"/>
    <p:sldId id="266" r:id="rId16"/>
    <p:sldId id="290" r:id="rId17"/>
    <p:sldId id="296" r:id="rId18"/>
    <p:sldId id="268" r:id="rId19"/>
    <p:sldId id="269" r:id="rId20"/>
    <p:sldId id="270" r:id="rId21"/>
    <p:sldId id="258" r:id="rId22"/>
    <p:sldId id="292" r:id="rId23"/>
    <p:sldId id="260" r:id="rId24"/>
    <p:sldId id="261" r:id="rId25"/>
    <p:sldId id="262" r:id="rId26"/>
    <p:sldId id="293" r:id="rId27"/>
    <p:sldId id="294" r:id="rId28"/>
    <p:sldId id="295"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50" autoAdjust="0"/>
  </p:normalViewPr>
  <p:slideViewPr>
    <p:cSldViewPr snapToGrid="0">
      <p:cViewPr varScale="1">
        <p:scale>
          <a:sx n="59" d="100"/>
          <a:sy n="59" d="100"/>
        </p:scale>
        <p:origin x="-1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21322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oleObject" Target="../embeddings/oleObject2.bin"/><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3.bin"/><Relationship Id="rId4" Type="http://schemas.openxmlformats.org/officeDocument/2006/relationships/image" Target="../media/image18.wm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emf"/><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6.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8.wmf"/><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png"/><Relationship Id="rId11" Type="http://schemas.openxmlformats.org/officeDocument/2006/relationships/image" Target="../media/image37.wmf"/><Relationship Id="rId5" Type="http://schemas.openxmlformats.org/officeDocument/2006/relationships/image" Target="../media/image3.svg"/><Relationship Id="rId15" Type="http://schemas.openxmlformats.org/officeDocument/2006/relationships/image" Target="../media/image39.wmf"/><Relationship Id="rId10" Type="http://schemas.openxmlformats.org/officeDocument/2006/relationships/oleObject" Target="../embeddings/oleObject7.bin"/><Relationship Id="rId4" Type="http://schemas.openxmlformats.org/officeDocument/2006/relationships/image" Target="../media/image2.png"/><Relationship Id="rId9" Type="http://schemas.openxmlformats.org/officeDocument/2006/relationships/image" Target="../media/image36.wmf"/><Relationship Id="rId1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slide" Target="slide19.xml"/><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24.xml"/><Relationship Id="rId3" Type="http://schemas.openxmlformats.org/officeDocument/2006/relationships/image" Target="../media/image42.png"/><Relationship Id="rId7" Type="http://schemas.openxmlformats.org/officeDocument/2006/relationships/image" Target="../media/image53.png"/><Relationship Id="rId12" Type="http://schemas.openxmlformats.org/officeDocument/2006/relationships/slide" Target="slide23.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22.xml"/><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5.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emf"/><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1.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5.emf"/><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3.emf"/></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emf"/><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chemeClr val="accent2">
                    <a:lumMod val="75000"/>
                  </a:schemeClr>
                </a:solidFill>
                <a:latin typeface="Arial" panose="020B0604020202020204" pitchFamily="34" charset="0"/>
                <a:cs typeface="Arial" panose="020B0604020202020204" pitchFamily="34" charset="0"/>
              </a:rPr>
              <a:t/>
            </a:r>
            <a:br>
              <a:rPr lang="en-US" sz="5000" b="1">
                <a:solidFill>
                  <a:schemeClr val="accent2">
                    <a:lumMod val="75000"/>
                  </a:schemeClr>
                </a:solidFill>
                <a:latin typeface="Arial" panose="020B0604020202020204" pitchFamily="34" charset="0"/>
                <a:cs typeface="Arial" panose="020B0604020202020204" pitchFamily="34" charset="0"/>
              </a:rPr>
            </a:br>
            <a:r>
              <a:rPr lang="en-US" sz="5000" b="1">
                <a:solidFill>
                  <a:schemeClr val="accent2">
                    <a:lumMod val="75000"/>
                  </a:schemeClr>
                </a:solidFill>
                <a:latin typeface="Arial" panose="020B0604020202020204" pitchFamily="34" charset="0"/>
                <a:cs typeface="Arial" panose="020B0604020202020204" pitchFamily="34" charset="0"/>
              </a:rPr>
              <a:t>HÌNH CHỮ NHẬT – HÌNH THOI</a:t>
            </a:r>
            <a:endParaRPr lang="en-US" sz="5000" b="1" dirty="0">
              <a:solidFill>
                <a:schemeClr val="accent2">
                  <a:lumMod val="7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Giáo viên:……………………………</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4" name="!!1">
            <a:extLst>
              <a:ext uri="{FF2B5EF4-FFF2-40B4-BE49-F238E27FC236}">
                <a16:creationId xmlns:a16="http://schemas.microsoft.com/office/drawing/2014/main" xmlns=""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a:solidFill>
                  <a:schemeClr val="accent2">
                    <a:lumMod val="75000"/>
                  </a:schemeClr>
                </a:solidFill>
                <a:latin typeface="Arial" panose="020B0604020202020204" pitchFamily="34" charset="0"/>
                <a:cs typeface="Arial" panose="020B0604020202020204" pitchFamily="34" charset="0"/>
              </a:rPr>
              <a:t>B2-C3-T1</a:t>
            </a:r>
            <a:endParaRPr lang="en-US" sz="4800"/>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xmlns=""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xmlns=""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xmlns=""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xmlns=""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a16="http://schemas.microsoft.com/office/drawing/2014/main" xmlns=""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a16="http://schemas.microsoft.com/office/drawing/2014/main" xmlns=""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xmlns=""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xmlns=""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xmlns=""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xmlns=""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xmlns=""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xmlns=""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spid="_x0000_s2050" name="Equation" r:id="rId3" imgW="685800" imgH="177480" progId="Equation.DSMT4">
                  <p:embed/>
                </p:oleObj>
              </mc:Choice>
              <mc:Fallback>
                <p:oleObj name="Equation" r:id="rId3" imgW="685800" imgH="177480" progId="Equation.DSMT4">
                  <p:embed/>
                  <p:pic>
                    <p:nvPicPr>
                      <p:cNvPr id="0" name=""/>
                      <p:cNvPicPr/>
                      <p:nvPr/>
                    </p:nvPicPr>
                    <p:blipFill>
                      <a:blip r:embed="rId4"/>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spid="_x0000_s2051" name="Equation" r:id="rId5" imgW="698400" imgH="177480" progId="Equation.DSMT4">
                  <p:embed/>
                </p:oleObj>
              </mc:Choice>
              <mc:Fallback>
                <p:oleObj name="Equation" r:id="rId5" imgW="698400" imgH="177480" progId="Equation.DSMT4">
                  <p:embed/>
                  <p:pic>
                    <p:nvPicPr>
                      <p:cNvPr id="11" name="Object 10">
                        <a:extLst>
                          <a:ext uri="{FF2B5EF4-FFF2-40B4-BE49-F238E27FC236}">
                            <a16:creationId xmlns:a16="http://schemas.microsoft.com/office/drawing/2014/main" xmlns="" id="{58461908-5C52-43C3-9E5A-84E459DABE61}"/>
                          </a:ext>
                        </a:extLst>
                      </p:cNvPr>
                      <p:cNvPicPr/>
                      <p:nvPr/>
                    </p:nvPicPr>
                    <p:blipFill>
                      <a:blip r:embed="rId6"/>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xmlns=""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xmlns="" id="{5CDCBFA0-4BA2-4358-9559-7D55E6816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xmlns="" id="{DD0C1C44-2959-4203-B9F6-D9A727E09365}"/>
              </a:ext>
            </a:extLst>
          </p:cNvPr>
          <p:cNvPicPr>
            <a:picLocks noChangeAspect="1"/>
          </p:cNvPicPr>
          <p:nvPr/>
        </p:nvPicPr>
        <p:blipFill rotWithShape="1">
          <a:blip r:embed="rId8"/>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xmlns=""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xmlns=""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xmlns=""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xmlns=""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xmlns=""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xmlns=""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xmlns=""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xmlns=""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xmlns=""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xmlns=""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xmlns=""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xmlns=""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xmlns=""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91F2A352-F90A-4CC2-B556-90C69D9E4719}"/>
              </a:ext>
            </a:extLst>
          </p:cNvPr>
          <p:cNvGrpSpPr/>
          <p:nvPr/>
        </p:nvGrpSpPr>
        <p:grpSpPr>
          <a:xfrm rot="8757556">
            <a:off x="-1052601" y="4821382"/>
            <a:ext cx="3136324" cy="6858000"/>
            <a:chOff x="9055676" y="0"/>
            <a:chExt cx="3136324" cy="6858000"/>
          </a:xfrm>
        </p:grpSpPr>
        <p:sp>
          <p:nvSpPr>
            <p:cNvPr id="25" name="Rectangle 24">
              <a:extLst>
                <a:ext uri="{FF2B5EF4-FFF2-40B4-BE49-F238E27FC236}">
                  <a16:creationId xmlns:a16="http://schemas.microsoft.com/office/drawing/2014/main" xmlns="" id="{51DBA84E-B479-4DCC-8A65-1009DEC619C3}"/>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0AD9F1F4-1777-4F57-AE4F-E334F818BE58}"/>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7862371E-90F6-4055-BFAE-9E0BAE5A7D4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08258730-B460-4A73-AC1A-1CF3CC80A6DF}"/>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6B6B939-06F2-46D1-8CC0-4A901F067D74}"/>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381E4517-9905-4A51-9DAE-489F3E81F69C}"/>
              </a:ext>
            </a:extLst>
          </p:cNvPr>
          <p:cNvGrpSpPr/>
          <p:nvPr/>
        </p:nvGrpSpPr>
        <p:grpSpPr>
          <a:xfrm rot="5400000">
            <a:off x="8383393" y="3218530"/>
            <a:ext cx="6891246" cy="653685"/>
            <a:chOff x="4871257" y="83128"/>
            <a:chExt cx="7501721" cy="653685"/>
          </a:xfrm>
        </p:grpSpPr>
        <p:sp>
          <p:nvSpPr>
            <p:cNvPr id="33" name="Rectangle: Rounded Corners 32">
              <a:extLst>
                <a:ext uri="{FF2B5EF4-FFF2-40B4-BE49-F238E27FC236}">
                  <a16:creationId xmlns:a16="http://schemas.microsoft.com/office/drawing/2014/main" xmlns="" id="{4D769169-7203-4C24-B6EB-7CE96646CAE5}"/>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xmlns="" id="{50BF1E11-CB2F-4712-B058-81943FFD1DB5}"/>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8" name="TextBox 17">
            <a:extLst>
              <a:ext uri="{FF2B5EF4-FFF2-40B4-BE49-F238E27FC236}">
                <a16:creationId xmlns:a16="http://schemas.microsoft.com/office/drawing/2014/main" xmlns=""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a16="http://schemas.microsoft.com/office/drawing/2014/main" xmlns=""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a16="http://schemas.microsoft.com/office/drawing/2014/main" xmlns=""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a16="http://schemas.microsoft.com/office/drawing/2014/main" xmlns=""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
            <a:extLst>
              <a:ext uri="{FF2B5EF4-FFF2-40B4-BE49-F238E27FC236}">
                <a16:creationId xmlns:a16="http://schemas.microsoft.com/office/drawing/2014/main" xmlns=""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sp>
        <p:nvSpPr>
          <p:cNvPr id="7" name="Rectangle 5">
            <a:extLst>
              <a:ext uri="{FF2B5EF4-FFF2-40B4-BE49-F238E27FC236}">
                <a16:creationId xmlns:a16="http://schemas.microsoft.com/office/drawing/2014/main" xmlns=""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xmlns=""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xmlns=""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xmlns=""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xmlns="" id="{AFDE52D2-05AB-41D3-88AD-DD4041E19CFA}"/>
              </a:ext>
            </a:extLst>
          </p:cNvPr>
          <p:cNvPicPr>
            <a:picLocks noChangeAspect="1"/>
          </p:cNvPicPr>
          <p:nvPr/>
        </p:nvPicPr>
        <p:blipFill>
          <a:blip r:embed="rId4"/>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xmlns=""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xmlns=""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xmlns=""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spid="_x0000_s3074" name="Equation" r:id="rId5" imgW="812520" imgH="253800" progId="Equation.DSMT4">
                    <p:embed/>
                  </p:oleObj>
                </mc:Choice>
                <mc:Fallback>
                  <p:oleObj name="Equation" r:id="rId5" imgW="812520" imgH="253800" progId="Equation.DSMT4">
                    <p:embed/>
                    <p:pic>
                      <p:nvPicPr>
                        <p:cNvPr id="0" name=""/>
                        <p:cNvPicPr/>
                        <p:nvPr/>
                      </p:nvPicPr>
                      <p:blipFill>
                        <a:blip r:embed="rId6"/>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spid="_x0000_s3075"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2745904" y="4795949"/>
                          <a:ext cx="1560552" cy="546100"/>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xmlns="" id="{FF0D192B-FC6F-448E-A412-4657069788DD}"/>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a16="http://schemas.microsoft.com/office/drawing/2014/main" xmlns="" id="{94D472D0-F4EB-44C1-9413-C928FD7B0D68}"/>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6F000EBF-93F3-4443-A407-0DFAE12031BB}"/>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00E65ABA-1558-4412-A13D-39CC441828D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1CD52CE7-F915-4C21-92AC-95ED8FFB0271}"/>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B1FC5A99-245D-48F5-B298-D8974422178A}"/>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246125" y="758575"/>
            <a:ext cx="2532753" cy="2532753"/>
          </a:xfrm>
          <a:prstGeom prst="rect">
            <a:avLst/>
          </a:prstGeom>
        </p:spPr>
      </p:pic>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21177" y="1476229"/>
            <a:ext cx="1488402" cy="1488402"/>
          </a:xfrm>
          <a:prstGeom prst="rect">
            <a:avLst/>
          </a:prstGeom>
        </p:spPr>
      </p:pic>
      <p:sp>
        <p:nvSpPr>
          <p:cNvPr id="8" name="Rectangle 7">
            <a:extLst>
              <a:ext uri="{FF2B5EF4-FFF2-40B4-BE49-F238E27FC236}">
                <a16:creationId xmlns:a16="http://schemas.microsoft.com/office/drawing/2014/main" xmlns=""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a16="http://schemas.microsoft.com/office/drawing/2014/main" xmlns=""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spid="_x0000_s4098" name="Equation" r:id="rId8" imgW="1333440" imgH="253800" progId="Equation.DSMT4">
                  <p:embed/>
                </p:oleObj>
              </mc:Choice>
              <mc:Fallback>
                <p:oleObj name="Equation" r:id="rId8" imgW="1333440" imgH="253800" progId="Equation.DSMT4">
                  <p:embed/>
                  <p:pic>
                    <p:nvPicPr>
                      <p:cNvPr id="18" name="Object 17">
                        <a:extLst>
                          <a:ext uri="{FF2B5EF4-FFF2-40B4-BE49-F238E27FC236}">
                            <a16:creationId xmlns:a16="http://schemas.microsoft.com/office/drawing/2014/main" xmlns="" id="{2413C8AF-6E12-4937-BAB0-067EE094862E}"/>
                          </a:ext>
                        </a:extLst>
                      </p:cNvPr>
                      <p:cNvPicPr/>
                      <p:nvPr/>
                    </p:nvPicPr>
                    <p:blipFill>
                      <a:blip r:embed="rId9"/>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spid="_x0000_s4099" name="Equation" r:id="rId10" imgW="1079280" imgH="203040" progId="Equation.DSMT4">
                  <p:embed/>
                </p:oleObj>
              </mc:Choice>
              <mc:Fallback>
                <p:oleObj name="Equation" r:id="rId10" imgW="1079280" imgH="203040" progId="Equation.DSMT4">
                  <p:embed/>
                  <p:pic>
                    <p:nvPicPr>
                      <p:cNvPr id="19" name="Object 18">
                        <a:extLst>
                          <a:ext uri="{FF2B5EF4-FFF2-40B4-BE49-F238E27FC236}">
                            <a16:creationId xmlns:a16="http://schemas.microsoft.com/office/drawing/2014/main" xmlns="" id="{F2511F08-F243-439A-9C61-D76003FE8948}"/>
                          </a:ext>
                        </a:extLst>
                      </p:cNvPr>
                      <p:cNvPicPr/>
                      <p:nvPr/>
                    </p:nvPicPr>
                    <p:blipFill>
                      <a:blip r:embed="rId11"/>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spid="_x0000_s4100" name="Equation" r:id="rId12" imgW="558720" imgH="177480" progId="Equation.DSMT4">
                  <p:embed/>
                </p:oleObj>
              </mc:Choice>
              <mc:Fallback>
                <p:oleObj name="Equation" r:id="rId12" imgW="558720" imgH="177480" progId="Equation.DSMT4">
                  <p:embed/>
                  <p:pic>
                    <p:nvPicPr>
                      <p:cNvPr id="13" name="Object 12">
                        <a:extLst>
                          <a:ext uri="{FF2B5EF4-FFF2-40B4-BE49-F238E27FC236}">
                            <a16:creationId xmlns:a16="http://schemas.microsoft.com/office/drawing/2014/main" xmlns="" id="{A9464BE0-FCAB-4DFA-8614-6B8B13DFEF9A}"/>
                          </a:ext>
                        </a:extLst>
                      </p:cNvPr>
                      <p:cNvPicPr/>
                      <p:nvPr/>
                    </p:nvPicPr>
                    <p:blipFill>
                      <a:blip r:embed="rId13"/>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spid="_x0000_s4101" name="Equation" r:id="rId14" imgW="558720" imgH="177480" progId="Equation.DSMT4">
                  <p:embed/>
                </p:oleObj>
              </mc:Choice>
              <mc:Fallback>
                <p:oleObj name="Equation" r:id="rId14" imgW="558720" imgH="177480" progId="Equation.DSMT4">
                  <p:embed/>
                  <p:pic>
                    <p:nvPicPr>
                      <p:cNvPr id="14" name="Object 13">
                        <a:extLst>
                          <a:ext uri="{FF2B5EF4-FFF2-40B4-BE49-F238E27FC236}">
                            <a16:creationId xmlns:a16="http://schemas.microsoft.com/office/drawing/2014/main" xmlns="" id="{E9A958DA-191F-4DFF-A684-2457753EAB0D}"/>
                          </a:ext>
                        </a:extLst>
                      </p:cNvPr>
                      <p:cNvPicPr/>
                      <p:nvPr/>
                    </p:nvPicPr>
                    <p:blipFill>
                      <a:blip r:embed="rId15"/>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xmlns=""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xmlns=""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xmlns=""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xmlns=""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pPr algn="ctr"/>
            <a:r>
              <a:rPr lang="en-US" sz="2800" b="1">
                <a:solidFill>
                  <a:srgbClr val="C55A11"/>
                </a:solidFill>
                <a:latin typeface="Arial" panose="020B0604020202020204" pitchFamily="34" charset="0"/>
                <a:cs typeface="Arial" panose="020B0604020202020204" pitchFamily="34" charset="0"/>
              </a:rPr>
              <a:t>CHÚ THÍCH</a:t>
            </a:r>
            <a:endParaRPr lang="en-US" sz="2800">
              <a:solidFill>
                <a:srgbClr val="C55A11"/>
              </a:solidFill>
            </a:endParaRPr>
          </a:p>
        </p:txBody>
      </p:sp>
      <p:pic>
        <p:nvPicPr>
          <p:cNvPr id="14" name="Picture 2" descr="Thinking Hyuke GIF - Thinking Hyuke Question - Discover &amp;amp; Share GIFs">
            <a:extLst>
              <a:ext uri="{FF2B5EF4-FFF2-40B4-BE49-F238E27FC236}">
                <a16:creationId xmlns:a16="http://schemas.microsoft.com/office/drawing/2014/main" xmlns="" id="{FEF54F83-AEE4-4D9C-9A40-A1D56AB070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2055" y="981019"/>
            <a:ext cx="1343912" cy="1407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y, doll&#10;&#10;Description automatically generated">
            <a:extLst>
              <a:ext uri="{FF2B5EF4-FFF2-40B4-BE49-F238E27FC236}">
                <a16:creationId xmlns:a16="http://schemas.microsoft.com/office/drawing/2014/main" xmlns="" id="{3F1314AD-2D63-4783-9CB0-CC9A05455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13" y="4497516"/>
            <a:ext cx="1942211" cy="1942211"/>
          </a:xfrm>
          <a:prstGeom prst="rect">
            <a:avLst/>
          </a:prstGeom>
        </p:spPr>
      </p:pic>
      <p:pic>
        <p:nvPicPr>
          <p:cNvPr id="16" name="Picture 15">
            <a:extLst>
              <a:ext uri="{FF2B5EF4-FFF2-40B4-BE49-F238E27FC236}">
                <a16:creationId xmlns:a16="http://schemas.microsoft.com/office/drawing/2014/main" xmlns="" id="{6ECA91E2-D452-4D80-B303-C0AF84DD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723" y="2723502"/>
            <a:ext cx="1746392" cy="1746392"/>
          </a:xfrm>
          <a:prstGeom prst="rect">
            <a:avLst/>
          </a:prstGeom>
        </p:spPr>
      </p:pic>
      <p:sp>
        <p:nvSpPr>
          <p:cNvPr id="2" name="Rectangle 1">
            <a:extLst>
              <a:ext uri="{FF2B5EF4-FFF2-40B4-BE49-F238E27FC236}">
                <a16:creationId xmlns:a16="http://schemas.microsoft.com/office/drawing/2014/main" xmlns="" id="{ABD7DD74-1A19-4C0D-86DD-A8C7B7B628E9}"/>
              </a:ext>
            </a:extLst>
          </p:cNvPr>
          <p:cNvSpPr/>
          <p:nvPr/>
        </p:nvSpPr>
        <p:spPr>
          <a:xfrm>
            <a:off x="3953996" y="1465545"/>
            <a:ext cx="3983784"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cá nhân</a:t>
            </a:r>
          </a:p>
        </p:txBody>
      </p:sp>
      <p:sp>
        <p:nvSpPr>
          <p:cNvPr id="17" name="Rectangle 16">
            <a:extLst>
              <a:ext uri="{FF2B5EF4-FFF2-40B4-BE49-F238E27FC236}">
                <a16:creationId xmlns:a16="http://schemas.microsoft.com/office/drawing/2014/main" xmlns="" id="{EAC3ED2C-42E6-4138-AC17-0D485EA0B6FF}"/>
              </a:ext>
            </a:extLst>
          </p:cNvPr>
          <p:cNvSpPr/>
          <p:nvPr/>
        </p:nvSpPr>
        <p:spPr>
          <a:xfrm>
            <a:off x="4100419" y="3429000"/>
            <a:ext cx="4232249"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 đôi</a:t>
            </a:r>
          </a:p>
        </p:txBody>
      </p:sp>
      <p:sp>
        <p:nvSpPr>
          <p:cNvPr id="18" name="Rectangle 17">
            <a:extLst>
              <a:ext uri="{FF2B5EF4-FFF2-40B4-BE49-F238E27FC236}">
                <a16:creationId xmlns:a16="http://schemas.microsoft.com/office/drawing/2014/main" xmlns="" id="{62B1B8DD-6501-4676-ADA2-C9BA38B81C70}"/>
              </a:ext>
            </a:extLst>
          </p:cNvPr>
          <p:cNvSpPr/>
          <p:nvPr/>
        </p:nvSpPr>
        <p:spPr>
          <a:xfrm>
            <a:off x="4495566" y="5468621"/>
            <a:ext cx="3507692"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49049914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xmlns=""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xmlns=""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xmlns=""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xmlns=""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xmlns=""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xmlns=""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xmlns=""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xmlns=""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xmlns=""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xmlns=""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xmlns=""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xmlns=""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xmlns=""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xmlns=""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xmlns=""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xmlns=""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xmlns=""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xmlns=""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xmlns=""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xmlns=""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xmlns=""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xmlns=""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a16="http://schemas.microsoft.com/office/drawing/2014/main" xmlns=""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a16="http://schemas.microsoft.com/office/drawing/2014/main" xmlns=""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xmlns=""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xmlns=""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xmlns=""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a16="http://schemas.microsoft.com/office/drawing/2014/main" xmlns=""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xmlns=""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xmlns=""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xmlns=""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xmlns=""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a16="http://schemas.microsoft.com/office/drawing/2014/main" xmlns=""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a16="http://schemas.microsoft.com/office/drawing/2014/main" xmlns=""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324018" y="281022"/>
            <a:ext cx="2068863" cy="1861977"/>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xmlns="" id="{AA0860C0-0BAB-4247-A230-926488414111}"/>
              </a:ext>
            </a:extLst>
          </p:cNvPr>
          <p:cNvPicPr>
            <a:picLocks noChangeAspect="1"/>
          </p:cNvPicPr>
          <p:nvPr/>
        </p:nvPicPr>
        <p:blipFill>
          <a:blip r:embed="rId4"/>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xmlns=""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a16="http://schemas.microsoft.com/office/drawing/2014/main" xmlns=""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xmlns=""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xmlns=""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xmlns=""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spid="_x0000_s1026" name="Equation" r:id="rId5" imgW="291960" imgH="215640" progId="Equation.DSMT4">
                  <p:embed/>
                </p:oleObj>
              </mc:Choice>
              <mc:Fallback>
                <p:oleObj name="Equation" r:id="rId5" imgW="291960" imgH="215640" progId="Equation.DSMT4">
                  <p:embed/>
                  <p:pic>
                    <p:nvPicPr>
                      <p:cNvPr id="0" name=""/>
                      <p:cNvPicPr/>
                      <p:nvPr/>
                    </p:nvPicPr>
                    <p:blipFill>
                      <a:blip r:embed="rId6"/>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1505</TotalTime>
  <Words>1286</Words>
  <Application>Microsoft Office PowerPoint</Application>
  <PresentationFormat>Custom</PresentationFormat>
  <Paragraphs>256</Paragraphs>
  <Slides>27</Slides>
  <Notes>8</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Equation</vt:lpstr>
      <vt:lpstr> HÌNH CHỮ NHẬT – HÌNH THOI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Asus</cp:lastModifiedBy>
  <cp:revision>28</cp:revision>
  <dcterms:created xsi:type="dcterms:W3CDTF">2021-06-07T13:44:30Z</dcterms:created>
  <dcterms:modified xsi:type="dcterms:W3CDTF">2021-08-19T12:14:14Z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