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9"/>
  </p:notesMasterIdLst>
  <p:sldIdLst>
    <p:sldId id="569" r:id="rId2"/>
    <p:sldId id="256" r:id="rId3"/>
    <p:sldId id="257" r:id="rId4"/>
    <p:sldId id="263" r:id="rId5"/>
    <p:sldId id="258" r:id="rId6"/>
    <p:sldId id="259" r:id="rId7"/>
    <p:sldId id="570" r:id="rId8"/>
    <p:sldId id="620" r:id="rId9"/>
    <p:sldId id="641" r:id="rId10"/>
    <p:sldId id="642" r:id="rId11"/>
    <p:sldId id="643" r:id="rId12"/>
    <p:sldId id="622" r:id="rId13"/>
    <p:sldId id="623" r:id="rId14"/>
    <p:sldId id="573" r:id="rId15"/>
    <p:sldId id="624" r:id="rId16"/>
    <p:sldId id="625" r:id="rId17"/>
    <p:sldId id="644" r:id="rId18"/>
    <p:sldId id="646" r:id="rId19"/>
    <p:sldId id="645" r:id="rId20"/>
    <p:sldId id="626" r:id="rId21"/>
    <p:sldId id="260" r:id="rId22"/>
    <p:sldId id="574" r:id="rId23"/>
    <p:sldId id="627" r:id="rId24"/>
    <p:sldId id="571" r:id="rId25"/>
    <p:sldId id="628" r:id="rId26"/>
    <p:sldId id="629" r:id="rId27"/>
    <p:sldId id="630" r:id="rId28"/>
    <p:sldId id="575" r:id="rId29"/>
    <p:sldId id="577" r:id="rId30"/>
    <p:sldId id="272" r:id="rId31"/>
    <p:sldId id="576" r:id="rId32"/>
    <p:sldId id="262" r:id="rId33"/>
    <p:sldId id="647" r:id="rId34"/>
    <p:sldId id="578" r:id="rId35"/>
    <p:sldId id="579" r:id="rId36"/>
    <p:sldId id="631" r:id="rId37"/>
    <p:sldId id="632" r:id="rId38"/>
    <p:sldId id="633" r:id="rId39"/>
    <p:sldId id="608" r:id="rId40"/>
    <p:sldId id="612" r:id="rId41"/>
    <p:sldId id="648" r:id="rId42"/>
    <p:sldId id="649" r:id="rId43"/>
    <p:sldId id="634" r:id="rId44"/>
    <p:sldId id="635" r:id="rId45"/>
    <p:sldId id="636" r:id="rId46"/>
    <p:sldId id="637" r:id="rId47"/>
    <p:sldId id="638" r:id="rId48"/>
    <p:sldId id="639" r:id="rId49"/>
    <p:sldId id="640" r:id="rId50"/>
    <p:sldId id="607" r:id="rId51"/>
    <p:sldId id="650" r:id="rId52"/>
    <p:sldId id="651" r:id="rId53"/>
    <p:sldId id="278" r:id="rId54"/>
    <p:sldId id="619" r:id="rId55"/>
    <p:sldId id="274" r:id="rId56"/>
    <p:sldId id="284" r:id="rId57"/>
    <p:sldId id="283" r:id="rId58"/>
  </p:sldIdLst>
  <p:sldSz cx="9144000" cy="5143500" type="screen16x9"/>
  <p:notesSz cx="6858000" cy="9144000"/>
  <p:embeddedFontLst>
    <p:embeddedFont>
      <p:font typeface="Anton" charset="0"/>
      <p:regular r:id="rId60"/>
    </p:embeddedFont>
    <p:embeddedFont>
      <p:font typeface="Calibri" panose="020F0502020204030204" pitchFamily="34" charset="0"/>
      <p:regular r:id="rId61"/>
      <p:bold r:id="rId62"/>
      <p:italic r:id="rId63"/>
      <p:boldItalic r:id="rId64"/>
    </p:embeddedFont>
    <p:embeddedFont>
      <p:font typeface="Open Sans" panose="020B0606030504020204" charset="0"/>
      <p:regular r:id="rId65"/>
      <p:bold r:id="rId66"/>
      <p:italic r:id="rId67"/>
      <p:boldItalic r:id="rId68"/>
    </p:embeddedFont>
    <p:embeddedFont>
      <p:font typeface="Oxanium" panose="020B0604020202020204" charset="0"/>
      <p:regular r:id="rId69"/>
      <p:bold r:id="rId70"/>
    </p:embeddedFont>
    <p:embeddedFont>
      <p:font typeface="Prompt ExtraBold" panose="00000900000000000000" charset="-34"/>
      <p:bold r:id="rId71"/>
      <p:boldItalic r:id="rId72"/>
    </p:embeddedFont>
    <p:embeddedFont>
      <p:font typeface="Prompt SemiBold" panose="00000700000000000000" pitchFamily="2" charset="-34"/>
      <p:regular r:id="rId73"/>
      <p:bold r:id="rId74"/>
      <p:italic r:id="rId75"/>
      <p:boldItalic r:id="rId76"/>
    </p:embeddedFont>
    <p:embeddedFont>
      <p:font typeface="Roboto Condensed Light" panose="02000000000000000000" charset="0"/>
      <p:regular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TOAN" initials="TT" lastIdx="9" clrIdx="0">
    <p:extLst>
      <p:ext uri="{19B8F6BF-5375-455C-9EA6-DF929625EA0E}">
        <p15:presenceInfo xmlns:p15="http://schemas.microsoft.com/office/powerpoint/2012/main" userId="THANH T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BEB8F-6501-4396-9958-74FC917A472D}">
  <a:tblStyle styleId="{017BEB8F-6501-4396-9958-74FC917A4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3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5:01:48.477" idx="6">
    <p:pos x="5673" y="2527"/>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5:01:48.477" idx="9">
    <p:pos x="5673" y="25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1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9ad61c7e5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9ad61c7e5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1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7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1"/>
        <p:cNvGrpSpPr/>
        <p:nvPr/>
      </p:nvGrpSpPr>
      <p:grpSpPr>
        <a:xfrm>
          <a:off x="0" y="0"/>
          <a:ext cx="0" cy="0"/>
          <a:chOff x="0" y="0"/>
          <a:chExt cx="0" cy="0"/>
        </a:xfrm>
      </p:grpSpPr>
      <p:sp>
        <p:nvSpPr>
          <p:cNvPr id="5802" name="Google Shape;5802;g19ad61c7e50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3" name="Google Shape;5803;g19ad61c7e50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7"/>
        <p:cNvGrpSpPr/>
        <p:nvPr/>
      </p:nvGrpSpPr>
      <p:grpSpPr>
        <a:xfrm>
          <a:off x="0" y="0"/>
          <a:ext cx="0" cy="0"/>
          <a:chOff x="0" y="0"/>
          <a:chExt cx="0" cy="0"/>
        </a:xfrm>
      </p:grpSpPr>
      <p:sp>
        <p:nvSpPr>
          <p:cNvPr id="5538" name="Google Shape;5538;g19ad61c7e50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9" name="Google Shape;5539;g19ad61c7e50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19ad61c7e50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19ad61c7e50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1" i="0" dirty="0">
                <a:solidFill>
                  <a:srgbClr val="008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vi-VN" b="0" i="0" dirty="0">
                <a:solidFill>
                  <a:srgbClr val="000000"/>
                </a:solidFill>
                <a:effectLst/>
                <a:latin typeface="Open Sans" panose="020B0606030504020204" pitchFamily="34" charset="0"/>
              </a:rPr>
              <a:t>Trong thực hành, học sinh cần tuân thủ nội quy, hướng dẫn của giáo viên và đọc kĩ thông tin trên nhãn hoá chất trước khi sử dụng.</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9ad61c7e5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9ad61c7e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9ad61c7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9ad61c7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08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27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30190" y="0"/>
            <a:ext cx="10604380" cy="5156089"/>
            <a:chOff x="-730190" y="0"/>
            <a:chExt cx="10604380" cy="5156089"/>
          </a:xfrm>
        </p:grpSpPr>
        <p:sp>
          <p:nvSpPr>
            <p:cNvPr id="10" name="Google Shape;10;p2"/>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30190" y="4530925"/>
              <a:ext cx="10604380" cy="625164"/>
              <a:chOff x="-691975" y="4530925"/>
              <a:chExt cx="10604380" cy="625164"/>
            </a:xfrm>
          </p:grpSpPr>
          <p:sp>
            <p:nvSpPr>
              <p:cNvPr id="14" name="Google Shape;14;p2"/>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2"/>
          <p:cNvSpPr txBox="1">
            <a:spLocks noGrp="1"/>
          </p:cNvSpPr>
          <p:nvPr>
            <p:ph type="ctrTitle"/>
          </p:nvPr>
        </p:nvSpPr>
        <p:spPr>
          <a:xfrm>
            <a:off x="2521425" y="777100"/>
            <a:ext cx="5887800" cy="1735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4500"/>
              <a:buFont typeface="Loved by the King"/>
              <a:buNone/>
              <a:defRPr sz="7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2640700" y="2476700"/>
            <a:ext cx="5768700" cy="365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9" name="Google Shape;49;p2"/>
          <p:cNvGrpSpPr/>
          <p:nvPr/>
        </p:nvGrpSpPr>
        <p:grpSpPr>
          <a:xfrm>
            <a:off x="758837" y="-488898"/>
            <a:ext cx="1976302" cy="823174"/>
            <a:chOff x="338138" y="9"/>
            <a:chExt cx="2491555" cy="1037788"/>
          </a:xfrm>
        </p:grpSpPr>
        <p:sp>
          <p:nvSpPr>
            <p:cNvPr id="50" name="Google Shape;50;p2"/>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4005137" y="0"/>
            <a:ext cx="4307419" cy="408143"/>
            <a:chOff x="2640696" y="0"/>
            <a:chExt cx="5418819" cy="513388"/>
          </a:xfrm>
        </p:grpSpPr>
        <p:grpSp>
          <p:nvGrpSpPr>
            <p:cNvPr id="62" name="Google Shape;62;p2"/>
            <p:cNvGrpSpPr/>
            <p:nvPr/>
          </p:nvGrpSpPr>
          <p:grpSpPr>
            <a:xfrm>
              <a:off x="2640696" y="0"/>
              <a:ext cx="4305430" cy="428523"/>
              <a:chOff x="4838496" y="0"/>
              <a:chExt cx="4305430" cy="428523"/>
            </a:xfrm>
          </p:grpSpPr>
          <p:sp>
            <p:nvSpPr>
              <p:cNvPr id="63" name="Google Shape;63;p2"/>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69698" y="168"/>
              <a:ext cx="1189817" cy="513220"/>
              <a:chOff x="4197450" y="-466725"/>
              <a:chExt cx="945650" cy="407900"/>
            </a:xfrm>
          </p:grpSpPr>
          <p:sp>
            <p:nvSpPr>
              <p:cNvPr id="71" name="Google Shape;71;p2"/>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flipH="1">
            <a:off x="12026" y="1521045"/>
            <a:ext cx="679063" cy="1660710"/>
            <a:chOff x="8460176" y="1598845"/>
            <a:chExt cx="679063" cy="1660710"/>
          </a:xfrm>
        </p:grpSpPr>
        <p:sp>
          <p:nvSpPr>
            <p:cNvPr id="93" name="Google Shape;93;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58"/>
        <p:cNvGrpSpPr/>
        <p:nvPr/>
      </p:nvGrpSpPr>
      <p:grpSpPr>
        <a:xfrm>
          <a:off x="0" y="0"/>
          <a:ext cx="0" cy="0"/>
          <a:chOff x="0" y="0"/>
          <a:chExt cx="0" cy="0"/>
        </a:xfrm>
      </p:grpSpPr>
      <p:grpSp>
        <p:nvGrpSpPr>
          <p:cNvPr id="1359" name="Google Shape;1359;p18"/>
          <p:cNvGrpSpPr/>
          <p:nvPr/>
        </p:nvGrpSpPr>
        <p:grpSpPr>
          <a:xfrm>
            <a:off x="-730190" y="0"/>
            <a:ext cx="10604380" cy="5156089"/>
            <a:chOff x="-730190" y="0"/>
            <a:chExt cx="10604380" cy="5156089"/>
          </a:xfrm>
        </p:grpSpPr>
        <p:sp>
          <p:nvSpPr>
            <p:cNvPr id="1360" name="Google Shape;1360;p18"/>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18"/>
            <p:cNvGrpSpPr/>
            <p:nvPr/>
          </p:nvGrpSpPr>
          <p:grpSpPr>
            <a:xfrm>
              <a:off x="-730190" y="4530925"/>
              <a:ext cx="10604380" cy="625164"/>
              <a:chOff x="-691975" y="4530925"/>
              <a:chExt cx="10604380" cy="625164"/>
            </a:xfrm>
          </p:grpSpPr>
          <p:sp>
            <p:nvSpPr>
              <p:cNvPr id="1364" name="Google Shape;1364;p18"/>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7" name="Google Shape;1397;p18"/>
          <p:cNvSpPr txBox="1">
            <a:spLocks noGrp="1"/>
          </p:cNvSpPr>
          <p:nvPr>
            <p:ph type="title"/>
          </p:nvPr>
        </p:nvSpPr>
        <p:spPr>
          <a:xfrm>
            <a:off x="1220450" y="1430950"/>
            <a:ext cx="3682200" cy="162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8" name="Google Shape;1398;p18"/>
          <p:cNvSpPr txBox="1">
            <a:spLocks noGrp="1"/>
          </p:cNvSpPr>
          <p:nvPr>
            <p:ph type="subTitle" idx="1"/>
          </p:nvPr>
        </p:nvSpPr>
        <p:spPr>
          <a:xfrm>
            <a:off x="1221068" y="2981150"/>
            <a:ext cx="3681000" cy="73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9" name="Google Shape;1399;p18"/>
          <p:cNvGrpSpPr/>
          <p:nvPr/>
        </p:nvGrpSpPr>
        <p:grpSpPr>
          <a:xfrm>
            <a:off x="1303462" y="-457423"/>
            <a:ext cx="1976302" cy="823174"/>
            <a:chOff x="338138" y="9"/>
            <a:chExt cx="2491555" cy="1037788"/>
          </a:xfrm>
        </p:grpSpPr>
        <p:sp>
          <p:nvSpPr>
            <p:cNvPr id="1400" name="Google Shape;1400;p18"/>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8"/>
          <p:cNvGrpSpPr/>
          <p:nvPr/>
        </p:nvGrpSpPr>
        <p:grpSpPr>
          <a:xfrm>
            <a:off x="8460176" y="1598845"/>
            <a:ext cx="679063" cy="1660710"/>
            <a:chOff x="8460176" y="1598845"/>
            <a:chExt cx="679063" cy="1660710"/>
          </a:xfrm>
        </p:grpSpPr>
        <p:sp>
          <p:nvSpPr>
            <p:cNvPr id="1412" name="Google Shape;1412;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8"/>
          <p:cNvGrpSpPr/>
          <p:nvPr/>
        </p:nvGrpSpPr>
        <p:grpSpPr>
          <a:xfrm flipH="1">
            <a:off x="3789890" y="0"/>
            <a:ext cx="4307419" cy="408143"/>
            <a:chOff x="2640696" y="0"/>
            <a:chExt cx="5418819" cy="513388"/>
          </a:xfrm>
        </p:grpSpPr>
        <p:grpSp>
          <p:nvGrpSpPr>
            <p:cNvPr id="1432" name="Google Shape;1432;p18"/>
            <p:cNvGrpSpPr/>
            <p:nvPr/>
          </p:nvGrpSpPr>
          <p:grpSpPr>
            <a:xfrm>
              <a:off x="2640696" y="0"/>
              <a:ext cx="4305430" cy="428523"/>
              <a:chOff x="4838496" y="0"/>
              <a:chExt cx="4305430" cy="428523"/>
            </a:xfrm>
          </p:grpSpPr>
          <p:sp>
            <p:nvSpPr>
              <p:cNvPr id="1433" name="Google Shape;1433;p18"/>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18"/>
            <p:cNvGrpSpPr/>
            <p:nvPr/>
          </p:nvGrpSpPr>
          <p:grpSpPr>
            <a:xfrm>
              <a:off x="6869698" y="168"/>
              <a:ext cx="1189817" cy="513220"/>
              <a:chOff x="4197450" y="-466725"/>
              <a:chExt cx="945650" cy="407900"/>
            </a:xfrm>
          </p:grpSpPr>
          <p:sp>
            <p:nvSpPr>
              <p:cNvPr id="1441" name="Google Shape;1441;p18"/>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2" name="Google Shape;1462;p18"/>
          <p:cNvSpPr>
            <a:spLocks noGrp="1"/>
          </p:cNvSpPr>
          <p:nvPr>
            <p:ph type="pic" idx="2"/>
          </p:nvPr>
        </p:nvSpPr>
        <p:spPr>
          <a:xfrm>
            <a:off x="5119450" y="1169700"/>
            <a:ext cx="2804100" cy="28041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42"/>
        <p:cNvGrpSpPr/>
        <p:nvPr/>
      </p:nvGrpSpPr>
      <p:grpSpPr>
        <a:xfrm>
          <a:off x="0" y="0"/>
          <a:ext cx="0" cy="0"/>
          <a:chOff x="0" y="0"/>
          <a:chExt cx="0" cy="0"/>
        </a:xfrm>
      </p:grpSpPr>
      <p:grpSp>
        <p:nvGrpSpPr>
          <p:cNvPr id="1843" name="Google Shape;1843;p23"/>
          <p:cNvGrpSpPr/>
          <p:nvPr/>
        </p:nvGrpSpPr>
        <p:grpSpPr>
          <a:xfrm>
            <a:off x="-730190" y="0"/>
            <a:ext cx="10604380" cy="5156089"/>
            <a:chOff x="-730190" y="0"/>
            <a:chExt cx="10604380" cy="5156089"/>
          </a:xfrm>
        </p:grpSpPr>
        <p:sp>
          <p:nvSpPr>
            <p:cNvPr id="1844" name="Google Shape;1844;p2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7" name="Google Shape;1847;p23"/>
            <p:cNvGrpSpPr/>
            <p:nvPr/>
          </p:nvGrpSpPr>
          <p:grpSpPr>
            <a:xfrm>
              <a:off x="-730190" y="4530925"/>
              <a:ext cx="10604380" cy="625164"/>
              <a:chOff x="-691975" y="4530925"/>
              <a:chExt cx="10604380" cy="625164"/>
            </a:xfrm>
          </p:grpSpPr>
          <p:sp>
            <p:nvSpPr>
              <p:cNvPr id="1848" name="Google Shape;1848;p2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23"/>
          <p:cNvSpPr txBox="1">
            <a:spLocks noGrp="1"/>
          </p:cNvSpPr>
          <p:nvPr>
            <p:ph type="title"/>
          </p:nvPr>
        </p:nvSpPr>
        <p:spPr>
          <a:xfrm>
            <a:off x="2259472"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23"/>
          <p:cNvSpPr txBox="1">
            <a:spLocks noGrp="1"/>
          </p:cNvSpPr>
          <p:nvPr>
            <p:ph type="subTitle" idx="1"/>
          </p:nvPr>
        </p:nvSpPr>
        <p:spPr>
          <a:xfrm>
            <a:off x="2259472"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23"/>
          <p:cNvSpPr txBox="1">
            <a:spLocks noGrp="1"/>
          </p:cNvSpPr>
          <p:nvPr>
            <p:ph type="title" idx="2"/>
          </p:nvPr>
        </p:nvSpPr>
        <p:spPr>
          <a:xfrm>
            <a:off x="5811147"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23"/>
          <p:cNvSpPr txBox="1">
            <a:spLocks noGrp="1"/>
          </p:cNvSpPr>
          <p:nvPr>
            <p:ph type="subTitle" idx="3"/>
          </p:nvPr>
        </p:nvSpPr>
        <p:spPr>
          <a:xfrm>
            <a:off x="5811147"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23"/>
          <p:cNvSpPr txBox="1">
            <a:spLocks noGrp="1"/>
          </p:cNvSpPr>
          <p:nvPr>
            <p:ph type="title" idx="4"/>
          </p:nvPr>
        </p:nvSpPr>
        <p:spPr>
          <a:xfrm>
            <a:off x="2259472"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6" name="Google Shape;1886;p23"/>
          <p:cNvSpPr txBox="1">
            <a:spLocks noGrp="1"/>
          </p:cNvSpPr>
          <p:nvPr>
            <p:ph type="subTitle" idx="5"/>
          </p:nvPr>
        </p:nvSpPr>
        <p:spPr>
          <a:xfrm>
            <a:off x="2259472"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7" name="Google Shape;1887;p23"/>
          <p:cNvSpPr txBox="1">
            <a:spLocks noGrp="1"/>
          </p:cNvSpPr>
          <p:nvPr>
            <p:ph type="title" idx="6"/>
          </p:nvPr>
        </p:nvSpPr>
        <p:spPr>
          <a:xfrm>
            <a:off x="5811147"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8" name="Google Shape;1888;p23"/>
          <p:cNvSpPr txBox="1">
            <a:spLocks noGrp="1"/>
          </p:cNvSpPr>
          <p:nvPr>
            <p:ph type="subTitle" idx="7"/>
          </p:nvPr>
        </p:nvSpPr>
        <p:spPr>
          <a:xfrm>
            <a:off x="5811147"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9" name="Google Shape;1889;p23"/>
          <p:cNvSpPr txBox="1">
            <a:spLocks noGrp="1"/>
          </p:cNvSpPr>
          <p:nvPr>
            <p:ph type="title" idx="8"/>
          </p:nvPr>
        </p:nvSpPr>
        <p:spPr>
          <a:xfrm>
            <a:off x="5811147"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0" name="Google Shape;1890;p23"/>
          <p:cNvSpPr txBox="1">
            <a:spLocks noGrp="1"/>
          </p:cNvSpPr>
          <p:nvPr>
            <p:ph type="subTitle" idx="9"/>
          </p:nvPr>
        </p:nvSpPr>
        <p:spPr>
          <a:xfrm>
            <a:off x="5811147"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1" name="Google Shape;1891;p23"/>
          <p:cNvSpPr txBox="1">
            <a:spLocks noGrp="1"/>
          </p:cNvSpPr>
          <p:nvPr>
            <p:ph type="title" idx="13"/>
          </p:nvPr>
        </p:nvSpPr>
        <p:spPr>
          <a:xfrm>
            <a:off x="2259472"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2" name="Google Shape;1892;p23"/>
          <p:cNvSpPr txBox="1">
            <a:spLocks noGrp="1"/>
          </p:cNvSpPr>
          <p:nvPr>
            <p:ph type="subTitle" idx="14"/>
          </p:nvPr>
        </p:nvSpPr>
        <p:spPr>
          <a:xfrm>
            <a:off x="2259472"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3" name="Google Shape;1893;p23"/>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894" name="Google Shape;1894;p23"/>
          <p:cNvGrpSpPr/>
          <p:nvPr/>
        </p:nvGrpSpPr>
        <p:grpSpPr>
          <a:xfrm>
            <a:off x="865953" y="0"/>
            <a:ext cx="4307419" cy="408143"/>
            <a:chOff x="2640696" y="0"/>
            <a:chExt cx="5418819" cy="513388"/>
          </a:xfrm>
        </p:grpSpPr>
        <p:grpSp>
          <p:nvGrpSpPr>
            <p:cNvPr id="1895" name="Google Shape;1895;p23"/>
            <p:cNvGrpSpPr/>
            <p:nvPr/>
          </p:nvGrpSpPr>
          <p:grpSpPr>
            <a:xfrm>
              <a:off x="2640696" y="0"/>
              <a:ext cx="4305430" cy="428523"/>
              <a:chOff x="4838496" y="0"/>
              <a:chExt cx="4305430" cy="428523"/>
            </a:xfrm>
          </p:grpSpPr>
          <p:sp>
            <p:nvSpPr>
              <p:cNvPr id="1896" name="Google Shape;1896;p2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6869698" y="168"/>
              <a:ext cx="1189817" cy="513220"/>
              <a:chOff x="4197450" y="-466725"/>
              <a:chExt cx="945650" cy="407900"/>
            </a:xfrm>
          </p:grpSpPr>
          <p:sp>
            <p:nvSpPr>
              <p:cNvPr id="1904" name="Google Shape;1904;p2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23"/>
          <p:cNvGrpSpPr/>
          <p:nvPr/>
        </p:nvGrpSpPr>
        <p:grpSpPr>
          <a:xfrm>
            <a:off x="8460176" y="1598845"/>
            <a:ext cx="679063" cy="1660710"/>
            <a:chOff x="8460176" y="1598845"/>
            <a:chExt cx="679063" cy="1660710"/>
          </a:xfrm>
        </p:grpSpPr>
        <p:sp>
          <p:nvSpPr>
            <p:cNvPr id="1926" name="Google Shape;1926;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55"/>
        <p:cNvGrpSpPr/>
        <p:nvPr/>
      </p:nvGrpSpPr>
      <p:grpSpPr>
        <a:xfrm>
          <a:off x="0" y="0"/>
          <a:ext cx="0" cy="0"/>
          <a:chOff x="0" y="0"/>
          <a:chExt cx="0" cy="0"/>
        </a:xfrm>
      </p:grpSpPr>
      <p:grpSp>
        <p:nvGrpSpPr>
          <p:cNvPr id="2156" name="Google Shape;2156;p26"/>
          <p:cNvGrpSpPr/>
          <p:nvPr/>
        </p:nvGrpSpPr>
        <p:grpSpPr>
          <a:xfrm>
            <a:off x="-730190" y="0"/>
            <a:ext cx="10604380" cy="5156089"/>
            <a:chOff x="-730190" y="0"/>
            <a:chExt cx="10604380" cy="5156089"/>
          </a:xfrm>
        </p:grpSpPr>
        <p:sp>
          <p:nvSpPr>
            <p:cNvPr id="2157" name="Google Shape;2157;p2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26"/>
            <p:cNvGrpSpPr/>
            <p:nvPr/>
          </p:nvGrpSpPr>
          <p:grpSpPr>
            <a:xfrm>
              <a:off x="-730190" y="4530925"/>
              <a:ext cx="10604380" cy="625164"/>
              <a:chOff x="-691975" y="4530925"/>
              <a:chExt cx="10604380" cy="625164"/>
            </a:xfrm>
          </p:grpSpPr>
          <p:sp>
            <p:nvSpPr>
              <p:cNvPr id="2161" name="Google Shape;2161;p2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6"/>
          <p:cNvGrpSpPr/>
          <p:nvPr/>
        </p:nvGrpSpPr>
        <p:grpSpPr>
          <a:xfrm>
            <a:off x="7027849" y="605172"/>
            <a:ext cx="1047070" cy="821443"/>
            <a:chOff x="347850" y="432375"/>
            <a:chExt cx="1366575" cy="1072100"/>
          </a:xfrm>
        </p:grpSpPr>
        <p:sp>
          <p:nvSpPr>
            <p:cNvPr id="2195" name="Google Shape;2195;p26"/>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6"/>
          <p:cNvGrpSpPr/>
          <p:nvPr/>
        </p:nvGrpSpPr>
        <p:grpSpPr>
          <a:xfrm>
            <a:off x="1020424" y="262635"/>
            <a:ext cx="758998" cy="715089"/>
            <a:chOff x="2161450" y="-1686850"/>
            <a:chExt cx="1422144" cy="1339870"/>
          </a:xfrm>
        </p:grpSpPr>
        <p:sp>
          <p:nvSpPr>
            <p:cNvPr id="2224" name="Google Shape;2224;p26"/>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26"/>
          <p:cNvGrpSpPr/>
          <p:nvPr/>
        </p:nvGrpSpPr>
        <p:grpSpPr>
          <a:xfrm>
            <a:off x="3970628" y="0"/>
            <a:ext cx="4307419" cy="408143"/>
            <a:chOff x="2640696" y="0"/>
            <a:chExt cx="5418819" cy="513388"/>
          </a:xfrm>
        </p:grpSpPr>
        <p:grpSp>
          <p:nvGrpSpPr>
            <p:cNvPr id="2233" name="Google Shape;2233;p26"/>
            <p:cNvGrpSpPr/>
            <p:nvPr/>
          </p:nvGrpSpPr>
          <p:grpSpPr>
            <a:xfrm>
              <a:off x="2640696" y="0"/>
              <a:ext cx="4305430" cy="428523"/>
              <a:chOff x="4838496" y="0"/>
              <a:chExt cx="4305430" cy="428523"/>
            </a:xfrm>
          </p:grpSpPr>
          <p:sp>
            <p:nvSpPr>
              <p:cNvPr id="2234" name="Google Shape;2234;p2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6"/>
            <p:cNvGrpSpPr/>
            <p:nvPr/>
          </p:nvGrpSpPr>
          <p:grpSpPr>
            <a:xfrm>
              <a:off x="6869698" y="168"/>
              <a:ext cx="1189817" cy="513220"/>
              <a:chOff x="4197450" y="-466725"/>
              <a:chExt cx="945650" cy="407900"/>
            </a:xfrm>
          </p:grpSpPr>
          <p:sp>
            <p:nvSpPr>
              <p:cNvPr id="2242" name="Google Shape;2242;p2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3" name="Google Shape;2263;p26"/>
          <p:cNvGrpSpPr/>
          <p:nvPr/>
        </p:nvGrpSpPr>
        <p:grpSpPr>
          <a:xfrm>
            <a:off x="8460176" y="1598845"/>
            <a:ext cx="679063" cy="1660710"/>
            <a:chOff x="8460176" y="1598845"/>
            <a:chExt cx="679063" cy="1660710"/>
          </a:xfrm>
        </p:grpSpPr>
        <p:sp>
          <p:nvSpPr>
            <p:cNvPr id="2264" name="Google Shape;2264;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83"/>
        <p:cNvGrpSpPr/>
        <p:nvPr/>
      </p:nvGrpSpPr>
      <p:grpSpPr>
        <a:xfrm>
          <a:off x="0" y="0"/>
          <a:ext cx="0" cy="0"/>
          <a:chOff x="0" y="0"/>
          <a:chExt cx="0" cy="0"/>
        </a:xfrm>
      </p:grpSpPr>
      <p:grpSp>
        <p:nvGrpSpPr>
          <p:cNvPr id="2284" name="Google Shape;2284;p27"/>
          <p:cNvGrpSpPr/>
          <p:nvPr/>
        </p:nvGrpSpPr>
        <p:grpSpPr>
          <a:xfrm>
            <a:off x="-730190" y="0"/>
            <a:ext cx="10604380" cy="5156089"/>
            <a:chOff x="-730190" y="0"/>
            <a:chExt cx="10604380" cy="5156089"/>
          </a:xfrm>
        </p:grpSpPr>
        <p:sp>
          <p:nvSpPr>
            <p:cNvPr id="2285" name="Google Shape;2285;p2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7"/>
            <p:cNvGrpSpPr/>
            <p:nvPr/>
          </p:nvGrpSpPr>
          <p:grpSpPr>
            <a:xfrm>
              <a:off x="-730190" y="4530925"/>
              <a:ext cx="10604380" cy="625164"/>
              <a:chOff x="-691975" y="4530925"/>
              <a:chExt cx="10604380" cy="625164"/>
            </a:xfrm>
          </p:grpSpPr>
          <p:sp>
            <p:nvSpPr>
              <p:cNvPr id="2289" name="Google Shape;2289;p2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2" name="Google Shape;2322;p27"/>
          <p:cNvGrpSpPr/>
          <p:nvPr/>
        </p:nvGrpSpPr>
        <p:grpSpPr>
          <a:xfrm>
            <a:off x="6335378" y="387088"/>
            <a:ext cx="1243267" cy="624744"/>
            <a:chOff x="2732350" y="-1832750"/>
            <a:chExt cx="1868450" cy="938900"/>
          </a:xfrm>
        </p:grpSpPr>
        <p:sp>
          <p:nvSpPr>
            <p:cNvPr id="2323" name="Google Shape;2323;p27"/>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7"/>
          <p:cNvGrpSpPr/>
          <p:nvPr/>
        </p:nvGrpSpPr>
        <p:grpSpPr>
          <a:xfrm>
            <a:off x="980015" y="0"/>
            <a:ext cx="4307419" cy="408143"/>
            <a:chOff x="2640696" y="0"/>
            <a:chExt cx="5418819" cy="513388"/>
          </a:xfrm>
        </p:grpSpPr>
        <p:grpSp>
          <p:nvGrpSpPr>
            <p:cNvPr id="2381" name="Google Shape;2381;p27"/>
            <p:cNvGrpSpPr/>
            <p:nvPr/>
          </p:nvGrpSpPr>
          <p:grpSpPr>
            <a:xfrm>
              <a:off x="2640696" y="0"/>
              <a:ext cx="4305430" cy="428523"/>
              <a:chOff x="4838496" y="0"/>
              <a:chExt cx="4305430" cy="428523"/>
            </a:xfrm>
          </p:grpSpPr>
          <p:sp>
            <p:nvSpPr>
              <p:cNvPr id="2382" name="Google Shape;2382;p2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7"/>
            <p:cNvGrpSpPr/>
            <p:nvPr/>
          </p:nvGrpSpPr>
          <p:grpSpPr>
            <a:xfrm>
              <a:off x="6869698" y="168"/>
              <a:ext cx="1189817" cy="513220"/>
              <a:chOff x="4197450" y="-466725"/>
              <a:chExt cx="945650" cy="407900"/>
            </a:xfrm>
          </p:grpSpPr>
          <p:sp>
            <p:nvSpPr>
              <p:cNvPr id="2390" name="Google Shape;2390;p2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7"/>
          <p:cNvGrpSpPr/>
          <p:nvPr/>
        </p:nvGrpSpPr>
        <p:grpSpPr>
          <a:xfrm flipH="1">
            <a:off x="12026" y="1521045"/>
            <a:ext cx="679063" cy="1660710"/>
            <a:chOff x="8460176" y="1598845"/>
            <a:chExt cx="679063" cy="1660710"/>
          </a:xfrm>
        </p:grpSpPr>
        <p:sp>
          <p:nvSpPr>
            <p:cNvPr id="2412" name="Google Shape;2412;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grpSp>
        <p:nvGrpSpPr>
          <p:cNvPr id="113" name="Google Shape;113;p3"/>
          <p:cNvGrpSpPr/>
          <p:nvPr/>
        </p:nvGrpSpPr>
        <p:grpSpPr>
          <a:xfrm>
            <a:off x="-730190" y="0"/>
            <a:ext cx="10604380" cy="5156089"/>
            <a:chOff x="-730190" y="0"/>
            <a:chExt cx="10604380" cy="5156089"/>
          </a:xfrm>
        </p:grpSpPr>
        <p:sp>
          <p:nvSpPr>
            <p:cNvPr id="114" name="Google Shape;114;p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730190" y="4530925"/>
              <a:ext cx="10604380" cy="625164"/>
              <a:chOff x="-691975" y="4530925"/>
              <a:chExt cx="10604380" cy="625164"/>
            </a:xfrm>
          </p:grpSpPr>
          <p:sp>
            <p:nvSpPr>
              <p:cNvPr id="118" name="Google Shape;118;p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txBox="1">
            <a:spLocks noGrp="1"/>
          </p:cNvSpPr>
          <p:nvPr>
            <p:ph type="title"/>
          </p:nvPr>
        </p:nvSpPr>
        <p:spPr>
          <a:xfrm>
            <a:off x="2438400" y="2554250"/>
            <a:ext cx="42672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52" name="Google Shape;152;p3"/>
          <p:cNvSpPr txBox="1">
            <a:spLocks noGrp="1"/>
          </p:cNvSpPr>
          <p:nvPr>
            <p:ph type="title" idx="2" hasCustomPrompt="1"/>
          </p:nvPr>
        </p:nvSpPr>
        <p:spPr>
          <a:xfrm>
            <a:off x="4114800" y="1543892"/>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3" name="Google Shape;153;p3"/>
          <p:cNvSpPr txBox="1">
            <a:spLocks noGrp="1"/>
          </p:cNvSpPr>
          <p:nvPr>
            <p:ph type="subTitle" idx="1"/>
          </p:nvPr>
        </p:nvSpPr>
        <p:spPr>
          <a:xfrm>
            <a:off x="2440050" y="3469100"/>
            <a:ext cx="4263900" cy="365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4" name="Google Shape;154;p3"/>
          <p:cNvGrpSpPr/>
          <p:nvPr/>
        </p:nvGrpSpPr>
        <p:grpSpPr>
          <a:xfrm>
            <a:off x="758837" y="-488898"/>
            <a:ext cx="1976302" cy="823174"/>
            <a:chOff x="338138" y="9"/>
            <a:chExt cx="2491555" cy="1037788"/>
          </a:xfrm>
        </p:grpSpPr>
        <p:sp>
          <p:nvSpPr>
            <p:cNvPr id="155" name="Google Shape;155;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408862" y="-457423"/>
            <a:ext cx="1976302" cy="823174"/>
            <a:chOff x="338138" y="9"/>
            <a:chExt cx="2491555" cy="1037788"/>
          </a:xfrm>
        </p:grpSpPr>
        <p:sp>
          <p:nvSpPr>
            <p:cNvPr id="167" name="Google Shape;167;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8460176" y="1598845"/>
            <a:ext cx="679063" cy="1660710"/>
            <a:chOff x="8460176" y="1598845"/>
            <a:chExt cx="679063" cy="1660710"/>
          </a:xfrm>
        </p:grpSpPr>
        <p:sp>
          <p:nvSpPr>
            <p:cNvPr id="179" name="Google Shape;179;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grpSp>
        <p:nvGrpSpPr>
          <p:cNvPr id="199" name="Google Shape;199;p4"/>
          <p:cNvGrpSpPr/>
          <p:nvPr/>
        </p:nvGrpSpPr>
        <p:grpSpPr>
          <a:xfrm>
            <a:off x="-730190" y="0"/>
            <a:ext cx="10604380" cy="5156089"/>
            <a:chOff x="-730190" y="0"/>
            <a:chExt cx="10604380" cy="5156089"/>
          </a:xfrm>
        </p:grpSpPr>
        <p:sp>
          <p:nvSpPr>
            <p:cNvPr id="200" name="Google Shape;200;p4"/>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730190" y="4530925"/>
              <a:ext cx="10604380" cy="625164"/>
              <a:chOff x="-691975" y="4530925"/>
              <a:chExt cx="10604380" cy="625164"/>
            </a:xfrm>
          </p:grpSpPr>
          <p:sp>
            <p:nvSpPr>
              <p:cNvPr id="204" name="Google Shape;204;p4"/>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4"/>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38" name="Google Shape;238;p4"/>
          <p:cNvSpPr txBox="1">
            <a:spLocks noGrp="1"/>
          </p:cNvSpPr>
          <p:nvPr>
            <p:ph type="body" idx="1"/>
          </p:nvPr>
        </p:nvSpPr>
        <p:spPr>
          <a:xfrm>
            <a:off x="716900" y="1051849"/>
            <a:ext cx="7704000" cy="365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SzPts val="1600"/>
              <a:buFont typeface="Mulish SemiBold"/>
              <a:buAutoNum type="arabicPeriod"/>
              <a:defRPr/>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grpSp>
        <p:nvGrpSpPr>
          <p:cNvPr id="239" name="Google Shape;239;p4"/>
          <p:cNvGrpSpPr/>
          <p:nvPr/>
        </p:nvGrpSpPr>
        <p:grpSpPr>
          <a:xfrm>
            <a:off x="3583849" y="-457423"/>
            <a:ext cx="1976302" cy="823174"/>
            <a:chOff x="338138" y="9"/>
            <a:chExt cx="2491555" cy="1037788"/>
          </a:xfrm>
        </p:grpSpPr>
        <p:sp>
          <p:nvSpPr>
            <p:cNvPr id="240" name="Google Shape;240;p4"/>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4"/>
          <p:cNvGrpSpPr/>
          <p:nvPr/>
        </p:nvGrpSpPr>
        <p:grpSpPr>
          <a:xfrm>
            <a:off x="8460176" y="1598845"/>
            <a:ext cx="679063" cy="1660710"/>
            <a:chOff x="8460176" y="1598845"/>
            <a:chExt cx="679063" cy="1660710"/>
          </a:xfrm>
        </p:grpSpPr>
        <p:sp>
          <p:nvSpPr>
            <p:cNvPr id="252" name="Google Shape;252;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grpSp>
        <p:nvGrpSpPr>
          <p:cNvPr id="654" name="Google Shape;654;p9"/>
          <p:cNvGrpSpPr/>
          <p:nvPr/>
        </p:nvGrpSpPr>
        <p:grpSpPr>
          <a:xfrm>
            <a:off x="-730190" y="0"/>
            <a:ext cx="10604380" cy="5156089"/>
            <a:chOff x="-730190" y="0"/>
            <a:chExt cx="10604380" cy="5156089"/>
          </a:xfrm>
        </p:grpSpPr>
        <p:sp>
          <p:nvSpPr>
            <p:cNvPr id="655" name="Google Shape;655;p9"/>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9"/>
            <p:cNvGrpSpPr/>
            <p:nvPr/>
          </p:nvGrpSpPr>
          <p:grpSpPr>
            <a:xfrm>
              <a:off x="-730190" y="4530925"/>
              <a:ext cx="10604380" cy="625164"/>
              <a:chOff x="-691975" y="4530925"/>
              <a:chExt cx="10604380" cy="625164"/>
            </a:xfrm>
          </p:grpSpPr>
          <p:sp>
            <p:nvSpPr>
              <p:cNvPr id="659" name="Google Shape;659;p9"/>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9"/>
          <p:cNvSpPr txBox="1">
            <a:spLocks noGrp="1"/>
          </p:cNvSpPr>
          <p:nvPr>
            <p:ph type="title"/>
          </p:nvPr>
        </p:nvSpPr>
        <p:spPr>
          <a:xfrm>
            <a:off x="1119450" y="1778700"/>
            <a:ext cx="69051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4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1119450" y="2602798"/>
            <a:ext cx="6905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4" name="Google Shape;694;p9"/>
          <p:cNvGrpSpPr/>
          <p:nvPr/>
        </p:nvGrpSpPr>
        <p:grpSpPr>
          <a:xfrm>
            <a:off x="6408862" y="-457423"/>
            <a:ext cx="1976302" cy="823174"/>
            <a:chOff x="338138" y="9"/>
            <a:chExt cx="2491555" cy="1037788"/>
          </a:xfrm>
        </p:grpSpPr>
        <p:sp>
          <p:nvSpPr>
            <p:cNvPr id="695" name="Google Shape;695;p9"/>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
          <p:cNvGrpSpPr/>
          <p:nvPr/>
        </p:nvGrpSpPr>
        <p:grpSpPr>
          <a:xfrm>
            <a:off x="900462" y="0"/>
            <a:ext cx="4307419" cy="408143"/>
            <a:chOff x="2640696" y="0"/>
            <a:chExt cx="5418819" cy="513388"/>
          </a:xfrm>
        </p:grpSpPr>
        <p:grpSp>
          <p:nvGrpSpPr>
            <p:cNvPr id="707" name="Google Shape;707;p9"/>
            <p:cNvGrpSpPr/>
            <p:nvPr/>
          </p:nvGrpSpPr>
          <p:grpSpPr>
            <a:xfrm>
              <a:off x="2640696" y="0"/>
              <a:ext cx="4305430" cy="428523"/>
              <a:chOff x="4838496" y="0"/>
              <a:chExt cx="4305430" cy="428523"/>
            </a:xfrm>
          </p:grpSpPr>
          <p:sp>
            <p:nvSpPr>
              <p:cNvPr id="708" name="Google Shape;708;p9"/>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9"/>
            <p:cNvGrpSpPr/>
            <p:nvPr/>
          </p:nvGrpSpPr>
          <p:grpSpPr>
            <a:xfrm>
              <a:off x="6869698" y="168"/>
              <a:ext cx="1189817" cy="513220"/>
              <a:chOff x="4197450" y="-466725"/>
              <a:chExt cx="945650" cy="407900"/>
            </a:xfrm>
          </p:grpSpPr>
          <p:sp>
            <p:nvSpPr>
              <p:cNvPr id="716" name="Google Shape;716;p9"/>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9"/>
          <p:cNvGrpSpPr/>
          <p:nvPr/>
        </p:nvGrpSpPr>
        <p:grpSpPr>
          <a:xfrm flipH="1">
            <a:off x="12026" y="1521045"/>
            <a:ext cx="679063" cy="1660710"/>
            <a:chOff x="8460176" y="1598845"/>
            <a:chExt cx="679063" cy="1660710"/>
          </a:xfrm>
        </p:grpSpPr>
        <p:sp>
          <p:nvSpPr>
            <p:cNvPr id="738" name="Google Shape;738;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9"/>
          <p:cNvGrpSpPr/>
          <p:nvPr/>
        </p:nvGrpSpPr>
        <p:grpSpPr>
          <a:xfrm flipH="1">
            <a:off x="143441" y="3732130"/>
            <a:ext cx="983443" cy="1269831"/>
            <a:chOff x="7824550" y="3502825"/>
            <a:chExt cx="1162050" cy="1500450"/>
          </a:xfrm>
        </p:grpSpPr>
        <p:sp>
          <p:nvSpPr>
            <p:cNvPr id="758" name="Google Shape;758;p9"/>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53"/>
        <p:cNvGrpSpPr/>
        <p:nvPr/>
      </p:nvGrpSpPr>
      <p:grpSpPr>
        <a:xfrm>
          <a:off x="0" y="0"/>
          <a:ext cx="0" cy="0"/>
          <a:chOff x="0" y="0"/>
          <a:chExt cx="0" cy="0"/>
        </a:xfrm>
      </p:grpSpPr>
      <p:grpSp>
        <p:nvGrpSpPr>
          <p:cNvPr id="854" name="Google Shape;854;p13"/>
          <p:cNvGrpSpPr/>
          <p:nvPr/>
        </p:nvGrpSpPr>
        <p:grpSpPr>
          <a:xfrm>
            <a:off x="-730190" y="0"/>
            <a:ext cx="10604380" cy="5156089"/>
            <a:chOff x="-730190" y="0"/>
            <a:chExt cx="10604380" cy="5156089"/>
          </a:xfrm>
        </p:grpSpPr>
        <p:sp>
          <p:nvSpPr>
            <p:cNvPr id="855" name="Google Shape;855;p1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13"/>
            <p:cNvGrpSpPr/>
            <p:nvPr/>
          </p:nvGrpSpPr>
          <p:grpSpPr>
            <a:xfrm>
              <a:off x="-730190" y="4530925"/>
              <a:ext cx="10604380" cy="625164"/>
              <a:chOff x="-691975" y="4530925"/>
              <a:chExt cx="10604380" cy="625164"/>
            </a:xfrm>
          </p:grpSpPr>
          <p:sp>
            <p:nvSpPr>
              <p:cNvPr id="859" name="Google Shape;859;p1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13"/>
          <p:cNvSpPr txBox="1">
            <a:spLocks noGrp="1"/>
          </p:cNvSpPr>
          <p:nvPr>
            <p:ph type="title"/>
          </p:nvPr>
        </p:nvSpPr>
        <p:spPr>
          <a:xfrm>
            <a:off x="1994606" y="1708009"/>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3" name="Google Shape;893;p13"/>
          <p:cNvSpPr txBox="1">
            <a:spLocks noGrp="1"/>
          </p:cNvSpPr>
          <p:nvPr>
            <p:ph type="subTitle" idx="1"/>
          </p:nvPr>
        </p:nvSpPr>
        <p:spPr>
          <a:xfrm>
            <a:off x="1994606" y="192280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13"/>
          <p:cNvSpPr txBox="1">
            <a:spLocks noGrp="1"/>
          </p:cNvSpPr>
          <p:nvPr>
            <p:ph type="title" idx="2"/>
          </p:nvPr>
        </p:nvSpPr>
        <p:spPr>
          <a:xfrm flipH="1">
            <a:off x="5501477" y="170800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13"/>
          <p:cNvSpPr txBox="1">
            <a:spLocks noGrp="1"/>
          </p:cNvSpPr>
          <p:nvPr>
            <p:ph type="subTitle" idx="3"/>
          </p:nvPr>
        </p:nvSpPr>
        <p:spPr>
          <a:xfrm flipH="1">
            <a:off x="5501450" y="192279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4" hasCustomPrompt="1"/>
          </p:nvPr>
        </p:nvSpPr>
        <p:spPr>
          <a:xfrm>
            <a:off x="1102573"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5" hasCustomPrompt="1"/>
          </p:nvPr>
        </p:nvSpPr>
        <p:spPr>
          <a:xfrm flipH="1">
            <a:off x="4672748"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9" name="Google Shape;899;p13"/>
          <p:cNvSpPr txBox="1">
            <a:spLocks noGrp="1"/>
          </p:cNvSpPr>
          <p:nvPr>
            <p:ph type="title" idx="7"/>
          </p:nvPr>
        </p:nvSpPr>
        <p:spPr>
          <a:xfrm>
            <a:off x="1994606" y="3164890"/>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8"/>
          </p:nvPr>
        </p:nvSpPr>
        <p:spPr>
          <a:xfrm>
            <a:off x="1994606" y="3380924"/>
            <a:ext cx="25521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title" idx="9"/>
          </p:nvPr>
        </p:nvSpPr>
        <p:spPr>
          <a:xfrm flipH="1">
            <a:off x="5501477" y="316489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13"/>
          </p:nvPr>
        </p:nvSpPr>
        <p:spPr>
          <a:xfrm flipH="1">
            <a:off x="5501450" y="3380925"/>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3"/>
          <p:cNvSpPr txBox="1">
            <a:spLocks noGrp="1"/>
          </p:cNvSpPr>
          <p:nvPr>
            <p:ph type="title" idx="14" hasCustomPrompt="1"/>
          </p:nvPr>
        </p:nvSpPr>
        <p:spPr>
          <a:xfrm>
            <a:off x="1102573"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15" hasCustomPrompt="1"/>
          </p:nvPr>
        </p:nvSpPr>
        <p:spPr>
          <a:xfrm flipH="1">
            <a:off x="4672748"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05" name="Google Shape;905;p13"/>
          <p:cNvGrpSpPr/>
          <p:nvPr/>
        </p:nvGrpSpPr>
        <p:grpSpPr>
          <a:xfrm>
            <a:off x="900462" y="0"/>
            <a:ext cx="4307419" cy="408143"/>
            <a:chOff x="2640696" y="0"/>
            <a:chExt cx="5418819" cy="513388"/>
          </a:xfrm>
        </p:grpSpPr>
        <p:grpSp>
          <p:nvGrpSpPr>
            <p:cNvPr id="906" name="Google Shape;906;p13"/>
            <p:cNvGrpSpPr/>
            <p:nvPr/>
          </p:nvGrpSpPr>
          <p:grpSpPr>
            <a:xfrm>
              <a:off x="2640696" y="0"/>
              <a:ext cx="4305430" cy="428523"/>
              <a:chOff x="4838496" y="0"/>
              <a:chExt cx="4305430" cy="428523"/>
            </a:xfrm>
          </p:grpSpPr>
          <p:sp>
            <p:nvSpPr>
              <p:cNvPr id="907" name="Google Shape;907;p1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6869698" y="168"/>
              <a:ext cx="1189817" cy="513220"/>
              <a:chOff x="4197450" y="-466725"/>
              <a:chExt cx="945650" cy="407900"/>
            </a:xfrm>
          </p:grpSpPr>
          <p:sp>
            <p:nvSpPr>
              <p:cNvPr id="915" name="Google Shape;915;p1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13"/>
          <p:cNvGrpSpPr/>
          <p:nvPr/>
        </p:nvGrpSpPr>
        <p:grpSpPr>
          <a:xfrm flipH="1">
            <a:off x="12026" y="1521045"/>
            <a:ext cx="679063" cy="1660710"/>
            <a:chOff x="8460176" y="1598845"/>
            <a:chExt cx="679063" cy="1660710"/>
          </a:xfrm>
        </p:grpSpPr>
        <p:sp>
          <p:nvSpPr>
            <p:cNvPr id="937" name="Google Shape;937;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060"/>
        <p:cNvGrpSpPr/>
        <p:nvPr/>
      </p:nvGrpSpPr>
      <p:grpSpPr>
        <a:xfrm>
          <a:off x="0" y="0"/>
          <a:ext cx="0" cy="0"/>
          <a:chOff x="0" y="0"/>
          <a:chExt cx="0" cy="0"/>
        </a:xfrm>
      </p:grpSpPr>
      <p:grpSp>
        <p:nvGrpSpPr>
          <p:cNvPr id="1061" name="Google Shape;1061;p15"/>
          <p:cNvGrpSpPr/>
          <p:nvPr/>
        </p:nvGrpSpPr>
        <p:grpSpPr>
          <a:xfrm>
            <a:off x="-730190" y="0"/>
            <a:ext cx="10604380" cy="5156089"/>
            <a:chOff x="-730190" y="0"/>
            <a:chExt cx="10604380" cy="5156089"/>
          </a:xfrm>
        </p:grpSpPr>
        <p:sp>
          <p:nvSpPr>
            <p:cNvPr id="1062" name="Google Shape;1062;p15"/>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5"/>
            <p:cNvGrpSpPr/>
            <p:nvPr/>
          </p:nvGrpSpPr>
          <p:grpSpPr>
            <a:xfrm>
              <a:off x="-730190" y="4530925"/>
              <a:ext cx="10604380" cy="625164"/>
              <a:chOff x="-691975" y="4530925"/>
              <a:chExt cx="10604380" cy="625164"/>
            </a:xfrm>
          </p:grpSpPr>
          <p:sp>
            <p:nvSpPr>
              <p:cNvPr id="1066" name="Google Shape;1066;p15"/>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9" name="Google Shape;1099;p1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00" name="Google Shape;1100;p15"/>
          <p:cNvGrpSpPr/>
          <p:nvPr/>
        </p:nvGrpSpPr>
        <p:grpSpPr>
          <a:xfrm>
            <a:off x="6408862" y="-457423"/>
            <a:ext cx="1976302" cy="823174"/>
            <a:chOff x="338138" y="9"/>
            <a:chExt cx="2491555" cy="1037788"/>
          </a:xfrm>
        </p:grpSpPr>
        <p:sp>
          <p:nvSpPr>
            <p:cNvPr id="1101" name="Google Shape;1101;p15"/>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5"/>
          <p:cNvGrpSpPr/>
          <p:nvPr/>
        </p:nvGrpSpPr>
        <p:grpSpPr>
          <a:xfrm>
            <a:off x="900462" y="0"/>
            <a:ext cx="4307419" cy="408143"/>
            <a:chOff x="2640696" y="0"/>
            <a:chExt cx="5418819" cy="513388"/>
          </a:xfrm>
        </p:grpSpPr>
        <p:grpSp>
          <p:nvGrpSpPr>
            <p:cNvPr id="1113" name="Google Shape;1113;p15"/>
            <p:cNvGrpSpPr/>
            <p:nvPr/>
          </p:nvGrpSpPr>
          <p:grpSpPr>
            <a:xfrm>
              <a:off x="2640696" y="0"/>
              <a:ext cx="4305430" cy="428523"/>
              <a:chOff x="4838496" y="0"/>
              <a:chExt cx="4305430" cy="428523"/>
            </a:xfrm>
          </p:grpSpPr>
          <p:sp>
            <p:nvSpPr>
              <p:cNvPr id="1114" name="Google Shape;1114;p15"/>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5"/>
            <p:cNvGrpSpPr/>
            <p:nvPr/>
          </p:nvGrpSpPr>
          <p:grpSpPr>
            <a:xfrm>
              <a:off x="6869698" y="168"/>
              <a:ext cx="1189817" cy="513220"/>
              <a:chOff x="4197450" y="-466725"/>
              <a:chExt cx="945650" cy="407900"/>
            </a:xfrm>
          </p:grpSpPr>
          <p:sp>
            <p:nvSpPr>
              <p:cNvPr id="1122" name="Google Shape;1122;p15"/>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15"/>
          <p:cNvGrpSpPr/>
          <p:nvPr/>
        </p:nvGrpSpPr>
        <p:grpSpPr>
          <a:xfrm flipH="1">
            <a:off x="12026" y="1521045"/>
            <a:ext cx="679063" cy="1660710"/>
            <a:chOff x="8460176" y="1598845"/>
            <a:chExt cx="679063" cy="1660710"/>
          </a:xfrm>
        </p:grpSpPr>
        <p:sp>
          <p:nvSpPr>
            <p:cNvPr id="1144" name="Google Shape;1144;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163"/>
        <p:cNvGrpSpPr/>
        <p:nvPr/>
      </p:nvGrpSpPr>
      <p:grpSpPr>
        <a:xfrm>
          <a:off x="0" y="0"/>
          <a:ext cx="0" cy="0"/>
          <a:chOff x="0" y="0"/>
          <a:chExt cx="0" cy="0"/>
        </a:xfrm>
      </p:grpSpPr>
      <p:grpSp>
        <p:nvGrpSpPr>
          <p:cNvPr id="1164" name="Google Shape;1164;p16"/>
          <p:cNvGrpSpPr/>
          <p:nvPr/>
        </p:nvGrpSpPr>
        <p:grpSpPr>
          <a:xfrm>
            <a:off x="-730190" y="0"/>
            <a:ext cx="10604380" cy="5156089"/>
            <a:chOff x="-730190" y="0"/>
            <a:chExt cx="10604380" cy="5156089"/>
          </a:xfrm>
        </p:grpSpPr>
        <p:sp>
          <p:nvSpPr>
            <p:cNvPr id="1165" name="Google Shape;1165;p1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6"/>
            <p:cNvGrpSpPr/>
            <p:nvPr/>
          </p:nvGrpSpPr>
          <p:grpSpPr>
            <a:xfrm>
              <a:off x="-730190" y="4530925"/>
              <a:ext cx="10604380" cy="625164"/>
              <a:chOff x="-691975" y="4530925"/>
              <a:chExt cx="10604380" cy="625164"/>
            </a:xfrm>
          </p:grpSpPr>
          <p:sp>
            <p:nvSpPr>
              <p:cNvPr id="1169" name="Google Shape;1169;p1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2" name="Google Shape;1202;p16"/>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03" name="Google Shape;1203;p16"/>
          <p:cNvGrpSpPr/>
          <p:nvPr/>
        </p:nvGrpSpPr>
        <p:grpSpPr>
          <a:xfrm>
            <a:off x="2418290" y="0"/>
            <a:ext cx="4307419" cy="408143"/>
            <a:chOff x="2640696" y="0"/>
            <a:chExt cx="5418819" cy="513388"/>
          </a:xfrm>
        </p:grpSpPr>
        <p:grpSp>
          <p:nvGrpSpPr>
            <p:cNvPr id="1204" name="Google Shape;1204;p16"/>
            <p:cNvGrpSpPr/>
            <p:nvPr/>
          </p:nvGrpSpPr>
          <p:grpSpPr>
            <a:xfrm>
              <a:off x="2640696" y="0"/>
              <a:ext cx="4305430" cy="428523"/>
              <a:chOff x="4838496" y="0"/>
              <a:chExt cx="4305430" cy="428523"/>
            </a:xfrm>
          </p:grpSpPr>
          <p:sp>
            <p:nvSpPr>
              <p:cNvPr id="1205" name="Google Shape;1205;p1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6"/>
            <p:cNvGrpSpPr/>
            <p:nvPr/>
          </p:nvGrpSpPr>
          <p:grpSpPr>
            <a:xfrm>
              <a:off x="6869698" y="168"/>
              <a:ext cx="1189817" cy="513220"/>
              <a:chOff x="4197450" y="-466725"/>
              <a:chExt cx="945650" cy="407900"/>
            </a:xfrm>
          </p:grpSpPr>
          <p:sp>
            <p:nvSpPr>
              <p:cNvPr id="1213" name="Google Shape;1213;p1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4" name="Google Shape;1234;p16"/>
          <p:cNvGrpSpPr/>
          <p:nvPr/>
        </p:nvGrpSpPr>
        <p:grpSpPr>
          <a:xfrm flipH="1">
            <a:off x="12026" y="1521045"/>
            <a:ext cx="679063" cy="1660710"/>
            <a:chOff x="8460176" y="1598845"/>
            <a:chExt cx="679063" cy="1660710"/>
          </a:xfrm>
        </p:grpSpPr>
        <p:sp>
          <p:nvSpPr>
            <p:cNvPr id="1235" name="Google Shape;1235;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254"/>
        <p:cNvGrpSpPr/>
        <p:nvPr/>
      </p:nvGrpSpPr>
      <p:grpSpPr>
        <a:xfrm>
          <a:off x="0" y="0"/>
          <a:ext cx="0" cy="0"/>
          <a:chOff x="0" y="0"/>
          <a:chExt cx="0" cy="0"/>
        </a:xfrm>
      </p:grpSpPr>
      <p:grpSp>
        <p:nvGrpSpPr>
          <p:cNvPr id="1255" name="Google Shape;1255;p17"/>
          <p:cNvGrpSpPr/>
          <p:nvPr/>
        </p:nvGrpSpPr>
        <p:grpSpPr>
          <a:xfrm>
            <a:off x="-730190" y="0"/>
            <a:ext cx="10604380" cy="5156089"/>
            <a:chOff x="-730190" y="0"/>
            <a:chExt cx="10604380" cy="5156089"/>
          </a:xfrm>
        </p:grpSpPr>
        <p:sp>
          <p:nvSpPr>
            <p:cNvPr id="1256" name="Google Shape;1256;p1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7"/>
            <p:cNvGrpSpPr/>
            <p:nvPr/>
          </p:nvGrpSpPr>
          <p:grpSpPr>
            <a:xfrm>
              <a:off x="-730190" y="4530925"/>
              <a:ext cx="10604380" cy="625164"/>
              <a:chOff x="-691975" y="4530925"/>
              <a:chExt cx="10604380" cy="625164"/>
            </a:xfrm>
          </p:grpSpPr>
          <p:sp>
            <p:nvSpPr>
              <p:cNvPr id="1260" name="Google Shape;1260;p1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3" name="Google Shape;1293;p17"/>
          <p:cNvSpPr txBox="1">
            <a:spLocks noGrp="1"/>
          </p:cNvSpPr>
          <p:nvPr>
            <p:ph type="title"/>
          </p:nvPr>
        </p:nvSpPr>
        <p:spPr>
          <a:xfrm>
            <a:off x="4711857" y="1952059"/>
            <a:ext cx="3575400" cy="5487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4" name="Google Shape;1294;p17"/>
          <p:cNvSpPr txBox="1">
            <a:spLocks noGrp="1"/>
          </p:cNvSpPr>
          <p:nvPr>
            <p:ph type="subTitle" idx="1"/>
          </p:nvPr>
        </p:nvSpPr>
        <p:spPr>
          <a:xfrm>
            <a:off x="4712458" y="2460041"/>
            <a:ext cx="35742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5" name="Google Shape;1295;p17"/>
          <p:cNvGrpSpPr/>
          <p:nvPr/>
        </p:nvGrpSpPr>
        <p:grpSpPr>
          <a:xfrm>
            <a:off x="6408862" y="-457423"/>
            <a:ext cx="1976302" cy="823174"/>
            <a:chOff x="338138" y="9"/>
            <a:chExt cx="2491555" cy="1037788"/>
          </a:xfrm>
        </p:grpSpPr>
        <p:sp>
          <p:nvSpPr>
            <p:cNvPr id="1296" name="Google Shape;1296;p17"/>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a:off x="8460176" y="1598845"/>
            <a:ext cx="679063" cy="1660710"/>
            <a:chOff x="8460176" y="1598845"/>
            <a:chExt cx="679063" cy="1660710"/>
          </a:xfrm>
        </p:grpSpPr>
        <p:sp>
          <p:nvSpPr>
            <p:cNvPr id="1308" name="Google Shape;1308;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a:off x="894290" y="0"/>
            <a:ext cx="4307419" cy="408143"/>
            <a:chOff x="2640696" y="0"/>
            <a:chExt cx="5418819" cy="513388"/>
          </a:xfrm>
        </p:grpSpPr>
        <p:grpSp>
          <p:nvGrpSpPr>
            <p:cNvPr id="1328" name="Google Shape;1328;p17"/>
            <p:cNvGrpSpPr/>
            <p:nvPr/>
          </p:nvGrpSpPr>
          <p:grpSpPr>
            <a:xfrm>
              <a:off x="2640696" y="0"/>
              <a:ext cx="4305430" cy="428523"/>
              <a:chOff x="4838496" y="0"/>
              <a:chExt cx="4305430" cy="428523"/>
            </a:xfrm>
          </p:grpSpPr>
          <p:sp>
            <p:nvSpPr>
              <p:cNvPr id="1329" name="Google Shape;1329;p1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17"/>
            <p:cNvGrpSpPr/>
            <p:nvPr/>
          </p:nvGrpSpPr>
          <p:grpSpPr>
            <a:xfrm>
              <a:off x="6869698" y="168"/>
              <a:ext cx="1189817" cy="513220"/>
              <a:chOff x="4197450" y="-466725"/>
              <a:chExt cx="945650" cy="407900"/>
            </a:xfrm>
          </p:grpSpPr>
          <p:sp>
            <p:nvSpPr>
              <p:cNvPr id="1337" name="Google Shape;1337;p1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Prompt ExtraBold"/>
              <a:buNone/>
              <a:defRPr sz="3400">
                <a:solidFill>
                  <a:schemeClr val="dk1"/>
                </a:solidFill>
                <a:latin typeface="Prompt ExtraBold"/>
                <a:ea typeface="Prompt ExtraBold"/>
                <a:cs typeface="Prompt ExtraBold"/>
                <a:sym typeface="Prompt ExtraBold"/>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1pPr>
            <a:lvl2pPr marL="914400" lvl="1"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2pPr>
            <a:lvl3pPr marL="1371600" lvl="2"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3pPr>
            <a:lvl4pPr marL="1828800" lvl="3"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4pPr>
            <a:lvl5pPr marL="2286000" lvl="4"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5pPr>
            <a:lvl6pPr marL="2743200" lvl="5"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6pPr>
            <a:lvl7pPr marL="3200400" lvl="6"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7pPr>
            <a:lvl8pPr marL="3657600" lvl="7"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8pPr>
            <a:lvl9pPr marL="4114800" lvl="8"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2" r:id="rId8"/>
    <p:sldLayoutId id="2147483663" r:id="rId9"/>
    <p:sldLayoutId id="2147483664" r:id="rId10"/>
    <p:sldLayoutId id="2147483669"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txBody>
            <a:bodyPr/>
            <a:lstStyle/>
            <a:p>
              <a:endParaRPr lang="en-US"/>
            </a:p>
          </p:txBody>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587539" y="1756603"/>
            <a:ext cx="5951048" cy="1910138"/>
          </a:xfrm>
          <a:prstGeom prst="rect">
            <a:avLst/>
          </a:prstGeom>
        </p:spPr>
        <p:txBody>
          <a:bodyPr wrap="square" lIns="0" tIns="0" rIns="0" bIns="0" rtlCol="0" anchor="t">
            <a:spAutoFit/>
          </a:bodyPr>
          <a:lstStyle/>
          <a:p>
            <a:pPr algn="ctr" defTabSz="457223">
              <a:lnSpc>
                <a:spcPts val="7700"/>
              </a:lnSpc>
            </a:pPr>
            <a:r>
              <a:rPr lang="en-US" sz="4800" b="1" dirty="0">
                <a:solidFill>
                  <a:srgbClr val="FFFFFF"/>
                </a:solidFill>
                <a:latin typeface="Times New Roman" panose="02020603050405020304" pitchFamily="18" charset="0"/>
                <a:cs typeface="Times New Roman" panose="02020603050405020304" pitchFamily="18" charset="0"/>
              </a:rPr>
              <a:t>CHÀO MỪNG 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23777" y="3017254"/>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extLst>
      <p:ext uri="{BB962C8B-B14F-4D97-AF65-F5344CB8AC3E}">
        <p14:creationId xmlns:p14="http://schemas.microsoft.com/office/powerpoint/2010/main" val="31420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2677656"/>
          </a:xfrm>
          <a:prstGeom prst="rect">
            <a:avLst/>
          </a:prstGeom>
          <a:noFill/>
        </p:spPr>
        <p:txBody>
          <a:bodyPr wrap="square">
            <a:spAutoFit/>
          </a:bodyPr>
          <a:lstStyle/>
          <a:p>
            <a:pPr algn="just"/>
            <a:r>
              <a:rPr lang="vi-VN" sz="2800" b="1" i="1" dirty="0">
                <a:solidFill>
                  <a:srgbClr val="000000"/>
                </a:solidFill>
                <a:effectLst/>
                <a:latin typeface="+mj-lt"/>
              </a:rPr>
              <a:t> Nhãn b) cho biết:</a:t>
            </a:r>
          </a:p>
          <a:p>
            <a:pPr algn="just"/>
            <a:r>
              <a:rPr lang="vi-VN" sz="2800" dirty="0">
                <a:solidFill>
                  <a:srgbClr val="000000"/>
                </a:solidFill>
                <a:effectLst/>
                <a:latin typeface="+mj-lt"/>
              </a:rPr>
              <a:t>+ Tên hoá chất: Hydrochloric acid.</a:t>
            </a:r>
          </a:p>
          <a:p>
            <a:pPr algn="just"/>
            <a:r>
              <a:rPr lang="vi-VN" sz="2800" dirty="0">
                <a:solidFill>
                  <a:srgbClr val="000000"/>
                </a:solidFill>
                <a:effectLst/>
                <a:latin typeface="+mj-lt"/>
              </a:rPr>
              <a:t>+ Nồng độ chất tan: 37%.</a:t>
            </a:r>
          </a:p>
          <a:p>
            <a:pPr algn="just"/>
            <a:r>
              <a:rPr lang="vi-VN" sz="2800" dirty="0">
                <a:solidFill>
                  <a:srgbClr val="000000"/>
                </a:solidFill>
                <a:effectLst/>
                <a:latin typeface="+mj-lt"/>
              </a:rPr>
              <a:t>+ Công thức hoá học: HCl.</a:t>
            </a:r>
          </a:p>
          <a:p>
            <a:pPr algn="just"/>
            <a:r>
              <a:rPr lang="vi-VN" sz="2800" dirty="0">
                <a:solidFill>
                  <a:srgbClr val="000000"/>
                </a:solidFill>
                <a:effectLst/>
                <a:latin typeface="+mj-lt"/>
              </a:rPr>
              <a:t>+ Khối lượng mol: 36,46 g/mol.</a:t>
            </a:r>
          </a:p>
          <a:p>
            <a:pPr algn="just"/>
            <a:r>
              <a:rPr lang="vi-VN" sz="2800" dirty="0">
                <a:solidFill>
                  <a:srgbClr val="000000"/>
                </a:solidFill>
                <a:effectLst/>
                <a:latin typeface="+mj-lt"/>
              </a:rPr>
              <a:t>+ Các kí hiệu cảnh báo:</a:t>
            </a:r>
          </a:p>
        </p:txBody>
      </p:sp>
      <p:pic>
        <p:nvPicPr>
          <p:cNvPr id="4" name="Picture 3">
            <a:extLst>
              <a:ext uri="{FF2B5EF4-FFF2-40B4-BE49-F238E27FC236}">
                <a16:creationId xmlns:a16="http://schemas.microsoft.com/office/drawing/2014/main" id="{A8C871F4-8BB8-21AA-DC97-D77D6CB2A482}"/>
              </a:ext>
            </a:extLst>
          </p:cNvPr>
          <p:cNvPicPr>
            <a:picLocks noChangeAspect="1"/>
          </p:cNvPicPr>
          <p:nvPr/>
        </p:nvPicPr>
        <p:blipFill rotWithShape="1">
          <a:blip r:embed="rId2"/>
          <a:srcRect t="69525"/>
          <a:stretch/>
        </p:blipFill>
        <p:spPr>
          <a:xfrm>
            <a:off x="4572000" y="3018054"/>
            <a:ext cx="3931388" cy="1357462"/>
          </a:xfrm>
          <a:prstGeom prst="rect">
            <a:avLst/>
          </a:prstGeom>
        </p:spPr>
      </p:pic>
    </p:spTree>
    <p:extLst>
      <p:ext uri="{BB962C8B-B14F-4D97-AF65-F5344CB8AC3E}">
        <p14:creationId xmlns:p14="http://schemas.microsoft.com/office/powerpoint/2010/main" val="31288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970318"/>
          </a:xfrm>
          <a:prstGeom prst="rect">
            <a:avLst/>
          </a:prstGeom>
          <a:noFill/>
        </p:spPr>
        <p:txBody>
          <a:bodyPr wrap="square">
            <a:spAutoFit/>
          </a:bodyPr>
          <a:lstStyle/>
          <a:p>
            <a:pPr algn="just"/>
            <a:r>
              <a:rPr lang="vi-VN" sz="2800" b="1" i="1" dirty="0">
                <a:solidFill>
                  <a:srgbClr val="000000"/>
                </a:solidFill>
                <a:effectLst/>
                <a:latin typeface="+mj-lt"/>
              </a:rPr>
              <a:t>- Nhãn </a:t>
            </a:r>
            <a:r>
              <a:rPr lang="en-US" sz="2800" b="1" i="1" dirty="0">
                <a:solidFill>
                  <a:srgbClr val="000000"/>
                </a:solidFill>
                <a:effectLst/>
                <a:latin typeface="+mj-lt"/>
              </a:rPr>
              <a:t>c</a:t>
            </a:r>
            <a:r>
              <a:rPr lang="vi-VN" sz="2800" b="1" i="1" dirty="0">
                <a:solidFill>
                  <a:srgbClr val="000000"/>
                </a:solidFill>
                <a:effectLst/>
                <a:latin typeface="+mj-lt"/>
              </a:rPr>
              <a:t>) cho biết:</a:t>
            </a:r>
            <a:endParaRPr lang="vi-VN" sz="2800" b="0" i="0" dirty="0">
              <a:solidFill>
                <a:srgbClr val="000000"/>
              </a:solidFill>
              <a:effectLst/>
              <a:latin typeface="+mj-lt"/>
            </a:endParaRPr>
          </a:p>
          <a:p>
            <a:pPr algn="just"/>
            <a:r>
              <a:rPr lang="vi-VN" sz="2800" b="0" i="0" dirty="0">
                <a:solidFill>
                  <a:srgbClr val="000000"/>
                </a:solidFill>
                <a:effectLst/>
                <a:latin typeface="+mj-lt"/>
              </a:rPr>
              <a:t>Lưu ý khi vận chuyển, hoá chất nguy hiểm.</a:t>
            </a:r>
          </a:p>
          <a:p>
            <a:pPr algn="just"/>
            <a:endParaRPr lang="en-US" sz="2800" b="0" i="0" dirty="0">
              <a:solidFill>
                <a:srgbClr val="000000"/>
              </a:solidFill>
              <a:effectLst/>
              <a:latin typeface="+mj-lt"/>
            </a:endParaRPr>
          </a:p>
          <a:p>
            <a:pPr algn="just"/>
            <a:r>
              <a:rPr lang="vi-VN" sz="2800" b="0" i="0" dirty="0">
                <a:solidFill>
                  <a:srgbClr val="000000"/>
                </a:solidFill>
                <a:effectLst/>
                <a:latin typeface="+mj-lt"/>
              </a:rPr>
              <a:t>+ Oxidizing: có tính oxi hoá.</a:t>
            </a:r>
          </a:p>
          <a:p>
            <a:pPr algn="just"/>
            <a:r>
              <a:rPr lang="vi-VN" sz="2800" b="0" i="0" dirty="0">
                <a:solidFill>
                  <a:srgbClr val="000000"/>
                </a:solidFill>
                <a:effectLst/>
                <a:latin typeface="+mj-lt"/>
              </a:rPr>
              <a:t>+ Gas: thể khí.</a:t>
            </a:r>
          </a:p>
          <a:p>
            <a:pPr algn="just"/>
            <a:r>
              <a:rPr lang="vi-VN" sz="2800" b="0" i="0" dirty="0">
                <a:solidFill>
                  <a:srgbClr val="000000"/>
                </a:solidFill>
                <a:effectLst/>
                <a:latin typeface="+mj-lt"/>
              </a:rPr>
              <a:t>+ Tên chất: oxygen.</a:t>
            </a:r>
          </a:p>
          <a:p>
            <a:pPr algn="just"/>
            <a:r>
              <a:rPr lang="vi-VN" sz="2800" b="0" i="0" dirty="0">
                <a:solidFill>
                  <a:srgbClr val="000000"/>
                </a:solidFill>
                <a:effectLst/>
                <a:latin typeface="+mj-lt"/>
              </a:rPr>
              <a:t>+ Mã số: UN 1072 – mã số này là danh mục để xác định hoá chất nguy hiểm oxygen, nén.</a:t>
            </a:r>
          </a:p>
          <a:p>
            <a:pPr algn="just"/>
            <a:r>
              <a:rPr lang="vi-VN" sz="2800" b="0" i="0" dirty="0">
                <a:solidFill>
                  <a:srgbClr val="000000"/>
                </a:solidFill>
                <a:effectLst/>
                <a:latin typeface="+mj-lt"/>
              </a:rPr>
              <a:t>+ Khối lượng: 25 kg.</a:t>
            </a:r>
          </a:p>
        </p:txBody>
      </p:sp>
      <p:pic>
        <p:nvPicPr>
          <p:cNvPr id="6" name="Picture 5">
            <a:extLst>
              <a:ext uri="{FF2B5EF4-FFF2-40B4-BE49-F238E27FC236}">
                <a16:creationId xmlns:a16="http://schemas.microsoft.com/office/drawing/2014/main" id="{318FD139-EFA2-0CF4-CC97-880384EDA971}"/>
              </a:ext>
            </a:extLst>
          </p:cNvPr>
          <p:cNvPicPr>
            <a:picLocks noChangeAspect="1"/>
          </p:cNvPicPr>
          <p:nvPr/>
        </p:nvPicPr>
        <p:blipFill>
          <a:blip r:embed="rId2"/>
          <a:stretch>
            <a:fillRect/>
          </a:stretch>
        </p:blipFill>
        <p:spPr>
          <a:xfrm>
            <a:off x="6422065" y="1682488"/>
            <a:ext cx="1841584" cy="1528175"/>
          </a:xfrm>
          <a:prstGeom prst="rect">
            <a:avLst/>
          </a:prstGeom>
        </p:spPr>
      </p:pic>
    </p:spTree>
    <p:extLst>
      <p:ext uri="{BB962C8B-B14F-4D97-AF65-F5344CB8AC3E}">
        <p14:creationId xmlns:p14="http://schemas.microsoft.com/office/powerpoint/2010/main" val="18126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556084"/>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Không sử dụng hoá chất đựng trong đ</a:t>
            </a:r>
            <a:r>
              <a:rPr lang="en-US" sz="2800" dirty="0">
                <a:latin typeface="Times New Roman" panose="02020603050405020304" pitchFamily="18" charset="0"/>
                <a:ea typeface="Times New Roman" panose="02020603050405020304" pitchFamily="18" charset="0"/>
              </a:rPr>
              <a:t>ồ</a:t>
            </a:r>
            <a:r>
              <a:rPr lang="vi-VN" sz="2800" dirty="0">
                <a:latin typeface="Times New Roman" panose="02020603050405020304" pitchFamily="18" charset="0"/>
                <a:ea typeface="Times New Roman" panose="02020603050405020304" pitchFamily="18" charset="0"/>
              </a:rPr>
              <a:t> chứa không có nhãn hoặc nhãn mờ, mất chữ.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Trước khi sử dụng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đọc cẩn thận nh</a:t>
            </a:r>
            <a:r>
              <a:rPr lang="en-US" sz="2800" dirty="0">
                <a:latin typeface="Times New Roman" panose="02020603050405020304" pitchFamily="18" charset="0"/>
                <a:ea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rPr>
              <a:t>n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en-US" sz="2800" dirty="0" err="1">
                <a:latin typeface="Times New Roman" panose="02020603050405020304" pitchFamily="18" charset="0"/>
                <a:ea typeface="Times New Roman" panose="02020603050405020304" pitchFamily="18" charset="0"/>
              </a:rPr>
              <a:t>Cầ</a:t>
            </a:r>
            <a:r>
              <a:rPr lang="vi-VN" sz="2800" dirty="0">
                <a:latin typeface="Times New Roman" panose="02020603050405020304" pitchFamily="18" charset="0"/>
                <a:ea typeface="Times New Roman" panose="02020603050405020304" pitchFamily="18" charset="0"/>
              </a:rPr>
              <a:t>n tìm hiểu kĩ các tính chất, các l</a:t>
            </a:r>
            <a:r>
              <a:rPr lang="en-US" sz="2800" dirty="0">
                <a:latin typeface="Times New Roman" panose="02020603050405020304" pitchFamily="18" charset="0"/>
                <a:ea typeface="Times New Roman" panose="02020603050405020304" pitchFamily="18" charset="0"/>
              </a:rPr>
              <a:t>ư</a:t>
            </a:r>
            <a:r>
              <a:rPr lang="vi-VN" sz="2800" dirty="0">
                <a:latin typeface="Times New Roman" panose="02020603050405020304" pitchFamily="18" charset="0"/>
                <a:ea typeface="Times New Roman" panose="02020603050405020304" pitchFamily="18" charset="0"/>
              </a:rPr>
              <a:t>u ý, cảnh báo của mỗi loại hoá chất để thực hiện thí nghiệm an toàn.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7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03027" y="949741"/>
            <a:ext cx="8537945" cy="40421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Thực hiện thí nghiệm c</a:t>
            </a:r>
            <a:r>
              <a:rPr lang="en-US" sz="2800" dirty="0">
                <a:latin typeface="Times New Roman" panose="02020603050405020304" pitchFamily="18" charset="0"/>
                <a:ea typeface="Times New Roman" panose="02020603050405020304" pitchFamily="18" charset="0"/>
              </a:rPr>
              <a:t>ẩ</a:t>
            </a:r>
            <a:r>
              <a:rPr lang="vi-VN" sz="2800" dirty="0">
                <a:latin typeface="Times New Roman" panose="02020603050405020304" pitchFamily="18" charset="0"/>
                <a:ea typeface="Times New Roman" panose="02020603050405020304" pitchFamily="18" charset="0"/>
              </a:rPr>
              <a:t>n thận, không dùng tay trực tiếp lấy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Khi 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dạng </a:t>
            </a:r>
            <a:r>
              <a:rPr lang="vi-VN" sz="2800" b="1" i="1" dirty="0">
                <a:latin typeface="Times New Roman" panose="02020603050405020304" pitchFamily="18" charset="0"/>
                <a:ea typeface="Times New Roman" panose="02020603050405020304" pitchFamily="18" charset="0"/>
              </a:rPr>
              <a:t>hạt nhỏ </a:t>
            </a:r>
            <a:r>
              <a:rPr lang="vi-VN" sz="2800" dirty="0">
                <a:latin typeface="Times New Roman" panose="02020603050405020304" pitchFamily="18" charset="0"/>
                <a:ea typeface="Times New Roman" panose="02020603050405020304" pitchFamily="18" charset="0"/>
              </a:rPr>
              <a:t>hay </a:t>
            </a:r>
            <a:r>
              <a:rPr lang="vi-VN" sz="2800" b="1" i="1" dirty="0">
                <a:latin typeface="Times New Roman" panose="02020603050405020304" pitchFamily="18" charset="0"/>
                <a:ea typeface="Times New Roman" panose="02020603050405020304" pitchFamily="18" charset="0"/>
              </a:rPr>
              <a:t>bột</a:t>
            </a:r>
            <a:r>
              <a:rPr lang="vi-VN" sz="2800" dirty="0">
                <a:latin typeface="Times New Roman" panose="02020603050405020304" pitchFamily="18" charset="0"/>
                <a:ea typeface="Times New Roman" panose="02020603050405020304" pitchFamily="18" charset="0"/>
              </a:rPr>
              <a:t> ra khỏi lọ phải dùng </a:t>
            </a:r>
            <a:r>
              <a:rPr lang="vi-VN" sz="2800" i="1" dirty="0">
                <a:solidFill>
                  <a:srgbClr val="FF0000"/>
                </a:solidFill>
                <a:latin typeface="Times New Roman" panose="02020603050405020304" pitchFamily="18" charset="0"/>
                <a:ea typeface="Times New Roman" panose="02020603050405020304" pitchFamily="18" charset="0"/>
              </a:rPr>
              <a:t>thìa kim loại </a:t>
            </a:r>
            <a:r>
              <a:rPr lang="vi-VN" sz="2800" dirty="0">
                <a:latin typeface="Times New Roman" panose="02020603050405020304" pitchFamily="18" charset="0"/>
                <a:ea typeface="Times New Roman" panose="02020603050405020304" pitchFamily="18" charset="0"/>
              </a:rPr>
              <a:t>hoặc </a:t>
            </a:r>
            <a:r>
              <a:rPr lang="vi-VN" sz="2800" i="1" dirty="0">
                <a:solidFill>
                  <a:srgbClr val="FF0000"/>
                </a:solidFill>
                <a:latin typeface="Times New Roman" panose="02020603050405020304" pitchFamily="18" charset="0"/>
                <a:ea typeface="Times New Roman" panose="02020603050405020304" pitchFamily="18" charset="0"/>
              </a:rPr>
              <a:t>thuỷ tinh </a:t>
            </a:r>
            <a:r>
              <a:rPr lang="vi-VN" sz="2800" dirty="0">
                <a:latin typeface="Times New Roman" panose="02020603050405020304" pitchFamily="18" charset="0"/>
                <a:ea typeface="Times New Roman" panose="02020603050405020304" pitchFamily="18" charset="0"/>
              </a:rPr>
              <a:t>để xúc.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các dạng </a:t>
            </a:r>
            <a:r>
              <a:rPr lang="vi-VN" sz="2800" b="1" i="1" dirty="0">
                <a:latin typeface="Times New Roman" panose="02020603050405020304" pitchFamily="18" charset="0"/>
                <a:ea typeface="Times New Roman" panose="02020603050405020304" pitchFamily="18" charset="0"/>
              </a:rPr>
              <a:t>hạt to, dây, thanh </a:t>
            </a:r>
            <a:r>
              <a:rPr lang="vi-VN" sz="2800" dirty="0">
                <a:latin typeface="Times New Roman" panose="02020603050405020304" pitchFamily="18" charset="0"/>
                <a:ea typeface="Times New Roman" panose="02020603050405020304" pitchFamily="18" charset="0"/>
              </a:rPr>
              <a:t>có thể dùng </a:t>
            </a:r>
            <a:r>
              <a:rPr lang="vi-VN" sz="2800" i="1" dirty="0">
                <a:solidFill>
                  <a:srgbClr val="FF0000"/>
                </a:solidFill>
                <a:latin typeface="Times New Roman" panose="02020603050405020304" pitchFamily="18" charset="0"/>
                <a:ea typeface="Times New Roman" panose="02020603050405020304" pitchFamily="18" charset="0"/>
              </a:rPr>
              <a:t>panh để gắp</a:t>
            </a:r>
            <a:r>
              <a:rPr lang="vi-VN"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vi-VN" sz="2800" b="1" dirty="0">
                <a:latin typeface="Times New Roman" panose="02020603050405020304" pitchFamily="18" charset="0"/>
                <a:ea typeface="Times New Roman" panose="02020603050405020304" pitchFamily="18" charset="0"/>
              </a:rPr>
              <a:t>Không</a:t>
            </a:r>
            <a:r>
              <a:rPr lang="vi-VN" sz="2800" dirty="0">
                <a:latin typeface="Times New Roman" panose="02020603050405020304" pitchFamily="18" charset="0"/>
                <a:ea typeface="Times New Roman" panose="02020603050405020304" pitchFamily="18" charset="0"/>
              </a:rPr>
              <a:t> được </a:t>
            </a:r>
            <a:r>
              <a:rPr lang="vi-VN" sz="2800" b="1" i="1" dirty="0">
                <a:latin typeface="Times New Roman" panose="02020603050405020304" pitchFamily="18" charset="0"/>
                <a:ea typeface="Times New Roman" panose="02020603050405020304" pitchFamily="18" charset="0"/>
              </a:rPr>
              <a:t>đặt lại thìa, panh </a:t>
            </a:r>
            <a:r>
              <a:rPr lang="vi-VN" sz="2800" i="1" dirty="0">
                <a:solidFill>
                  <a:srgbClr val="FF0000"/>
                </a:solidFill>
                <a:latin typeface="Times New Roman" panose="02020603050405020304" pitchFamily="18" charset="0"/>
                <a:ea typeface="Times New Roman" panose="02020603050405020304" pitchFamily="18" charset="0"/>
              </a:rPr>
              <a:t>vào lọ</a:t>
            </a:r>
            <a:r>
              <a:rPr lang="vi-VN" sz="2800" dirty="0">
                <a:latin typeface="Times New Roman" panose="02020603050405020304" pitchFamily="18" charset="0"/>
                <a:ea typeface="Times New Roman" panose="02020603050405020304" pitchFamily="18" charset="0"/>
              </a:rPr>
              <a:t> đựng hoá chất sau khi đã sử dụng. </a:t>
            </a:r>
          </a:p>
        </p:txBody>
      </p:sp>
    </p:spTree>
    <p:extLst>
      <p:ext uri="{BB962C8B-B14F-4D97-AF65-F5344CB8AC3E}">
        <p14:creationId xmlns:p14="http://schemas.microsoft.com/office/powerpoint/2010/main" val="43987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Lấy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từ </a:t>
            </a:r>
            <a:r>
              <a:rPr lang="vi-VN" sz="2800" b="1" i="1" dirty="0">
                <a:latin typeface="Times New Roman" panose="02020603050405020304" pitchFamily="18" charset="0"/>
                <a:ea typeface="Times New Roman" panose="02020603050405020304" pitchFamily="18" charset="0"/>
              </a:rPr>
              <a:t>chai miệng nhỏ </a:t>
            </a:r>
            <a:r>
              <a:rPr lang="vi-VN" sz="2800" dirty="0">
                <a:latin typeface="Times New Roman" panose="02020603050405020304" pitchFamily="18" charset="0"/>
                <a:ea typeface="Times New Roman" panose="02020603050405020304" pitchFamily="18" charset="0"/>
              </a:rPr>
              <a:t>thường phải rót qua </a:t>
            </a:r>
            <a:r>
              <a:rPr lang="vi-VN" sz="2800" i="1" dirty="0">
                <a:solidFill>
                  <a:srgbClr val="FF0000"/>
                </a:solidFill>
                <a:latin typeface="Times New Roman" panose="02020603050405020304" pitchFamily="18" charset="0"/>
                <a:ea typeface="Times New Roman" panose="02020603050405020304" pitchFamily="18" charset="0"/>
              </a:rPr>
              <a:t>phễu hoặc qua cốc, ống đong có mỏ</a:t>
            </a:r>
            <a:r>
              <a:rPr lang="vi-VN" sz="2800" dirty="0">
                <a:latin typeface="Times New Roman" panose="02020603050405020304" pitchFamily="18" charset="0"/>
                <a:ea typeface="Times New Roman" panose="02020603050405020304" pitchFamily="18" charset="0"/>
              </a:rPr>
              <a:t>, </a:t>
            </a:r>
            <a:r>
              <a:rPr lang="vi-VN" sz="2800" i="1" dirty="0">
                <a:solidFill>
                  <a:srgbClr val="FF0000"/>
                </a:solidFill>
                <a:latin typeface="Times New Roman" panose="02020603050405020304" pitchFamily="18" charset="0"/>
                <a:ea typeface="Times New Roman" panose="02020603050405020304" pitchFamily="18" charset="0"/>
              </a:rPr>
              <a:t>lấy lượng nhỏ </a:t>
            </a:r>
            <a:r>
              <a:rPr lang="vi-VN" sz="2800" dirty="0">
                <a:latin typeface="Times New Roman" panose="02020603050405020304" pitchFamily="18" charset="0"/>
                <a:ea typeface="Times New Roman" panose="02020603050405020304" pitchFamily="18" charset="0"/>
              </a:rPr>
              <a:t>dung dịch thường dùng </a:t>
            </a:r>
            <a:r>
              <a:rPr lang="vi-VN" sz="2800" i="1" dirty="0">
                <a:solidFill>
                  <a:srgbClr val="FF0000"/>
                </a:solidFill>
                <a:latin typeface="Times New Roman" panose="02020603050405020304" pitchFamily="18" charset="0"/>
                <a:ea typeface="Times New Roman" panose="02020603050405020304" pitchFamily="18" charset="0"/>
              </a:rPr>
              <a:t>ống hút nhỏ giọt</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rPr>
              <a:t>R</a:t>
            </a:r>
            <a:r>
              <a:rPr lang="vi-VN" sz="2800" dirty="0">
                <a:latin typeface="Times New Roman" panose="02020603050405020304" pitchFamily="18" charset="0"/>
                <a:ea typeface="Times New Roman" panose="02020603050405020304" pitchFamily="18" charset="0"/>
              </a:rPr>
              <a:t>ót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rPr>
              <a:t>ừ </a:t>
            </a:r>
            <a:r>
              <a:rPr lang="vi-VN" sz="2800" dirty="0">
                <a:latin typeface="Times New Roman" panose="02020603050405020304" pitchFamily="18" charset="0"/>
                <a:ea typeface="Times New Roman" panose="02020603050405020304" pitchFamily="18" charset="0"/>
              </a:rPr>
              <a:t>lọ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a:t>
            </a:r>
            <a:r>
              <a:rPr lang="vi-VN" sz="2800" b="1" i="1" dirty="0">
                <a:latin typeface="Times New Roman" panose="02020603050405020304" pitchFamily="18" charset="0"/>
                <a:ea typeface="Times New Roman" panose="02020603050405020304" pitchFamily="18" charset="0"/>
              </a:rPr>
              <a:t>hướng nhãn hoá </a:t>
            </a:r>
            <a:r>
              <a:rPr lang="vi-VN" sz="2800" dirty="0">
                <a:latin typeface="Times New Roman" panose="02020603050405020304" pitchFamily="18" charset="0"/>
                <a:ea typeface="Times New Roman" panose="02020603050405020304" pitchFamily="18" charset="0"/>
              </a:rPr>
              <a:t>chất lên phía trên để tránh các giọt hoá chất dính vào nhãn làm hỏng nhãn.</a:t>
            </a:r>
          </a:p>
        </p:txBody>
      </p:sp>
    </p:spTree>
    <p:extLst>
      <p:ext uri="{BB962C8B-B14F-4D97-AF65-F5344CB8AC3E}">
        <p14:creationId xmlns:p14="http://schemas.microsoft.com/office/powerpoint/2010/main" val="32435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gn="just">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Khi bị hoá chất dính vào người hoặc hoá chất bị đổ, tràn ra ngoài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báo cáo với giáo viên để được hướng d</a:t>
            </a:r>
            <a:r>
              <a:rPr lang="en-US" sz="2800" dirty="0">
                <a:latin typeface="Times New Roman" panose="02020603050405020304" pitchFamily="18" charset="0"/>
                <a:ea typeface="Times New Roman" panose="02020603050405020304" pitchFamily="18" charset="0"/>
              </a:rPr>
              <a:t>ẫ</a:t>
            </a:r>
            <a:r>
              <a:rPr lang="vi-VN" sz="2800" dirty="0">
                <a:latin typeface="Times New Roman" panose="02020603050405020304" pitchFamily="18" charset="0"/>
                <a:ea typeface="Times New Roman" panose="02020603050405020304" pitchFamily="18" charset="0"/>
              </a:rPr>
              <a:t>n xử lí.</a:t>
            </a:r>
          </a:p>
          <a:p>
            <a:pPr marL="457200" indent="-45720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Các hoá chất dùng xong còn thừa, không được đổ trở lại bình chứa mà cần được xử lí theo hướng dẫn của giáo viên.</a:t>
            </a:r>
          </a:p>
        </p:txBody>
      </p:sp>
    </p:spTree>
    <p:extLst>
      <p:ext uri="{BB962C8B-B14F-4D97-AF65-F5344CB8AC3E}">
        <p14:creationId xmlns:p14="http://schemas.microsoft.com/office/powerpoint/2010/main" val="23827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1751780"/>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1361881"/>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Tree>
    <p:extLst>
      <p:ext uri="{BB962C8B-B14F-4D97-AF65-F5344CB8AC3E}">
        <p14:creationId xmlns:p14="http://schemas.microsoft.com/office/powerpoint/2010/main" val="26876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Hydrochloric acid.</a:t>
            </a:r>
          </a:p>
          <a:p>
            <a:pPr algn="just"/>
            <a:r>
              <a:rPr lang="vi-VN" sz="2800" dirty="0">
                <a:solidFill>
                  <a:srgbClr val="000000"/>
                </a:solidFill>
                <a:effectLst/>
                <a:latin typeface="+mj-lt"/>
              </a:rPr>
              <a:t>Công thức: HCl.</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6" name="Picture 5">
            <a:extLst>
              <a:ext uri="{FF2B5EF4-FFF2-40B4-BE49-F238E27FC236}">
                <a16:creationId xmlns:a16="http://schemas.microsoft.com/office/drawing/2014/main" id="{CA0D5A20-7DB0-4561-94CA-AD305F04743A}"/>
              </a:ext>
            </a:extLst>
          </p:cNvPr>
          <p:cNvPicPr>
            <a:picLocks noChangeAspect="1"/>
          </p:cNvPicPr>
          <p:nvPr/>
        </p:nvPicPr>
        <p:blipFill>
          <a:blip r:embed="rId2"/>
          <a:stretch>
            <a:fillRect/>
          </a:stretch>
        </p:blipFill>
        <p:spPr>
          <a:xfrm>
            <a:off x="610124" y="701694"/>
            <a:ext cx="2670563" cy="3927612"/>
          </a:xfrm>
          <a:prstGeom prst="rect">
            <a:avLst/>
          </a:prstGeom>
          <a:ln>
            <a:noFill/>
          </a:ln>
          <a:effectLst>
            <a:softEdge rad="112500"/>
          </a:effectLst>
        </p:spPr>
      </p:pic>
    </p:spTree>
    <p:extLst>
      <p:ext uri="{BB962C8B-B14F-4D97-AF65-F5344CB8AC3E}">
        <p14:creationId xmlns:p14="http://schemas.microsoft.com/office/powerpoint/2010/main" val="2203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471942" y="1663323"/>
            <a:ext cx="4863134" cy="1384995"/>
          </a:xfrm>
          <a:prstGeom prst="rect">
            <a:avLst/>
          </a:prstGeom>
          <a:noFill/>
        </p:spPr>
        <p:txBody>
          <a:bodyPr wrap="square">
            <a:spAutoFit/>
          </a:bodyPr>
          <a:lstStyle/>
          <a:p>
            <a:pPr algn="just"/>
            <a:r>
              <a:rPr lang="vi-VN" sz="2800" dirty="0">
                <a:solidFill>
                  <a:srgbClr val="000000"/>
                </a:solidFill>
                <a:effectLst/>
                <a:latin typeface="+mj-lt"/>
              </a:rPr>
              <a:t>Tên thương mại: Potassium hydroxide.</a:t>
            </a:r>
          </a:p>
          <a:p>
            <a:pPr algn="just"/>
            <a:r>
              <a:rPr lang="vi-VN" sz="2800" dirty="0">
                <a:solidFill>
                  <a:srgbClr val="000000"/>
                </a:solidFill>
                <a:effectLst/>
                <a:latin typeface="+mj-lt"/>
              </a:rPr>
              <a:t>Công thức hoá học: KOH.</a:t>
            </a:r>
          </a:p>
        </p:txBody>
      </p:sp>
      <p:pic>
        <p:nvPicPr>
          <p:cNvPr id="1026" name="Picture 2" descr="Đọc tên, công thức của một số hoá chất thông dụng có trong phòng thí nghiệm  ">
            <a:extLst>
              <a:ext uri="{FF2B5EF4-FFF2-40B4-BE49-F238E27FC236}">
                <a16:creationId xmlns:a16="http://schemas.microsoft.com/office/drawing/2014/main" id="{8CD0592C-B296-BB60-AA14-C96D958C8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5" y="885825"/>
            <a:ext cx="2525946" cy="3590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Sulfuric acid.</a:t>
            </a:r>
          </a:p>
          <a:p>
            <a:pPr algn="just"/>
            <a:r>
              <a:rPr lang="vi-VN" sz="2800" dirty="0">
                <a:solidFill>
                  <a:srgbClr val="000000"/>
                </a:solidFill>
                <a:effectLst/>
                <a:latin typeface="+mj-lt"/>
              </a:rPr>
              <a:t>Công thức: H</a:t>
            </a:r>
            <a:r>
              <a:rPr lang="vi-VN" sz="2800" baseline="-25000" dirty="0">
                <a:solidFill>
                  <a:srgbClr val="000000"/>
                </a:solidFill>
                <a:effectLst/>
                <a:latin typeface="+mj-lt"/>
              </a:rPr>
              <a:t>2</a:t>
            </a:r>
            <a:r>
              <a:rPr lang="vi-VN" sz="2800" dirty="0">
                <a:solidFill>
                  <a:srgbClr val="000000"/>
                </a:solidFill>
                <a:effectLst/>
                <a:latin typeface="+mj-lt"/>
              </a:rPr>
              <a:t>SO</a:t>
            </a:r>
            <a:r>
              <a:rPr lang="vi-VN" sz="2800" baseline="-25000" dirty="0">
                <a:solidFill>
                  <a:srgbClr val="000000"/>
                </a:solidFill>
                <a:effectLst/>
                <a:latin typeface="+mj-lt"/>
              </a:rPr>
              <a:t>4</a:t>
            </a:r>
            <a:r>
              <a:rPr lang="vi-VN" sz="2800" dirty="0">
                <a:solidFill>
                  <a:srgbClr val="000000"/>
                </a:solidFill>
                <a:effectLst/>
                <a:latin typeface="+mj-lt"/>
              </a:rPr>
              <a:t>.</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2050" name="Picture 2" descr="Đọc tên, công thức của một số hoá chất thông dụng có trong phòng thí nghiệm  ">
            <a:extLst>
              <a:ext uri="{FF2B5EF4-FFF2-40B4-BE49-F238E27FC236}">
                <a16:creationId xmlns:a16="http://schemas.microsoft.com/office/drawing/2014/main" id="{8BB4C5F4-E813-E419-3937-7C8FBE75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1054837"/>
            <a:ext cx="2738428" cy="3697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2443" name="Google Shape;2443;p31"/>
          <p:cNvGrpSpPr/>
          <p:nvPr/>
        </p:nvGrpSpPr>
        <p:grpSpPr>
          <a:xfrm>
            <a:off x="362575" y="920500"/>
            <a:ext cx="2128467" cy="4895117"/>
            <a:chOff x="210175" y="539500"/>
            <a:chExt cx="2128467" cy="4895117"/>
          </a:xfrm>
        </p:grpSpPr>
        <p:sp>
          <p:nvSpPr>
            <p:cNvPr id="2444" name="Google Shape;2444;p31"/>
            <p:cNvSpPr/>
            <p:nvPr/>
          </p:nvSpPr>
          <p:spPr>
            <a:xfrm>
              <a:off x="210175" y="5256717"/>
              <a:ext cx="1813500" cy="1779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896151" y="539500"/>
              <a:ext cx="679408" cy="602107"/>
            </a:xfrm>
            <a:custGeom>
              <a:avLst/>
              <a:gdLst/>
              <a:ahLst/>
              <a:cxnLst/>
              <a:rect l="l" t="t" r="r" b="b"/>
              <a:pathLst>
                <a:path w="18879" h="16731" extrusionOk="0">
                  <a:moveTo>
                    <a:pt x="12908" y="0"/>
                  </a:moveTo>
                  <a:lnTo>
                    <a:pt x="12415" y="40"/>
                  </a:lnTo>
                  <a:lnTo>
                    <a:pt x="11982" y="119"/>
                  </a:lnTo>
                  <a:lnTo>
                    <a:pt x="11608" y="217"/>
                  </a:lnTo>
                  <a:lnTo>
                    <a:pt x="11253" y="335"/>
                  </a:lnTo>
                  <a:lnTo>
                    <a:pt x="10938" y="493"/>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568" y="1104"/>
                  </a:lnTo>
                  <a:lnTo>
                    <a:pt x="7410" y="1262"/>
                  </a:lnTo>
                  <a:lnTo>
                    <a:pt x="7272" y="1419"/>
                  </a:lnTo>
                  <a:lnTo>
                    <a:pt x="7134" y="1577"/>
                  </a:lnTo>
                  <a:lnTo>
                    <a:pt x="7036" y="1774"/>
                  </a:lnTo>
                  <a:lnTo>
                    <a:pt x="6937" y="1951"/>
                  </a:lnTo>
                  <a:lnTo>
                    <a:pt x="6859" y="2148"/>
                  </a:lnTo>
                  <a:lnTo>
                    <a:pt x="6780" y="2345"/>
                  </a:lnTo>
                  <a:lnTo>
                    <a:pt x="5972" y="2503"/>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415" y="9302"/>
                  </a:lnTo>
                  <a:lnTo>
                    <a:pt x="316" y="9577"/>
                  </a:lnTo>
                  <a:lnTo>
                    <a:pt x="257" y="9853"/>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2090" y="13144"/>
                  </a:lnTo>
                  <a:lnTo>
                    <a:pt x="2011" y="13361"/>
                  </a:lnTo>
                  <a:lnTo>
                    <a:pt x="1972" y="13578"/>
                  </a:lnTo>
                  <a:lnTo>
                    <a:pt x="1932" y="13814"/>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8012" y="6779"/>
                  </a:lnTo>
                  <a:lnTo>
                    <a:pt x="18229" y="6562"/>
                  </a:lnTo>
                  <a:lnTo>
                    <a:pt x="18426" y="6306"/>
                  </a:lnTo>
                  <a:lnTo>
                    <a:pt x="18583" y="6030"/>
                  </a:lnTo>
                  <a:lnTo>
                    <a:pt x="18702" y="5735"/>
                  </a:lnTo>
                  <a:lnTo>
                    <a:pt x="18800" y="5420"/>
                  </a:lnTo>
                  <a:lnTo>
                    <a:pt x="18859" y="5104"/>
                  </a:ln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346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896151" y="539500"/>
              <a:ext cx="679408" cy="602107"/>
            </a:xfrm>
            <a:custGeom>
              <a:avLst/>
              <a:gdLst/>
              <a:ahLst/>
              <a:cxnLst/>
              <a:rect l="l" t="t" r="r" b="b"/>
              <a:pathLst>
                <a:path w="18879" h="16731" fill="none" extrusionOk="0">
                  <a:moveTo>
                    <a:pt x="18879" y="4769"/>
                  </a:move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4090" y="40"/>
                  </a:lnTo>
                  <a:lnTo>
                    <a:pt x="13460" y="0"/>
                  </a:lnTo>
                  <a:lnTo>
                    <a:pt x="12908" y="0"/>
                  </a:lnTo>
                  <a:lnTo>
                    <a:pt x="12415" y="40"/>
                  </a:lnTo>
                  <a:lnTo>
                    <a:pt x="11982" y="119"/>
                  </a:lnTo>
                  <a:lnTo>
                    <a:pt x="11608" y="217"/>
                  </a:lnTo>
                  <a:lnTo>
                    <a:pt x="11253" y="335"/>
                  </a:lnTo>
                  <a:lnTo>
                    <a:pt x="10938" y="493"/>
                  </a:lnTo>
                  <a:lnTo>
                    <a:pt x="10622" y="651"/>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726" y="966"/>
                  </a:lnTo>
                  <a:lnTo>
                    <a:pt x="7568" y="1104"/>
                  </a:lnTo>
                  <a:lnTo>
                    <a:pt x="7410" y="1262"/>
                  </a:lnTo>
                  <a:lnTo>
                    <a:pt x="7272" y="1419"/>
                  </a:lnTo>
                  <a:lnTo>
                    <a:pt x="7134" y="1577"/>
                  </a:lnTo>
                  <a:lnTo>
                    <a:pt x="7036" y="1774"/>
                  </a:lnTo>
                  <a:lnTo>
                    <a:pt x="6937" y="1951"/>
                  </a:lnTo>
                  <a:lnTo>
                    <a:pt x="6859" y="2148"/>
                  </a:lnTo>
                  <a:lnTo>
                    <a:pt x="6780" y="2345"/>
                  </a:lnTo>
                  <a:lnTo>
                    <a:pt x="6780" y="2345"/>
                  </a:lnTo>
                  <a:lnTo>
                    <a:pt x="5972" y="2503"/>
                  </a:lnTo>
                  <a:lnTo>
                    <a:pt x="5026" y="2661"/>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262" y="5124"/>
                  </a:lnTo>
                  <a:lnTo>
                    <a:pt x="1065" y="5242"/>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533" y="9065"/>
                  </a:lnTo>
                  <a:lnTo>
                    <a:pt x="415" y="9302"/>
                  </a:lnTo>
                  <a:lnTo>
                    <a:pt x="316" y="9577"/>
                  </a:lnTo>
                  <a:lnTo>
                    <a:pt x="257" y="9853"/>
                  </a:lnTo>
                  <a:lnTo>
                    <a:pt x="218" y="10129"/>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1834" y="12868"/>
                  </a:lnTo>
                  <a:lnTo>
                    <a:pt x="2090" y="13144"/>
                  </a:lnTo>
                  <a:lnTo>
                    <a:pt x="2090" y="13144"/>
                  </a:lnTo>
                  <a:lnTo>
                    <a:pt x="2011" y="13361"/>
                  </a:lnTo>
                  <a:lnTo>
                    <a:pt x="1972" y="13578"/>
                  </a:lnTo>
                  <a:lnTo>
                    <a:pt x="1932" y="13814"/>
                  </a:lnTo>
                  <a:lnTo>
                    <a:pt x="1932" y="14051"/>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7775" y="6976"/>
                  </a:lnTo>
                  <a:lnTo>
                    <a:pt x="18012" y="6779"/>
                  </a:lnTo>
                  <a:lnTo>
                    <a:pt x="18229" y="6562"/>
                  </a:lnTo>
                  <a:lnTo>
                    <a:pt x="18426" y="6306"/>
                  </a:lnTo>
                  <a:lnTo>
                    <a:pt x="18583" y="6030"/>
                  </a:lnTo>
                  <a:lnTo>
                    <a:pt x="18702" y="5735"/>
                  </a:lnTo>
                  <a:lnTo>
                    <a:pt x="18800" y="5420"/>
                  </a:lnTo>
                  <a:lnTo>
                    <a:pt x="18859" y="5104"/>
                  </a:lnTo>
                  <a:lnTo>
                    <a:pt x="18879" y="47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979859" y="753663"/>
              <a:ext cx="536142" cy="848189"/>
            </a:xfrm>
            <a:custGeom>
              <a:avLst/>
              <a:gdLst/>
              <a:ahLst/>
              <a:cxnLst/>
              <a:rect l="l" t="t" r="r" b="b"/>
              <a:pathLst>
                <a:path w="14898" h="23569" extrusionOk="0">
                  <a:moveTo>
                    <a:pt x="7449" y="1"/>
                  </a:moveTo>
                  <a:lnTo>
                    <a:pt x="7153" y="20"/>
                  </a:lnTo>
                  <a:lnTo>
                    <a:pt x="6858" y="60"/>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208"/>
                  </a:lnTo>
                  <a:lnTo>
                    <a:pt x="3429" y="4907"/>
                  </a:lnTo>
                  <a:lnTo>
                    <a:pt x="2148"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2069" y="9380"/>
                  </a:lnTo>
                  <a:lnTo>
                    <a:pt x="2247" y="9380"/>
                  </a:lnTo>
                  <a:lnTo>
                    <a:pt x="2227" y="9617"/>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208" y="1025"/>
                  </a:lnTo>
                  <a:lnTo>
                    <a:pt x="14129" y="1025"/>
                  </a:lnTo>
                  <a:lnTo>
                    <a:pt x="14031" y="1065"/>
                  </a:lnTo>
                  <a:lnTo>
                    <a:pt x="13834" y="1124"/>
                  </a:lnTo>
                  <a:lnTo>
                    <a:pt x="13617" y="1183"/>
                  </a:lnTo>
                  <a:lnTo>
                    <a:pt x="13380" y="1203"/>
                  </a:lnTo>
                  <a:lnTo>
                    <a:pt x="13164" y="1222"/>
                  </a:lnTo>
                  <a:lnTo>
                    <a:pt x="12947" y="1222"/>
                  </a:lnTo>
                  <a:lnTo>
                    <a:pt x="12494" y="1203"/>
                  </a:lnTo>
                  <a:lnTo>
                    <a:pt x="12080" y="1143"/>
                  </a:lnTo>
                  <a:lnTo>
                    <a:pt x="11646" y="1065"/>
                  </a:lnTo>
                  <a:lnTo>
                    <a:pt x="11232" y="946"/>
                  </a:lnTo>
                  <a:lnTo>
                    <a:pt x="10819" y="828"/>
                  </a:lnTo>
                  <a:lnTo>
                    <a:pt x="10405" y="710"/>
                  </a:lnTo>
                  <a:lnTo>
                    <a:pt x="9971" y="552"/>
                  </a:lnTo>
                  <a:lnTo>
                    <a:pt x="9104" y="276"/>
                  </a:lnTo>
                  <a:lnTo>
                    <a:pt x="8572" y="119"/>
                  </a:lnTo>
                  <a:lnTo>
                    <a:pt x="8296" y="60"/>
                  </a:lnTo>
                  <a:lnTo>
                    <a:pt x="8020" y="20"/>
                  </a:lnTo>
                  <a:lnTo>
                    <a:pt x="7725"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79859" y="753663"/>
              <a:ext cx="536142" cy="848189"/>
            </a:xfrm>
            <a:custGeom>
              <a:avLst/>
              <a:gdLst/>
              <a:ahLst/>
              <a:cxnLst/>
              <a:rect l="l" t="t" r="r" b="b"/>
              <a:pathLst>
                <a:path w="14898" h="23569" fill="none" extrusionOk="0">
                  <a:moveTo>
                    <a:pt x="9104" y="276"/>
                  </a:moveTo>
                  <a:lnTo>
                    <a:pt x="9104" y="276"/>
                  </a:lnTo>
                  <a:lnTo>
                    <a:pt x="8572" y="119"/>
                  </a:lnTo>
                  <a:lnTo>
                    <a:pt x="8296" y="60"/>
                  </a:lnTo>
                  <a:lnTo>
                    <a:pt x="8020" y="20"/>
                  </a:lnTo>
                  <a:lnTo>
                    <a:pt x="7725" y="1"/>
                  </a:lnTo>
                  <a:lnTo>
                    <a:pt x="7449" y="1"/>
                  </a:lnTo>
                  <a:lnTo>
                    <a:pt x="7153" y="20"/>
                  </a:lnTo>
                  <a:lnTo>
                    <a:pt x="6858" y="60"/>
                  </a:lnTo>
                  <a:lnTo>
                    <a:pt x="6858" y="60"/>
                  </a:lnTo>
                  <a:lnTo>
                    <a:pt x="4572" y="434"/>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168"/>
                  </a:lnTo>
                  <a:lnTo>
                    <a:pt x="3212" y="2208"/>
                  </a:lnTo>
                  <a:lnTo>
                    <a:pt x="3429" y="4907"/>
                  </a:lnTo>
                  <a:lnTo>
                    <a:pt x="2148" y="4966"/>
                  </a:lnTo>
                  <a:lnTo>
                    <a:pt x="2109"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272"/>
                  </a:lnTo>
                  <a:lnTo>
                    <a:pt x="0" y="7311"/>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1892" y="9361"/>
                  </a:lnTo>
                  <a:lnTo>
                    <a:pt x="2069" y="9380"/>
                  </a:lnTo>
                  <a:lnTo>
                    <a:pt x="2247" y="9380"/>
                  </a:lnTo>
                  <a:lnTo>
                    <a:pt x="2247" y="9380"/>
                  </a:lnTo>
                  <a:lnTo>
                    <a:pt x="2227" y="9617"/>
                  </a:lnTo>
                  <a:lnTo>
                    <a:pt x="2227" y="18839"/>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425" y="1045"/>
                  </a:lnTo>
                  <a:lnTo>
                    <a:pt x="14208" y="1025"/>
                  </a:lnTo>
                  <a:lnTo>
                    <a:pt x="14208" y="1025"/>
                  </a:lnTo>
                  <a:lnTo>
                    <a:pt x="14129" y="1025"/>
                  </a:lnTo>
                  <a:lnTo>
                    <a:pt x="14031" y="1065"/>
                  </a:lnTo>
                  <a:lnTo>
                    <a:pt x="13834" y="1124"/>
                  </a:lnTo>
                  <a:lnTo>
                    <a:pt x="13834" y="1124"/>
                  </a:lnTo>
                  <a:lnTo>
                    <a:pt x="13617" y="1183"/>
                  </a:lnTo>
                  <a:lnTo>
                    <a:pt x="13380" y="1203"/>
                  </a:lnTo>
                  <a:lnTo>
                    <a:pt x="13380" y="1203"/>
                  </a:lnTo>
                  <a:lnTo>
                    <a:pt x="13164" y="1222"/>
                  </a:lnTo>
                  <a:lnTo>
                    <a:pt x="12947" y="1222"/>
                  </a:lnTo>
                  <a:lnTo>
                    <a:pt x="12494" y="1203"/>
                  </a:lnTo>
                  <a:lnTo>
                    <a:pt x="12494" y="1203"/>
                  </a:lnTo>
                  <a:lnTo>
                    <a:pt x="12080" y="1143"/>
                  </a:lnTo>
                  <a:lnTo>
                    <a:pt x="11646" y="1065"/>
                  </a:lnTo>
                  <a:lnTo>
                    <a:pt x="11232" y="946"/>
                  </a:lnTo>
                  <a:lnTo>
                    <a:pt x="10819" y="828"/>
                  </a:lnTo>
                  <a:lnTo>
                    <a:pt x="10819" y="828"/>
                  </a:lnTo>
                  <a:lnTo>
                    <a:pt x="10405" y="710"/>
                  </a:lnTo>
                  <a:lnTo>
                    <a:pt x="9971" y="552"/>
                  </a:lnTo>
                  <a:lnTo>
                    <a:pt x="9104" y="2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450723" y="1274910"/>
              <a:ext cx="19901" cy="18462"/>
            </a:xfrm>
            <a:custGeom>
              <a:avLst/>
              <a:gdLst/>
              <a:ahLst/>
              <a:cxnLst/>
              <a:rect l="l" t="t" r="r" b="b"/>
              <a:pathLst>
                <a:path w="553" h="513" extrusionOk="0">
                  <a:moveTo>
                    <a:pt x="553" y="0"/>
                  </a:moveTo>
                  <a:lnTo>
                    <a:pt x="277" y="256"/>
                  </a:lnTo>
                  <a:lnTo>
                    <a:pt x="1" y="513"/>
                  </a:lnTo>
                  <a:lnTo>
                    <a:pt x="277" y="276"/>
                  </a:lnTo>
                  <a:lnTo>
                    <a:pt x="553" y="0"/>
                  </a:lnTo>
                  <a:close/>
                </a:path>
              </a:pathLst>
            </a:custGeom>
            <a:solidFill>
              <a:srgbClr val="C39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390443" y="1164967"/>
              <a:ext cx="126280" cy="158201"/>
            </a:xfrm>
            <a:custGeom>
              <a:avLst/>
              <a:gdLst/>
              <a:ahLst/>
              <a:cxnLst/>
              <a:rect l="l" t="t" r="r" b="b"/>
              <a:pathLst>
                <a:path w="3509" h="4396" fill="none" extrusionOk="0">
                  <a:moveTo>
                    <a:pt x="3508" y="1"/>
                  </a:moveTo>
                  <a:lnTo>
                    <a:pt x="3508" y="1"/>
                  </a:lnTo>
                  <a:lnTo>
                    <a:pt x="3469" y="375"/>
                  </a:lnTo>
                  <a:lnTo>
                    <a:pt x="3410" y="769"/>
                  </a:lnTo>
                  <a:lnTo>
                    <a:pt x="3311" y="1144"/>
                  </a:lnTo>
                  <a:lnTo>
                    <a:pt x="3193" y="1498"/>
                  </a:lnTo>
                  <a:lnTo>
                    <a:pt x="3055" y="1833"/>
                  </a:lnTo>
                  <a:lnTo>
                    <a:pt x="2878" y="2168"/>
                  </a:lnTo>
                  <a:lnTo>
                    <a:pt x="2681" y="2484"/>
                  </a:lnTo>
                  <a:lnTo>
                    <a:pt x="2464" y="2779"/>
                  </a:lnTo>
                  <a:lnTo>
                    <a:pt x="2228" y="3055"/>
                  </a:lnTo>
                  <a:lnTo>
                    <a:pt x="1952" y="3311"/>
                  </a:lnTo>
                  <a:lnTo>
                    <a:pt x="1676" y="3568"/>
                  </a:lnTo>
                  <a:lnTo>
                    <a:pt x="1380" y="3784"/>
                  </a:lnTo>
                  <a:lnTo>
                    <a:pt x="1045" y="3962"/>
                  </a:lnTo>
                  <a:lnTo>
                    <a:pt x="710" y="4139"/>
                  </a:lnTo>
                  <a:lnTo>
                    <a:pt x="355" y="4277"/>
                  </a:lnTo>
                  <a:lnTo>
                    <a:pt x="1" y="4395"/>
                  </a:lnTo>
                  <a:lnTo>
                    <a:pt x="1" y="4395"/>
                  </a:lnTo>
                  <a:lnTo>
                    <a:pt x="1" y="4395"/>
                  </a:lnTo>
                  <a:lnTo>
                    <a:pt x="355" y="4277"/>
                  </a:lnTo>
                  <a:lnTo>
                    <a:pt x="710" y="4139"/>
                  </a:lnTo>
                  <a:lnTo>
                    <a:pt x="1045" y="3962"/>
                  </a:lnTo>
                  <a:lnTo>
                    <a:pt x="1380" y="3784"/>
                  </a:lnTo>
                  <a:lnTo>
                    <a:pt x="1676" y="3568"/>
                  </a:lnTo>
                  <a:lnTo>
                    <a:pt x="1952" y="3331"/>
                  </a:lnTo>
                  <a:lnTo>
                    <a:pt x="2228" y="3055"/>
                  </a:lnTo>
                  <a:lnTo>
                    <a:pt x="2464" y="2779"/>
                  </a:lnTo>
                  <a:lnTo>
                    <a:pt x="2681" y="2484"/>
                  </a:lnTo>
                  <a:lnTo>
                    <a:pt x="2878" y="2168"/>
                  </a:lnTo>
                  <a:lnTo>
                    <a:pt x="3055" y="1833"/>
                  </a:lnTo>
                  <a:lnTo>
                    <a:pt x="3193" y="1498"/>
                  </a:lnTo>
                  <a:lnTo>
                    <a:pt x="3311" y="1144"/>
                  </a:lnTo>
                  <a:lnTo>
                    <a:pt x="3410" y="769"/>
                  </a:lnTo>
                  <a:lnTo>
                    <a:pt x="3469" y="375"/>
                  </a:lnTo>
                  <a:lnTo>
                    <a:pt x="35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516688" y="1164283"/>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516688" y="116356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516688" y="116356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516688" y="1162844"/>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516688" y="1162160"/>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516688" y="1162160"/>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516688" y="1161440"/>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516688" y="1160721"/>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516688" y="1160720"/>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516688" y="116000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516688" y="1159317"/>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1516688" y="115931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1516688" y="115859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1516688" y="1157877"/>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1516688" y="1157877"/>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1516688" y="115719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1516688" y="115647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1516688" y="115647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1516688" y="115575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1516688" y="1155034"/>
              <a:ext cx="36" cy="756"/>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1516688" y="115503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1516688" y="115363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1515968" y="1152911"/>
              <a:ext cx="36" cy="36"/>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1515968" y="1151508"/>
              <a:ext cx="36"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1064934" y="1089825"/>
              <a:ext cx="451787" cy="341126"/>
            </a:xfrm>
            <a:custGeom>
              <a:avLst/>
              <a:gdLst/>
              <a:ahLst/>
              <a:cxnLst/>
              <a:rect l="l" t="t" r="r" b="b"/>
              <a:pathLst>
                <a:path w="12554" h="9479" extrusionOk="0">
                  <a:moveTo>
                    <a:pt x="671" y="0"/>
                  </a:moveTo>
                  <a:lnTo>
                    <a:pt x="1" y="39"/>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0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69"/>
                  </a:lnTo>
                  <a:lnTo>
                    <a:pt x="12553" y="2049"/>
                  </a:lnTo>
                  <a:lnTo>
                    <a:pt x="12553" y="2030"/>
                  </a:lnTo>
                  <a:lnTo>
                    <a:pt x="12553" y="2010"/>
                  </a:lnTo>
                  <a:lnTo>
                    <a:pt x="12553" y="1990"/>
                  </a:lnTo>
                  <a:lnTo>
                    <a:pt x="12553" y="1971"/>
                  </a:lnTo>
                  <a:lnTo>
                    <a:pt x="12553" y="1951"/>
                  </a:lnTo>
                  <a:lnTo>
                    <a:pt x="12553" y="1931"/>
                  </a:lnTo>
                  <a:lnTo>
                    <a:pt x="12553" y="1911"/>
                  </a:lnTo>
                  <a:lnTo>
                    <a:pt x="12553" y="1892"/>
                  </a:lnTo>
                  <a:lnTo>
                    <a:pt x="12553" y="1872"/>
                  </a:lnTo>
                  <a:lnTo>
                    <a:pt x="12553" y="1852"/>
                  </a:lnTo>
                  <a:lnTo>
                    <a:pt x="12553" y="1833"/>
                  </a:lnTo>
                  <a:lnTo>
                    <a:pt x="12553" y="1813"/>
                  </a:lnTo>
                  <a:lnTo>
                    <a:pt x="12553" y="1774"/>
                  </a:lnTo>
                  <a:lnTo>
                    <a:pt x="12534" y="1754"/>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1064934" y="1089825"/>
              <a:ext cx="451787" cy="341126"/>
            </a:xfrm>
            <a:custGeom>
              <a:avLst/>
              <a:gdLst/>
              <a:ahLst/>
              <a:cxnLst/>
              <a:rect l="l" t="t" r="r" b="b"/>
              <a:pathLst>
                <a:path w="12554" h="9479" fill="none" extrusionOk="0">
                  <a:moveTo>
                    <a:pt x="769" y="0"/>
                  </a:moveTo>
                  <a:lnTo>
                    <a:pt x="671" y="0"/>
                  </a:lnTo>
                  <a:lnTo>
                    <a:pt x="1" y="39"/>
                  </a:lnTo>
                  <a:lnTo>
                    <a:pt x="99" y="2306"/>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917" y="6365"/>
                  </a:lnTo>
                  <a:lnTo>
                    <a:pt x="2898" y="6601"/>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26" y="6601"/>
                  </a:lnTo>
                  <a:lnTo>
                    <a:pt x="9006" y="6483"/>
                  </a:lnTo>
                  <a:lnTo>
                    <a:pt x="9006" y="6483"/>
                  </a:lnTo>
                  <a:lnTo>
                    <a:pt x="9046" y="6483"/>
                  </a:lnTo>
                  <a:lnTo>
                    <a:pt x="904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89"/>
                  </a:lnTo>
                  <a:lnTo>
                    <a:pt x="12553" y="2089"/>
                  </a:lnTo>
                  <a:lnTo>
                    <a:pt x="12553" y="2089"/>
                  </a:lnTo>
                  <a:lnTo>
                    <a:pt x="12553" y="2069"/>
                  </a:lnTo>
                  <a:lnTo>
                    <a:pt x="12553" y="2069"/>
                  </a:lnTo>
                  <a:lnTo>
                    <a:pt x="12553" y="2069"/>
                  </a:lnTo>
                  <a:lnTo>
                    <a:pt x="12553" y="2069"/>
                  </a:lnTo>
                  <a:lnTo>
                    <a:pt x="12553" y="2049"/>
                  </a:lnTo>
                  <a:lnTo>
                    <a:pt x="12553" y="2049"/>
                  </a:lnTo>
                  <a:lnTo>
                    <a:pt x="12553" y="2049"/>
                  </a:lnTo>
                  <a:lnTo>
                    <a:pt x="12553" y="2049"/>
                  </a:lnTo>
                  <a:lnTo>
                    <a:pt x="12553" y="2049"/>
                  </a:lnTo>
                  <a:lnTo>
                    <a:pt x="12553" y="2049"/>
                  </a:lnTo>
                  <a:lnTo>
                    <a:pt x="12553" y="2049"/>
                  </a:lnTo>
                  <a:lnTo>
                    <a:pt x="12553" y="2049"/>
                  </a:lnTo>
                  <a:lnTo>
                    <a:pt x="12553" y="2030"/>
                  </a:lnTo>
                  <a:lnTo>
                    <a:pt x="12553" y="2030"/>
                  </a:lnTo>
                  <a:lnTo>
                    <a:pt x="12553" y="2030"/>
                  </a:lnTo>
                  <a:lnTo>
                    <a:pt x="12553" y="2030"/>
                  </a:lnTo>
                  <a:lnTo>
                    <a:pt x="12553" y="2010"/>
                  </a:lnTo>
                  <a:lnTo>
                    <a:pt x="12553" y="2010"/>
                  </a:lnTo>
                  <a:lnTo>
                    <a:pt x="12553" y="2010"/>
                  </a:lnTo>
                  <a:lnTo>
                    <a:pt x="12553" y="2010"/>
                  </a:lnTo>
                  <a:lnTo>
                    <a:pt x="12553" y="2010"/>
                  </a:lnTo>
                  <a:lnTo>
                    <a:pt x="12553" y="2010"/>
                  </a:lnTo>
                  <a:lnTo>
                    <a:pt x="12553" y="2010"/>
                  </a:lnTo>
                  <a:lnTo>
                    <a:pt x="12553" y="2010"/>
                  </a:lnTo>
                  <a:lnTo>
                    <a:pt x="12553" y="1990"/>
                  </a:lnTo>
                  <a:lnTo>
                    <a:pt x="12553" y="1990"/>
                  </a:lnTo>
                  <a:lnTo>
                    <a:pt x="12553" y="1990"/>
                  </a:lnTo>
                  <a:lnTo>
                    <a:pt x="12553" y="1990"/>
                  </a:lnTo>
                  <a:lnTo>
                    <a:pt x="12553" y="1971"/>
                  </a:lnTo>
                  <a:lnTo>
                    <a:pt x="12553" y="1971"/>
                  </a:lnTo>
                  <a:lnTo>
                    <a:pt x="12553" y="1971"/>
                  </a:lnTo>
                  <a:lnTo>
                    <a:pt x="12553" y="1971"/>
                  </a:lnTo>
                  <a:lnTo>
                    <a:pt x="12553" y="1971"/>
                  </a:lnTo>
                  <a:lnTo>
                    <a:pt x="12553" y="1971"/>
                  </a:lnTo>
                  <a:lnTo>
                    <a:pt x="12553" y="1951"/>
                  </a:lnTo>
                  <a:lnTo>
                    <a:pt x="12553" y="1951"/>
                  </a:lnTo>
                  <a:lnTo>
                    <a:pt x="12553" y="1951"/>
                  </a:lnTo>
                  <a:lnTo>
                    <a:pt x="12553" y="1951"/>
                  </a:lnTo>
                  <a:lnTo>
                    <a:pt x="12553" y="1951"/>
                  </a:lnTo>
                  <a:lnTo>
                    <a:pt x="12553" y="1951"/>
                  </a:lnTo>
                  <a:lnTo>
                    <a:pt x="12553" y="1931"/>
                  </a:lnTo>
                  <a:lnTo>
                    <a:pt x="12553" y="1931"/>
                  </a:lnTo>
                  <a:lnTo>
                    <a:pt x="12553" y="1931"/>
                  </a:lnTo>
                  <a:lnTo>
                    <a:pt x="12553" y="1931"/>
                  </a:lnTo>
                  <a:lnTo>
                    <a:pt x="12553" y="1931"/>
                  </a:lnTo>
                  <a:lnTo>
                    <a:pt x="12553" y="1931"/>
                  </a:lnTo>
                  <a:lnTo>
                    <a:pt x="12553" y="1911"/>
                  </a:lnTo>
                  <a:lnTo>
                    <a:pt x="12553" y="1911"/>
                  </a:lnTo>
                  <a:lnTo>
                    <a:pt x="12553" y="1911"/>
                  </a:lnTo>
                  <a:lnTo>
                    <a:pt x="12553" y="1911"/>
                  </a:lnTo>
                  <a:lnTo>
                    <a:pt x="12553" y="1911"/>
                  </a:lnTo>
                  <a:lnTo>
                    <a:pt x="12553" y="1911"/>
                  </a:lnTo>
                  <a:lnTo>
                    <a:pt x="12553" y="1892"/>
                  </a:lnTo>
                  <a:lnTo>
                    <a:pt x="12553" y="1892"/>
                  </a:lnTo>
                  <a:lnTo>
                    <a:pt x="12553" y="1892"/>
                  </a:lnTo>
                  <a:lnTo>
                    <a:pt x="12553" y="1892"/>
                  </a:lnTo>
                  <a:lnTo>
                    <a:pt x="12553" y="1892"/>
                  </a:lnTo>
                  <a:lnTo>
                    <a:pt x="12553" y="1892"/>
                  </a:lnTo>
                  <a:lnTo>
                    <a:pt x="12553" y="1872"/>
                  </a:lnTo>
                  <a:lnTo>
                    <a:pt x="12553" y="1872"/>
                  </a:lnTo>
                  <a:lnTo>
                    <a:pt x="12553" y="1872"/>
                  </a:lnTo>
                  <a:lnTo>
                    <a:pt x="12553" y="1872"/>
                  </a:lnTo>
                  <a:lnTo>
                    <a:pt x="12553" y="1872"/>
                  </a:lnTo>
                  <a:lnTo>
                    <a:pt x="12553" y="1872"/>
                  </a:lnTo>
                  <a:lnTo>
                    <a:pt x="12553" y="1852"/>
                  </a:lnTo>
                  <a:lnTo>
                    <a:pt x="12553" y="1852"/>
                  </a:lnTo>
                  <a:lnTo>
                    <a:pt x="12553" y="1852"/>
                  </a:lnTo>
                  <a:lnTo>
                    <a:pt x="12553" y="1852"/>
                  </a:lnTo>
                  <a:lnTo>
                    <a:pt x="12553" y="1852"/>
                  </a:lnTo>
                  <a:lnTo>
                    <a:pt x="12553" y="1852"/>
                  </a:lnTo>
                  <a:lnTo>
                    <a:pt x="12553" y="1833"/>
                  </a:lnTo>
                  <a:lnTo>
                    <a:pt x="12553" y="1833"/>
                  </a:lnTo>
                  <a:lnTo>
                    <a:pt x="12553" y="1833"/>
                  </a:lnTo>
                  <a:lnTo>
                    <a:pt x="12553" y="1833"/>
                  </a:lnTo>
                  <a:lnTo>
                    <a:pt x="12553" y="1833"/>
                  </a:lnTo>
                  <a:lnTo>
                    <a:pt x="12553" y="1833"/>
                  </a:lnTo>
                  <a:lnTo>
                    <a:pt x="12553" y="1813"/>
                  </a:lnTo>
                  <a:lnTo>
                    <a:pt x="12553" y="1813"/>
                  </a:lnTo>
                  <a:lnTo>
                    <a:pt x="12553" y="1813"/>
                  </a:lnTo>
                  <a:lnTo>
                    <a:pt x="12553" y="1813"/>
                  </a:lnTo>
                  <a:lnTo>
                    <a:pt x="12553" y="1813"/>
                  </a:lnTo>
                  <a:lnTo>
                    <a:pt x="12553" y="1813"/>
                  </a:lnTo>
                  <a:lnTo>
                    <a:pt x="12553" y="1774"/>
                  </a:lnTo>
                  <a:lnTo>
                    <a:pt x="12553" y="1774"/>
                  </a:lnTo>
                  <a:lnTo>
                    <a:pt x="12553" y="1774"/>
                  </a:lnTo>
                  <a:lnTo>
                    <a:pt x="12553" y="1774"/>
                  </a:lnTo>
                  <a:lnTo>
                    <a:pt x="12534" y="1754"/>
                  </a:lnTo>
                  <a:lnTo>
                    <a:pt x="12534" y="1754"/>
                  </a:lnTo>
                  <a:lnTo>
                    <a:pt x="12534" y="1754"/>
                  </a:lnTo>
                  <a:lnTo>
                    <a:pt x="12534" y="1754"/>
                  </a:lnTo>
                  <a:lnTo>
                    <a:pt x="12534" y="1714"/>
                  </a:lnTo>
                  <a:lnTo>
                    <a:pt x="12534" y="1714"/>
                  </a:lnTo>
                  <a:lnTo>
                    <a:pt x="12534" y="1714"/>
                  </a:lnTo>
                  <a:lnTo>
                    <a:pt x="12534" y="1714"/>
                  </a:lnTo>
                  <a:lnTo>
                    <a:pt x="12534" y="1695"/>
                  </a:lnTo>
                  <a:lnTo>
                    <a:pt x="12534" y="1695"/>
                  </a:lnTo>
                  <a:lnTo>
                    <a:pt x="12534" y="1439"/>
                  </a:lnTo>
                  <a:lnTo>
                    <a:pt x="12534" y="1439"/>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479" y="6207"/>
                  </a:lnTo>
                  <a:lnTo>
                    <a:pt x="5262"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1165664" y="844424"/>
              <a:ext cx="125524" cy="55349"/>
            </a:xfrm>
            <a:custGeom>
              <a:avLst/>
              <a:gdLst/>
              <a:ahLst/>
              <a:cxnLst/>
              <a:rect l="l" t="t" r="r" b="b"/>
              <a:pathLst>
                <a:path w="3488" h="1538" extrusionOk="0">
                  <a:moveTo>
                    <a:pt x="1872" y="1"/>
                  </a:moveTo>
                  <a:lnTo>
                    <a:pt x="1577" y="40"/>
                  </a:lnTo>
                  <a:lnTo>
                    <a:pt x="1301" y="99"/>
                  </a:lnTo>
                  <a:lnTo>
                    <a:pt x="1044" y="178"/>
                  </a:lnTo>
                  <a:lnTo>
                    <a:pt x="808" y="277"/>
                  </a:lnTo>
                  <a:lnTo>
                    <a:pt x="591" y="395"/>
                  </a:lnTo>
                  <a:lnTo>
                    <a:pt x="434" y="513"/>
                  </a:lnTo>
                  <a:lnTo>
                    <a:pt x="276" y="631"/>
                  </a:lnTo>
                  <a:lnTo>
                    <a:pt x="158" y="769"/>
                  </a:lnTo>
                  <a:lnTo>
                    <a:pt x="79" y="888"/>
                  </a:lnTo>
                  <a:lnTo>
                    <a:pt x="40" y="1026"/>
                  </a:lnTo>
                  <a:lnTo>
                    <a:pt x="0" y="1124"/>
                  </a:lnTo>
                  <a:lnTo>
                    <a:pt x="0" y="1223"/>
                  </a:lnTo>
                  <a:lnTo>
                    <a:pt x="20" y="1321"/>
                  </a:lnTo>
                  <a:lnTo>
                    <a:pt x="59" y="1380"/>
                  </a:lnTo>
                  <a:lnTo>
                    <a:pt x="99" y="1459"/>
                  </a:lnTo>
                  <a:lnTo>
                    <a:pt x="177" y="1499"/>
                  </a:lnTo>
                  <a:lnTo>
                    <a:pt x="256" y="1518"/>
                  </a:lnTo>
                  <a:lnTo>
                    <a:pt x="434" y="1538"/>
                  </a:lnTo>
                  <a:lnTo>
                    <a:pt x="611" y="1538"/>
                  </a:lnTo>
                  <a:lnTo>
                    <a:pt x="1025" y="1459"/>
                  </a:lnTo>
                  <a:lnTo>
                    <a:pt x="1419" y="1380"/>
                  </a:lnTo>
                  <a:lnTo>
                    <a:pt x="1793" y="1321"/>
                  </a:lnTo>
                  <a:lnTo>
                    <a:pt x="2582" y="1223"/>
                  </a:lnTo>
                  <a:lnTo>
                    <a:pt x="2976" y="1164"/>
                  </a:lnTo>
                  <a:lnTo>
                    <a:pt x="3173" y="1124"/>
                  </a:lnTo>
                  <a:lnTo>
                    <a:pt x="3330" y="1045"/>
                  </a:lnTo>
                  <a:lnTo>
                    <a:pt x="3389" y="986"/>
                  </a:lnTo>
                  <a:lnTo>
                    <a:pt x="3449" y="927"/>
                  </a:lnTo>
                  <a:lnTo>
                    <a:pt x="3468" y="868"/>
                  </a:lnTo>
                  <a:lnTo>
                    <a:pt x="3488" y="789"/>
                  </a:lnTo>
                  <a:lnTo>
                    <a:pt x="3468" y="691"/>
                  </a:lnTo>
                  <a:lnTo>
                    <a:pt x="3429" y="592"/>
                  </a:lnTo>
                  <a:lnTo>
                    <a:pt x="3370" y="494"/>
                  </a:lnTo>
                  <a:lnTo>
                    <a:pt x="3271" y="395"/>
                  </a:lnTo>
                  <a:lnTo>
                    <a:pt x="3153" y="316"/>
                  </a:lnTo>
                  <a:lnTo>
                    <a:pt x="3015" y="218"/>
                  </a:lnTo>
                  <a:lnTo>
                    <a:pt x="2818" y="139"/>
                  </a:lnTo>
                  <a:lnTo>
                    <a:pt x="2621" y="80"/>
                  </a:lnTo>
                  <a:lnTo>
                    <a:pt x="2384" y="21"/>
                  </a:lnTo>
                  <a:lnTo>
                    <a:pt x="2128"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1390443" y="809696"/>
              <a:ext cx="97922" cy="41170"/>
            </a:xfrm>
            <a:custGeom>
              <a:avLst/>
              <a:gdLst/>
              <a:ahLst/>
              <a:cxnLst/>
              <a:rect l="l" t="t" r="r" b="b"/>
              <a:pathLst>
                <a:path w="2721" h="1144" extrusionOk="0">
                  <a:moveTo>
                    <a:pt x="1518" y="0"/>
                  </a:moveTo>
                  <a:lnTo>
                    <a:pt x="1301" y="20"/>
                  </a:lnTo>
                  <a:lnTo>
                    <a:pt x="1085" y="59"/>
                  </a:lnTo>
                  <a:lnTo>
                    <a:pt x="868" y="99"/>
                  </a:lnTo>
                  <a:lnTo>
                    <a:pt x="690" y="178"/>
                  </a:lnTo>
                  <a:lnTo>
                    <a:pt x="513" y="256"/>
                  </a:lnTo>
                  <a:lnTo>
                    <a:pt x="375" y="335"/>
                  </a:lnTo>
                  <a:lnTo>
                    <a:pt x="257" y="434"/>
                  </a:lnTo>
                  <a:lnTo>
                    <a:pt x="158" y="532"/>
                  </a:lnTo>
                  <a:lnTo>
                    <a:pt x="80" y="631"/>
                  </a:lnTo>
                  <a:lnTo>
                    <a:pt x="40" y="710"/>
                  </a:lnTo>
                  <a:lnTo>
                    <a:pt x="1" y="808"/>
                  </a:lnTo>
                  <a:lnTo>
                    <a:pt x="1" y="887"/>
                  </a:lnTo>
                  <a:lnTo>
                    <a:pt x="1" y="946"/>
                  </a:lnTo>
                  <a:lnTo>
                    <a:pt x="20" y="1005"/>
                  </a:lnTo>
                  <a:lnTo>
                    <a:pt x="60" y="1064"/>
                  </a:lnTo>
                  <a:lnTo>
                    <a:pt x="119" y="1104"/>
                  </a:lnTo>
                  <a:lnTo>
                    <a:pt x="178" y="1124"/>
                  </a:lnTo>
                  <a:lnTo>
                    <a:pt x="316" y="1143"/>
                  </a:lnTo>
                  <a:lnTo>
                    <a:pt x="454" y="1143"/>
                  </a:lnTo>
                  <a:lnTo>
                    <a:pt x="769" y="1104"/>
                  </a:lnTo>
                  <a:lnTo>
                    <a:pt x="1380" y="1025"/>
                  </a:lnTo>
                  <a:lnTo>
                    <a:pt x="1991" y="986"/>
                  </a:lnTo>
                  <a:lnTo>
                    <a:pt x="2306" y="966"/>
                  </a:lnTo>
                  <a:lnTo>
                    <a:pt x="2464" y="946"/>
                  </a:lnTo>
                  <a:lnTo>
                    <a:pt x="2582" y="887"/>
                  </a:lnTo>
                  <a:lnTo>
                    <a:pt x="2641" y="848"/>
                  </a:lnTo>
                  <a:lnTo>
                    <a:pt x="2681" y="808"/>
                  </a:lnTo>
                  <a:lnTo>
                    <a:pt x="2720" y="749"/>
                  </a:lnTo>
                  <a:lnTo>
                    <a:pt x="2720" y="690"/>
                  </a:lnTo>
                  <a:lnTo>
                    <a:pt x="2720" y="611"/>
                  </a:lnTo>
                  <a:lnTo>
                    <a:pt x="2700" y="552"/>
                  </a:lnTo>
                  <a:lnTo>
                    <a:pt x="2661" y="473"/>
                  </a:lnTo>
                  <a:lnTo>
                    <a:pt x="2602" y="375"/>
                  </a:lnTo>
                  <a:lnTo>
                    <a:pt x="2503" y="296"/>
                  </a:lnTo>
                  <a:lnTo>
                    <a:pt x="2405" y="237"/>
                  </a:lnTo>
                  <a:lnTo>
                    <a:pt x="2267" y="158"/>
                  </a:lnTo>
                  <a:lnTo>
                    <a:pt x="2109" y="99"/>
                  </a:lnTo>
                  <a:lnTo>
                    <a:pt x="1932" y="59"/>
                  </a:lnTo>
                  <a:lnTo>
                    <a:pt x="1735" y="20"/>
                  </a:lnTo>
                  <a:lnTo>
                    <a:pt x="1518"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28766" y="975636"/>
              <a:ext cx="40486" cy="67405"/>
            </a:xfrm>
            <a:custGeom>
              <a:avLst/>
              <a:gdLst/>
              <a:ahLst/>
              <a:cxnLst/>
              <a:rect l="l" t="t" r="r" b="b"/>
              <a:pathLst>
                <a:path w="1125" h="1873" extrusionOk="0">
                  <a:moveTo>
                    <a:pt x="277" y="0"/>
                  </a:moveTo>
                  <a:lnTo>
                    <a:pt x="198" y="20"/>
                  </a:lnTo>
                  <a:lnTo>
                    <a:pt x="159" y="79"/>
                  </a:lnTo>
                  <a:lnTo>
                    <a:pt x="119" y="119"/>
                  </a:lnTo>
                  <a:lnTo>
                    <a:pt x="119" y="197"/>
                  </a:lnTo>
                  <a:lnTo>
                    <a:pt x="139" y="257"/>
                  </a:lnTo>
                  <a:lnTo>
                    <a:pt x="651" y="1262"/>
                  </a:lnTo>
                  <a:lnTo>
                    <a:pt x="99" y="1537"/>
                  </a:lnTo>
                  <a:lnTo>
                    <a:pt x="40" y="1597"/>
                  </a:lnTo>
                  <a:lnTo>
                    <a:pt x="1" y="1656"/>
                  </a:lnTo>
                  <a:lnTo>
                    <a:pt x="1" y="1715"/>
                  </a:lnTo>
                  <a:lnTo>
                    <a:pt x="21" y="1774"/>
                  </a:lnTo>
                  <a:lnTo>
                    <a:pt x="40" y="1813"/>
                  </a:lnTo>
                  <a:lnTo>
                    <a:pt x="80" y="1853"/>
                  </a:lnTo>
                  <a:lnTo>
                    <a:pt x="119" y="1872"/>
                  </a:lnTo>
                  <a:lnTo>
                    <a:pt x="178" y="1872"/>
                  </a:lnTo>
                  <a:lnTo>
                    <a:pt x="257" y="1853"/>
                  </a:lnTo>
                  <a:lnTo>
                    <a:pt x="1124" y="1400"/>
                  </a:lnTo>
                  <a:lnTo>
                    <a:pt x="434" y="99"/>
                  </a:lnTo>
                  <a:lnTo>
                    <a:pt x="395" y="40"/>
                  </a:lnTo>
                  <a:lnTo>
                    <a:pt x="336" y="20"/>
                  </a:lnTo>
                  <a:lnTo>
                    <a:pt x="277"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415994" y="935221"/>
              <a:ext cx="31921" cy="31921"/>
            </a:xfrm>
            <a:custGeom>
              <a:avLst/>
              <a:gdLst/>
              <a:ahLst/>
              <a:cxnLst/>
              <a:rect l="l" t="t" r="r" b="b"/>
              <a:pathLst>
                <a:path w="887" h="887" extrusionOk="0">
                  <a:moveTo>
                    <a:pt x="375" y="0"/>
                  </a:moveTo>
                  <a:lnTo>
                    <a:pt x="296" y="20"/>
                  </a:lnTo>
                  <a:lnTo>
                    <a:pt x="217" y="59"/>
                  </a:lnTo>
                  <a:lnTo>
                    <a:pt x="138" y="99"/>
                  </a:lnTo>
                  <a:lnTo>
                    <a:pt x="79" y="178"/>
                  </a:lnTo>
                  <a:lnTo>
                    <a:pt x="40" y="237"/>
                  </a:lnTo>
                  <a:lnTo>
                    <a:pt x="0" y="335"/>
                  </a:lnTo>
                  <a:lnTo>
                    <a:pt x="0" y="414"/>
                  </a:lnTo>
                  <a:lnTo>
                    <a:pt x="0" y="513"/>
                  </a:lnTo>
                  <a:lnTo>
                    <a:pt x="20" y="591"/>
                  </a:lnTo>
                  <a:lnTo>
                    <a:pt x="59" y="670"/>
                  </a:lnTo>
                  <a:lnTo>
                    <a:pt x="99" y="729"/>
                  </a:lnTo>
                  <a:lnTo>
                    <a:pt x="178" y="788"/>
                  </a:lnTo>
                  <a:lnTo>
                    <a:pt x="237" y="848"/>
                  </a:lnTo>
                  <a:lnTo>
                    <a:pt x="335" y="867"/>
                  </a:lnTo>
                  <a:lnTo>
                    <a:pt x="414" y="887"/>
                  </a:lnTo>
                  <a:lnTo>
                    <a:pt x="513" y="867"/>
                  </a:lnTo>
                  <a:lnTo>
                    <a:pt x="591" y="848"/>
                  </a:lnTo>
                  <a:lnTo>
                    <a:pt x="670" y="828"/>
                  </a:lnTo>
                  <a:lnTo>
                    <a:pt x="729" y="769"/>
                  </a:lnTo>
                  <a:lnTo>
                    <a:pt x="788" y="710"/>
                  </a:lnTo>
                  <a:lnTo>
                    <a:pt x="848" y="631"/>
                  </a:lnTo>
                  <a:lnTo>
                    <a:pt x="867" y="532"/>
                  </a:lnTo>
                  <a:lnTo>
                    <a:pt x="887" y="453"/>
                  </a:lnTo>
                  <a:lnTo>
                    <a:pt x="867" y="375"/>
                  </a:lnTo>
                  <a:lnTo>
                    <a:pt x="848" y="296"/>
                  </a:lnTo>
                  <a:lnTo>
                    <a:pt x="828" y="217"/>
                  </a:lnTo>
                  <a:lnTo>
                    <a:pt x="769" y="138"/>
                  </a:lnTo>
                  <a:lnTo>
                    <a:pt x="710" y="79"/>
                  </a:lnTo>
                  <a:lnTo>
                    <a:pt x="631" y="40"/>
                  </a:lnTo>
                  <a:lnTo>
                    <a:pt x="532"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242965" y="942995"/>
              <a:ext cx="31921" cy="31957"/>
            </a:xfrm>
            <a:custGeom>
              <a:avLst/>
              <a:gdLst/>
              <a:ahLst/>
              <a:cxnLst/>
              <a:rect l="l" t="t" r="r" b="b"/>
              <a:pathLst>
                <a:path w="887" h="888" extrusionOk="0">
                  <a:moveTo>
                    <a:pt x="374" y="1"/>
                  </a:moveTo>
                  <a:lnTo>
                    <a:pt x="296" y="21"/>
                  </a:lnTo>
                  <a:lnTo>
                    <a:pt x="217" y="60"/>
                  </a:lnTo>
                  <a:lnTo>
                    <a:pt x="138" y="119"/>
                  </a:lnTo>
                  <a:lnTo>
                    <a:pt x="79" y="178"/>
                  </a:lnTo>
                  <a:lnTo>
                    <a:pt x="39" y="257"/>
                  </a:lnTo>
                  <a:lnTo>
                    <a:pt x="0" y="336"/>
                  </a:lnTo>
                  <a:lnTo>
                    <a:pt x="0" y="434"/>
                  </a:lnTo>
                  <a:lnTo>
                    <a:pt x="0" y="513"/>
                  </a:lnTo>
                  <a:lnTo>
                    <a:pt x="20" y="592"/>
                  </a:lnTo>
                  <a:lnTo>
                    <a:pt x="59" y="671"/>
                  </a:lnTo>
                  <a:lnTo>
                    <a:pt x="118" y="750"/>
                  </a:lnTo>
                  <a:lnTo>
                    <a:pt x="177" y="809"/>
                  </a:lnTo>
                  <a:lnTo>
                    <a:pt x="256" y="848"/>
                  </a:lnTo>
                  <a:lnTo>
                    <a:pt x="335" y="888"/>
                  </a:lnTo>
                  <a:lnTo>
                    <a:pt x="512" y="888"/>
                  </a:lnTo>
                  <a:lnTo>
                    <a:pt x="591" y="868"/>
                  </a:lnTo>
                  <a:lnTo>
                    <a:pt x="670" y="829"/>
                  </a:lnTo>
                  <a:lnTo>
                    <a:pt x="729" y="789"/>
                  </a:lnTo>
                  <a:lnTo>
                    <a:pt x="788" y="710"/>
                  </a:lnTo>
                  <a:lnTo>
                    <a:pt x="847" y="632"/>
                  </a:lnTo>
                  <a:lnTo>
                    <a:pt x="867" y="553"/>
                  </a:lnTo>
                  <a:lnTo>
                    <a:pt x="887" y="474"/>
                  </a:lnTo>
                  <a:lnTo>
                    <a:pt x="887" y="375"/>
                  </a:lnTo>
                  <a:lnTo>
                    <a:pt x="867" y="297"/>
                  </a:lnTo>
                  <a:lnTo>
                    <a:pt x="828" y="218"/>
                  </a:lnTo>
                  <a:lnTo>
                    <a:pt x="769" y="159"/>
                  </a:lnTo>
                  <a:lnTo>
                    <a:pt x="709" y="99"/>
                  </a:lnTo>
                  <a:lnTo>
                    <a:pt x="631" y="40"/>
                  </a:lnTo>
                  <a:lnTo>
                    <a:pt x="552" y="21"/>
                  </a:lnTo>
                  <a:lnTo>
                    <a:pt x="45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416678" y="959333"/>
              <a:ext cx="36923" cy="15619"/>
            </a:xfrm>
            <a:custGeom>
              <a:avLst/>
              <a:gdLst/>
              <a:ahLst/>
              <a:cxnLst/>
              <a:rect l="l" t="t" r="r" b="b"/>
              <a:pathLst>
                <a:path w="1026" h="434" extrusionOk="0">
                  <a:moveTo>
                    <a:pt x="494" y="0"/>
                  </a:moveTo>
                  <a:lnTo>
                    <a:pt x="375" y="20"/>
                  </a:lnTo>
                  <a:lnTo>
                    <a:pt x="257" y="59"/>
                  </a:lnTo>
                  <a:lnTo>
                    <a:pt x="159" y="99"/>
                  </a:lnTo>
                  <a:lnTo>
                    <a:pt x="80" y="158"/>
                  </a:lnTo>
                  <a:lnTo>
                    <a:pt x="21" y="217"/>
                  </a:lnTo>
                  <a:lnTo>
                    <a:pt x="1" y="256"/>
                  </a:lnTo>
                  <a:lnTo>
                    <a:pt x="1" y="315"/>
                  </a:lnTo>
                  <a:lnTo>
                    <a:pt x="21" y="355"/>
                  </a:lnTo>
                  <a:lnTo>
                    <a:pt x="40" y="394"/>
                  </a:lnTo>
                  <a:lnTo>
                    <a:pt x="80" y="414"/>
                  </a:lnTo>
                  <a:lnTo>
                    <a:pt x="139" y="434"/>
                  </a:lnTo>
                  <a:lnTo>
                    <a:pt x="178" y="414"/>
                  </a:lnTo>
                  <a:lnTo>
                    <a:pt x="237" y="375"/>
                  </a:lnTo>
                  <a:lnTo>
                    <a:pt x="277" y="335"/>
                  </a:lnTo>
                  <a:lnTo>
                    <a:pt x="336" y="315"/>
                  </a:lnTo>
                  <a:lnTo>
                    <a:pt x="395" y="276"/>
                  </a:lnTo>
                  <a:lnTo>
                    <a:pt x="572" y="276"/>
                  </a:lnTo>
                  <a:lnTo>
                    <a:pt x="691" y="315"/>
                  </a:lnTo>
                  <a:lnTo>
                    <a:pt x="829" y="375"/>
                  </a:lnTo>
                  <a:lnTo>
                    <a:pt x="888" y="394"/>
                  </a:lnTo>
                  <a:lnTo>
                    <a:pt x="927" y="394"/>
                  </a:lnTo>
                  <a:lnTo>
                    <a:pt x="986" y="375"/>
                  </a:lnTo>
                  <a:lnTo>
                    <a:pt x="1006" y="335"/>
                  </a:lnTo>
                  <a:lnTo>
                    <a:pt x="1026" y="296"/>
                  </a:lnTo>
                  <a:lnTo>
                    <a:pt x="1026" y="237"/>
                  </a:lnTo>
                  <a:lnTo>
                    <a:pt x="1006" y="197"/>
                  </a:lnTo>
                  <a:lnTo>
                    <a:pt x="966" y="158"/>
                  </a:lnTo>
                  <a:lnTo>
                    <a:pt x="809" y="79"/>
                  </a:lnTo>
                  <a:lnTo>
                    <a:pt x="651" y="20"/>
                  </a:lnTo>
                  <a:lnTo>
                    <a:pt x="494"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241526" y="967826"/>
              <a:ext cx="38327" cy="15655"/>
            </a:xfrm>
            <a:custGeom>
              <a:avLst/>
              <a:gdLst/>
              <a:ahLst/>
              <a:cxnLst/>
              <a:rect l="l" t="t" r="r" b="b"/>
              <a:pathLst>
                <a:path w="1065" h="435" extrusionOk="0">
                  <a:moveTo>
                    <a:pt x="513" y="1"/>
                  </a:moveTo>
                  <a:lnTo>
                    <a:pt x="375" y="20"/>
                  </a:lnTo>
                  <a:lnTo>
                    <a:pt x="257" y="60"/>
                  </a:lnTo>
                  <a:lnTo>
                    <a:pt x="158" y="99"/>
                  </a:lnTo>
                  <a:lnTo>
                    <a:pt x="79" y="158"/>
                  </a:lnTo>
                  <a:lnTo>
                    <a:pt x="20" y="217"/>
                  </a:lnTo>
                  <a:lnTo>
                    <a:pt x="1" y="257"/>
                  </a:lnTo>
                  <a:lnTo>
                    <a:pt x="1" y="316"/>
                  </a:lnTo>
                  <a:lnTo>
                    <a:pt x="1" y="355"/>
                  </a:lnTo>
                  <a:lnTo>
                    <a:pt x="40" y="395"/>
                  </a:lnTo>
                  <a:lnTo>
                    <a:pt x="79" y="434"/>
                  </a:lnTo>
                  <a:lnTo>
                    <a:pt x="119" y="434"/>
                  </a:lnTo>
                  <a:lnTo>
                    <a:pt x="178" y="414"/>
                  </a:lnTo>
                  <a:lnTo>
                    <a:pt x="217" y="395"/>
                  </a:lnTo>
                  <a:lnTo>
                    <a:pt x="276" y="336"/>
                  </a:lnTo>
                  <a:lnTo>
                    <a:pt x="336" y="296"/>
                  </a:lnTo>
                  <a:lnTo>
                    <a:pt x="414" y="277"/>
                  </a:lnTo>
                  <a:lnTo>
                    <a:pt x="493" y="257"/>
                  </a:lnTo>
                  <a:lnTo>
                    <a:pt x="611" y="277"/>
                  </a:lnTo>
                  <a:lnTo>
                    <a:pt x="730" y="316"/>
                  </a:lnTo>
                  <a:lnTo>
                    <a:pt x="868" y="375"/>
                  </a:lnTo>
                  <a:lnTo>
                    <a:pt x="927" y="395"/>
                  </a:lnTo>
                  <a:lnTo>
                    <a:pt x="966" y="395"/>
                  </a:lnTo>
                  <a:lnTo>
                    <a:pt x="1025" y="375"/>
                  </a:lnTo>
                  <a:lnTo>
                    <a:pt x="1045" y="336"/>
                  </a:lnTo>
                  <a:lnTo>
                    <a:pt x="1065" y="296"/>
                  </a:lnTo>
                  <a:lnTo>
                    <a:pt x="1065" y="257"/>
                  </a:lnTo>
                  <a:lnTo>
                    <a:pt x="1045" y="198"/>
                  </a:lnTo>
                  <a:lnTo>
                    <a:pt x="1006" y="158"/>
                  </a:lnTo>
                  <a:lnTo>
                    <a:pt x="828" y="79"/>
                  </a:lnTo>
                  <a:lnTo>
                    <a:pt x="671" y="20"/>
                  </a:lnTo>
                  <a:lnTo>
                    <a:pt x="513"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342220" y="1189079"/>
              <a:ext cx="52542" cy="21305"/>
            </a:xfrm>
            <a:custGeom>
              <a:avLst/>
              <a:gdLst/>
              <a:ahLst/>
              <a:cxnLst/>
              <a:rect l="l" t="t" r="r" b="b"/>
              <a:pathLst>
                <a:path w="1460" h="592" extrusionOk="0">
                  <a:moveTo>
                    <a:pt x="553" y="1"/>
                  </a:moveTo>
                  <a:lnTo>
                    <a:pt x="375" y="21"/>
                  </a:lnTo>
                  <a:lnTo>
                    <a:pt x="237" y="60"/>
                  </a:lnTo>
                  <a:lnTo>
                    <a:pt x="99" y="119"/>
                  </a:lnTo>
                  <a:lnTo>
                    <a:pt x="40" y="158"/>
                  </a:lnTo>
                  <a:lnTo>
                    <a:pt x="1" y="218"/>
                  </a:lnTo>
                  <a:lnTo>
                    <a:pt x="1" y="296"/>
                  </a:lnTo>
                  <a:lnTo>
                    <a:pt x="20" y="356"/>
                  </a:lnTo>
                  <a:lnTo>
                    <a:pt x="60" y="415"/>
                  </a:lnTo>
                  <a:lnTo>
                    <a:pt x="119" y="434"/>
                  </a:lnTo>
                  <a:lnTo>
                    <a:pt x="198" y="454"/>
                  </a:lnTo>
                  <a:lnTo>
                    <a:pt x="257" y="434"/>
                  </a:lnTo>
                  <a:lnTo>
                    <a:pt x="336" y="395"/>
                  </a:lnTo>
                  <a:lnTo>
                    <a:pt x="434" y="375"/>
                  </a:lnTo>
                  <a:lnTo>
                    <a:pt x="572" y="336"/>
                  </a:lnTo>
                  <a:lnTo>
                    <a:pt x="710" y="336"/>
                  </a:lnTo>
                  <a:lnTo>
                    <a:pt x="868" y="375"/>
                  </a:lnTo>
                  <a:lnTo>
                    <a:pt x="1025" y="434"/>
                  </a:lnTo>
                  <a:lnTo>
                    <a:pt x="1104" y="474"/>
                  </a:lnTo>
                  <a:lnTo>
                    <a:pt x="1163" y="553"/>
                  </a:lnTo>
                  <a:lnTo>
                    <a:pt x="1223" y="572"/>
                  </a:lnTo>
                  <a:lnTo>
                    <a:pt x="1282" y="592"/>
                  </a:lnTo>
                  <a:lnTo>
                    <a:pt x="1360" y="572"/>
                  </a:lnTo>
                  <a:lnTo>
                    <a:pt x="1420" y="533"/>
                  </a:lnTo>
                  <a:lnTo>
                    <a:pt x="1459" y="474"/>
                  </a:lnTo>
                  <a:lnTo>
                    <a:pt x="1459" y="415"/>
                  </a:lnTo>
                  <a:lnTo>
                    <a:pt x="1459" y="356"/>
                  </a:lnTo>
                  <a:lnTo>
                    <a:pt x="1400" y="296"/>
                  </a:lnTo>
                  <a:lnTo>
                    <a:pt x="1301" y="198"/>
                  </a:lnTo>
                  <a:lnTo>
                    <a:pt x="1183" y="119"/>
                  </a:lnTo>
                  <a:lnTo>
                    <a:pt x="1085" y="80"/>
                  </a:lnTo>
                  <a:lnTo>
                    <a:pt x="966" y="40"/>
                  </a:lnTo>
                  <a:lnTo>
                    <a:pt x="848"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281940" y="1055060"/>
              <a:ext cx="121314" cy="97886"/>
            </a:xfrm>
            <a:custGeom>
              <a:avLst/>
              <a:gdLst/>
              <a:ahLst/>
              <a:cxnLst/>
              <a:rect l="l" t="t" r="r" b="b"/>
              <a:pathLst>
                <a:path w="3371" h="2720" extrusionOk="0">
                  <a:moveTo>
                    <a:pt x="513" y="0"/>
                  </a:moveTo>
                  <a:lnTo>
                    <a:pt x="434" y="20"/>
                  </a:lnTo>
                  <a:lnTo>
                    <a:pt x="356" y="40"/>
                  </a:lnTo>
                  <a:lnTo>
                    <a:pt x="296" y="79"/>
                  </a:lnTo>
                  <a:lnTo>
                    <a:pt x="237" y="138"/>
                  </a:lnTo>
                  <a:lnTo>
                    <a:pt x="139" y="296"/>
                  </a:lnTo>
                  <a:lnTo>
                    <a:pt x="60" y="473"/>
                  </a:lnTo>
                  <a:lnTo>
                    <a:pt x="21" y="690"/>
                  </a:lnTo>
                  <a:lnTo>
                    <a:pt x="1" y="927"/>
                  </a:lnTo>
                  <a:lnTo>
                    <a:pt x="1" y="1163"/>
                  </a:lnTo>
                  <a:lnTo>
                    <a:pt x="40" y="1419"/>
                  </a:lnTo>
                  <a:lnTo>
                    <a:pt x="99" y="1675"/>
                  </a:lnTo>
                  <a:lnTo>
                    <a:pt x="218" y="1912"/>
                  </a:lnTo>
                  <a:lnTo>
                    <a:pt x="356" y="2129"/>
                  </a:lnTo>
                  <a:lnTo>
                    <a:pt x="434" y="2247"/>
                  </a:lnTo>
                  <a:lnTo>
                    <a:pt x="533" y="2326"/>
                  </a:lnTo>
                  <a:lnTo>
                    <a:pt x="631" y="2424"/>
                  </a:lnTo>
                  <a:lnTo>
                    <a:pt x="750" y="2503"/>
                  </a:lnTo>
                  <a:lnTo>
                    <a:pt x="868" y="2562"/>
                  </a:lnTo>
                  <a:lnTo>
                    <a:pt x="1006" y="2621"/>
                  </a:lnTo>
                  <a:lnTo>
                    <a:pt x="1144" y="2661"/>
                  </a:lnTo>
                  <a:lnTo>
                    <a:pt x="1301" y="2700"/>
                  </a:lnTo>
                  <a:lnTo>
                    <a:pt x="1617" y="2720"/>
                  </a:lnTo>
                  <a:lnTo>
                    <a:pt x="1912" y="2700"/>
                  </a:lnTo>
                  <a:lnTo>
                    <a:pt x="2188" y="2641"/>
                  </a:lnTo>
                  <a:lnTo>
                    <a:pt x="2425" y="2542"/>
                  </a:lnTo>
                  <a:lnTo>
                    <a:pt x="2661" y="2424"/>
                  </a:lnTo>
                  <a:lnTo>
                    <a:pt x="2858" y="2286"/>
                  </a:lnTo>
                  <a:lnTo>
                    <a:pt x="3016" y="2129"/>
                  </a:lnTo>
                  <a:lnTo>
                    <a:pt x="3154" y="1951"/>
                  </a:lnTo>
                  <a:lnTo>
                    <a:pt x="3272" y="1774"/>
                  </a:lnTo>
                  <a:lnTo>
                    <a:pt x="3331" y="1597"/>
                  </a:lnTo>
                  <a:lnTo>
                    <a:pt x="3370" y="1419"/>
                  </a:lnTo>
                  <a:lnTo>
                    <a:pt x="3351" y="1262"/>
                  </a:lnTo>
                  <a:lnTo>
                    <a:pt x="3292" y="1124"/>
                  </a:lnTo>
                  <a:lnTo>
                    <a:pt x="3252" y="1065"/>
                  </a:lnTo>
                  <a:lnTo>
                    <a:pt x="3213" y="1005"/>
                  </a:lnTo>
                  <a:lnTo>
                    <a:pt x="3134" y="946"/>
                  </a:lnTo>
                  <a:lnTo>
                    <a:pt x="3075" y="907"/>
                  </a:lnTo>
                  <a:lnTo>
                    <a:pt x="2976" y="868"/>
                  </a:lnTo>
                  <a:lnTo>
                    <a:pt x="2878" y="848"/>
                  </a:lnTo>
                  <a:lnTo>
                    <a:pt x="2464" y="749"/>
                  </a:lnTo>
                  <a:lnTo>
                    <a:pt x="2070" y="631"/>
                  </a:lnTo>
                  <a:lnTo>
                    <a:pt x="1695" y="493"/>
                  </a:lnTo>
                  <a:lnTo>
                    <a:pt x="1361" y="355"/>
                  </a:lnTo>
                  <a:lnTo>
                    <a:pt x="868" y="99"/>
                  </a:lnTo>
                  <a:lnTo>
                    <a:pt x="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169910" y="891244"/>
              <a:ext cx="145390" cy="145425"/>
            </a:xfrm>
            <a:custGeom>
              <a:avLst/>
              <a:gdLst/>
              <a:ahLst/>
              <a:cxnLst/>
              <a:rect l="l" t="t" r="r" b="b"/>
              <a:pathLst>
                <a:path w="4040" h="4041" extrusionOk="0">
                  <a:moveTo>
                    <a:pt x="2030" y="257"/>
                  </a:moveTo>
                  <a:lnTo>
                    <a:pt x="2207" y="276"/>
                  </a:lnTo>
                  <a:lnTo>
                    <a:pt x="2385" y="296"/>
                  </a:lnTo>
                  <a:lnTo>
                    <a:pt x="2542" y="335"/>
                  </a:lnTo>
                  <a:lnTo>
                    <a:pt x="2700" y="395"/>
                  </a:lnTo>
                  <a:lnTo>
                    <a:pt x="2858" y="473"/>
                  </a:lnTo>
                  <a:lnTo>
                    <a:pt x="3015" y="572"/>
                  </a:lnTo>
                  <a:lnTo>
                    <a:pt x="3134" y="670"/>
                  </a:lnTo>
                  <a:lnTo>
                    <a:pt x="3271" y="769"/>
                  </a:lnTo>
                  <a:lnTo>
                    <a:pt x="3390" y="907"/>
                  </a:lnTo>
                  <a:lnTo>
                    <a:pt x="3488" y="1045"/>
                  </a:lnTo>
                  <a:lnTo>
                    <a:pt x="3567" y="1183"/>
                  </a:lnTo>
                  <a:lnTo>
                    <a:pt x="3646" y="1340"/>
                  </a:lnTo>
                  <a:lnTo>
                    <a:pt x="3705" y="1498"/>
                  </a:lnTo>
                  <a:lnTo>
                    <a:pt x="3744" y="1675"/>
                  </a:lnTo>
                  <a:lnTo>
                    <a:pt x="3764" y="1833"/>
                  </a:lnTo>
                  <a:lnTo>
                    <a:pt x="3784" y="2010"/>
                  </a:lnTo>
                  <a:lnTo>
                    <a:pt x="3764" y="2207"/>
                  </a:lnTo>
                  <a:lnTo>
                    <a:pt x="3744" y="2365"/>
                  </a:lnTo>
                  <a:lnTo>
                    <a:pt x="3705" y="2542"/>
                  </a:lnTo>
                  <a:lnTo>
                    <a:pt x="3646" y="2700"/>
                  </a:lnTo>
                  <a:lnTo>
                    <a:pt x="3567" y="2858"/>
                  </a:lnTo>
                  <a:lnTo>
                    <a:pt x="3488" y="2996"/>
                  </a:lnTo>
                  <a:lnTo>
                    <a:pt x="3390" y="3134"/>
                  </a:lnTo>
                  <a:lnTo>
                    <a:pt x="3271" y="3252"/>
                  </a:lnTo>
                  <a:lnTo>
                    <a:pt x="3134" y="3370"/>
                  </a:lnTo>
                  <a:lnTo>
                    <a:pt x="3015" y="3469"/>
                  </a:lnTo>
                  <a:lnTo>
                    <a:pt x="2858" y="3567"/>
                  </a:lnTo>
                  <a:lnTo>
                    <a:pt x="2700" y="3646"/>
                  </a:lnTo>
                  <a:lnTo>
                    <a:pt x="2542" y="3705"/>
                  </a:lnTo>
                  <a:lnTo>
                    <a:pt x="2385" y="3745"/>
                  </a:lnTo>
                  <a:lnTo>
                    <a:pt x="2207" y="3764"/>
                  </a:lnTo>
                  <a:lnTo>
                    <a:pt x="2030" y="3784"/>
                  </a:lnTo>
                  <a:lnTo>
                    <a:pt x="1853" y="3764"/>
                  </a:lnTo>
                  <a:lnTo>
                    <a:pt x="1675" y="3745"/>
                  </a:lnTo>
                  <a:lnTo>
                    <a:pt x="1498" y="3705"/>
                  </a:lnTo>
                  <a:lnTo>
                    <a:pt x="1340" y="3646"/>
                  </a:lnTo>
                  <a:lnTo>
                    <a:pt x="1183" y="3567"/>
                  </a:lnTo>
                  <a:lnTo>
                    <a:pt x="1045" y="3469"/>
                  </a:lnTo>
                  <a:lnTo>
                    <a:pt x="907" y="3370"/>
                  </a:lnTo>
                  <a:lnTo>
                    <a:pt x="789" y="3252"/>
                  </a:lnTo>
                  <a:lnTo>
                    <a:pt x="670" y="3134"/>
                  </a:lnTo>
                  <a:lnTo>
                    <a:pt x="572" y="2996"/>
                  </a:lnTo>
                  <a:lnTo>
                    <a:pt x="473" y="2858"/>
                  </a:lnTo>
                  <a:lnTo>
                    <a:pt x="414" y="2700"/>
                  </a:lnTo>
                  <a:lnTo>
                    <a:pt x="355" y="2542"/>
                  </a:lnTo>
                  <a:lnTo>
                    <a:pt x="296" y="2365"/>
                  </a:lnTo>
                  <a:lnTo>
                    <a:pt x="276" y="2207"/>
                  </a:lnTo>
                  <a:lnTo>
                    <a:pt x="276" y="2010"/>
                  </a:lnTo>
                  <a:lnTo>
                    <a:pt x="276" y="1833"/>
                  </a:lnTo>
                  <a:lnTo>
                    <a:pt x="296" y="1675"/>
                  </a:lnTo>
                  <a:lnTo>
                    <a:pt x="355" y="1498"/>
                  </a:lnTo>
                  <a:lnTo>
                    <a:pt x="414" y="1340"/>
                  </a:lnTo>
                  <a:lnTo>
                    <a:pt x="473" y="1183"/>
                  </a:lnTo>
                  <a:lnTo>
                    <a:pt x="572" y="1045"/>
                  </a:lnTo>
                  <a:lnTo>
                    <a:pt x="670" y="907"/>
                  </a:lnTo>
                  <a:lnTo>
                    <a:pt x="789" y="769"/>
                  </a:lnTo>
                  <a:lnTo>
                    <a:pt x="907" y="670"/>
                  </a:lnTo>
                  <a:lnTo>
                    <a:pt x="1045" y="572"/>
                  </a:lnTo>
                  <a:lnTo>
                    <a:pt x="1183" y="473"/>
                  </a:lnTo>
                  <a:lnTo>
                    <a:pt x="1340" y="395"/>
                  </a:lnTo>
                  <a:lnTo>
                    <a:pt x="1498" y="335"/>
                  </a:lnTo>
                  <a:lnTo>
                    <a:pt x="1675" y="296"/>
                  </a:lnTo>
                  <a:lnTo>
                    <a:pt x="1853" y="276"/>
                  </a:lnTo>
                  <a:lnTo>
                    <a:pt x="2030" y="257"/>
                  </a:lnTo>
                  <a:close/>
                  <a:moveTo>
                    <a:pt x="2030" y="0"/>
                  </a:moveTo>
                  <a:lnTo>
                    <a:pt x="1813" y="20"/>
                  </a:lnTo>
                  <a:lnTo>
                    <a:pt x="1616" y="40"/>
                  </a:lnTo>
                  <a:lnTo>
                    <a:pt x="1419" y="99"/>
                  </a:lnTo>
                  <a:lnTo>
                    <a:pt x="1242" y="158"/>
                  </a:lnTo>
                  <a:lnTo>
                    <a:pt x="1064" y="257"/>
                  </a:lnTo>
                  <a:lnTo>
                    <a:pt x="907" y="355"/>
                  </a:lnTo>
                  <a:lnTo>
                    <a:pt x="749" y="473"/>
                  </a:lnTo>
                  <a:lnTo>
                    <a:pt x="591" y="592"/>
                  </a:lnTo>
                  <a:lnTo>
                    <a:pt x="473" y="730"/>
                  </a:lnTo>
                  <a:lnTo>
                    <a:pt x="355" y="887"/>
                  </a:lnTo>
                  <a:lnTo>
                    <a:pt x="257" y="1065"/>
                  </a:lnTo>
                  <a:lnTo>
                    <a:pt x="158" y="1242"/>
                  </a:lnTo>
                  <a:lnTo>
                    <a:pt x="99" y="1419"/>
                  </a:lnTo>
                  <a:lnTo>
                    <a:pt x="59" y="1616"/>
                  </a:lnTo>
                  <a:lnTo>
                    <a:pt x="20" y="1813"/>
                  </a:lnTo>
                  <a:lnTo>
                    <a:pt x="0" y="2010"/>
                  </a:lnTo>
                  <a:lnTo>
                    <a:pt x="20" y="2227"/>
                  </a:lnTo>
                  <a:lnTo>
                    <a:pt x="59" y="2424"/>
                  </a:lnTo>
                  <a:lnTo>
                    <a:pt x="99" y="2621"/>
                  </a:lnTo>
                  <a:lnTo>
                    <a:pt x="158" y="2799"/>
                  </a:lnTo>
                  <a:lnTo>
                    <a:pt x="257" y="2976"/>
                  </a:lnTo>
                  <a:lnTo>
                    <a:pt x="355" y="3153"/>
                  </a:lnTo>
                  <a:lnTo>
                    <a:pt x="473" y="3311"/>
                  </a:lnTo>
                  <a:lnTo>
                    <a:pt x="591" y="3449"/>
                  </a:lnTo>
                  <a:lnTo>
                    <a:pt x="749" y="3567"/>
                  </a:lnTo>
                  <a:lnTo>
                    <a:pt x="907" y="3685"/>
                  </a:lnTo>
                  <a:lnTo>
                    <a:pt x="1064" y="3784"/>
                  </a:lnTo>
                  <a:lnTo>
                    <a:pt x="1242" y="3882"/>
                  </a:lnTo>
                  <a:lnTo>
                    <a:pt x="1419" y="3942"/>
                  </a:lnTo>
                  <a:lnTo>
                    <a:pt x="1616" y="4001"/>
                  </a:lnTo>
                  <a:lnTo>
                    <a:pt x="1813" y="4020"/>
                  </a:lnTo>
                  <a:lnTo>
                    <a:pt x="2030" y="4040"/>
                  </a:lnTo>
                  <a:lnTo>
                    <a:pt x="2227" y="4020"/>
                  </a:lnTo>
                  <a:lnTo>
                    <a:pt x="2424" y="4001"/>
                  </a:lnTo>
                  <a:lnTo>
                    <a:pt x="2621" y="3942"/>
                  </a:lnTo>
                  <a:lnTo>
                    <a:pt x="2818" y="3882"/>
                  </a:lnTo>
                  <a:lnTo>
                    <a:pt x="2996" y="3784"/>
                  </a:lnTo>
                  <a:lnTo>
                    <a:pt x="3153" y="3685"/>
                  </a:lnTo>
                  <a:lnTo>
                    <a:pt x="3311" y="3567"/>
                  </a:lnTo>
                  <a:lnTo>
                    <a:pt x="3449" y="3449"/>
                  </a:lnTo>
                  <a:lnTo>
                    <a:pt x="3587" y="3311"/>
                  </a:lnTo>
                  <a:lnTo>
                    <a:pt x="3705" y="3153"/>
                  </a:lnTo>
                  <a:lnTo>
                    <a:pt x="3804" y="2976"/>
                  </a:lnTo>
                  <a:lnTo>
                    <a:pt x="3882" y="2799"/>
                  </a:lnTo>
                  <a:lnTo>
                    <a:pt x="3961" y="2621"/>
                  </a:lnTo>
                  <a:lnTo>
                    <a:pt x="4001" y="2424"/>
                  </a:lnTo>
                  <a:lnTo>
                    <a:pt x="4040" y="2227"/>
                  </a:lnTo>
                  <a:lnTo>
                    <a:pt x="4040" y="2010"/>
                  </a:lnTo>
                  <a:lnTo>
                    <a:pt x="4040" y="1813"/>
                  </a:lnTo>
                  <a:lnTo>
                    <a:pt x="4001" y="1616"/>
                  </a:lnTo>
                  <a:lnTo>
                    <a:pt x="3961" y="1419"/>
                  </a:lnTo>
                  <a:lnTo>
                    <a:pt x="3882" y="1242"/>
                  </a:lnTo>
                  <a:lnTo>
                    <a:pt x="3804" y="1065"/>
                  </a:lnTo>
                  <a:lnTo>
                    <a:pt x="3705" y="887"/>
                  </a:lnTo>
                  <a:lnTo>
                    <a:pt x="3587" y="730"/>
                  </a:lnTo>
                  <a:lnTo>
                    <a:pt x="3449" y="592"/>
                  </a:lnTo>
                  <a:lnTo>
                    <a:pt x="3311" y="473"/>
                  </a:lnTo>
                  <a:lnTo>
                    <a:pt x="3153" y="355"/>
                  </a:lnTo>
                  <a:lnTo>
                    <a:pt x="2996" y="257"/>
                  </a:lnTo>
                  <a:lnTo>
                    <a:pt x="2818" y="158"/>
                  </a:lnTo>
                  <a:lnTo>
                    <a:pt x="2621" y="99"/>
                  </a:lnTo>
                  <a:lnTo>
                    <a:pt x="2424" y="40"/>
                  </a:lnTo>
                  <a:lnTo>
                    <a:pt x="2227" y="20"/>
                  </a:lnTo>
                  <a:lnTo>
                    <a:pt x="2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376264" y="871379"/>
              <a:ext cx="144706" cy="144706"/>
            </a:xfrm>
            <a:custGeom>
              <a:avLst/>
              <a:gdLst/>
              <a:ahLst/>
              <a:cxnLst/>
              <a:rect l="l" t="t" r="r" b="b"/>
              <a:pathLst>
                <a:path w="4021" h="4021" extrusionOk="0">
                  <a:moveTo>
                    <a:pt x="2188" y="257"/>
                  </a:moveTo>
                  <a:lnTo>
                    <a:pt x="2365" y="296"/>
                  </a:lnTo>
                  <a:lnTo>
                    <a:pt x="2543" y="336"/>
                  </a:lnTo>
                  <a:lnTo>
                    <a:pt x="2700" y="395"/>
                  </a:lnTo>
                  <a:lnTo>
                    <a:pt x="2858" y="474"/>
                  </a:lnTo>
                  <a:lnTo>
                    <a:pt x="2996" y="552"/>
                  </a:lnTo>
                  <a:lnTo>
                    <a:pt x="3134" y="651"/>
                  </a:lnTo>
                  <a:lnTo>
                    <a:pt x="3252" y="769"/>
                  </a:lnTo>
                  <a:lnTo>
                    <a:pt x="3370" y="887"/>
                  </a:lnTo>
                  <a:lnTo>
                    <a:pt x="3469" y="1025"/>
                  </a:lnTo>
                  <a:lnTo>
                    <a:pt x="3548" y="1183"/>
                  </a:lnTo>
                  <a:lnTo>
                    <a:pt x="3626" y="1321"/>
                  </a:lnTo>
                  <a:lnTo>
                    <a:pt x="3686" y="1479"/>
                  </a:lnTo>
                  <a:lnTo>
                    <a:pt x="3725" y="1656"/>
                  </a:lnTo>
                  <a:lnTo>
                    <a:pt x="3764" y="1833"/>
                  </a:lnTo>
                  <a:lnTo>
                    <a:pt x="3764" y="2011"/>
                  </a:lnTo>
                  <a:lnTo>
                    <a:pt x="3764" y="2188"/>
                  </a:lnTo>
                  <a:lnTo>
                    <a:pt x="3725" y="2365"/>
                  </a:lnTo>
                  <a:lnTo>
                    <a:pt x="3686" y="2523"/>
                  </a:lnTo>
                  <a:lnTo>
                    <a:pt x="3626" y="2700"/>
                  </a:lnTo>
                  <a:lnTo>
                    <a:pt x="3548" y="2838"/>
                  </a:lnTo>
                  <a:lnTo>
                    <a:pt x="3469" y="2996"/>
                  </a:lnTo>
                  <a:lnTo>
                    <a:pt x="3370" y="3134"/>
                  </a:lnTo>
                  <a:lnTo>
                    <a:pt x="3252" y="3252"/>
                  </a:lnTo>
                  <a:lnTo>
                    <a:pt x="3134" y="3370"/>
                  </a:lnTo>
                  <a:lnTo>
                    <a:pt x="2996" y="3469"/>
                  </a:lnTo>
                  <a:lnTo>
                    <a:pt x="2858" y="3548"/>
                  </a:lnTo>
                  <a:lnTo>
                    <a:pt x="2700" y="3627"/>
                  </a:lnTo>
                  <a:lnTo>
                    <a:pt x="2543" y="3686"/>
                  </a:lnTo>
                  <a:lnTo>
                    <a:pt x="2365" y="3725"/>
                  </a:lnTo>
                  <a:lnTo>
                    <a:pt x="2188" y="3764"/>
                  </a:lnTo>
                  <a:lnTo>
                    <a:pt x="1833" y="3764"/>
                  </a:lnTo>
                  <a:lnTo>
                    <a:pt x="1656" y="3725"/>
                  </a:lnTo>
                  <a:lnTo>
                    <a:pt x="1498" y="3686"/>
                  </a:lnTo>
                  <a:lnTo>
                    <a:pt x="1321" y="3627"/>
                  </a:lnTo>
                  <a:lnTo>
                    <a:pt x="1183" y="3548"/>
                  </a:lnTo>
                  <a:lnTo>
                    <a:pt x="1025" y="3469"/>
                  </a:lnTo>
                  <a:lnTo>
                    <a:pt x="887" y="3370"/>
                  </a:lnTo>
                  <a:lnTo>
                    <a:pt x="769" y="3252"/>
                  </a:lnTo>
                  <a:lnTo>
                    <a:pt x="651" y="3134"/>
                  </a:lnTo>
                  <a:lnTo>
                    <a:pt x="552" y="2996"/>
                  </a:lnTo>
                  <a:lnTo>
                    <a:pt x="474" y="2838"/>
                  </a:lnTo>
                  <a:lnTo>
                    <a:pt x="395" y="2700"/>
                  </a:lnTo>
                  <a:lnTo>
                    <a:pt x="336" y="2523"/>
                  </a:lnTo>
                  <a:lnTo>
                    <a:pt x="296" y="2365"/>
                  </a:lnTo>
                  <a:lnTo>
                    <a:pt x="257" y="2188"/>
                  </a:lnTo>
                  <a:lnTo>
                    <a:pt x="257" y="2011"/>
                  </a:lnTo>
                  <a:lnTo>
                    <a:pt x="257" y="1833"/>
                  </a:lnTo>
                  <a:lnTo>
                    <a:pt x="296" y="1656"/>
                  </a:lnTo>
                  <a:lnTo>
                    <a:pt x="336" y="1479"/>
                  </a:lnTo>
                  <a:lnTo>
                    <a:pt x="395" y="1321"/>
                  </a:lnTo>
                  <a:lnTo>
                    <a:pt x="474" y="1183"/>
                  </a:lnTo>
                  <a:lnTo>
                    <a:pt x="552" y="1025"/>
                  </a:lnTo>
                  <a:lnTo>
                    <a:pt x="651" y="887"/>
                  </a:lnTo>
                  <a:lnTo>
                    <a:pt x="769" y="769"/>
                  </a:lnTo>
                  <a:lnTo>
                    <a:pt x="887" y="651"/>
                  </a:lnTo>
                  <a:lnTo>
                    <a:pt x="1025" y="552"/>
                  </a:lnTo>
                  <a:lnTo>
                    <a:pt x="1183" y="474"/>
                  </a:lnTo>
                  <a:lnTo>
                    <a:pt x="1321" y="395"/>
                  </a:lnTo>
                  <a:lnTo>
                    <a:pt x="1498" y="336"/>
                  </a:lnTo>
                  <a:lnTo>
                    <a:pt x="1656" y="296"/>
                  </a:lnTo>
                  <a:lnTo>
                    <a:pt x="1833" y="257"/>
                  </a:lnTo>
                  <a:close/>
                  <a:moveTo>
                    <a:pt x="1814" y="1"/>
                  </a:moveTo>
                  <a:lnTo>
                    <a:pt x="1597" y="40"/>
                  </a:lnTo>
                  <a:lnTo>
                    <a:pt x="1419" y="80"/>
                  </a:lnTo>
                  <a:lnTo>
                    <a:pt x="1222" y="158"/>
                  </a:lnTo>
                  <a:lnTo>
                    <a:pt x="1045" y="237"/>
                  </a:lnTo>
                  <a:lnTo>
                    <a:pt x="887" y="336"/>
                  </a:lnTo>
                  <a:lnTo>
                    <a:pt x="730" y="454"/>
                  </a:lnTo>
                  <a:lnTo>
                    <a:pt x="592" y="592"/>
                  </a:lnTo>
                  <a:lnTo>
                    <a:pt x="454" y="730"/>
                  </a:lnTo>
                  <a:lnTo>
                    <a:pt x="336" y="887"/>
                  </a:lnTo>
                  <a:lnTo>
                    <a:pt x="237" y="1045"/>
                  </a:lnTo>
                  <a:lnTo>
                    <a:pt x="158" y="1222"/>
                  </a:lnTo>
                  <a:lnTo>
                    <a:pt x="79" y="1420"/>
                  </a:lnTo>
                  <a:lnTo>
                    <a:pt x="40" y="1597"/>
                  </a:lnTo>
                  <a:lnTo>
                    <a:pt x="1" y="1814"/>
                  </a:lnTo>
                  <a:lnTo>
                    <a:pt x="1" y="2011"/>
                  </a:lnTo>
                  <a:lnTo>
                    <a:pt x="1" y="2208"/>
                  </a:lnTo>
                  <a:lnTo>
                    <a:pt x="40" y="2424"/>
                  </a:lnTo>
                  <a:lnTo>
                    <a:pt x="79" y="2602"/>
                  </a:lnTo>
                  <a:lnTo>
                    <a:pt x="158" y="2799"/>
                  </a:lnTo>
                  <a:lnTo>
                    <a:pt x="237" y="2976"/>
                  </a:lnTo>
                  <a:lnTo>
                    <a:pt x="336" y="3134"/>
                  </a:lnTo>
                  <a:lnTo>
                    <a:pt x="454" y="3292"/>
                  </a:lnTo>
                  <a:lnTo>
                    <a:pt x="592" y="3429"/>
                  </a:lnTo>
                  <a:lnTo>
                    <a:pt x="730" y="3567"/>
                  </a:lnTo>
                  <a:lnTo>
                    <a:pt x="887" y="3686"/>
                  </a:lnTo>
                  <a:lnTo>
                    <a:pt x="1045" y="3784"/>
                  </a:lnTo>
                  <a:lnTo>
                    <a:pt x="1222" y="3863"/>
                  </a:lnTo>
                  <a:lnTo>
                    <a:pt x="1419" y="3942"/>
                  </a:lnTo>
                  <a:lnTo>
                    <a:pt x="1597" y="3981"/>
                  </a:lnTo>
                  <a:lnTo>
                    <a:pt x="1814" y="4021"/>
                  </a:lnTo>
                  <a:lnTo>
                    <a:pt x="2227" y="4021"/>
                  </a:lnTo>
                  <a:lnTo>
                    <a:pt x="2424" y="3981"/>
                  </a:lnTo>
                  <a:lnTo>
                    <a:pt x="2602" y="3942"/>
                  </a:lnTo>
                  <a:lnTo>
                    <a:pt x="2799" y="3863"/>
                  </a:lnTo>
                  <a:lnTo>
                    <a:pt x="2976" y="3784"/>
                  </a:lnTo>
                  <a:lnTo>
                    <a:pt x="3134" y="3686"/>
                  </a:lnTo>
                  <a:lnTo>
                    <a:pt x="3291" y="3567"/>
                  </a:lnTo>
                  <a:lnTo>
                    <a:pt x="3429" y="3429"/>
                  </a:lnTo>
                  <a:lnTo>
                    <a:pt x="3567" y="3292"/>
                  </a:lnTo>
                  <a:lnTo>
                    <a:pt x="3686" y="3134"/>
                  </a:lnTo>
                  <a:lnTo>
                    <a:pt x="3784" y="2976"/>
                  </a:lnTo>
                  <a:lnTo>
                    <a:pt x="3863" y="2799"/>
                  </a:lnTo>
                  <a:lnTo>
                    <a:pt x="3942" y="2602"/>
                  </a:lnTo>
                  <a:lnTo>
                    <a:pt x="3981" y="2424"/>
                  </a:lnTo>
                  <a:lnTo>
                    <a:pt x="4021" y="2208"/>
                  </a:lnTo>
                  <a:lnTo>
                    <a:pt x="4021" y="2011"/>
                  </a:lnTo>
                  <a:lnTo>
                    <a:pt x="4021" y="1814"/>
                  </a:lnTo>
                  <a:lnTo>
                    <a:pt x="3981" y="1597"/>
                  </a:lnTo>
                  <a:lnTo>
                    <a:pt x="3942" y="1420"/>
                  </a:lnTo>
                  <a:lnTo>
                    <a:pt x="3863" y="1222"/>
                  </a:lnTo>
                  <a:lnTo>
                    <a:pt x="3784" y="1045"/>
                  </a:lnTo>
                  <a:lnTo>
                    <a:pt x="3686" y="887"/>
                  </a:lnTo>
                  <a:lnTo>
                    <a:pt x="3567" y="730"/>
                  </a:lnTo>
                  <a:lnTo>
                    <a:pt x="3429" y="592"/>
                  </a:lnTo>
                  <a:lnTo>
                    <a:pt x="3291" y="454"/>
                  </a:lnTo>
                  <a:lnTo>
                    <a:pt x="3134" y="336"/>
                  </a:lnTo>
                  <a:lnTo>
                    <a:pt x="2976" y="237"/>
                  </a:lnTo>
                  <a:lnTo>
                    <a:pt x="2799" y="158"/>
                  </a:lnTo>
                  <a:lnTo>
                    <a:pt x="2602" y="80"/>
                  </a:lnTo>
                  <a:lnTo>
                    <a:pt x="2424" y="40"/>
                  </a:lnTo>
                  <a:lnTo>
                    <a:pt x="2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320231" y="882715"/>
              <a:ext cx="71687" cy="156762"/>
            </a:xfrm>
            <a:custGeom>
              <a:avLst/>
              <a:gdLst/>
              <a:ahLst/>
              <a:cxnLst/>
              <a:rect l="l" t="t" r="r" b="b"/>
              <a:pathLst>
                <a:path w="1992" h="4356" extrusionOk="0">
                  <a:moveTo>
                    <a:pt x="533" y="1"/>
                  </a:moveTo>
                  <a:lnTo>
                    <a:pt x="454" y="21"/>
                  </a:lnTo>
                  <a:lnTo>
                    <a:pt x="415" y="60"/>
                  </a:lnTo>
                  <a:lnTo>
                    <a:pt x="375" y="119"/>
                  </a:lnTo>
                  <a:lnTo>
                    <a:pt x="356" y="178"/>
                  </a:lnTo>
                  <a:lnTo>
                    <a:pt x="454" y="1774"/>
                  </a:lnTo>
                  <a:lnTo>
                    <a:pt x="474" y="1893"/>
                  </a:lnTo>
                  <a:lnTo>
                    <a:pt x="513" y="1991"/>
                  </a:lnTo>
                  <a:lnTo>
                    <a:pt x="572" y="2070"/>
                  </a:lnTo>
                  <a:lnTo>
                    <a:pt x="651" y="2149"/>
                  </a:lnTo>
                  <a:lnTo>
                    <a:pt x="730" y="2208"/>
                  </a:lnTo>
                  <a:lnTo>
                    <a:pt x="829" y="2247"/>
                  </a:lnTo>
                  <a:lnTo>
                    <a:pt x="927" y="2267"/>
                  </a:lnTo>
                  <a:lnTo>
                    <a:pt x="1045" y="2267"/>
                  </a:lnTo>
                  <a:lnTo>
                    <a:pt x="1203" y="2247"/>
                  </a:lnTo>
                  <a:lnTo>
                    <a:pt x="1282" y="2247"/>
                  </a:lnTo>
                  <a:lnTo>
                    <a:pt x="1361" y="2267"/>
                  </a:lnTo>
                  <a:lnTo>
                    <a:pt x="1420" y="2287"/>
                  </a:lnTo>
                  <a:lnTo>
                    <a:pt x="1479" y="2326"/>
                  </a:lnTo>
                  <a:lnTo>
                    <a:pt x="1538" y="2385"/>
                  </a:lnTo>
                  <a:lnTo>
                    <a:pt x="1558" y="2444"/>
                  </a:lnTo>
                  <a:lnTo>
                    <a:pt x="1597" y="2504"/>
                  </a:lnTo>
                  <a:lnTo>
                    <a:pt x="1597" y="2582"/>
                  </a:lnTo>
                  <a:lnTo>
                    <a:pt x="1636" y="3134"/>
                  </a:lnTo>
                  <a:lnTo>
                    <a:pt x="1636" y="3272"/>
                  </a:lnTo>
                  <a:lnTo>
                    <a:pt x="1597" y="3390"/>
                  </a:lnTo>
                  <a:lnTo>
                    <a:pt x="1558" y="3528"/>
                  </a:lnTo>
                  <a:lnTo>
                    <a:pt x="1479" y="3627"/>
                  </a:lnTo>
                  <a:lnTo>
                    <a:pt x="1380" y="3725"/>
                  </a:lnTo>
                  <a:lnTo>
                    <a:pt x="1282" y="3804"/>
                  </a:lnTo>
                  <a:lnTo>
                    <a:pt x="1164" y="3863"/>
                  </a:lnTo>
                  <a:lnTo>
                    <a:pt x="1026" y="3883"/>
                  </a:lnTo>
                  <a:lnTo>
                    <a:pt x="159" y="4021"/>
                  </a:lnTo>
                  <a:lnTo>
                    <a:pt x="80" y="4041"/>
                  </a:lnTo>
                  <a:lnTo>
                    <a:pt x="40" y="4080"/>
                  </a:lnTo>
                  <a:lnTo>
                    <a:pt x="1" y="4139"/>
                  </a:lnTo>
                  <a:lnTo>
                    <a:pt x="1" y="4218"/>
                  </a:lnTo>
                  <a:lnTo>
                    <a:pt x="21" y="4277"/>
                  </a:lnTo>
                  <a:lnTo>
                    <a:pt x="60" y="4317"/>
                  </a:lnTo>
                  <a:lnTo>
                    <a:pt x="119" y="4356"/>
                  </a:lnTo>
                  <a:lnTo>
                    <a:pt x="198" y="4356"/>
                  </a:lnTo>
                  <a:lnTo>
                    <a:pt x="1065" y="4238"/>
                  </a:lnTo>
                  <a:lnTo>
                    <a:pt x="1262" y="4179"/>
                  </a:lnTo>
                  <a:lnTo>
                    <a:pt x="1459" y="4100"/>
                  </a:lnTo>
                  <a:lnTo>
                    <a:pt x="1617" y="3982"/>
                  </a:lnTo>
                  <a:lnTo>
                    <a:pt x="1755" y="3844"/>
                  </a:lnTo>
                  <a:lnTo>
                    <a:pt x="1853" y="3686"/>
                  </a:lnTo>
                  <a:lnTo>
                    <a:pt x="1932" y="3509"/>
                  </a:lnTo>
                  <a:lnTo>
                    <a:pt x="1971" y="3312"/>
                  </a:lnTo>
                  <a:lnTo>
                    <a:pt x="1991" y="3114"/>
                  </a:lnTo>
                  <a:lnTo>
                    <a:pt x="1952" y="2563"/>
                  </a:lnTo>
                  <a:lnTo>
                    <a:pt x="1932" y="2425"/>
                  </a:lnTo>
                  <a:lnTo>
                    <a:pt x="1873" y="2287"/>
                  </a:lnTo>
                  <a:lnTo>
                    <a:pt x="1794" y="2169"/>
                  </a:lnTo>
                  <a:lnTo>
                    <a:pt x="1696" y="2070"/>
                  </a:lnTo>
                  <a:lnTo>
                    <a:pt x="1577" y="1991"/>
                  </a:lnTo>
                  <a:lnTo>
                    <a:pt x="1459" y="1932"/>
                  </a:lnTo>
                  <a:lnTo>
                    <a:pt x="1321" y="1912"/>
                  </a:lnTo>
                  <a:lnTo>
                    <a:pt x="1164" y="1912"/>
                  </a:lnTo>
                  <a:lnTo>
                    <a:pt x="1006" y="1932"/>
                  </a:lnTo>
                  <a:lnTo>
                    <a:pt x="927" y="1912"/>
                  </a:lnTo>
                  <a:lnTo>
                    <a:pt x="868" y="1893"/>
                  </a:lnTo>
                  <a:lnTo>
                    <a:pt x="829" y="1834"/>
                  </a:lnTo>
                  <a:lnTo>
                    <a:pt x="809" y="1755"/>
                  </a:lnTo>
                  <a:lnTo>
                    <a:pt x="710" y="159"/>
                  </a:lnTo>
                  <a:lnTo>
                    <a:pt x="691" y="100"/>
                  </a:lnTo>
                  <a:lnTo>
                    <a:pt x="651" y="40"/>
                  </a:lnTo>
                  <a:lnTo>
                    <a:pt x="592"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4648" y="925289"/>
              <a:ext cx="77337" cy="23428"/>
            </a:xfrm>
            <a:custGeom>
              <a:avLst/>
              <a:gdLst/>
              <a:ahLst/>
              <a:cxnLst/>
              <a:rect l="l" t="t" r="r" b="b"/>
              <a:pathLst>
                <a:path w="2149" h="651" extrusionOk="0">
                  <a:moveTo>
                    <a:pt x="1163" y="0"/>
                  </a:moveTo>
                  <a:lnTo>
                    <a:pt x="986" y="20"/>
                  </a:lnTo>
                  <a:lnTo>
                    <a:pt x="828" y="59"/>
                  </a:lnTo>
                  <a:lnTo>
                    <a:pt x="670" y="99"/>
                  </a:lnTo>
                  <a:lnTo>
                    <a:pt x="395" y="217"/>
                  </a:lnTo>
                  <a:lnTo>
                    <a:pt x="197" y="316"/>
                  </a:lnTo>
                  <a:lnTo>
                    <a:pt x="0" y="454"/>
                  </a:lnTo>
                  <a:lnTo>
                    <a:pt x="178" y="651"/>
                  </a:lnTo>
                  <a:lnTo>
                    <a:pt x="335" y="532"/>
                  </a:lnTo>
                  <a:lnTo>
                    <a:pt x="532" y="434"/>
                  </a:lnTo>
                  <a:lnTo>
                    <a:pt x="749" y="335"/>
                  </a:lnTo>
                  <a:lnTo>
                    <a:pt x="887" y="296"/>
                  </a:lnTo>
                  <a:lnTo>
                    <a:pt x="1025" y="276"/>
                  </a:lnTo>
                  <a:lnTo>
                    <a:pt x="1183" y="256"/>
                  </a:lnTo>
                  <a:lnTo>
                    <a:pt x="1340" y="256"/>
                  </a:lnTo>
                  <a:lnTo>
                    <a:pt x="1498" y="276"/>
                  </a:lnTo>
                  <a:lnTo>
                    <a:pt x="1656" y="316"/>
                  </a:lnTo>
                  <a:lnTo>
                    <a:pt x="1833" y="394"/>
                  </a:lnTo>
                  <a:lnTo>
                    <a:pt x="2010" y="473"/>
                  </a:lnTo>
                  <a:lnTo>
                    <a:pt x="2148" y="256"/>
                  </a:lnTo>
                  <a:lnTo>
                    <a:pt x="1932" y="158"/>
                  </a:lnTo>
                  <a:lnTo>
                    <a:pt x="1734" y="79"/>
                  </a:lnTo>
                  <a:lnTo>
                    <a:pt x="1537" y="20"/>
                  </a:lnTo>
                  <a:lnTo>
                    <a:pt x="1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072743" y="921726"/>
              <a:ext cx="111381" cy="26271"/>
            </a:xfrm>
            <a:custGeom>
              <a:avLst/>
              <a:gdLst/>
              <a:ahLst/>
              <a:cxnLst/>
              <a:rect l="l" t="t" r="r" b="b"/>
              <a:pathLst>
                <a:path w="3095" h="730" extrusionOk="0">
                  <a:moveTo>
                    <a:pt x="99" y="1"/>
                  </a:moveTo>
                  <a:lnTo>
                    <a:pt x="60" y="21"/>
                  </a:lnTo>
                  <a:lnTo>
                    <a:pt x="20" y="60"/>
                  </a:lnTo>
                  <a:lnTo>
                    <a:pt x="1" y="99"/>
                  </a:lnTo>
                  <a:lnTo>
                    <a:pt x="1" y="158"/>
                  </a:lnTo>
                  <a:lnTo>
                    <a:pt x="20" y="198"/>
                  </a:lnTo>
                  <a:lnTo>
                    <a:pt x="60" y="237"/>
                  </a:lnTo>
                  <a:lnTo>
                    <a:pt x="99" y="257"/>
                  </a:lnTo>
                  <a:lnTo>
                    <a:pt x="2937" y="710"/>
                  </a:lnTo>
                  <a:lnTo>
                    <a:pt x="2957" y="730"/>
                  </a:lnTo>
                  <a:lnTo>
                    <a:pt x="2996" y="710"/>
                  </a:lnTo>
                  <a:lnTo>
                    <a:pt x="3035" y="690"/>
                  </a:lnTo>
                  <a:lnTo>
                    <a:pt x="3075" y="651"/>
                  </a:lnTo>
                  <a:lnTo>
                    <a:pt x="3094" y="612"/>
                  </a:lnTo>
                  <a:lnTo>
                    <a:pt x="3094" y="553"/>
                  </a:lnTo>
                  <a:lnTo>
                    <a:pt x="3075" y="513"/>
                  </a:lnTo>
                  <a:lnTo>
                    <a:pt x="3035" y="474"/>
                  </a:lnTo>
                  <a:lnTo>
                    <a:pt x="2976" y="454"/>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07491" y="5076008"/>
              <a:ext cx="532615" cy="250365"/>
            </a:xfrm>
            <a:custGeom>
              <a:avLst/>
              <a:gdLst/>
              <a:ahLst/>
              <a:cxnLst/>
              <a:rect l="l" t="t" r="r" b="b"/>
              <a:pathLst>
                <a:path w="14800" h="6957" extrusionOk="0">
                  <a:moveTo>
                    <a:pt x="6680" y="1"/>
                  </a:moveTo>
                  <a:lnTo>
                    <a:pt x="0" y="60"/>
                  </a:lnTo>
                  <a:lnTo>
                    <a:pt x="0" y="6957"/>
                  </a:lnTo>
                  <a:lnTo>
                    <a:pt x="14799" y="6957"/>
                  </a:lnTo>
                  <a:lnTo>
                    <a:pt x="14799" y="6700"/>
                  </a:lnTo>
                  <a:lnTo>
                    <a:pt x="14760" y="6464"/>
                  </a:lnTo>
                  <a:lnTo>
                    <a:pt x="14701" y="6228"/>
                  </a:lnTo>
                  <a:lnTo>
                    <a:pt x="14641" y="6011"/>
                  </a:lnTo>
                  <a:lnTo>
                    <a:pt x="14563" y="5794"/>
                  </a:lnTo>
                  <a:lnTo>
                    <a:pt x="14444" y="5577"/>
                  </a:lnTo>
                  <a:lnTo>
                    <a:pt x="14326" y="5380"/>
                  </a:lnTo>
                  <a:lnTo>
                    <a:pt x="14188" y="5183"/>
                  </a:lnTo>
                  <a:lnTo>
                    <a:pt x="14050" y="5006"/>
                  </a:lnTo>
                  <a:lnTo>
                    <a:pt x="13873" y="4848"/>
                  </a:lnTo>
                  <a:lnTo>
                    <a:pt x="13696" y="4691"/>
                  </a:lnTo>
                  <a:lnTo>
                    <a:pt x="13518" y="4553"/>
                  </a:lnTo>
                  <a:lnTo>
                    <a:pt x="13302" y="4434"/>
                  </a:lnTo>
                  <a:lnTo>
                    <a:pt x="13085" y="4316"/>
                  </a:lnTo>
                  <a:lnTo>
                    <a:pt x="12868" y="4237"/>
                  </a:lnTo>
                  <a:lnTo>
                    <a:pt x="12632" y="4158"/>
                  </a:lnTo>
                  <a:lnTo>
                    <a:pt x="8887" y="3213"/>
                  </a:lnTo>
                  <a:lnTo>
                    <a:pt x="8671" y="3134"/>
                  </a:lnTo>
                  <a:lnTo>
                    <a:pt x="8474" y="3035"/>
                  </a:lnTo>
                  <a:lnTo>
                    <a:pt x="8277" y="2917"/>
                  </a:lnTo>
                  <a:lnTo>
                    <a:pt x="8119" y="2759"/>
                  </a:lnTo>
                  <a:lnTo>
                    <a:pt x="6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28744" y="5128478"/>
              <a:ext cx="56069" cy="30553"/>
            </a:xfrm>
            <a:custGeom>
              <a:avLst/>
              <a:gdLst/>
              <a:ahLst/>
              <a:cxnLst/>
              <a:rect l="l" t="t" r="r" b="b"/>
              <a:pathLst>
                <a:path w="1558" h="849" extrusionOk="0">
                  <a:moveTo>
                    <a:pt x="1380" y="1"/>
                  </a:moveTo>
                  <a:lnTo>
                    <a:pt x="79" y="592"/>
                  </a:lnTo>
                  <a:lnTo>
                    <a:pt x="40" y="631"/>
                  </a:lnTo>
                  <a:lnTo>
                    <a:pt x="0" y="671"/>
                  </a:lnTo>
                  <a:lnTo>
                    <a:pt x="0" y="710"/>
                  </a:lnTo>
                  <a:lnTo>
                    <a:pt x="0" y="769"/>
                  </a:lnTo>
                  <a:lnTo>
                    <a:pt x="59" y="828"/>
                  </a:lnTo>
                  <a:lnTo>
                    <a:pt x="138" y="848"/>
                  </a:lnTo>
                  <a:lnTo>
                    <a:pt x="178" y="828"/>
                  </a:lnTo>
                  <a:lnTo>
                    <a:pt x="1478" y="237"/>
                  </a:lnTo>
                  <a:lnTo>
                    <a:pt x="1537" y="218"/>
                  </a:lnTo>
                  <a:lnTo>
                    <a:pt x="1557" y="178"/>
                  </a:lnTo>
                  <a:lnTo>
                    <a:pt x="1557" y="119"/>
                  </a:lnTo>
                  <a:lnTo>
                    <a:pt x="1557" y="80"/>
                  </a:lnTo>
                  <a:lnTo>
                    <a:pt x="1518" y="40"/>
                  </a:lnTo>
                  <a:lnTo>
                    <a:pt x="1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545766" y="5168928"/>
              <a:ext cx="56069" cy="30517"/>
            </a:xfrm>
            <a:custGeom>
              <a:avLst/>
              <a:gdLst/>
              <a:ahLst/>
              <a:cxnLst/>
              <a:rect l="l" t="t" r="r" b="b"/>
              <a:pathLst>
                <a:path w="1558" h="848" extrusionOk="0">
                  <a:moveTo>
                    <a:pt x="1419" y="0"/>
                  </a:moveTo>
                  <a:lnTo>
                    <a:pt x="1380" y="20"/>
                  </a:lnTo>
                  <a:lnTo>
                    <a:pt x="79" y="611"/>
                  </a:lnTo>
                  <a:lnTo>
                    <a:pt x="40" y="631"/>
                  </a:lnTo>
                  <a:lnTo>
                    <a:pt x="0" y="690"/>
                  </a:lnTo>
                  <a:lnTo>
                    <a:pt x="0" y="729"/>
                  </a:lnTo>
                  <a:lnTo>
                    <a:pt x="0" y="788"/>
                  </a:lnTo>
                  <a:lnTo>
                    <a:pt x="59" y="828"/>
                  </a:lnTo>
                  <a:lnTo>
                    <a:pt x="119" y="847"/>
                  </a:lnTo>
                  <a:lnTo>
                    <a:pt x="178" y="847"/>
                  </a:lnTo>
                  <a:lnTo>
                    <a:pt x="1478" y="256"/>
                  </a:lnTo>
                  <a:lnTo>
                    <a:pt x="1518" y="217"/>
                  </a:lnTo>
                  <a:lnTo>
                    <a:pt x="1557" y="177"/>
                  </a:lnTo>
                  <a:lnTo>
                    <a:pt x="1557" y="138"/>
                  </a:lnTo>
                  <a:lnTo>
                    <a:pt x="1557" y="79"/>
                  </a:lnTo>
                  <a:lnTo>
                    <a:pt x="1518" y="39"/>
                  </a:lnTo>
                  <a:lnTo>
                    <a:pt x="1478" y="20"/>
                  </a:lnTo>
                  <a:lnTo>
                    <a:pt x="1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307491" y="5314282"/>
              <a:ext cx="532615" cy="30517"/>
            </a:xfrm>
            <a:custGeom>
              <a:avLst/>
              <a:gdLst/>
              <a:ahLst/>
              <a:cxnLst/>
              <a:rect l="l" t="t" r="r" b="b"/>
              <a:pathLst>
                <a:path w="14800" h="848" extrusionOk="0">
                  <a:moveTo>
                    <a:pt x="0" y="1"/>
                  </a:moveTo>
                  <a:lnTo>
                    <a:pt x="0" y="848"/>
                  </a:lnTo>
                  <a:lnTo>
                    <a:pt x="14799" y="848"/>
                  </a:lnTo>
                  <a:lnTo>
                    <a:pt x="1479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17478" y="5076008"/>
              <a:ext cx="532615" cy="250365"/>
            </a:xfrm>
            <a:custGeom>
              <a:avLst/>
              <a:gdLst/>
              <a:ahLst/>
              <a:cxnLst/>
              <a:rect l="l" t="t" r="r" b="b"/>
              <a:pathLst>
                <a:path w="14800" h="6957" extrusionOk="0">
                  <a:moveTo>
                    <a:pt x="8119" y="1"/>
                  </a:moveTo>
                  <a:lnTo>
                    <a:pt x="6681" y="2759"/>
                  </a:lnTo>
                  <a:lnTo>
                    <a:pt x="6523" y="2917"/>
                  </a:lnTo>
                  <a:lnTo>
                    <a:pt x="6326" y="3035"/>
                  </a:lnTo>
                  <a:lnTo>
                    <a:pt x="6129" y="3134"/>
                  </a:lnTo>
                  <a:lnTo>
                    <a:pt x="5912" y="3213"/>
                  </a:lnTo>
                  <a:lnTo>
                    <a:pt x="2168" y="4158"/>
                  </a:lnTo>
                  <a:lnTo>
                    <a:pt x="1932" y="4237"/>
                  </a:lnTo>
                  <a:lnTo>
                    <a:pt x="1715" y="4316"/>
                  </a:lnTo>
                  <a:lnTo>
                    <a:pt x="1498" y="4434"/>
                  </a:lnTo>
                  <a:lnTo>
                    <a:pt x="1282" y="4553"/>
                  </a:lnTo>
                  <a:lnTo>
                    <a:pt x="1104" y="4691"/>
                  </a:lnTo>
                  <a:lnTo>
                    <a:pt x="927" y="4848"/>
                  </a:lnTo>
                  <a:lnTo>
                    <a:pt x="749" y="5006"/>
                  </a:lnTo>
                  <a:lnTo>
                    <a:pt x="612" y="5183"/>
                  </a:lnTo>
                  <a:lnTo>
                    <a:pt x="474" y="5380"/>
                  </a:lnTo>
                  <a:lnTo>
                    <a:pt x="355" y="5577"/>
                  </a:lnTo>
                  <a:lnTo>
                    <a:pt x="237" y="5794"/>
                  </a:lnTo>
                  <a:lnTo>
                    <a:pt x="158" y="6011"/>
                  </a:lnTo>
                  <a:lnTo>
                    <a:pt x="99" y="6228"/>
                  </a:lnTo>
                  <a:lnTo>
                    <a:pt x="40" y="6464"/>
                  </a:lnTo>
                  <a:lnTo>
                    <a:pt x="1" y="6700"/>
                  </a:lnTo>
                  <a:lnTo>
                    <a:pt x="1" y="6957"/>
                  </a:lnTo>
                  <a:lnTo>
                    <a:pt x="14800" y="6957"/>
                  </a:lnTo>
                  <a:lnTo>
                    <a:pt x="14800" y="60"/>
                  </a:lnTo>
                  <a:lnTo>
                    <a:pt x="8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672775" y="5128478"/>
              <a:ext cx="56069" cy="30553"/>
            </a:xfrm>
            <a:custGeom>
              <a:avLst/>
              <a:gdLst/>
              <a:ahLst/>
              <a:cxnLst/>
              <a:rect l="l" t="t" r="r" b="b"/>
              <a:pathLst>
                <a:path w="1558" h="849" extrusionOk="0">
                  <a:moveTo>
                    <a:pt x="80" y="1"/>
                  </a:moveTo>
                  <a:lnTo>
                    <a:pt x="40" y="40"/>
                  </a:lnTo>
                  <a:lnTo>
                    <a:pt x="1" y="80"/>
                  </a:lnTo>
                  <a:lnTo>
                    <a:pt x="1" y="119"/>
                  </a:lnTo>
                  <a:lnTo>
                    <a:pt x="1" y="178"/>
                  </a:lnTo>
                  <a:lnTo>
                    <a:pt x="20" y="218"/>
                  </a:lnTo>
                  <a:lnTo>
                    <a:pt x="80" y="237"/>
                  </a:lnTo>
                  <a:lnTo>
                    <a:pt x="1380" y="828"/>
                  </a:lnTo>
                  <a:lnTo>
                    <a:pt x="1420" y="848"/>
                  </a:lnTo>
                  <a:lnTo>
                    <a:pt x="1498" y="828"/>
                  </a:lnTo>
                  <a:lnTo>
                    <a:pt x="1557" y="769"/>
                  </a:lnTo>
                  <a:lnTo>
                    <a:pt x="1557" y="710"/>
                  </a:lnTo>
                  <a:lnTo>
                    <a:pt x="1557" y="671"/>
                  </a:lnTo>
                  <a:lnTo>
                    <a:pt x="1518" y="631"/>
                  </a:lnTo>
                  <a:lnTo>
                    <a:pt x="1479" y="592"/>
                  </a:lnTo>
                  <a:lnTo>
                    <a:pt x="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655753" y="5168928"/>
              <a:ext cx="56069" cy="30517"/>
            </a:xfrm>
            <a:custGeom>
              <a:avLst/>
              <a:gdLst/>
              <a:ahLst/>
              <a:cxnLst/>
              <a:rect l="l" t="t" r="r" b="b"/>
              <a:pathLst>
                <a:path w="1558" h="848" extrusionOk="0">
                  <a:moveTo>
                    <a:pt x="139" y="0"/>
                  </a:moveTo>
                  <a:lnTo>
                    <a:pt x="80" y="20"/>
                  </a:lnTo>
                  <a:lnTo>
                    <a:pt x="40" y="39"/>
                  </a:lnTo>
                  <a:lnTo>
                    <a:pt x="1" y="79"/>
                  </a:lnTo>
                  <a:lnTo>
                    <a:pt x="1" y="138"/>
                  </a:lnTo>
                  <a:lnTo>
                    <a:pt x="1" y="177"/>
                  </a:lnTo>
                  <a:lnTo>
                    <a:pt x="40" y="217"/>
                  </a:lnTo>
                  <a:lnTo>
                    <a:pt x="80" y="256"/>
                  </a:lnTo>
                  <a:lnTo>
                    <a:pt x="1380" y="847"/>
                  </a:lnTo>
                  <a:lnTo>
                    <a:pt x="1439" y="847"/>
                  </a:lnTo>
                  <a:lnTo>
                    <a:pt x="1498" y="828"/>
                  </a:lnTo>
                  <a:lnTo>
                    <a:pt x="1558" y="788"/>
                  </a:lnTo>
                  <a:lnTo>
                    <a:pt x="1558" y="729"/>
                  </a:lnTo>
                  <a:lnTo>
                    <a:pt x="1558" y="690"/>
                  </a:lnTo>
                  <a:lnTo>
                    <a:pt x="1538" y="631"/>
                  </a:lnTo>
                  <a:lnTo>
                    <a:pt x="1479" y="611"/>
                  </a:lnTo>
                  <a:lnTo>
                    <a:pt x="178" y="20"/>
                  </a:lnTo>
                  <a:lnTo>
                    <a:pt x="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17478" y="5314282"/>
              <a:ext cx="532615" cy="30517"/>
            </a:xfrm>
            <a:custGeom>
              <a:avLst/>
              <a:gdLst/>
              <a:ahLst/>
              <a:cxnLst/>
              <a:rect l="l" t="t" r="r" b="b"/>
              <a:pathLst>
                <a:path w="14800" h="848" extrusionOk="0">
                  <a:moveTo>
                    <a:pt x="1" y="1"/>
                  </a:moveTo>
                  <a:lnTo>
                    <a:pt x="1" y="848"/>
                  </a:lnTo>
                  <a:lnTo>
                    <a:pt x="14800" y="848"/>
                  </a:lnTo>
                  <a:lnTo>
                    <a:pt x="148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630238" y="2788266"/>
              <a:ext cx="1055261" cy="2321086"/>
            </a:xfrm>
            <a:custGeom>
              <a:avLst/>
              <a:gdLst/>
              <a:ahLst/>
              <a:cxnLst/>
              <a:rect l="l" t="t" r="r" b="b"/>
              <a:pathLst>
                <a:path w="29323" h="64497" extrusionOk="0">
                  <a:moveTo>
                    <a:pt x="5873" y="0"/>
                  </a:moveTo>
                  <a:lnTo>
                    <a:pt x="5735" y="20"/>
                  </a:lnTo>
                  <a:lnTo>
                    <a:pt x="5597" y="59"/>
                  </a:lnTo>
                  <a:lnTo>
                    <a:pt x="5459" y="118"/>
                  </a:lnTo>
                  <a:lnTo>
                    <a:pt x="5341" y="177"/>
                  </a:lnTo>
                  <a:lnTo>
                    <a:pt x="5222" y="276"/>
                  </a:lnTo>
                  <a:lnTo>
                    <a:pt x="5104" y="355"/>
                  </a:lnTo>
                  <a:lnTo>
                    <a:pt x="5006" y="473"/>
                  </a:lnTo>
                  <a:lnTo>
                    <a:pt x="4927" y="591"/>
                  </a:lnTo>
                  <a:lnTo>
                    <a:pt x="4848" y="710"/>
                  </a:lnTo>
                  <a:lnTo>
                    <a:pt x="4809" y="847"/>
                  </a:lnTo>
                  <a:lnTo>
                    <a:pt x="4769" y="1005"/>
                  </a:lnTo>
                  <a:lnTo>
                    <a:pt x="4730" y="1163"/>
                  </a:lnTo>
                  <a:lnTo>
                    <a:pt x="20" y="62231"/>
                  </a:lnTo>
                  <a:lnTo>
                    <a:pt x="0" y="62369"/>
                  </a:lnTo>
                  <a:lnTo>
                    <a:pt x="20" y="62487"/>
                  </a:lnTo>
                  <a:lnTo>
                    <a:pt x="40" y="62625"/>
                  </a:lnTo>
                  <a:lnTo>
                    <a:pt x="79" y="62743"/>
                  </a:lnTo>
                  <a:lnTo>
                    <a:pt x="138" y="62861"/>
                  </a:lnTo>
                  <a:lnTo>
                    <a:pt x="197" y="62960"/>
                  </a:lnTo>
                  <a:lnTo>
                    <a:pt x="257" y="63078"/>
                  </a:lnTo>
                  <a:lnTo>
                    <a:pt x="335" y="63176"/>
                  </a:lnTo>
                  <a:lnTo>
                    <a:pt x="434" y="63255"/>
                  </a:lnTo>
                  <a:lnTo>
                    <a:pt x="532" y="63334"/>
                  </a:lnTo>
                  <a:lnTo>
                    <a:pt x="631" y="63393"/>
                  </a:lnTo>
                  <a:lnTo>
                    <a:pt x="749" y="63452"/>
                  </a:lnTo>
                  <a:lnTo>
                    <a:pt x="867" y="63511"/>
                  </a:lnTo>
                  <a:lnTo>
                    <a:pt x="986" y="63531"/>
                  </a:lnTo>
                  <a:lnTo>
                    <a:pt x="1124" y="63551"/>
                  </a:lnTo>
                  <a:lnTo>
                    <a:pt x="1262" y="63571"/>
                  </a:lnTo>
                  <a:lnTo>
                    <a:pt x="9558" y="63571"/>
                  </a:lnTo>
                  <a:lnTo>
                    <a:pt x="9696" y="63551"/>
                  </a:lnTo>
                  <a:lnTo>
                    <a:pt x="9853" y="63531"/>
                  </a:lnTo>
                  <a:lnTo>
                    <a:pt x="9991" y="63511"/>
                  </a:lnTo>
                  <a:lnTo>
                    <a:pt x="10129" y="63452"/>
                  </a:lnTo>
                  <a:lnTo>
                    <a:pt x="10267" y="63393"/>
                  </a:lnTo>
                  <a:lnTo>
                    <a:pt x="10385" y="63334"/>
                  </a:lnTo>
                  <a:lnTo>
                    <a:pt x="10503" y="63255"/>
                  </a:lnTo>
                  <a:lnTo>
                    <a:pt x="10622" y="63157"/>
                  </a:lnTo>
                  <a:lnTo>
                    <a:pt x="10720" y="63058"/>
                  </a:lnTo>
                  <a:lnTo>
                    <a:pt x="10799" y="62960"/>
                  </a:lnTo>
                  <a:lnTo>
                    <a:pt x="10898" y="62841"/>
                  </a:lnTo>
                  <a:lnTo>
                    <a:pt x="10957" y="62704"/>
                  </a:lnTo>
                  <a:lnTo>
                    <a:pt x="11016" y="62585"/>
                  </a:lnTo>
                  <a:lnTo>
                    <a:pt x="11075" y="62447"/>
                  </a:lnTo>
                  <a:lnTo>
                    <a:pt x="11114" y="62290"/>
                  </a:lnTo>
                  <a:lnTo>
                    <a:pt x="11134" y="62152"/>
                  </a:lnTo>
                  <a:lnTo>
                    <a:pt x="16060" y="15824"/>
                  </a:lnTo>
                  <a:lnTo>
                    <a:pt x="16455" y="63255"/>
                  </a:lnTo>
                  <a:lnTo>
                    <a:pt x="16474" y="63393"/>
                  </a:lnTo>
                  <a:lnTo>
                    <a:pt x="16494" y="63511"/>
                  </a:lnTo>
                  <a:lnTo>
                    <a:pt x="16514" y="63630"/>
                  </a:lnTo>
                  <a:lnTo>
                    <a:pt x="16573" y="63748"/>
                  </a:lnTo>
                  <a:lnTo>
                    <a:pt x="16671" y="63965"/>
                  </a:lnTo>
                  <a:lnTo>
                    <a:pt x="16829" y="64142"/>
                  </a:lnTo>
                  <a:lnTo>
                    <a:pt x="17006" y="64300"/>
                  </a:lnTo>
                  <a:lnTo>
                    <a:pt x="17223" y="64398"/>
                  </a:lnTo>
                  <a:lnTo>
                    <a:pt x="17341" y="64438"/>
                  </a:lnTo>
                  <a:lnTo>
                    <a:pt x="17460" y="64477"/>
                  </a:lnTo>
                  <a:lnTo>
                    <a:pt x="17578" y="64497"/>
                  </a:lnTo>
                  <a:lnTo>
                    <a:pt x="26623" y="64497"/>
                  </a:lnTo>
                  <a:lnTo>
                    <a:pt x="26741" y="64477"/>
                  </a:lnTo>
                  <a:lnTo>
                    <a:pt x="26859" y="64438"/>
                  </a:lnTo>
                  <a:lnTo>
                    <a:pt x="26977" y="64398"/>
                  </a:lnTo>
                  <a:lnTo>
                    <a:pt x="27174" y="64300"/>
                  </a:lnTo>
                  <a:lnTo>
                    <a:pt x="27371" y="64142"/>
                  </a:lnTo>
                  <a:lnTo>
                    <a:pt x="27529" y="63965"/>
                  </a:lnTo>
                  <a:lnTo>
                    <a:pt x="27628" y="63768"/>
                  </a:lnTo>
                  <a:lnTo>
                    <a:pt x="27687" y="63649"/>
                  </a:lnTo>
                  <a:lnTo>
                    <a:pt x="27706" y="63531"/>
                  </a:lnTo>
                  <a:lnTo>
                    <a:pt x="27726" y="63413"/>
                  </a:lnTo>
                  <a:lnTo>
                    <a:pt x="27746" y="63295"/>
                  </a:lnTo>
                  <a:lnTo>
                    <a:pt x="29322" y="2857"/>
                  </a:lnTo>
                  <a:lnTo>
                    <a:pt x="29322" y="2719"/>
                  </a:lnTo>
                  <a:lnTo>
                    <a:pt x="29303" y="2562"/>
                  </a:lnTo>
                  <a:lnTo>
                    <a:pt x="29263" y="2424"/>
                  </a:lnTo>
                  <a:lnTo>
                    <a:pt x="29204" y="2286"/>
                  </a:lnTo>
                  <a:lnTo>
                    <a:pt x="29145" y="2168"/>
                  </a:lnTo>
                  <a:lnTo>
                    <a:pt x="29066" y="2049"/>
                  </a:lnTo>
                  <a:lnTo>
                    <a:pt x="28968" y="1951"/>
                  </a:lnTo>
                  <a:lnTo>
                    <a:pt x="28849" y="1852"/>
                  </a:lnTo>
                  <a:lnTo>
                    <a:pt x="28751" y="1774"/>
                  </a:lnTo>
                  <a:lnTo>
                    <a:pt x="28613" y="1714"/>
                  </a:lnTo>
                  <a:lnTo>
                    <a:pt x="28495" y="1655"/>
                  </a:lnTo>
                  <a:lnTo>
                    <a:pt x="28357" y="1616"/>
                  </a:lnTo>
                  <a:lnTo>
                    <a:pt x="28219" y="1596"/>
                  </a:lnTo>
                  <a:lnTo>
                    <a:pt x="27923" y="1596"/>
                  </a:lnTo>
                  <a:lnTo>
                    <a:pt x="27766" y="1636"/>
                  </a:lnTo>
                  <a:lnTo>
                    <a:pt x="6464" y="99"/>
                  </a:lnTo>
                  <a:lnTo>
                    <a:pt x="6306" y="40"/>
                  </a:lnTo>
                  <a:lnTo>
                    <a:pt x="6168" y="20"/>
                  </a:lnTo>
                  <a:lnTo>
                    <a:pt x="6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978419" y="1389783"/>
              <a:ext cx="507100" cy="1579347"/>
            </a:xfrm>
            <a:custGeom>
              <a:avLst/>
              <a:gdLst/>
              <a:ahLst/>
              <a:cxnLst/>
              <a:rect l="l" t="t" r="r" b="b"/>
              <a:pathLst>
                <a:path w="14091" h="43886" extrusionOk="0">
                  <a:moveTo>
                    <a:pt x="13243" y="1"/>
                  </a:moveTo>
                  <a:lnTo>
                    <a:pt x="9597" y="1498"/>
                  </a:lnTo>
                  <a:lnTo>
                    <a:pt x="7331" y="2444"/>
                  </a:lnTo>
                  <a:lnTo>
                    <a:pt x="395" y="808"/>
                  </a:lnTo>
                  <a:lnTo>
                    <a:pt x="119" y="32535"/>
                  </a:lnTo>
                  <a:lnTo>
                    <a:pt x="1" y="43885"/>
                  </a:lnTo>
                  <a:lnTo>
                    <a:pt x="14090" y="43885"/>
                  </a:lnTo>
                  <a:lnTo>
                    <a:pt x="13361" y="34820"/>
                  </a:lnTo>
                  <a:lnTo>
                    <a:pt x="13282" y="10563"/>
                  </a:lnTo>
                  <a:lnTo>
                    <a:pt x="13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978419" y="1389783"/>
              <a:ext cx="507100" cy="1579347"/>
            </a:xfrm>
            <a:custGeom>
              <a:avLst/>
              <a:gdLst/>
              <a:ahLst/>
              <a:cxnLst/>
              <a:rect l="l" t="t" r="r" b="b"/>
              <a:pathLst>
                <a:path w="14091" h="43886" fill="none" extrusionOk="0">
                  <a:moveTo>
                    <a:pt x="9597" y="1498"/>
                  </a:moveTo>
                  <a:lnTo>
                    <a:pt x="7331" y="2444"/>
                  </a:lnTo>
                  <a:lnTo>
                    <a:pt x="395" y="808"/>
                  </a:lnTo>
                  <a:lnTo>
                    <a:pt x="119" y="32535"/>
                  </a:lnTo>
                  <a:lnTo>
                    <a:pt x="1" y="43885"/>
                  </a:lnTo>
                  <a:lnTo>
                    <a:pt x="14090" y="43885"/>
                  </a:lnTo>
                  <a:lnTo>
                    <a:pt x="13361" y="34820"/>
                  </a:lnTo>
                  <a:lnTo>
                    <a:pt x="13282" y="10563"/>
                  </a:lnTo>
                  <a:lnTo>
                    <a:pt x="13243" y="1"/>
                  </a:lnTo>
                  <a:lnTo>
                    <a:pt x="9597"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128776" y="1474894"/>
              <a:ext cx="224850" cy="173784"/>
            </a:xfrm>
            <a:custGeom>
              <a:avLst/>
              <a:gdLst/>
              <a:ahLst/>
              <a:cxnLst/>
              <a:rect l="l" t="t" r="r" b="b"/>
              <a:pathLst>
                <a:path w="6248" h="4829" extrusionOk="0">
                  <a:moveTo>
                    <a:pt x="6247" y="0"/>
                  </a:moveTo>
                  <a:lnTo>
                    <a:pt x="0" y="414"/>
                  </a:lnTo>
                  <a:lnTo>
                    <a:pt x="1242" y="3587"/>
                  </a:lnTo>
                  <a:lnTo>
                    <a:pt x="1321" y="3744"/>
                  </a:lnTo>
                  <a:lnTo>
                    <a:pt x="1380" y="3882"/>
                  </a:lnTo>
                  <a:lnTo>
                    <a:pt x="1478" y="4020"/>
                  </a:lnTo>
                  <a:lnTo>
                    <a:pt x="1577" y="4138"/>
                  </a:lnTo>
                  <a:lnTo>
                    <a:pt x="1675" y="4257"/>
                  </a:lnTo>
                  <a:lnTo>
                    <a:pt x="1774" y="4355"/>
                  </a:lnTo>
                  <a:lnTo>
                    <a:pt x="2010" y="4533"/>
                  </a:lnTo>
                  <a:lnTo>
                    <a:pt x="2267" y="4670"/>
                  </a:lnTo>
                  <a:lnTo>
                    <a:pt x="2542" y="4769"/>
                  </a:lnTo>
                  <a:lnTo>
                    <a:pt x="2818" y="4808"/>
                  </a:lnTo>
                  <a:lnTo>
                    <a:pt x="3094" y="4828"/>
                  </a:lnTo>
                  <a:lnTo>
                    <a:pt x="3370" y="4808"/>
                  </a:lnTo>
                  <a:lnTo>
                    <a:pt x="3666" y="4749"/>
                  </a:lnTo>
                  <a:lnTo>
                    <a:pt x="3922" y="4651"/>
                  </a:lnTo>
                  <a:lnTo>
                    <a:pt x="4178" y="4513"/>
                  </a:lnTo>
                  <a:lnTo>
                    <a:pt x="4395" y="4316"/>
                  </a:lnTo>
                  <a:lnTo>
                    <a:pt x="4513" y="4217"/>
                  </a:lnTo>
                  <a:lnTo>
                    <a:pt x="4612" y="4099"/>
                  </a:lnTo>
                  <a:lnTo>
                    <a:pt x="4690" y="3981"/>
                  </a:lnTo>
                  <a:lnTo>
                    <a:pt x="4789" y="3843"/>
                  </a:lnTo>
                  <a:lnTo>
                    <a:pt x="4848" y="3705"/>
                  </a:lnTo>
                  <a:lnTo>
                    <a:pt x="4927" y="3547"/>
                  </a:lnTo>
                  <a:lnTo>
                    <a:pt x="6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150045" y="1606069"/>
              <a:ext cx="176627" cy="634748"/>
            </a:xfrm>
            <a:custGeom>
              <a:avLst/>
              <a:gdLst/>
              <a:ahLst/>
              <a:cxnLst/>
              <a:rect l="l" t="t" r="r" b="b"/>
              <a:pathLst>
                <a:path w="4908" h="17638" extrusionOk="0">
                  <a:moveTo>
                    <a:pt x="1853" y="1"/>
                  </a:moveTo>
                  <a:lnTo>
                    <a:pt x="40" y="11292"/>
                  </a:lnTo>
                  <a:lnTo>
                    <a:pt x="1" y="11548"/>
                  </a:lnTo>
                  <a:lnTo>
                    <a:pt x="20" y="11824"/>
                  </a:lnTo>
                  <a:lnTo>
                    <a:pt x="79" y="12080"/>
                  </a:lnTo>
                  <a:lnTo>
                    <a:pt x="178" y="12337"/>
                  </a:lnTo>
                  <a:lnTo>
                    <a:pt x="2523" y="17440"/>
                  </a:lnTo>
                  <a:lnTo>
                    <a:pt x="2523" y="17637"/>
                  </a:lnTo>
                  <a:lnTo>
                    <a:pt x="2582" y="17539"/>
                  </a:lnTo>
                  <a:lnTo>
                    <a:pt x="2641" y="17637"/>
                  </a:lnTo>
                  <a:lnTo>
                    <a:pt x="2641" y="17440"/>
                  </a:lnTo>
                  <a:lnTo>
                    <a:pt x="4769" y="12277"/>
                  </a:lnTo>
                  <a:lnTo>
                    <a:pt x="4848" y="12061"/>
                  </a:lnTo>
                  <a:lnTo>
                    <a:pt x="4888" y="11824"/>
                  </a:lnTo>
                  <a:lnTo>
                    <a:pt x="4907" y="11588"/>
                  </a:lnTo>
                  <a:lnTo>
                    <a:pt x="4888" y="11351"/>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9962" y="1181305"/>
              <a:ext cx="978680" cy="2323929"/>
            </a:xfrm>
            <a:custGeom>
              <a:avLst/>
              <a:gdLst/>
              <a:ahLst/>
              <a:cxnLst/>
              <a:rect l="l" t="t" r="r" b="b"/>
              <a:pathLst>
                <a:path w="27195" h="64576" extrusionOk="0">
                  <a:moveTo>
                    <a:pt x="15430" y="0"/>
                  </a:move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958" y="16908"/>
                  </a:lnTo>
                  <a:lnTo>
                    <a:pt x="27076" y="16336"/>
                  </a:lnTo>
                  <a:lnTo>
                    <a:pt x="27155" y="15765"/>
                  </a:lnTo>
                  <a:lnTo>
                    <a:pt x="27194" y="15193"/>
                  </a:lnTo>
                  <a:lnTo>
                    <a:pt x="27194" y="14582"/>
                  </a:lnTo>
                  <a:lnTo>
                    <a:pt x="27155" y="13991"/>
                  </a:lnTo>
                  <a:lnTo>
                    <a:pt x="27076" y="13380"/>
                  </a:lnTo>
                  <a:lnTo>
                    <a:pt x="26977" y="12750"/>
                  </a:lnTo>
                  <a:lnTo>
                    <a:pt x="24987" y="1064"/>
                  </a:lnTo>
                  <a:lnTo>
                    <a:pt x="24948" y="926"/>
                  </a:lnTo>
                  <a:lnTo>
                    <a:pt x="24869" y="828"/>
                  </a:lnTo>
                  <a:lnTo>
                    <a:pt x="24751" y="769"/>
                  </a:lnTo>
                  <a:lnTo>
                    <a:pt x="24632" y="729"/>
                  </a:lnTo>
                  <a:lnTo>
                    <a:pt x="15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59962" y="1181305"/>
              <a:ext cx="978680" cy="2323929"/>
            </a:xfrm>
            <a:custGeom>
              <a:avLst/>
              <a:gdLst/>
              <a:ahLst/>
              <a:cxnLst/>
              <a:rect l="l" t="t" r="r" b="b"/>
              <a:pathLst>
                <a:path w="27195" h="64576" fill="none" extrusionOk="0">
                  <a:moveTo>
                    <a:pt x="26977" y="12750"/>
                  </a:moveTo>
                  <a:lnTo>
                    <a:pt x="24987" y="1064"/>
                  </a:lnTo>
                  <a:lnTo>
                    <a:pt x="24987" y="1064"/>
                  </a:lnTo>
                  <a:lnTo>
                    <a:pt x="24948" y="926"/>
                  </a:lnTo>
                  <a:lnTo>
                    <a:pt x="24869" y="828"/>
                  </a:lnTo>
                  <a:lnTo>
                    <a:pt x="24751" y="769"/>
                  </a:lnTo>
                  <a:lnTo>
                    <a:pt x="24632" y="729"/>
                  </a:lnTo>
                  <a:lnTo>
                    <a:pt x="15568" y="0"/>
                  </a:lnTo>
                  <a:lnTo>
                    <a:pt x="15568" y="0"/>
                  </a:lnTo>
                  <a:lnTo>
                    <a:pt x="15430" y="0"/>
                  </a:ln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820" y="17440"/>
                  </a:lnTo>
                  <a:lnTo>
                    <a:pt x="26958" y="16908"/>
                  </a:lnTo>
                  <a:lnTo>
                    <a:pt x="27076" y="16336"/>
                  </a:lnTo>
                  <a:lnTo>
                    <a:pt x="27155" y="15765"/>
                  </a:lnTo>
                  <a:lnTo>
                    <a:pt x="27194" y="15193"/>
                  </a:lnTo>
                  <a:lnTo>
                    <a:pt x="27194" y="14582"/>
                  </a:lnTo>
                  <a:lnTo>
                    <a:pt x="27155" y="13991"/>
                  </a:lnTo>
                  <a:lnTo>
                    <a:pt x="27076" y="13380"/>
                  </a:lnTo>
                  <a:lnTo>
                    <a:pt x="26977" y="127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57812" y="1796120"/>
              <a:ext cx="129123" cy="29114"/>
            </a:xfrm>
            <a:custGeom>
              <a:avLst/>
              <a:gdLst/>
              <a:ahLst/>
              <a:cxnLst/>
              <a:rect l="l" t="t" r="r" b="b"/>
              <a:pathLst>
                <a:path w="3588" h="809" extrusionOk="0">
                  <a:moveTo>
                    <a:pt x="40" y="1"/>
                  </a:moveTo>
                  <a:lnTo>
                    <a:pt x="21" y="21"/>
                  </a:lnTo>
                  <a:lnTo>
                    <a:pt x="1" y="40"/>
                  </a:lnTo>
                  <a:lnTo>
                    <a:pt x="1" y="769"/>
                  </a:lnTo>
                  <a:lnTo>
                    <a:pt x="21" y="789"/>
                  </a:lnTo>
                  <a:lnTo>
                    <a:pt x="40" y="809"/>
                  </a:lnTo>
                  <a:lnTo>
                    <a:pt x="3548" y="809"/>
                  </a:lnTo>
                  <a:lnTo>
                    <a:pt x="3568" y="789"/>
                  </a:lnTo>
                  <a:lnTo>
                    <a:pt x="3587" y="769"/>
                  </a:lnTo>
                  <a:lnTo>
                    <a:pt x="3587" y="40"/>
                  </a:lnTo>
                  <a:lnTo>
                    <a:pt x="3568" y="21"/>
                  </a:lnTo>
                  <a:lnTo>
                    <a:pt x="35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688998" y="2029465"/>
              <a:ext cx="14935" cy="170941"/>
            </a:xfrm>
            <a:custGeom>
              <a:avLst/>
              <a:gdLst/>
              <a:ahLst/>
              <a:cxnLst/>
              <a:rect l="l" t="t" r="r" b="b"/>
              <a:pathLst>
                <a:path w="415" h="4750" extrusionOk="0">
                  <a:moveTo>
                    <a:pt x="415" y="0"/>
                  </a:moveTo>
                  <a:lnTo>
                    <a:pt x="1" y="4631"/>
                  </a:lnTo>
                  <a:lnTo>
                    <a:pt x="1" y="4749"/>
                  </a:lnTo>
                  <a:lnTo>
                    <a:pt x="415"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688998" y="2029465"/>
              <a:ext cx="14935" cy="170941"/>
            </a:xfrm>
            <a:custGeom>
              <a:avLst/>
              <a:gdLst/>
              <a:ahLst/>
              <a:cxnLst/>
              <a:rect l="l" t="t" r="r" b="b"/>
              <a:pathLst>
                <a:path w="415" h="4750" fill="none" extrusionOk="0">
                  <a:moveTo>
                    <a:pt x="415" y="0"/>
                  </a:moveTo>
                  <a:lnTo>
                    <a:pt x="1" y="4631"/>
                  </a:lnTo>
                  <a:lnTo>
                    <a:pt x="1" y="4749"/>
                  </a:lnTo>
                  <a:lnTo>
                    <a:pt x="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1661359" y="1884074"/>
              <a:ext cx="52506" cy="312048"/>
            </a:xfrm>
            <a:custGeom>
              <a:avLst/>
              <a:gdLst/>
              <a:ahLst/>
              <a:cxnLst/>
              <a:rect l="l" t="t" r="r" b="b"/>
              <a:pathLst>
                <a:path w="1459" h="8671" extrusionOk="0">
                  <a:moveTo>
                    <a:pt x="0" y="0"/>
                  </a:moveTo>
                  <a:lnTo>
                    <a:pt x="769" y="8671"/>
                  </a:lnTo>
                  <a:lnTo>
                    <a:pt x="1183" y="4040"/>
                  </a:lnTo>
                  <a:lnTo>
                    <a:pt x="1459" y="769"/>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1661359" y="1884074"/>
              <a:ext cx="52506" cy="312048"/>
            </a:xfrm>
            <a:custGeom>
              <a:avLst/>
              <a:gdLst/>
              <a:ahLst/>
              <a:cxnLst/>
              <a:rect l="l" t="t" r="r" b="b"/>
              <a:pathLst>
                <a:path w="1459" h="8671" fill="none" extrusionOk="0">
                  <a:moveTo>
                    <a:pt x="0" y="0"/>
                  </a:moveTo>
                  <a:lnTo>
                    <a:pt x="769" y="8671"/>
                  </a:lnTo>
                  <a:lnTo>
                    <a:pt x="1183" y="4040"/>
                  </a:lnTo>
                  <a:lnTo>
                    <a:pt x="1459" y="76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869836" y="1535173"/>
              <a:ext cx="50383" cy="22024"/>
            </a:xfrm>
            <a:custGeom>
              <a:avLst/>
              <a:gdLst/>
              <a:ahLst/>
              <a:cxnLst/>
              <a:rect l="l" t="t" r="r" b="b"/>
              <a:pathLst>
                <a:path w="1400" h="612" extrusionOk="0">
                  <a:moveTo>
                    <a:pt x="1" y="0"/>
                  </a:moveTo>
                  <a:lnTo>
                    <a:pt x="1" y="20"/>
                  </a:lnTo>
                  <a:lnTo>
                    <a:pt x="1400" y="611"/>
                  </a:lnTo>
                  <a:lnTo>
                    <a:pt x="1380" y="513"/>
                  </a:lnTo>
                  <a:lnTo>
                    <a:pt x="1"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869836" y="1535173"/>
              <a:ext cx="50383" cy="22024"/>
            </a:xfrm>
            <a:custGeom>
              <a:avLst/>
              <a:gdLst/>
              <a:ahLst/>
              <a:cxnLst/>
              <a:rect l="l" t="t" r="r" b="b"/>
              <a:pathLst>
                <a:path w="1400" h="612" fill="none" extrusionOk="0">
                  <a:moveTo>
                    <a:pt x="1" y="0"/>
                  </a:moveTo>
                  <a:lnTo>
                    <a:pt x="1" y="20"/>
                  </a:lnTo>
                  <a:lnTo>
                    <a:pt x="1400" y="611"/>
                  </a:lnTo>
                  <a:lnTo>
                    <a:pt x="1380" y="5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869836" y="1535857"/>
              <a:ext cx="63878" cy="133370"/>
            </a:xfrm>
            <a:custGeom>
              <a:avLst/>
              <a:gdLst/>
              <a:ahLst/>
              <a:cxnLst/>
              <a:rect l="l" t="t" r="r" b="b"/>
              <a:pathLst>
                <a:path w="1775" h="3706" extrusionOk="0">
                  <a:moveTo>
                    <a:pt x="1" y="1"/>
                  </a:moveTo>
                  <a:lnTo>
                    <a:pt x="1774" y="3706"/>
                  </a:lnTo>
                  <a:lnTo>
                    <a:pt x="1400" y="592"/>
                  </a:lnTo>
                  <a:lnTo>
                    <a:pt x="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869836" y="1535857"/>
              <a:ext cx="63878" cy="133370"/>
            </a:xfrm>
            <a:custGeom>
              <a:avLst/>
              <a:gdLst/>
              <a:ahLst/>
              <a:cxnLst/>
              <a:rect l="l" t="t" r="r" b="b"/>
              <a:pathLst>
                <a:path w="1775" h="3706" fill="none" extrusionOk="0">
                  <a:moveTo>
                    <a:pt x="1" y="1"/>
                  </a:moveTo>
                  <a:lnTo>
                    <a:pt x="1774" y="3706"/>
                  </a:lnTo>
                  <a:lnTo>
                    <a:pt x="1400" y="5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582734" y="1349368"/>
              <a:ext cx="519120" cy="2155867"/>
            </a:xfrm>
            <a:custGeom>
              <a:avLst/>
              <a:gdLst/>
              <a:ahLst/>
              <a:cxnLst/>
              <a:rect l="l" t="t" r="r" b="b"/>
              <a:pathLst>
                <a:path w="14425" h="59906" extrusionOk="0">
                  <a:moveTo>
                    <a:pt x="12868" y="0"/>
                  </a:moveTo>
                  <a:lnTo>
                    <a:pt x="3626" y="4020"/>
                  </a:lnTo>
                  <a:lnTo>
                    <a:pt x="4552" y="15469"/>
                  </a:lnTo>
                  <a:lnTo>
                    <a:pt x="5754" y="28711"/>
                  </a:lnTo>
                  <a:lnTo>
                    <a:pt x="59" y="56418"/>
                  </a:lnTo>
                  <a:lnTo>
                    <a:pt x="20" y="56654"/>
                  </a:lnTo>
                  <a:lnTo>
                    <a:pt x="0" y="56910"/>
                  </a:lnTo>
                  <a:lnTo>
                    <a:pt x="0" y="57147"/>
                  </a:lnTo>
                  <a:lnTo>
                    <a:pt x="40" y="57383"/>
                  </a:lnTo>
                  <a:lnTo>
                    <a:pt x="118" y="57620"/>
                  </a:lnTo>
                  <a:lnTo>
                    <a:pt x="197" y="57836"/>
                  </a:lnTo>
                  <a:lnTo>
                    <a:pt x="315" y="58053"/>
                  </a:lnTo>
                  <a:lnTo>
                    <a:pt x="434" y="58250"/>
                  </a:lnTo>
                  <a:lnTo>
                    <a:pt x="591" y="58428"/>
                  </a:lnTo>
                  <a:lnTo>
                    <a:pt x="749" y="58605"/>
                  </a:lnTo>
                  <a:lnTo>
                    <a:pt x="926" y="58763"/>
                  </a:lnTo>
                  <a:lnTo>
                    <a:pt x="1143" y="58881"/>
                  </a:lnTo>
                  <a:lnTo>
                    <a:pt x="1340" y="58999"/>
                  </a:lnTo>
                  <a:lnTo>
                    <a:pt x="1577" y="59078"/>
                  </a:lnTo>
                  <a:lnTo>
                    <a:pt x="1813" y="59157"/>
                  </a:lnTo>
                  <a:lnTo>
                    <a:pt x="2069" y="59196"/>
                  </a:lnTo>
                  <a:lnTo>
                    <a:pt x="9360" y="59886"/>
                  </a:lnTo>
                  <a:lnTo>
                    <a:pt x="9616" y="59906"/>
                  </a:lnTo>
                  <a:lnTo>
                    <a:pt x="9873" y="59886"/>
                  </a:lnTo>
                  <a:lnTo>
                    <a:pt x="10129" y="59846"/>
                  </a:lnTo>
                  <a:lnTo>
                    <a:pt x="10365" y="59787"/>
                  </a:lnTo>
                  <a:lnTo>
                    <a:pt x="10602" y="59708"/>
                  </a:lnTo>
                  <a:lnTo>
                    <a:pt x="10818" y="59610"/>
                  </a:lnTo>
                  <a:lnTo>
                    <a:pt x="11035" y="59472"/>
                  </a:lnTo>
                  <a:lnTo>
                    <a:pt x="11232" y="59334"/>
                  </a:lnTo>
                  <a:lnTo>
                    <a:pt x="11410" y="59157"/>
                  </a:lnTo>
                  <a:lnTo>
                    <a:pt x="11587" y="58979"/>
                  </a:lnTo>
                  <a:lnTo>
                    <a:pt x="11745" y="58782"/>
                  </a:lnTo>
                  <a:lnTo>
                    <a:pt x="11863" y="58585"/>
                  </a:lnTo>
                  <a:lnTo>
                    <a:pt x="11981" y="58349"/>
                  </a:lnTo>
                  <a:lnTo>
                    <a:pt x="12060" y="58112"/>
                  </a:lnTo>
                  <a:lnTo>
                    <a:pt x="12139" y="57856"/>
                  </a:lnTo>
                  <a:lnTo>
                    <a:pt x="12178" y="57600"/>
                  </a:lnTo>
                  <a:lnTo>
                    <a:pt x="14425" y="37027"/>
                  </a:lnTo>
                  <a:lnTo>
                    <a:pt x="12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582734" y="1349368"/>
              <a:ext cx="519120" cy="2155867"/>
            </a:xfrm>
            <a:custGeom>
              <a:avLst/>
              <a:gdLst/>
              <a:ahLst/>
              <a:cxnLst/>
              <a:rect l="l" t="t" r="r" b="b"/>
              <a:pathLst>
                <a:path w="14425" h="59906" fill="none" extrusionOk="0">
                  <a:moveTo>
                    <a:pt x="5754" y="28711"/>
                  </a:moveTo>
                  <a:lnTo>
                    <a:pt x="4552" y="15469"/>
                  </a:lnTo>
                  <a:lnTo>
                    <a:pt x="3626" y="4020"/>
                  </a:lnTo>
                  <a:lnTo>
                    <a:pt x="12868" y="0"/>
                  </a:lnTo>
                  <a:lnTo>
                    <a:pt x="14425" y="37027"/>
                  </a:lnTo>
                  <a:lnTo>
                    <a:pt x="12178" y="57600"/>
                  </a:lnTo>
                  <a:lnTo>
                    <a:pt x="12178" y="57600"/>
                  </a:lnTo>
                  <a:lnTo>
                    <a:pt x="12139" y="57856"/>
                  </a:lnTo>
                  <a:lnTo>
                    <a:pt x="12060" y="58112"/>
                  </a:lnTo>
                  <a:lnTo>
                    <a:pt x="11981" y="58349"/>
                  </a:lnTo>
                  <a:lnTo>
                    <a:pt x="11863" y="58585"/>
                  </a:lnTo>
                  <a:lnTo>
                    <a:pt x="11745" y="58782"/>
                  </a:lnTo>
                  <a:lnTo>
                    <a:pt x="11587" y="58979"/>
                  </a:lnTo>
                  <a:lnTo>
                    <a:pt x="11410" y="59157"/>
                  </a:lnTo>
                  <a:lnTo>
                    <a:pt x="11232" y="59334"/>
                  </a:lnTo>
                  <a:lnTo>
                    <a:pt x="11035" y="59472"/>
                  </a:lnTo>
                  <a:lnTo>
                    <a:pt x="10818" y="59610"/>
                  </a:lnTo>
                  <a:lnTo>
                    <a:pt x="10602" y="59708"/>
                  </a:lnTo>
                  <a:lnTo>
                    <a:pt x="10365" y="59787"/>
                  </a:lnTo>
                  <a:lnTo>
                    <a:pt x="10129" y="59846"/>
                  </a:lnTo>
                  <a:lnTo>
                    <a:pt x="9873" y="59886"/>
                  </a:lnTo>
                  <a:lnTo>
                    <a:pt x="9616" y="59906"/>
                  </a:lnTo>
                  <a:lnTo>
                    <a:pt x="9360" y="59886"/>
                  </a:lnTo>
                  <a:lnTo>
                    <a:pt x="2069" y="59196"/>
                  </a:lnTo>
                  <a:lnTo>
                    <a:pt x="2069" y="59196"/>
                  </a:lnTo>
                  <a:lnTo>
                    <a:pt x="1813" y="59157"/>
                  </a:lnTo>
                  <a:lnTo>
                    <a:pt x="1577" y="59078"/>
                  </a:lnTo>
                  <a:lnTo>
                    <a:pt x="1340" y="58999"/>
                  </a:lnTo>
                  <a:lnTo>
                    <a:pt x="1143" y="58881"/>
                  </a:lnTo>
                  <a:lnTo>
                    <a:pt x="926" y="58763"/>
                  </a:lnTo>
                  <a:lnTo>
                    <a:pt x="749" y="58605"/>
                  </a:lnTo>
                  <a:lnTo>
                    <a:pt x="591" y="58428"/>
                  </a:lnTo>
                  <a:lnTo>
                    <a:pt x="434" y="58250"/>
                  </a:lnTo>
                  <a:lnTo>
                    <a:pt x="315" y="58053"/>
                  </a:lnTo>
                  <a:lnTo>
                    <a:pt x="197" y="57836"/>
                  </a:lnTo>
                  <a:lnTo>
                    <a:pt x="118" y="57620"/>
                  </a:lnTo>
                  <a:lnTo>
                    <a:pt x="40" y="57383"/>
                  </a:lnTo>
                  <a:lnTo>
                    <a:pt x="0" y="57147"/>
                  </a:lnTo>
                  <a:lnTo>
                    <a:pt x="0" y="56910"/>
                  </a:lnTo>
                  <a:lnTo>
                    <a:pt x="20" y="56654"/>
                  </a:lnTo>
                  <a:lnTo>
                    <a:pt x="59" y="56418"/>
                  </a:lnTo>
                  <a:lnTo>
                    <a:pt x="5754" y="28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794054" y="1855716"/>
              <a:ext cx="117751" cy="365957"/>
            </a:xfrm>
            <a:custGeom>
              <a:avLst/>
              <a:gdLst/>
              <a:ahLst/>
              <a:cxnLst/>
              <a:rect l="l" t="t" r="r" b="b"/>
              <a:pathLst>
                <a:path w="3272" h="10169" extrusionOk="0">
                  <a:moveTo>
                    <a:pt x="2385" y="0"/>
                  </a:moveTo>
                  <a:lnTo>
                    <a:pt x="2458" y="710"/>
                  </a:lnTo>
                  <a:lnTo>
                    <a:pt x="2464" y="690"/>
                  </a:lnTo>
                  <a:lnTo>
                    <a:pt x="2385" y="0"/>
                  </a:lnTo>
                  <a:close/>
                  <a:moveTo>
                    <a:pt x="2458" y="710"/>
                  </a:moveTo>
                  <a:lnTo>
                    <a:pt x="0" y="10168"/>
                  </a:lnTo>
                  <a:lnTo>
                    <a:pt x="3271" y="9006"/>
                  </a:lnTo>
                  <a:lnTo>
                    <a:pt x="3212" y="8296"/>
                  </a:lnTo>
                  <a:lnTo>
                    <a:pt x="1774" y="859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458" y="71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794054" y="1855716"/>
              <a:ext cx="117751" cy="365957"/>
            </a:xfrm>
            <a:custGeom>
              <a:avLst/>
              <a:gdLst/>
              <a:ahLst/>
              <a:cxnLst/>
              <a:rect l="l" t="t" r="r" b="b"/>
              <a:pathLst>
                <a:path w="3272" h="10169" fill="none" extrusionOk="0">
                  <a:moveTo>
                    <a:pt x="2385" y="0"/>
                  </a:moveTo>
                  <a:lnTo>
                    <a:pt x="2385" y="0"/>
                  </a:lnTo>
                  <a:lnTo>
                    <a:pt x="2464" y="690"/>
                  </a:lnTo>
                  <a:lnTo>
                    <a:pt x="0" y="10168"/>
                  </a:lnTo>
                  <a:lnTo>
                    <a:pt x="3271" y="9006"/>
                  </a:lnTo>
                  <a:lnTo>
                    <a:pt x="3212" y="8296"/>
                  </a:lnTo>
                  <a:lnTo>
                    <a:pt x="1774" y="8592"/>
                  </a:lnTo>
                  <a:lnTo>
                    <a:pt x="1774" y="8592"/>
                  </a:lnTo>
                  <a:lnTo>
                    <a:pt x="1715" y="861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733055" y="2651369"/>
              <a:ext cx="1475" cy="5722"/>
            </a:xfrm>
            <a:custGeom>
              <a:avLst/>
              <a:gdLst/>
              <a:ahLst/>
              <a:cxnLst/>
              <a:rect l="l" t="t" r="r" b="b"/>
              <a:pathLst>
                <a:path w="41" h="159" extrusionOk="0">
                  <a:moveTo>
                    <a:pt x="20" y="1"/>
                  </a:moveTo>
                  <a:lnTo>
                    <a:pt x="1" y="159"/>
                  </a:lnTo>
                  <a:lnTo>
                    <a:pt x="40" y="1"/>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055" y="2651369"/>
              <a:ext cx="1475" cy="5722"/>
            </a:xfrm>
            <a:custGeom>
              <a:avLst/>
              <a:gdLst/>
              <a:ahLst/>
              <a:cxnLst/>
              <a:rect l="l" t="t" r="r" b="b"/>
              <a:pathLst>
                <a:path w="41" h="159" fill="none" extrusionOk="0">
                  <a:moveTo>
                    <a:pt x="40" y="1"/>
                  </a:moveTo>
                  <a:lnTo>
                    <a:pt x="40" y="1"/>
                  </a:lnTo>
                  <a:lnTo>
                    <a:pt x="20" y="1"/>
                  </a:lnTo>
                  <a:lnTo>
                    <a:pt x="1" y="159"/>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731651" y="2571260"/>
              <a:ext cx="246802" cy="102852"/>
            </a:xfrm>
            <a:custGeom>
              <a:avLst/>
              <a:gdLst/>
              <a:ahLst/>
              <a:cxnLst/>
              <a:rect l="l" t="t" r="r" b="b"/>
              <a:pathLst>
                <a:path w="6858" h="2858" extrusionOk="0">
                  <a:moveTo>
                    <a:pt x="6089" y="0"/>
                  </a:moveTo>
                  <a:lnTo>
                    <a:pt x="611" y="2030"/>
                  </a:lnTo>
                  <a:lnTo>
                    <a:pt x="79" y="2227"/>
                  </a:lnTo>
                  <a:lnTo>
                    <a:pt x="40" y="2385"/>
                  </a:lnTo>
                  <a:lnTo>
                    <a:pt x="0" y="2857"/>
                  </a:lnTo>
                  <a:lnTo>
                    <a:pt x="6858" y="611"/>
                  </a:lnTo>
                  <a:lnTo>
                    <a:pt x="6858" y="611"/>
                  </a:lnTo>
                  <a:lnTo>
                    <a:pt x="6306" y="670"/>
                  </a:lnTo>
                  <a:lnTo>
                    <a:pt x="6286" y="670"/>
                  </a:lnTo>
                  <a:lnTo>
                    <a:pt x="6227" y="650"/>
                  </a:lnTo>
                  <a:lnTo>
                    <a:pt x="6188" y="631"/>
                  </a:lnTo>
                  <a:lnTo>
                    <a:pt x="6148" y="591"/>
                  </a:lnTo>
                  <a:lnTo>
                    <a:pt x="6129" y="532"/>
                  </a:lnTo>
                  <a:lnTo>
                    <a:pt x="6089"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731651" y="2571260"/>
              <a:ext cx="246802" cy="102852"/>
            </a:xfrm>
            <a:custGeom>
              <a:avLst/>
              <a:gdLst/>
              <a:ahLst/>
              <a:cxnLst/>
              <a:rect l="l" t="t" r="r" b="b"/>
              <a:pathLst>
                <a:path w="6858" h="2858" fill="none" extrusionOk="0">
                  <a:moveTo>
                    <a:pt x="6089" y="0"/>
                  </a:moveTo>
                  <a:lnTo>
                    <a:pt x="611" y="2030"/>
                  </a:lnTo>
                  <a:lnTo>
                    <a:pt x="611" y="2030"/>
                  </a:lnTo>
                  <a:lnTo>
                    <a:pt x="79" y="2227"/>
                  </a:lnTo>
                  <a:lnTo>
                    <a:pt x="40" y="2385"/>
                  </a:lnTo>
                  <a:lnTo>
                    <a:pt x="0" y="2857"/>
                  </a:lnTo>
                  <a:lnTo>
                    <a:pt x="6858" y="611"/>
                  </a:lnTo>
                  <a:lnTo>
                    <a:pt x="6306" y="670"/>
                  </a:lnTo>
                  <a:lnTo>
                    <a:pt x="6306" y="670"/>
                  </a:lnTo>
                  <a:lnTo>
                    <a:pt x="6286" y="670"/>
                  </a:lnTo>
                  <a:lnTo>
                    <a:pt x="6286" y="670"/>
                  </a:lnTo>
                  <a:lnTo>
                    <a:pt x="6227" y="650"/>
                  </a:lnTo>
                  <a:lnTo>
                    <a:pt x="6188" y="631"/>
                  </a:lnTo>
                  <a:lnTo>
                    <a:pt x="6148" y="591"/>
                  </a:lnTo>
                  <a:lnTo>
                    <a:pt x="6129" y="532"/>
                  </a:lnTo>
                  <a:lnTo>
                    <a:pt x="6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871356" y="1707482"/>
              <a:ext cx="640398" cy="887920"/>
            </a:xfrm>
            <a:custGeom>
              <a:avLst/>
              <a:gdLst/>
              <a:ahLst/>
              <a:cxnLst/>
              <a:rect l="l" t="t" r="r" b="b"/>
              <a:pathLst>
                <a:path w="17795" h="24673" extrusionOk="0">
                  <a:moveTo>
                    <a:pt x="15390" y="1"/>
                  </a:moveTo>
                  <a:lnTo>
                    <a:pt x="138" y="1498"/>
                  </a:lnTo>
                  <a:lnTo>
                    <a:pt x="79" y="1518"/>
                  </a:lnTo>
                  <a:lnTo>
                    <a:pt x="40" y="1557"/>
                  </a:lnTo>
                  <a:lnTo>
                    <a:pt x="0" y="1617"/>
                  </a:lnTo>
                  <a:lnTo>
                    <a:pt x="0" y="1676"/>
                  </a:lnTo>
                  <a:lnTo>
                    <a:pt x="2247" y="24534"/>
                  </a:lnTo>
                  <a:lnTo>
                    <a:pt x="2266" y="24593"/>
                  </a:lnTo>
                  <a:lnTo>
                    <a:pt x="2306" y="24633"/>
                  </a:lnTo>
                  <a:lnTo>
                    <a:pt x="2365" y="24652"/>
                  </a:lnTo>
                  <a:lnTo>
                    <a:pt x="2424" y="24672"/>
                  </a:lnTo>
                  <a:lnTo>
                    <a:pt x="17676" y="23155"/>
                  </a:lnTo>
                  <a:lnTo>
                    <a:pt x="17716" y="23135"/>
                  </a:lnTo>
                  <a:lnTo>
                    <a:pt x="17775" y="23115"/>
                  </a:lnTo>
                  <a:lnTo>
                    <a:pt x="17794" y="23056"/>
                  </a:lnTo>
                  <a:lnTo>
                    <a:pt x="17794" y="22997"/>
                  </a:lnTo>
                  <a:lnTo>
                    <a:pt x="15548" y="139"/>
                  </a:lnTo>
                  <a:lnTo>
                    <a:pt x="15528" y="79"/>
                  </a:lnTo>
                  <a:lnTo>
                    <a:pt x="15489" y="40"/>
                  </a:lnTo>
                  <a:lnTo>
                    <a:pt x="15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871356" y="1707482"/>
              <a:ext cx="640398" cy="887920"/>
            </a:xfrm>
            <a:custGeom>
              <a:avLst/>
              <a:gdLst/>
              <a:ahLst/>
              <a:cxnLst/>
              <a:rect l="l" t="t" r="r" b="b"/>
              <a:pathLst>
                <a:path w="17795" h="24673" fill="none" extrusionOk="0">
                  <a:moveTo>
                    <a:pt x="17676" y="23155"/>
                  </a:moveTo>
                  <a:lnTo>
                    <a:pt x="2424" y="24672"/>
                  </a:lnTo>
                  <a:lnTo>
                    <a:pt x="2424" y="24672"/>
                  </a:lnTo>
                  <a:lnTo>
                    <a:pt x="2365" y="24652"/>
                  </a:lnTo>
                  <a:lnTo>
                    <a:pt x="2306" y="24633"/>
                  </a:lnTo>
                  <a:lnTo>
                    <a:pt x="2266" y="24593"/>
                  </a:lnTo>
                  <a:lnTo>
                    <a:pt x="2247" y="24534"/>
                  </a:lnTo>
                  <a:lnTo>
                    <a:pt x="0" y="1676"/>
                  </a:lnTo>
                  <a:lnTo>
                    <a:pt x="0" y="1676"/>
                  </a:lnTo>
                  <a:lnTo>
                    <a:pt x="0" y="1617"/>
                  </a:lnTo>
                  <a:lnTo>
                    <a:pt x="40" y="1557"/>
                  </a:lnTo>
                  <a:lnTo>
                    <a:pt x="79" y="1518"/>
                  </a:lnTo>
                  <a:lnTo>
                    <a:pt x="138" y="1498"/>
                  </a:lnTo>
                  <a:lnTo>
                    <a:pt x="15390" y="1"/>
                  </a:lnTo>
                  <a:lnTo>
                    <a:pt x="15390" y="1"/>
                  </a:lnTo>
                  <a:lnTo>
                    <a:pt x="15449" y="1"/>
                  </a:lnTo>
                  <a:lnTo>
                    <a:pt x="15489" y="40"/>
                  </a:lnTo>
                  <a:lnTo>
                    <a:pt x="15528" y="79"/>
                  </a:lnTo>
                  <a:lnTo>
                    <a:pt x="15548" y="139"/>
                  </a:lnTo>
                  <a:lnTo>
                    <a:pt x="17794" y="22997"/>
                  </a:lnTo>
                  <a:lnTo>
                    <a:pt x="17794" y="22997"/>
                  </a:lnTo>
                  <a:lnTo>
                    <a:pt x="17794" y="23056"/>
                  </a:lnTo>
                  <a:lnTo>
                    <a:pt x="17775" y="23115"/>
                  </a:lnTo>
                  <a:lnTo>
                    <a:pt x="17716" y="23135"/>
                  </a:lnTo>
                  <a:lnTo>
                    <a:pt x="17676" y="2315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935882" y="1750740"/>
              <a:ext cx="508503" cy="771608"/>
            </a:xfrm>
            <a:custGeom>
              <a:avLst/>
              <a:gdLst/>
              <a:ahLst/>
              <a:cxnLst/>
              <a:rect l="l" t="t" r="r" b="b"/>
              <a:pathLst>
                <a:path w="14130" h="21441" extrusionOk="0">
                  <a:moveTo>
                    <a:pt x="12001" y="1"/>
                  </a:moveTo>
                  <a:lnTo>
                    <a:pt x="138" y="1163"/>
                  </a:lnTo>
                  <a:lnTo>
                    <a:pt x="79" y="1183"/>
                  </a:lnTo>
                  <a:lnTo>
                    <a:pt x="40" y="1222"/>
                  </a:lnTo>
                  <a:lnTo>
                    <a:pt x="0" y="1282"/>
                  </a:lnTo>
                  <a:lnTo>
                    <a:pt x="0" y="1341"/>
                  </a:lnTo>
                  <a:lnTo>
                    <a:pt x="1971" y="21322"/>
                  </a:lnTo>
                  <a:lnTo>
                    <a:pt x="1991" y="21362"/>
                  </a:lnTo>
                  <a:lnTo>
                    <a:pt x="2030" y="21421"/>
                  </a:lnTo>
                  <a:lnTo>
                    <a:pt x="2070" y="21440"/>
                  </a:lnTo>
                  <a:lnTo>
                    <a:pt x="2129" y="21440"/>
                  </a:lnTo>
                  <a:lnTo>
                    <a:pt x="13991" y="20278"/>
                  </a:lnTo>
                  <a:lnTo>
                    <a:pt x="14051" y="20258"/>
                  </a:lnTo>
                  <a:lnTo>
                    <a:pt x="14110" y="20219"/>
                  </a:lnTo>
                  <a:lnTo>
                    <a:pt x="14129" y="20179"/>
                  </a:lnTo>
                  <a:lnTo>
                    <a:pt x="14129" y="20120"/>
                  </a:lnTo>
                  <a:lnTo>
                    <a:pt x="12159" y="139"/>
                  </a:lnTo>
                  <a:lnTo>
                    <a:pt x="12139" y="80"/>
                  </a:lnTo>
                  <a:lnTo>
                    <a:pt x="12119" y="40"/>
                  </a:lnTo>
                  <a:lnTo>
                    <a:pt x="1206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935882" y="1750740"/>
              <a:ext cx="508503" cy="771608"/>
            </a:xfrm>
            <a:custGeom>
              <a:avLst/>
              <a:gdLst/>
              <a:ahLst/>
              <a:cxnLst/>
              <a:rect l="l" t="t" r="r" b="b"/>
              <a:pathLst>
                <a:path w="14130" h="21441" fill="none" extrusionOk="0">
                  <a:moveTo>
                    <a:pt x="13991" y="20278"/>
                  </a:moveTo>
                  <a:lnTo>
                    <a:pt x="2129" y="21440"/>
                  </a:lnTo>
                  <a:lnTo>
                    <a:pt x="2129" y="21440"/>
                  </a:lnTo>
                  <a:lnTo>
                    <a:pt x="2070" y="21440"/>
                  </a:lnTo>
                  <a:lnTo>
                    <a:pt x="2030" y="21421"/>
                  </a:lnTo>
                  <a:lnTo>
                    <a:pt x="1991" y="21362"/>
                  </a:lnTo>
                  <a:lnTo>
                    <a:pt x="1971" y="21322"/>
                  </a:lnTo>
                  <a:lnTo>
                    <a:pt x="0" y="1341"/>
                  </a:lnTo>
                  <a:lnTo>
                    <a:pt x="0" y="1341"/>
                  </a:lnTo>
                  <a:lnTo>
                    <a:pt x="0" y="1282"/>
                  </a:lnTo>
                  <a:lnTo>
                    <a:pt x="40" y="1222"/>
                  </a:lnTo>
                  <a:lnTo>
                    <a:pt x="79" y="1183"/>
                  </a:lnTo>
                  <a:lnTo>
                    <a:pt x="138" y="1163"/>
                  </a:lnTo>
                  <a:lnTo>
                    <a:pt x="12001" y="1"/>
                  </a:lnTo>
                  <a:lnTo>
                    <a:pt x="12001" y="1"/>
                  </a:lnTo>
                  <a:lnTo>
                    <a:pt x="12060" y="1"/>
                  </a:lnTo>
                  <a:lnTo>
                    <a:pt x="12119" y="40"/>
                  </a:lnTo>
                  <a:lnTo>
                    <a:pt x="12139" y="80"/>
                  </a:lnTo>
                  <a:lnTo>
                    <a:pt x="12159" y="139"/>
                  </a:lnTo>
                  <a:lnTo>
                    <a:pt x="14129" y="20120"/>
                  </a:lnTo>
                  <a:lnTo>
                    <a:pt x="14129" y="20120"/>
                  </a:lnTo>
                  <a:lnTo>
                    <a:pt x="14129" y="20179"/>
                  </a:lnTo>
                  <a:lnTo>
                    <a:pt x="14110" y="20219"/>
                  </a:lnTo>
                  <a:lnTo>
                    <a:pt x="14051" y="20258"/>
                  </a:lnTo>
                  <a:lnTo>
                    <a:pt x="13991" y="202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005374" y="1691900"/>
              <a:ext cx="292218" cy="106379"/>
            </a:xfrm>
            <a:custGeom>
              <a:avLst/>
              <a:gdLst/>
              <a:ahLst/>
              <a:cxnLst/>
              <a:rect l="l" t="t" r="r" b="b"/>
              <a:pathLst>
                <a:path w="8120" h="2956" extrusionOk="0">
                  <a:moveTo>
                    <a:pt x="7824" y="0"/>
                  </a:moveTo>
                  <a:lnTo>
                    <a:pt x="79" y="769"/>
                  </a:lnTo>
                  <a:lnTo>
                    <a:pt x="60" y="769"/>
                  </a:lnTo>
                  <a:lnTo>
                    <a:pt x="20" y="788"/>
                  </a:lnTo>
                  <a:lnTo>
                    <a:pt x="20" y="808"/>
                  </a:lnTo>
                  <a:lnTo>
                    <a:pt x="1" y="847"/>
                  </a:lnTo>
                  <a:lnTo>
                    <a:pt x="217" y="2877"/>
                  </a:lnTo>
                  <a:lnTo>
                    <a:pt x="217" y="2897"/>
                  </a:lnTo>
                  <a:lnTo>
                    <a:pt x="237" y="2936"/>
                  </a:lnTo>
                  <a:lnTo>
                    <a:pt x="257" y="2936"/>
                  </a:lnTo>
                  <a:lnTo>
                    <a:pt x="296" y="2956"/>
                  </a:lnTo>
                  <a:lnTo>
                    <a:pt x="8041" y="2187"/>
                  </a:lnTo>
                  <a:lnTo>
                    <a:pt x="8080" y="2168"/>
                  </a:lnTo>
                  <a:lnTo>
                    <a:pt x="8100" y="2148"/>
                  </a:lnTo>
                  <a:lnTo>
                    <a:pt x="8119" y="2128"/>
                  </a:lnTo>
                  <a:lnTo>
                    <a:pt x="8119" y="2089"/>
                  </a:lnTo>
                  <a:lnTo>
                    <a:pt x="7922" y="59"/>
                  </a:lnTo>
                  <a:lnTo>
                    <a:pt x="7903" y="40"/>
                  </a:lnTo>
                  <a:lnTo>
                    <a:pt x="7883" y="20"/>
                  </a:lnTo>
                  <a:lnTo>
                    <a:pt x="78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074183" y="2084058"/>
              <a:ext cx="436852" cy="372327"/>
            </a:xfrm>
            <a:custGeom>
              <a:avLst/>
              <a:gdLst/>
              <a:ahLst/>
              <a:cxnLst/>
              <a:rect l="l" t="t" r="r" b="b"/>
              <a:pathLst>
                <a:path w="12139" h="10346" extrusionOk="0">
                  <a:moveTo>
                    <a:pt x="5321" y="0"/>
                  </a:move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0" y="2424"/>
                  </a:lnTo>
                  <a:lnTo>
                    <a:pt x="1182" y="10346"/>
                  </a:lnTo>
                  <a:lnTo>
                    <a:pt x="8710"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754"/>
                  </a:lnTo>
                  <a:lnTo>
                    <a:pt x="11331" y="5597"/>
                  </a:lnTo>
                  <a:lnTo>
                    <a:pt x="11272" y="5459"/>
                  </a:lnTo>
                  <a:lnTo>
                    <a:pt x="11193" y="5321"/>
                  </a:lnTo>
                  <a:lnTo>
                    <a:pt x="11075" y="5222"/>
                  </a:lnTo>
                  <a:lnTo>
                    <a:pt x="10956" y="5124"/>
                  </a:lnTo>
                  <a:lnTo>
                    <a:pt x="10799" y="5065"/>
                  </a:lnTo>
                  <a:lnTo>
                    <a:pt x="10702" y="5053"/>
                  </a:lnTo>
                  <a:lnTo>
                    <a:pt x="10702" y="5053"/>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19" y="3843"/>
                  </a:lnTo>
                  <a:lnTo>
                    <a:pt x="12080" y="3646"/>
                  </a:lnTo>
                  <a:lnTo>
                    <a:pt x="12001" y="3469"/>
                  </a:lnTo>
                  <a:lnTo>
                    <a:pt x="11902" y="3331"/>
                  </a:lnTo>
                  <a:lnTo>
                    <a:pt x="11764" y="3193"/>
                  </a:lnTo>
                  <a:lnTo>
                    <a:pt x="11607" y="3094"/>
                  </a:lnTo>
                  <a:lnTo>
                    <a:pt x="11429" y="3015"/>
                  </a:lnTo>
                  <a:lnTo>
                    <a:pt x="11232" y="2976"/>
                  </a:lnTo>
                  <a:lnTo>
                    <a:pt x="10947" y="2956"/>
                  </a:lnTo>
                  <a:lnTo>
                    <a:pt x="11134" y="2956"/>
                  </a:lnTo>
                  <a:lnTo>
                    <a:pt x="11291" y="2917"/>
                  </a:lnTo>
                  <a:lnTo>
                    <a:pt x="11449" y="2858"/>
                  </a:lnTo>
                  <a:lnTo>
                    <a:pt x="11587" y="2759"/>
                  </a:lnTo>
                  <a:lnTo>
                    <a:pt x="11705" y="2621"/>
                  </a:lnTo>
                  <a:lnTo>
                    <a:pt x="11804" y="2483"/>
                  </a:lnTo>
                  <a:lnTo>
                    <a:pt x="11883" y="2326"/>
                  </a:lnTo>
                  <a:lnTo>
                    <a:pt x="11902" y="2148"/>
                  </a:lnTo>
                  <a:lnTo>
                    <a:pt x="11902" y="1912"/>
                  </a:lnTo>
                  <a:lnTo>
                    <a:pt x="11863" y="1695"/>
                  </a:lnTo>
                  <a:lnTo>
                    <a:pt x="11764" y="1498"/>
                  </a:lnTo>
                  <a:lnTo>
                    <a:pt x="11646" y="1321"/>
                  </a:lnTo>
                  <a:lnTo>
                    <a:pt x="11508" y="1183"/>
                  </a:lnTo>
                  <a:lnTo>
                    <a:pt x="11331" y="1045"/>
                  </a:lnTo>
                  <a:lnTo>
                    <a:pt x="11134" y="966"/>
                  </a:lnTo>
                  <a:lnTo>
                    <a:pt x="10917" y="927"/>
                  </a:lnTo>
                  <a:lnTo>
                    <a:pt x="10444" y="867"/>
                  </a:lnTo>
                  <a:lnTo>
                    <a:pt x="9932" y="848"/>
                  </a:lnTo>
                  <a:lnTo>
                    <a:pt x="9380" y="848"/>
                  </a:lnTo>
                  <a:lnTo>
                    <a:pt x="8828" y="907"/>
                  </a:lnTo>
                  <a:lnTo>
                    <a:pt x="8178" y="611"/>
                  </a:lnTo>
                  <a:lnTo>
                    <a:pt x="7744" y="454"/>
                  </a:lnTo>
                  <a:lnTo>
                    <a:pt x="7291" y="296"/>
                  </a:lnTo>
                  <a:lnTo>
                    <a:pt x="6779" y="158"/>
                  </a:lnTo>
                  <a:lnTo>
                    <a:pt x="6286" y="40"/>
                  </a:lnTo>
                  <a:lnTo>
                    <a:pt x="6030" y="20"/>
                  </a:lnTo>
                  <a:lnTo>
                    <a:pt x="5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074183" y="2084058"/>
              <a:ext cx="436852" cy="372327"/>
            </a:xfrm>
            <a:custGeom>
              <a:avLst/>
              <a:gdLst/>
              <a:ahLst/>
              <a:cxnLst/>
              <a:rect l="l" t="t" r="r" b="b"/>
              <a:pathLst>
                <a:path w="12139" h="10346" fill="none" extrusionOk="0">
                  <a:moveTo>
                    <a:pt x="11232" y="2976"/>
                  </a:moveTo>
                  <a:lnTo>
                    <a:pt x="10089" y="2897"/>
                  </a:lnTo>
                  <a:lnTo>
                    <a:pt x="10937" y="2956"/>
                  </a:lnTo>
                  <a:lnTo>
                    <a:pt x="10937" y="2956"/>
                  </a:lnTo>
                  <a:lnTo>
                    <a:pt x="11134" y="2956"/>
                  </a:lnTo>
                  <a:lnTo>
                    <a:pt x="11291" y="2917"/>
                  </a:lnTo>
                  <a:lnTo>
                    <a:pt x="11449" y="2858"/>
                  </a:lnTo>
                  <a:lnTo>
                    <a:pt x="11587" y="2759"/>
                  </a:lnTo>
                  <a:lnTo>
                    <a:pt x="11705" y="2621"/>
                  </a:lnTo>
                  <a:lnTo>
                    <a:pt x="11804" y="2483"/>
                  </a:lnTo>
                  <a:lnTo>
                    <a:pt x="11883" y="2326"/>
                  </a:lnTo>
                  <a:lnTo>
                    <a:pt x="11902" y="2148"/>
                  </a:lnTo>
                  <a:lnTo>
                    <a:pt x="11902" y="2148"/>
                  </a:lnTo>
                  <a:lnTo>
                    <a:pt x="11902" y="1912"/>
                  </a:lnTo>
                  <a:lnTo>
                    <a:pt x="11863" y="1695"/>
                  </a:lnTo>
                  <a:lnTo>
                    <a:pt x="11764" y="1498"/>
                  </a:lnTo>
                  <a:lnTo>
                    <a:pt x="11646" y="1321"/>
                  </a:lnTo>
                  <a:lnTo>
                    <a:pt x="11508" y="1183"/>
                  </a:lnTo>
                  <a:lnTo>
                    <a:pt x="11331" y="1045"/>
                  </a:lnTo>
                  <a:lnTo>
                    <a:pt x="11134" y="966"/>
                  </a:lnTo>
                  <a:lnTo>
                    <a:pt x="10917" y="927"/>
                  </a:lnTo>
                  <a:lnTo>
                    <a:pt x="10917" y="927"/>
                  </a:lnTo>
                  <a:lnTo>
                    <a:pt x="10444" y="867"/>
                  </a:lnTo>
                  <a:lnTo>
                    <a:pt x="9932" y="848"/>
                  </a:lnTo>
                  <a:lnTo>
                    <a:pt x="9380" y="848"/>
                  </a:lnTo>
                  <a:lnTo>
                    <a:pt x="8828" y="907"/>
                  </a:lnTo>
                  <a:lnTo>
                    <a:pt x="8828" y="907"/>
                  </a:lnTo>
                  <a:lnTo>
                    <a:pt x="8178" y="611"/>
                  </a:lnTo>
                  <a:lnTo>
                    <a:pt x="7744" y="454"/>
                  </a:lnTo>
                  <a:lnTo>
                    <a:pt x="7291" y="296"/>
                  </a:lnTo>
                  <a:lnTo>
                    <a:pt x="6779" y="158"/>
                  </a:lnTo>
                  <a:lnTo>
                    <a:pt x="6286" y="40"/>
                  </a:lnTo>
                  <a:lnTo>
                    <a:pt x="6030" y="20"/>
                  </a:lnTo>
                  <a:lnTo>
                    <a:pt x="5794" y="0"/>
                  </a:lnTo>
                  <a:lnTo>
                    <a:pt x="5557" y="0"/>
                  </a:lnTo>
                  <a:lnTo>
                    <a:pt x="5321" y="0"/>
                  </a:lnTo>
                  <a:lnTo>
                    <a:pt x="5321" y="0"/>
                  </a:ln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2680" y="1715"/>
                  </a:lnTo>
                  <a:lnTo>
                    <a:pt x="0" y="2424"/>
                  </a:lnTo>
                  <a:lnTo>
                    <a:pt x="1182" y="10346"/>
                  </a:lnTo>
                  <a:lnTo>
                    <a:pt x="8710" y="8454"/>
                  </a:lnTo>
                  <a:lnTo>
                    <a:pt x="8710" y="8454"/>
                  </a:lnTo>
                  <a:lnTo>
                    <a:pt x="8828"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912"/>
                  </a:lnTo>
                  <a:lnTo>
                    <a:pt x="11370" y="5754"/>
                  </a:lnTo>
                  <a:lnTo>
                    <a:pt x="11331" y="5597"/>
                  </a:lnTo>
                  <a:lnTo>
                    <a:pt x="11272" y="5459"/>
                  </a:lnTo>
                  <a:lnTo>
                    <a:pt x="11193" y="5321"/>
                  </a:lnTo>
                  <a:lnTo>
                    <a:pt x="11075" y="5222"/>
                  </a:lnTo>
                  <a:lnTo>
                    <a:pt x="10956" y="5124"/>
                  </a:lnTo>
                  <a:lnTo>
                    <a:pt x="10799" y="5065"/>
                  </a:lnTo>
                  <a:lnTo>
                    <a:pt x="10641" y="5045"/>
                  </a:lnTo>
                  <a:lnTo>
                    <a:pt x="9459" y="4946"/>
                  </a:lnTo>
                  <a:lnTo>
                    <a:pt x="11075" y="5084"/>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39" y="4040"/>
                  </a:lnTo>
                  <a:lnTo>
                    <a:pt x="12119" y="3843"/>
                  </a:lnTo>
                  <a:lnTo>
                    <a:pt x="12080" y="3646"/>
                  </a:lnTo>
                  <a:lnTo>
                    <a:pt x="12001" y="3469"/>
                  </a:lnTo>
                  <a:lnTo>
                    <a:pt x="11902" y="3331"/>
                  </a:lnTo>
                  <a:lnTo>
                    <a:pt x="11764" y="3193"/>
                  </a:lnTo>
                  <a:lnTo>
                    <a:pt x="11607" y="3094"/>
                  </a:lnTo>
                  <a:lnTo>
                    <a:pt x="11429" y="3015"/>
                  </a:lnTo>
                  <a:lnTo>
                    <a:pt x="11232" y="29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477677" y="2187595"/>
              <a:ext cx="8565" cy="5002"/>
            </a:xfrm>
            <a:custGeom>
              <a:avLst/>
              <a:gdLst/>
              <a:ahLst/>
              <a:cxnLst/>
              <a:rect l="l" t="t" r="r" b="b"/>
              <a:pathLst>
                <a:path w="238" h="139" extrusionOk="0">
                  <a:moveTo>
                    <a:pt x="198" y="0"/>
                  </a:moveTo>
                  <a:lnTo>
                    <a:pt x="1" y="60"/>
                  </a:lnTo>
                  <a:lnTo>
                    <a:pt x="20" y="99"/>
                  </a:lnTo>
                  <a:lnTo>
                    <a:pt x="139" y="119"/>
                  </a:lnTo>
                  <a:lnTo>
                    <a:pt x="237" y="138"/>
                  </a:lnTo>
                  <a:lnTo>
                    <a:pt x="217" y="60"/>
                  </a:lnTo>
                  <a:lnTo>
                    <a:pt x="198" y="0"/>
                  </a:lnTo>
                  <a:close/>
                </a:path>
              </a:pathLst>
            </a:custGeom>
            <a:solidFill>
              <a:srgbClr val="B2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477677" y="2187595"/>
              <a:ext cx="8565" cy="5002"/>
            </a:xfrm>
            <a:custGeom>
              <a:avLst/>
              <a:gdLst/>
              <a:ahLst/>
              <a:cxnLst/>
              <a:rect l="l" t="t" r="r" b="b"/>
              <a:pathLst>
                <a:path w="238" h="139" fill="none" extrusionOk="0">
                  <a:moveTo>
                    <a:pt x="198" y="0"/>
                  </a:moveTo>
                  <a:lnTo>
                    <a:pt x="198" y="0"/>
                  </a:lnTo>
                  <a:lnTo>
                    <a:pt x="1" y="60"/>
                  </a:lnTo>
                  <a:lnTo>
                    <a:pt x="20" y="99"/>
                  </a:lnTo>
                  <a:lnTo>
                    <a:pt x="20" y="99"/>
                  </a:lnTo>
                  <a:lnTo>
                    <a:pt x="20" y="99"/>
                  </a:lnTo>
                  <a:lnTo>
                    <a:pt x="139" y="119"/>
                  </a:lnTo>
                  <a:lnTo>
                    <a:pt x="237" y="138"/>
                  </a:lnTo>
                  <a:lnTo>
                    <a:pt x="237" y="138"/>
                  </a:lnTo>
                  <a:lnTo>
                    <a:pt x="237" y="138"/>
                  </a:lnTo>
                  <a:lnTo>
                    <a:pt x="237" y="138"/>
                  </a:lnTo>
                  <a:lnTo>
                    <a:pt x="217" y="60"/>
                  </a:lnTo>
                  <a:lnTo>
                    <a:pt x="1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437263" y="2188315"/>
              <a:ext cx="41170" cy="2843"/>
            </a:xfrm>
            <a:custGeom>
              <a:avLst/>
              <a:gdLst/>
              <a:ahLst/>
              <a:cxnLst/>
              <a:rect l="l" t="t" r="r" b="b"/>
              <a:pathLst>
                <a:path w="1144" h="79" extrusionOk="0">
                  <a:moveTo>
                    <a:pt x="0" y="0"/>
                  </a:moveTo>
                  <a:lnTo>
                    <a:pt x="848" y="59"/>
                  </a:lnTo>
                  <a:lnTo>
                    <a:pt x="858" y="59"/>
                  </a:lnTo>
                  <a:lnTo>
                    <a:pt x="0" y="0"/>
                  </a:lnTo>
                  <a:close/>
                  <a:moveTo>
                    <a:pt x="1124" y="40"/>
                  </a:moveTo>
                  <a:lnTo>
                    <a:pt x="1025" y="59"/>
                  </a:lnTo>
                  <a:lnTo>
                    <a:pt x="858" y="59"/>
                  </a:lnTo>
                  <a:lnTo>
                    <a:pt x="1143" y="79"/>
                  </a:lnTo>
                  <a:lnTo>
                    <a:pt x="1124" y="40"/>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437263" y="2188315"/>
              <a:ext cx="41170" cy="2843"/>
            </a:xfrm>
            <a:custGeom>
              <a:avLst/>
              <a:gdLst/>
              <a:ahLst/>
              <a:cxnLst/>
              <a:rect l="l" t="t" r="r" b="b"/>
              <a:pathLst>
                <a:path w="1144" h="79" fill="none" extrusionOk="0">
                  <a:moveTo>
                    <a:pt x="0" y="0"/>
                  </a:moveTo>
                  <a:lnTo>
                    <a:pt x="1143" y="79"/>
                  </a:lnTo>
                  <a:lnTo>
                    <a:pt x="1124" y="40"/>
                  </a:lnTo>
                  <a:lnTo>
                    <a:pt x="1124" y="40"/>
                  </a:lnTo>
                  <a:lnTo>
                    <a:pt x="1025" y="59"/>
                  </a:lnTo>
                  <a:lnTo>
                    <a:pt x="927" y="59"/>
                  </a:lnTo>
                  <a:lnTo>
                    <a:pt x="927" y="59"/>
                  </a:lnTo>
                  <a:lnTo>
                    <a:pt x="848"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415275" y="2179786"/>
              <a:ext cx="70967" cy="19901"/>
            </a:xfrm>
            <a:custGeom>
              <a:avLst/>
              <a:gdLst/>
              <a:ahLst/>
              <a:cxnLst/>
              <a:rect l="l" t="t" r="r" b="b"/>
              <a:pathLst>
                <a:path w="1972" h="553" extrusionOk="0">
                  <a:moveTo>
                    <a:pt x="217" y="1"/>
                  </a:moveTo>
                  <a:lnTo>
                    <a:pt x="138" y="20"/>
                  </a:lnTo>
                  <a:lnTo>
                    <a:pt x="79" y="60"/>
                  </a:lnTo>
                  <a:lnTo>
                    <a:pt x="40" y="119"/>
                  </a:lnTo>
                  <a:lnTo>
                    <a:pt x="0" y="198"/>
                  </a:lnTo>
                  <a:lnTo>
                    <a:pt x="20" y="277"/>
                  </a:lnTo>
                  <a:lnTo>
                    <a:pt x="60" y="355"/>
                  </a:lnTo>
                  <a:lnTo>
                    <a:pt x="119" y="395"/>
                  </a:lnTo>
                  <a:lnTo>
                    <a:pt x="198" y="414"/>
                  </a:lnTo>
                  <a:lnTo>
                    <a:pt x="198" y="434"/>
                  </a:lnTo>
                  <a:lnTo>
                    <a:pt x="1735" y="552"/>
                  </a:lnTo>
                  <a:lnTo>
                    <a:pt x="1754" y="552"/>
                  </a:lnTo>
                  <a:lnTo>
                    <a:pt x="1833" y="533"/>
                  </a:lnTo>
                  <a:lnTo>
                    <a:pt x="1892" y="493"/>
                  </a:lnTo>
                  <a:lnTo>
                    <a:pt x="1951" y="434"/>
                  </a:lnTo>
                  <a:lnTo>
                    <a:pt x="1971" y="355"/>
                  </a:lnTo>
                  <a:lnTo>
                    <a:pt x="1873" y="336"/>
                  </a:lnTo>
                  <a:lnTo>
                    <a:pt x="1754" y="316"/>
                  </a:lnTo>
                  <a:lnTo>
                    <a:pt x="1469" y="296"/>
                  </a:lnTo>
                  <a:lnTo>
                    <a:pt x="1636" y="296"/>
                  </a:lnTo>
                  <a:lnTo>
                    <a:pt x="1735" y="277"/>
                  </a:lnTo>
                  <a:lnTo>
                    <a:pt x="1932" y="217"/>
                  </a:lnTo>
                  <a:lnTo>
                    <a:pt x="1853" y="158"/>
                  </a:lnTo>
                  <a:lnTo>
                    <a:pt x="1813" y="139"/>
                  </a:lnTo>
                  <a:lnTo>
                    <a:pt x="1774" y="139"/>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423768" y="2262773"/>
              <a:ext cx="56069" cy="12092"/>
            </a:xfrm>
            <a:custGeom>
              <a:avLst/>
              <a:gdLst/>
              <a:ahLst/>
              <a:cxnLst/>
              <a:rect l="l" t="t" r="r" b="b"/>
              <a:pathLst>
                <a:path w="1558" h="336" extrusionOk="0">
                  <a:moveTo>
                    <a:pt x="1" y="0"/>
                  </a:moveTo>
                  <a:lnTo>
                    <a:pt x="972" y="85"/>
                  </a:lnTo>
                  <a:lnTo>
                    <a:pt x="972" y="85"/>
                  </a:lnTo>
                  <a:lnTo>
                    <a:pt x="927" y="79"/>
                  </a:lnTo>
                  <a:lnTo>
                    <a:pt x="1" y="0"/>
                  </a:lnTo>
                  <a:close/>
                  <a:moveTo>
                    <a:pt x="972" y="85"/>
                  </a:moveTo>
                  <a:lnTo>
                    <a:pt x="1085" y="99"/>
                  </a:lnTo>
                  <a:lnTo>
                    <a:pt x="1223" y="158"/>
                  </a:lnTo>
                  <a:lnTo>
                    <a:pt x="1341" y="237"/>
                  </a:lnTo>
                  <a:lnTo>
                    <a:pt x="1459" y="335"/>
                  </a:lnTo>
                  <a:lnTo>
                    <a:pt x="1518" y="276"/>
                  </a:lnTo>
                  <a:lnTo>
                    <a:pt x="1538" y="237"/>
                  </a:lnTo>
                  <a:lnTo>
                    <a:pt x="1558" y="178"/>
                  </a:lnTo>
                  <a:lnTo>
                    <a:pt x="1558" y="118"/>
                  </a:lnTo>
                  <a:lnTo>
                    <a:pt x="1361" y="118"/>
                  </a:lnTo>
                  <a:lnTo>
                    <a:pt x="972" y="85"/>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423768" y="2262773"/>
              <a:ext cx="56069" cy="12092"/>
            </a:xfrm>
            <a:custGeom>
              <a:avLst/>
              <a:gdLst/>
              <a:ahLst/>
              <a:cxnLst/>
              <a:rect l="l" t="t" r="r" b="b"/>
              <a:pathLst>
                <a:path w="1558" h="336" fill="none" extrusionOk="0">
                  <a:moveTo>
                    <a:pt x="1" y="0"/>
                  </a:moveTo>
                  <a:lnTo>
                    <a:pt x="1" y="0"/>
                  </a:lnTo>
                  <a:lnTo>
                    <a:pt x="927" y="79"/>
                  </a:lnTo>
                  <a:lnTo>
                    <a:pt x="927" y="79"/>
                  </a:lnTo>
                  <a:lnTo>
                    <a:pt x="1085" y="99"/>
                  </a:lnTo>
                  <a:lnTo>
                    <a:pt x="1223" y="158"/>
                  </a:lnTo>
                  <a:lnTo>
                    <a:pt x="1341" y="237"/>
                  </a:lnTo>
                  <a:lnTo>
                    <a:pt x="1459" y="335"/>
                  </a:lnTo>
                  <a:lnTo>
                    <a:pt x="1459" y="335"/>
                  </a:lnTo>
                  <a:lnTo>
                    <a:pt x="1518" y="276"/>
                  </a:lnTo>
                  <a:lnTo>
                    <a:pt x="1538" y="237"/>
                  </a:lnTo>
                  <a:lnTo>
                    <a:pt x="1558" y="178"/>
                  </a:lnTo>
                  <a:lnTo>
                    <a:pt x="1558" y="178"/>
                  </a:lnTo>
                  <a:lnTo>
                    <a:pt x="1558" y="118"/>
                  </a:lnTo>
                  <a:lnTo>
                    <a:pt x="1558" y="118"/>
                  </a:lnTo>
                  <a:lnTo>
                    <a:pt x="1439" y="118"/>
                  </a:lnTo>
                  <a:lnTo>
                    <a:pt x="1439" y="118"/>
                  </a:lnTo>
                  <a:lnTo>
                    <a:pt x="1361" y="1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414555" y="2262054"/>
              <a:ext cx="9249" cy="756"/>
            </a:xfrm>
            <a:custGeom>
              <a:avLst/>
              <a:gdLst/>
              <a:ahLst/>
              <a:cxnLst/>
              <a:rect l="l" t="t" r="r" b="b"/>
              <a:pathLst>
                <a:path w="257" h="21" extrusionOk="0">
                  <a:moveTo>
                    <a:pt x="1" y="0"/>
                  </a:moveTo>
                  <a:lnTo>
                    <a:pt x="257" y="20"/>
                  </a:lnTo>
                  <a:lnTo>
                    <a:pt x="257" y="20"/>
                  </a:lnTo>
                  <a:lnTo>
                    <a:pt x="1" y="0"/>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414555" y="2262054"/>
              <a:ext cx="9249" cy="756"/>
            </a:xfrm>
            <a:custGeom>
              <a:avLst/>
              <a:gdLst/>
              <a:ahLst/>
              <a:cxnLst/>
              <a:rect l="l" t="t" r="r" b="b"/>
              <a:pathLst>
                <a:path w="257" h="21" fill="none" extrusionOk="0">
                  <a:moveTo>
                    <a:pt x="1" y="0"/>
                  </a:moveTo>
                  <a:lnTo>
                    <a:pt x="257" y="20"/>
                  </a:lnTo>
                  <a:lnTo>
                    <a:pt x="257"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395409" y="2251401"/>
              <a:ext cx="84427" cy="24148"/>
            </a:xfrm>
            <a:custGeom>
              <a:avLst/>
              <a:gdLst/>
              <a:ahLst/>
              <a:cxnLst/>
              <a:rect l="l" t="t" r="r" b="b"/>
              <a:pathLst>
                <a:path w="2346" h="671" extrusionOk="0">
                  <a:moveTo>
                    <a:pt x="158" y="1"/>
                  </a:moveTo>
                  <a:lnTo>
                    <a:pt x="80" y="40"/>
                  </a:lnTo>
                  <a:lnTo>
                    <a:pt x="20" y="99"/>
                  </a:lnTo>
                  <a:lnTo>
                    <a:pt x="1" y="178"/>
                  </a:lnTo>
                  <a:lnTo>
                    <a:pt x="1" y="257"/>
                  </a:lnTo>
                  <a:lnTo>
                    <a:pt x="40" y="336"/>
                  </a:lnTo>
                  <a:lnTo>
                    <a:pt x="99" y="395"/>
                  </a:lnTo>
                  <a:lnTo>
                    <a:pt x="178" y="415"/>
                  </a:lnTo>
                  <a:lnTo>
                    <a:pt x="2109" y="671"/>
                  </a:lnTo>
                  <a:lnTo>
                    <a:pt x="2188" y="671"/>
                  </a:lnTo>
                  <a:lnTo>
                    <a:pt x="2247" y="651"/>
                  </a:lnTo>
                  <a:lnTo>
                    <a:pt x="2129" y="553"/>
                  </a:lnTo>
                  <a:lnTo>
                    <a:pt x="2011" y="474"/>
                  </a:lnTo>
                  <a:lnTo>
                    <a:pt x="1873" y="415"/>
                  </a:lnTo>
                  <a:lnTo>
                    <a:pt x="1760" y="401"/>
                  </a:lnTo>
                  <a:lnTo>
                    <a:pt x="1760" y="401"/>
                  </a:lnTo>
                  <a:lnTo>
                    <a:pt x="2149" y="434"/>
                  </a:lnTo>
                  <a:lnTo>
                    <a:pt x="2346" y="434"/>
                  </a:lnTo>
                  <a:lnTo>
                    <a:pt x="2326" y="356"/>
                  </a:lnTo>
                  <a:lnTo>
                    <a:pt x="2287" y="316"/>
                  </a:lnTo>
                  <a:lnTo>
                    <a:pt x="2227" y="277"/>
                  </a:lnTo>
                  <a:lnTo>
                    <a:pt x="2168" y="257"/>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430857" y="2336512"/>
              <a:ext cx="7162" cy="5722"/>
            </a:xfrm>
            <a:custGeom>
              <a:avLst/>
              <a:gdLst/>
              <a:ahLst/>
              <a:cxnLst/>
              <a:rect l="l" t="t" r="r" b="b"/>
              <a:pathLst>
                <a:path w="199" h="159" extrusionOk="0">
                  <a:moveTo>
                    <a:pt x="1" y="1"/>
                  </a:moveTo>
                  <a:lnTo>
                    <a:pt x="21" y="139"/>
                  </a:lnTo>
                  <a:lnTo>
                    <a:pt x="21" y="158"/>
                  </a:lnTo>
                  <a:lnTo>
                    <a:pt x="80" y="139"/>
                  </a:lnTo>
                  <a:lnTo>
                    <a:pt x="139" y="99"/>
                  </a:lnTo>
                  <a:lnTo>
                    <a:pt x="178" y="60"/>
                  </a:lnTo>
                  <a:lnTo>
                    <a:pt x="198" y="20"/>
                  </a:lnTo>
                  <a:lnTo>
                    <a:pt x="1" y="1"/>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30857" y="2336512"/>
              <a:ext cx="7162" cy="5722"/>
            </a:xfrm>
            <a:custGeom>
              <a:avLst/>
              <a:gdLst/>
              <a:ahLst/>
              <a:cxnLst/>
              <a:rect l="l" t="t" r="r" b="b"/>
              <a:pathLst>
                <a:path w="199" h="159" fill="none" extrusionOk="0">
                  <a:moveTo>
                    <a:pt x="1" y="1"/>
                  </a:moveTo>
                  <a:lnTo>
                    <a:pt x="21" y="139"/>
                  </a:lnTo>
                  <a:lnTo>
                    <a:pt x="21" y="139"/>
                  </a:lnTo>
                  <a:lnTo>
                    <a:pt x="21" y="158"/>
                  </a:lnTo>
                  <a:lnTo>
                    <a:pt x="21" y="158"/>
                  </a:lnTo>
                  <a:lnTo>
                    <a:pt x="80" y="139"/>
                  </a:lnTo>
                  <a:lnTo>
                    <a:pt x="139" y="99"/>
                  </a:lnTo>
                  <a:lnTo>
                    <a:pt x="178" y="60"/>
                  </a:lnTo>
                  <a:lnTo>
                    <a:pt x="198"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422364" y="2335792"/>
              <a:ext cx="9249" cy="5722"/>
            </a:xfrm>
            <a:custGeom>
              <a:avLst/>
              <a:gdLst/>
              <a:ahLst/>
              <a:cxnLst/>
              <a:rect l="l" t="t" r="r" b="b"/>
              <a:pathLst>
                <a:path w="257" h="159" extrusionOk="0">
                  <a:moveTo>
                    <a:pt x="1" y="1"/>
                  </a:moveTo>
                  <a:lnTo>
                    <a:pt x="79" y="21"/>
                  </a:lnTo>
                  <a:lnTo>
                    <a:pt x="138" y="40"/>
                  </a:lnTo>
                  <a:lnTo>
                    <a:pt x="198" y="99"/>
                  </a:lnTo>
                  <a:lnTo>
                    <a:pt x="257" y="159"/>
                  </a:lnTo>
                  <a:lnTo>
                    <a:pt x="237" y="21"/>
                  </a:lnTo>
                  <a:lnTo>
                    <a:pt x="1" y="1"/>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422364" y="2335792"/>
              <a:ext cx="9249" cy="5722"/>
            </a:xfrm>
            <a:custGeom>
              <a:avLst/>
              <a:gdLst/>
              <a:ahLst/>
              <a:cxnLst/>
              <a:rect l="l" t="t" r="r" b="b"/>
              <a:pathLst>
                <a:path w="257" h="159" fill="none" extrusionOk="0">
                  <a:moveTo>
                    <a:pt x="1" y="1"/>
                  </a:moveTo>
                  <a:lnTo>
                    <a:pt x="1" y="1"/>
                  </a:lnTo>
                  <a:lnTo>
                    <a:pt x="79" y="21"/>
                  </a:lnTo>
                  <a:lnTo>
                    <a:pt x="138" y="40"/>
                  </a:lnTo>
                  <a:lnTo>
                    <a:pt x="198" y="99"/>
                  </a:lnTo>
                  <a:lnTo>
                    <a:pt x="257" y="159"/>
                  </a:lnTo>
                  <a:lnTo>
                    <a:pt x="237"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1371298" y="2322333"/>
              <a:ext cx="66721" cy="19901"/>
            </a:xfrm>
            <a:custGeom>
              <a:avLst/>
              <a:gdLst/>
              <a:ahLst/>
              <a:cxnLst/>
              <a:rect l="l" t="t" r="r" b="b"/>
              <a:pathLst>
                <a:path w="1854" h="553" extrusionOk="0">
                  <a:moveTo>
                    <a:pt x="217" y="0"/>
                  </a:moveTo>
                  <a:lnTo>
                    <a:pt x="139" y="20"/>
                  </a:lnTo>
                  <a:lnTo>
                    <a:pt x="60" y="60"/>
                  </a:lnTo>
                  <a:lnTo>
                    <a:pt x="20" y="119"/>
                  </a:lnTo>
                  <a:lnTo>
                    <a:pt x="1" y="198"/>
                  </a:lnTo>
                  <a:lnTo>
                    <a:pt x="1" y="276"/>
                  </a:lnTo>
                  <a:lnTo>
                    <a:pt x="40" y="355"/>
                  </a:lnTo>
                  <a:lnTo>
                    <a:pt x="99" y="395"/>
                  </a:lnTo>
                  <a:lnTo>
                    <a:pt x="178" y="434"/>
                  </a:lnTo>
                  <a:lnTo>
                    <a:pt x="198" y="434"/>
                  </a:lnTo>
                  <a:lnTo>
                    <a:pt x="1636" y="552"/>
                  </a:lnTo>
                  <a:lnTo>
                    <a:pt x="1676" y="552"/>
                  </a:lnTo>
                  <a:lnTo>
                    <a:pt x="1676" y="533"/>
                  </a:lnTo>
                  <a:lnTo>
                    <a:pt x="1617" y="473"/>
                  </a:lnTo>
                  <a:lnTo>
                    <a:pt x="1557" y="414"/>
                  </a:lnTo>
                  <a:lnTo>
                    <a:pt x="1498" y="395"/>
                  </a:lnTo>
                  <a:lnTo>
                    <a:pt x="1420" y="375"/>
                  </a:lnTo>
                  <a:lnTo>
                    <a:pt x="1656" y="395"/>
                  </a:lnTo>
                  <a:lnTo>
                    <a:pt x="1853" y="414"/>
                  </a:lnTo>
                  <a:lnTo>
                    <a:pt x="1853" y="355"/>
                  </a:lnTo>
                  <a:lnTo>
                    <a:pt x="1853" y="276"/>
                  </a:lnTo>
                  <a:lnTo>
                    <a:pt x="1814" y="198"/>
                  </a:lnTo>
                  <a:lnTo>
                    <a:pt x="1755" y="138"/>
                  </a:lnTo>
                  <a:lnTo>
                    <a:pt x="1676" y="119"/>
                  </a:lnTo>
                  <a:lnTo>
                    <a:pt x="21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1371298" y="2322333"/>
              <a:ext cx="66721" cy="19901"/>
            </a:xfrm>
            <a:custGeom>
              <a:avLst/>
              <a:gdLst/>
              <a:ahLst/>
              <a:cxnLst/>
              <a:rect l="l" t="t" r="r" b="b"/>
              <a:pathLst>
                <a:path w="1854" h="553" fill="none" extrusionOk="0">
                  <a:moveTo>
                    <a:pt x="217" y="0"/>
                  </a:moveTo>
                  <a:lnTo>
                    <a:pt x="217" y="0"/>
                  </a:lnTo>
                  <a:lnTo>
                    <a:pt x="139" y="20"/>
                  </a:lnTo>
                  <a:lnTo>
                    <a:pt x="60" y="60"/>
                  </a:lnTo>
                  <a:lnTo>
                    <a:pt x="20" y="119"/>
                  </a:lnTo>
                  <a:lnTo>
                    <a:pt x="1" y="198"/>
                  </a:lnTo>
                  <a:lnTo>
                    <a:pt x="1" y="198"/>
                  </a:lnTo>
                  <a:lnTo>
                    <a:pt x="1" y="276"/>
                  </a:lnTo>
                  <a:lnTo>
                    <a:pt x="40" y="355"/>
                  </a:lnTo>
                  <a:lnTo>
                    <a:pt x="99" y="395"/>
                  </a:lnTo>
                  <a:lnTo>
                    <a:pt x="178" y="434"/>
                  </a:lnTo>
                  <a:lnTo>
                    <a:pt x="198" y="434"/>
                  </a:lnTo>
                  <a:lnTo>
                    <a:pt x="1636" y="552"/>
                  </a:lnTo>
                  <a:lnTo>
                    <a:pt x="1636" y="552"/>
                  </a:lnTo>
                  <a:lnTo>
                    <a:pt x="1656" y="552"/>
                  </a:lnTo>
                  <a:lnTo>
                    <a:pt x="1656" y="552"/>
                  </a:lnTo>
                  <a:lnTo>
                    <a:pt x="1676" y="552"/>
                  </a:lnTo>
                  <a:lnTo>
                    <a:pt x="1676" y="552"/>
                  </a:lnTo>
                  <a:lnTo>
                    <a:pt x="1676" y="533"/>
                  </a:lnTo>
                  <a:lnTo>
                    <a:pt x="1676" y="533"/>
                  </a:lnTo>
                  <a:lnTo>
                    <a:pt x="1617" y="473"/>
                  </a:lnTo>
                  <a:lnTo>
                    <a:pt x="1557" y="414"/>
                  </a:lnTo>
                  <a:lnTo>
                    <a:pt x="1498" y="395"/>
                  </a:lnTo>
                  <a:lnTo>
                    <a:pt x="1420" y="375"/>
                  </a:lnTo>
                  <a:lnTo>
                    <a:pt x="1656" y="395"/>
                  </a:lnTo>
                  <a:lnTo>
                    <a:pt x="1853" y="414"/>
                  </a:lnTo>
                  <a:lnTo>
                    <a:pt x="1853" y="414"/>
                  </a:lnTo>
                  <a:lnTo>
                    <a:pt x="1853" y="355"/>
                  </a:lnTo>
                  <a:lnTo>
                    <a:pt x="1853" y="355"/>
                  </a:lnTo>
                  <a:lnTo>
                    <a:pt x="1853" y="276"/>
                  </a:lnTo>
                  <a:lnTo>
                    <a:pt x="1814" y="198"/>
                  </a:lnTo>
                  <a:lnTo>
                    <a:pt x="1755" y="138"/>
                  </a:lnTo>
                  <a:lnTo>
                    <a:pt x="1676" y="119"/>
                  </a:lnTo>
                  <a:lnTo>
                    <a:pt x="217" y="0"/>
                  </a:lnTo>
                  <a:lnTo>
                    <a:pt x="217" y="0"/>
                  </a:lnTo>
                  <a:lnTo>
                    <a:pt x="21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42246" y="2116663"/>
              <a:ext cx="150356" cy="24148"/>
            </a:xfrm>
            <a:custGeom>
              <a:avLst/>
              <a:gdLst/>
              <a:ahLst/>
              <a:cxnLst/>
              <a:rect l="l" t="t" r="r" b="b"/>
              <a:pathLst>
                <a:path w="4178" h="671" extrusionOk="0">
                  <a:moveTo>
                    <a:pt x="3587" y="1"/>
                  </a:moveTo>
                  <a:lnTo>
                    <a:pt x="2936" y="21"/>
                  </a:lnTo>
                  <a:lnTo>
                    <a:pt x="2207" y="60"/>
                  </a:lnTo>
                  <a:lnTo>
                    <a:pt x="1459" y="139"/>
                  </a:lnTo>
                  <a:lnTo>
                    <a:pt x="1104" y="198"/>
                  </a:lnTo>
                  <a:lnTo>
                    <a:pt x="789" y="257"/>
                  </a:lnTo>
                  <a:lnTo>
                    <a:pt x="493" y="336"/>
                  </a:lnTo>
                  <a:lnTo>
                    <a:pt x="256" y="434"/>
                  </a:lnTo>
                  <a:lnTo>
                    <a:pt x="178" y="493"/>
                  </a:lnTo>
                  <a:lnTo>
                    <a:pt x="99" y="553"/>
                  </a:lnTo>
                  <a:lnTo>
                    <a:pt x="40" y="612"/>
                  </a:lnTo>
                  <a:lnTo>
                    <a:pt x="0" y="671"/>
                  </a:lnTo>
                  <a:lnTo>
                    <a:pt x="417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342300" y="1468488"/>
              <a:ext cx="820551" cy="1203494"/>
            </a:xfrm>
            <a:custGeom>
              <a:avLst/>
              <a:gdLst/>
              <a:ahLst/>
              <a:cxnLst/>
              <a:rect l="l" t="t" r="r" b="b"/>
              <a:pathLst>
                <a:path w="22801" h="33442" extrusionOk="0">
                  <a:moveTo>
                    <a:pt x="12790" y="1"/>
                  </a:moveTo>
                  <a:lnTo>
                    <a:pt x="12534" y="21"/>
                  </a:lnTo>
                  <a:lnTo>
                    <a:pt x="12277" y="40"/>
                  </a:lnTo>
                  <a:lnTo>
                    <a:pt x="12021" y="80"/>
                  </a:lnTo>
                  <a:lnTo>
                    <a:pt x="11765" y="139"/>
                  </a:lnTo>
                  <a:lnTo>
                    <a:pt x="11509" y="198"/>
                  </a:lnTo>
                  <a:lnTo>
                    <a:pt x="11253" y="257"/>
                  </a:lnTo>
                  <a:lnTo>
                    <a:pt x="11016" y="356"/>
                  </a:lnTo>
                  <a:lnTo>
                    <a:pt x="10780" y="454"/>
                  </a:lnTo>
                  <a:lnTo>
                    <a:pt x="10543" y="553"/>
                  </a:lnTo>
                  <a:lnTo>
                    <a:pt x="10307" y="671"/>
                  </a:lnTo>
                  <a:lnTo>
                    <a:pt x="10090" y="809"/>
                  </a:lnTo>
                  <a:lnTo>
                    <a:pt x="9873" y="947"/>
                  </a:lnTo>
                  <a:lnTo>
                    <a:pt x="9676" y="1104"/>
                  </a:lnTo>
                  <a:lnTo>
                    <a:pt x="9460" y="1262"/>
                  </a:lnTo>
                  <a:lnTo>
                    <a:pt x="9263" y="1439"/>
                  </a:lnTo>
                  <a:lnTo>
                    <a:pt x="9085" y="1617"/>
                  </a:lnTo>
                  <a:lnTo>
                    <a:pt x="8908" y="1794"/>
                  </a:lnTo>
                  <a:lnTo>
                    <a:pt x="8730" y="2011"/>
                  </a:lnTo>
                  <a:lnTo>
                    <a:pt x="8573" y="2208"/>
                  </a:lnTo>
                  <a:lnTo>
                    <a:pt x="8435" y="2444"/>
                  </a:lnTo>
                  <a:lnTo>
                    <a:pt x="8297" y="2661"/>
                  </a:lnTo>
                  <a:lnTo>
                    <a:pt x="8159" y="2898"/>
                  </a:lnTo>
                  <a:lnTo>
                    <a:pt x="8041" y="3154"/>
                  </a:lnTo>
                  <a:lnTo>
                    <a:pt x="7942" y="3410"/>
                  </a:lnTo>
                  <a:lnTo>
                    <a:pt x="1006" y="21342"/>
                  </a:lnTo>
                  <a:lnTo>
                    <a:pt x="730" y="22012"/>
                  </a:lnTo>
                  <a:lnTo>
                    <a:pt x="494" y="22662"/>
                  </a:lnTo>
                  <a:lnTo>
                    <a:pt x="296" y="23332"/>
                  </a:lnTo>
                  <a:lnTo>
                    <a:pt x="159" y="24002"/>
                  </a:lnTo>
                  <a:lnTo>
                    <a:pt x="60" y="24672"/>
                  </a:lnTo>
                  <a:lnTo>
                    <a:pt x="1" y="25323"/>
                  </a:lnTo>
                  <a:lnTo>
                    <a:pt x="1" y="25638"/>
                  </a:lnTo>
                  <a:lnTo>
                    <a:pt x="1" y="25973"/>
                  </a:lnTo>
                  <a:lnTo>
                    <a:pt x="21" y="26288"/>
                  </a:lnTo>
                  <a:lnTo>
                    <a:pt x="60" y="26604"/>
                  </a:lnTo>
                  <a:lnTo>
                    <a:pt x="99" y="26919"/>
                  </a:lnTo>
                  <a:lnTo>
                    <a:pt x="159" y="27234"/>
                  </a:lnTo>
                  <a:lnTo>
                    <a:pt x="218" y="27530"/>
                  </a:lnTo>
                  <a:lnTo>
                    <a:pt x="296" y="27845"/>
                  </a:lnTo>
                  <a:lnTo>
                    <a:pt x="375" y="28141"/>
                  </a:lnTo>
                  <a:lnTo>
                    <a:pt x="474" y="28436"/>
                  </a:lnTo>
                  <a:lnTo>
                    <a:pt x="592" y="28732"/>
                  </a:lnTo>
                  <a:lnTo>
                    <a:pt x="710" y="29008"/>
                  </a:lnTo>
                  <a:lnTo>
                    <a:pt x="848" y="29283"/>
                  </a:lnTo>
                  <a:lnTo>
                    <a:pt x="986" y="29559"/>
                  </a:lnTo>
                  <a:lnTo>
                    <a:pt x="1144" y="29835"/>
                  </a:lnTo>
                  <a:lnTo>
                    <a:pt x="1321" y="30091"/>
                  </a:lnTo>
                  <a:lnTo>
                    <a:pt x="1499" y="30348"/>
                  </a:lnTo>
                  <a:lnTo>
                    <a:pt x="1696" y="30604"/>
                  </a:lnTo>
                  <a:lnTo>
                    <a:pt x="1893" y="30840"/>
                  </a:lnTo>
                  <a:lnTo>
                    <a:pt x="2109" y="31077"/>
                  </a:lnTo>
                  <a:lnTo>
                    <a:pt x="2346" y="31333"/>
                  </a:lnTo>
                  <a:lnTo>
                    <a:pt x="2602" y="31550"/>
                  </a:lnTo>
                  <a:lnTo>
                    <a:pt x="2858" y="31766"/>
                  </a:lnTo>
                  <a:lnTo>
                    <a:pt x="3114" y="31963"/>
                  </a:lnTo>
                  <a:lnTo>
                    <a:pt x="3390" y="32161"/>
                  </a:lnTo>
                  <a:lnTo>
                    <a:pt x="3666" y="32338"/>
                  </a:lnTo>
                  <a:lnTo>
                    <a:pt x="3962" y="32495"/>
                  </a:lnTo>
                  <a:lnTo>
                    <a:pt x="4257" y="32653"/>
                  </a:lnTo>
                  <a:lnTo>
                    <a:pt x="4553" y="32791"/>
                  </a:lnTo>
                  <a:lnTo>
                    <a:pt x="4848" y="32909"/>
                  </a:lnTo>
                  <a:lnTo>
                    <a:pt x="5164" y="33028"/>
                  </a:lnTo>
                  <a:lnTo>
                    <a:pt x="5479" y="33126"/>
                  </a:lnTo>
                  <a:lnTo>
                    <a:pt x="5794" y="33205"/>
                  </a:lnTo>
                  <a:lnTo>
                    <a:pt x="6129" y="33284"/>
                  </a:lnTo>
                  <a:lnTo>
                    <a:pt x="6445" y="33343"/>
                  </a:lnTo>
                  <a:lnTo>
                    <a:pt x="6780" y="33382"/>
                  </a:lnTo>
                  <a:lnTo>
                    <a:pt x="7272" y="33422"/>
                  </a:lnTo>
                  <a:lnTo>
                    <a:pt x="7785" y="33441"/>
                  </a:lnTo>
                  <a:lnTo>
                    <a:pt x="8297" y="33422"/>
                  </a:lnTo>
                  <a:lnTo>
                    <a:pt x="8809" y="33363"/>
                  </a:lnTo>
                  <a:lnTo>
                    <a:pt x="9322" y="33284"/>
                  </a:lnTo>
                  <a:lnTo>
                    <a:pt x="9834" y="33185"/>
                  </a:lnTo>
                  <a:lnTo>
                    <a:pt x="10366" y="33047"/>
                  </a:lnTo>
                  <a:lnTo>
                    <a:pt x="10878" y="32870"/>
                  </a:lnTo>
                  <a:lnTo>
                    <a:pt x="11430" y="32673"/>
                  </a:lnTo>
                  <a:lnTo>
                    <a:pt x="18347" y="30091"/>
                  </a:lnTo>
                  <a:lnTo>
                    <a:pt x="22544" y="28554"/>
                  </a:lnTo>
                  <a:lnTo>
                    <a:pt x="22662" y="28476"/>
                  </a:lnTo>
                  <a:lnTo>
                    <a:pt x="22741" y="28397"/>
                  </a:lnTo>
                  <a:lnTo>
                    <a:pt x="22800" y="28259"/>
                  </a:lnTo>
                  <a:lnTo>
                    <a:pt x="22800" y="28141"/>
                  </a:lnTo>
                  <a:lnTo>
                    <a:pt x="21835" y="19096"/>
                  </a:lnTo>
                  <a:lnTo>
                    <a:pt x="21815" y="18977"/>
                  </a:lnTo>
                  <a:lnTo>
                    <a:pt x="21776" y="18839"/>
                  </a:lnTo>
                  <a:lnTo>
                    <a:pt x="21736" y="18741"/>
                  </a:lnTo>
                  <a:lnTo>
                    <a:pt x="21677" y="18623"/>
                  </a:lnTo>
                  <a:lnTo>
                    <a:pt x="21598" y="18524"/>
                  </a:lnTo>
                  <a:lnTo>
                    <a:pt x="21519" y="18445"/>
                  </a:lnTo>
                  <a:lnTo>
                    <a:pt x="21441" y="18347"/>
                  </a:lnTo>
                  <a:lnTo>
                    <a:pt x="21342" y="18288"/>
                  </a:lnTo>
                  <a:lnTo>
                    <a:pt x="21244" y="18229"/>
                  </a:lnTo>
                  <a:lnTo>
                    <a:pt x="21125" y="18169"/>
                  </a:lnTo>
                  <a:lnTo>
                    <a:pt x="21007" y="18150"/>
                  </a:lnTo>
                  <a:lnTo>
                    <a:pt x="20889" y="18110"/>
                  </a:lnTo>
                  <a:lnTo>
                    <a:pt x="20652" y="18110"/>
                  </a:lnTo>
                  <a:lnTo>
                    <a:pt x="20534" y="18130"/>
                  </a:lnTo>
                  <a:lnTo>
                    <a:pt x="20396" y="18150"/>
                  </a:lnTo>
                  <a:lnTo>
                    <a:pt x="20357" y="18169"/>
                  </a:lnTo>
                  <a:lnTo>
                    <a:pt x="12553" y="20928"/>
                  </a:lnTo>
                  <a:lnTo>
                    <a:pt x="15017" y="11450"/>
                  </a:lnTo>
                  <a:lnTo>
                    <a:pt x="14938" y="10760"/>
                  </a:lnTo>
                  <a:lnTo>
                    <a:pt x="14780" y="9223"/>
                  </a:lnTo>
                  <a:lnTo>
                    <a:pt x="14780" y="9006"/>
                  </a:lnTo>
                  <a:lnTo>
                    <a:pt x="14800" y="8809"/>
                  </a:lnTo>
                  <a:lnTo>
                    <a:pt x="14859" y="8612"/>
                  </a:lnTo>
                  <a:lnTo>
                    <a:pt x="14938" y="8455"/>
                  </a:lnTo>
                  <a:lnTo>
                    <a:pt x="15036" y="8317"/>
                  </a:lnTo>
                  <a:lnTo>
                    <a:pt x="15174" y="8198"/>
                  </a:lnTo>
                  <a:lnTo>
                    <a:pt x="15352" y="8120"/>
                  </a:lnTo>
                  <a:lnTo>
                    <a:pt x="15549" y="8060"/>
                  </a:lnTo>
                  <a:lnTo>
                    <a:pt x="15943" y="8041"/>
                  </a:lnTo>
                  <a:lnTo>
                    <a:pt x="16159" y="7292"/>
                  </a:lnTo>
                  <a:lnTo>
                    <a:pt x="16337" y="6780"/>
                  </a:lnTo>
                  <a:lnTo>
                    <a:pt x="16514" y="6248"/>
                  </a:lnTo>
                  <a:lnTo>
                    <a:pt x="16652" y="5735"/>
                  </a:lnTo>
                  <a:lnTo>
                    <a:pt x="16770" y="5223"/>
                  </a:lnTo>
                  <a:lnTo>
                    <a:pt x="16869" y="4711"/>
                  </a:lnTo>
                  <a:lnTo>
                    <a:pt x="16928" y="4198"/>
                  </a:lnTo>
                  <a:lnTo>
                    <a:pt x="16948" y="3706"/>
                  </a:lnTo>
                  <a:lnTo>
                    <a:pt x="16928" y="3233"/>
                  </a:lnTo>
                  <a:lnTo>
                    <a:pt x="16908" y="2996"/>
                  </a:lnTo>
                  <a:lnTo>
                    <a:pt x="16869" y="2779"/>
                  </a:lnTo>
                  <a:lnTo>
                    <a:pt x="16810" y="2563"/>
                  </a:lnTo>
                  <a:lnTo>
                    <a:pt x="16751" y="2346"/>
                  </a:lnTo>
                  <a:lnTo>
                    <a:pt x="16692" y="2129"/>
                  </a:lnTo>
                  <a:lnTo>
                    <a:pt x="16593" y="1932"/>
                  </a:lnTo>
                  <a:lnTo>
                    <a:pt x="16494" y="1735"/>
                  </a:lnTo>
                  <a:lnTo>
                    <a:pt x="16376" y="1558"/>
                  </a:lnTo>
                  <a:lnTo>
                    <a:pt x="16238" y="1380"/>
                  </a:lnTo>
                  <a:lnTo>
                    <a:pt x="16100" y="1203"/>
                  </a:lnTo>
                  <a:lnTo>
                    <a:pt x="15943" y="1045"/>
                  </a:lnTo>
                  <a:lnTo>
                    <a:pt x="15765" y="907"/>
                  </a:lnTo>
                  <a:lnTo>
                    <a:pt x="15568" y="750"/>
                  </a:lnTo>
                  <a:lnTo>
                    <a:pt x="15352" y="631"/>
                  </a:lnTo>
                  <a:lnTo>
                    <a:pt x="15135" y="513"/>
                  </a:lnTo>
                  <a:lnTo>
                    <a:pt x="14898" y="395"/>
                  </a:lnTo>
                  <a:lnTo>
                    <a:pt x="14622" y="296"/>
                  </a:lnTo>
                  <a:lnTo>
                    <a:pt x="14366" y="218"/>
                  </a:lnTo>
                  <a:lnTo>
                    <a:pt x="14110" y="159"/>
                  </a:lnTo>
                  <a:lnTo>
                    <a:pt x="13834" y="99"/>
                  </a:lnTo>
                  <a:lnTo>
                    <a:pt x="13578" y="60"/>
                  </a:lnTo>
                  <a:lnTo>
                    <a:pt x="13322" y="21"/>
                  </a:lnTo>
                  <a:lnTo>
                    <a:pt x="13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1908127" y="963580"/>
              <a:ext cx="283725" cy="237589"/>
            </a:xfrm>
            <a:custGeom>
              <a:avLst/>
              <a:gdLst/>
              <a:ahLst/>
              <a:cxnLst/>
              <a:rect l="l" t="t" r="r" b="b"/>
              <a:pathLst>
                <a:path w="7884" h="6602" extrusionOk="0">
                  <a:moveTo>
                    <a:pt x="2208" y="0"/>
                  </a:moveTo>
                  <a:lnTo>
                    <a:pt x="1932" y="20"/>
                  </a:lnTo>
                  <a:lnTo>
                    <a:pt x="1676" y="60"/>
                  </a:lnTo>
                  <a:lnTo>
                    <a:pt x="1420" y="119"/>
                  </a:lnTo>
                  <a:lnTo>
                    <a:pt x="1183" y="197"/>
                  </a:lnTo>
                  <a:lnTo>
                    <a:pt x="947" y="296"/>
                  </a:lnTo>
                  <a:lnTo>
                    <a:pt x="710" y="414"/>
                  </a:lnTo>
                  <a:lnTo>
                    <a:pt x="474" y="572"/>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1045" y="6089"/>
                  </a:lnTo>
                  <a:lnTo>
                    <a:pt x="1774" y="6168"/>
                  </a:lnTo>
                  <a:lnTo>
                    <a:pt x="4041" y="6346"/>
                  </a:lnTo>
                  <a:lnTo>
                    <a:pt x="7331" y="660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908127" y="963580"/>
              <a:ext cx="283725" cy="237589"/>
            </a:xfrm>
            <a:custGeom>
              <a:avLst/>
              <a:gdLst/>
              <a:ahLst/>
              <a:cxnLst/>
              <a:rect l="l" t="t" r="r" b="b"/>
              <a:pathLst>
                <a:path w="7884" h="6602" fill="none" extrusionOk="0">
                  <a:moveTo>
                    <a:pt x="7331" y="6602"/>
                  </a:moveTo>
                  <a:lnTo>
                    <a:pt x="7410" y="591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7588" y="1262"/>
                  </a:lnTo>
                  <a:lnTo>
                    <a:pt x="7588" y="1262"/>
                  </a:lnTo>
                  <a:lnTo>
                    <a:pt x="7588" y="1262"/>
                  </a:lnTo>
                  <a:lnTo>
                    <a:pt x="6602" y="1478"/>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lnTo>
                    <a:pt x="2208" y="0"/>
                  </a:lnTo>
                  <a:lnTo>
                    <a:pt x="1932" y="20"/>
                  </a:lnTo>
                  <a:lnTo>
                    <a:pt x="1676" y="60"/>
                  </a:lnTo>
                  <a:lnTo>
                    <a:pt x="1420" y="119"/>
                  </a:lnTo>
                  <a:lnTo>
                    <a:pt x="1183" y="197"/>
                  </a:lnTo>
                  <a:lnTo>
                    <a:pt x="947" y="296"/>
                  </a:lnTo>
                  <a:lnTo>
                    <a:pt x="710" y="414"/>
                  </a:lnTo>
                  <a:lnTo>
                    <a:pt x="474" y="572"/>
                  </a:lnTo>
                  <a:lnTo>
                    <a:pt x="277" y="749"/>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750" y="6050"/>
                  </a:lnTo>
                  <a:lnTo>
                    <a:pt x="1045" y="6089"/>
                  </a:lnTo>
                  <a:lnTo>
                    <a:pt x="1774" y="6168"/>
                  </a:lnTo>
                  <a:lnTo>
                    <a:pt x="4041" y="6346"/>
                  </a:lnTo>
                  <a:lnTo>
                    <a:pt x="7331" y="6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2066977" y="960737"/>
              <a:ext cx="85146" cy="56069"/>
            </a:xfrm>
            <a:custGeom>
              <a:avLst/>
              <a:gdLst/>
              <a:ahLst/>
              <a:cxnLst/>
              <a:rect l="l" t="t" r="r" b="b"/>
              <a:pathLst>
                <a:path w="2366" h="1558" extrusionOk="0">
                  <a:moveTo>
                    <a:pt x="1" y="1"/>
                  </a:moveTo>
                  <a:lnTo>
                    <a:pt x="1" y="493"/>
                  </a:lnTo>
                  <a:lnTo>
                    <a:pt x="454" y="651"/>
                  </a:lnTo>
                  <a:lnTo>
                    <a:pt x="868" y="828"/>
                  </a:lnTo>
                  <a:lnTo>
                    <a:pt x="1242" y="1025"/>
                  </a:lnTo>
                  <a:lnTo>
                    <a:pt x="1558" y="1183"/>
                  </a:lnTo>
                  <a:lnTo>
                    <a:pt x="2031" y="1459"/>
                  </a:lnTo>
                  <a:lnTo>
                    <a:pt x="2188" y="1557"/>
                  </a:lnTo>
                  <a:lnTo>
                    <a:pt x="2366" y="1518"/>
                  </a:lnTo>
                  <a:lnTo>
                    <a:pt x="2366" y="1380"/>
                  </a:lnTo>
                  <a:lnTo>
                    <a:pt x="2208" y="1262"/>
                  </a:lnTo>
                  <a:lnTo>
                    <a:pt x="1794" y="986"/>
                  </a:lnTo>
                  <a:lnTo>
                    <a:pt x="1479" y="789"/>
                  </a:lnTo>
                  <a:lnTo>
                    <a:pt x="1085" y="552"/>
                  </a:lnTo>
                  <a:lnTo>
                    <a:pt x="632" y="316"/>
                  </a:lnTo>
                  <a:lnTo>
                    <a:pt x="119" y="60"/>
                  </a:lnTo>
                  <a:lnTo>
                    <a:pt x="1" y="1"/>
                  </a:lnTo>
                  <a:close/>
                </a:path>
              </a:pathLst>
            </a:custGeom>
            <a:solidFill>
              <a:srgbClr val="D0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2066977" y="960737"/>
              <a:ext cx="85146" cy="56069"/>
            </a:xfrm>
            <a:custGeom>
              <a:avLst/>
              <a:gdLst/>
              <a:ahLst/>
              <a:cxnLst/>
              <a:rect l="l" t="t" r="r" b="b"/>
              <a:pathLst>
                <a:path w="2366" h="1558" fill="none" extrusionOk="0">
                  <a:moveTo>
                    <a:pt x="1" y="1"/>
                  </a:moveTo>
                  <a:lnTo>
                    <a:pt x="1" y="493"/>
                  </a:lnTo>
                  <a:lnTo>
                    <a:pt x="1" y="493"/>
                  </a:lnTo>
                  <a:lnTo>
                    <a:pt x="454" y="651"/>
                  </a:lnTo>
                  <a:lnTo>
                    <a:pt x="868" y="828"/>
                  </a:lnTo>
                  <a:lnTo>
                    <a:pt x="1242" y="1025"/>
                  </a:lnTo>
                  <a:lnTo>
                    <a:pt x="1558" y="1183"/>
                  </a:lnTo>
                  <a:lnTo>
                    <a:pt x="2031" y="1459"/>
                  </a:lnTo>
                  <a:lnTo>
                    <a:pt x="2188" y="1557"/>
                  </a:lnTo>
                  <a:lnTo>
                    <a:pt x="2366" y="1518"/>
                  </a:lnTo>
                  <a:lnTo>
                    <a:pt x="2366" y="1518"/>
                  </a:lnTo>
                  <a:lnTo>
                    <a:pt x="2366" y="1380"/>
                  </a:lnTo>
                  <a:lnTo>
                    <a:pt x="2366" y="1380"/>
                  </a:lnTo>
                  <a:lnTo>
                    <a:pt x="2208" y="1262"/>
                  </a:lnTo>
                  <a:lnTo>
                    <a:pt x="1794" y="986"/>
                  </a:lnTo>
                  <a:lnTo>
                    <a:pt x="1479" y="789"/>
                  </a:lnTo>
                  <a:lnTo>
                    <a:pt x="1085" y="552"/>
                  </a:lnTo>
                  <a:lnTo>
                    <a:pt x="632" y="316"/>
                  </a:lnTo>
                  <a:lnTo>
                    <a:pt x="119" y="60"/>
                  </a:lnTo>
                  <a:lnTo>
                    <a:pt x="119"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932239" y="978479"/>
              <a:ext cx="219884" cy="178030"/>
            </a:xfrm>
            <a:custGeom>
              <a:avLst/>
              <a:gdLst/>
              <a:ahLst/>
              <a:cxnLst/>
              <a:rect l="l" t="t" r="r" b="b"/>
              <a:pathLst>
                <a:path w="6110" h="4947" extrusionOk="0">
                  <a:moveTo>
                    <a:pt x="553" y="1025"/>
                  </a:moveTo>
                  <a:lnTo>
                    <a:pt x="159" y="1439"/>
                  </a:lnTo>
                  <a:lnTo>
                    <a:pt x="1" y="1616"/>
                  </a:lnTo>
                  <a:lnTo>
                    <a:pt x="40" y="1734"/>
                  </a:lnTo>
                  <a:lnTo>
                    <a:pt x="139" y="2050"/>
                  </a:lnTo>
                  <a:lnTo>
                    <a:pt x="336" y="2523"/>
                  </a:lnTo>
                  <a:lnTo>
                    <a:pt x="454" y="2798"/>
                  </a:lnTo>
                  <a:lnTo>
                    <a:pt x="592" y="3094"/>
                  </a:lnTo>
                  <a:lnTo>
                    <a:pt x="553" y="1025"/>
                  </a:lnTo>
                  <a:close/>
                  <a:moveTo>
                    <a:pt x="3745" y="0"/>
                  </a:moveTo>
                  <a:lnTo>
                    <a:pt x="3843" y="4946"/>
                  </a:lnTo>
                  <a:lnTo>
                    <a:pt x="4041" y="4887"/>
                  </a:lnTo>
                  <a:lnTo>
                    <a:pt x="4218" y="4828"/>
                  </a:lnTo>
                  <a:lnTo>
                    <a:pt x="4376" y="4749"/>
                  </a:lnTo>
                  <a:lnTo>
                    <a:pt x="4533" y="4670"/>
                  </a:lnTo>
                  <a:lnTo>
                    <a:pt x="4691" y="4572"/>
                  </a:lnTo>
                  <a:lnTo>
                    <a:pt x="4829" y="4454"/>
                  </a:lnTo>
                  <a:lnTo>
                    <a:pt x="4947" y="4335"/>
                  </a:lnTo>
                  <a:lnTo>
                    <a:pt x="5085" y="4217"/>
                  </a:lnTo>
                  <a:lnTo>
                    <a:pt x="5302" y="3961"/>
                  </a:lnTo>
                  <a:lnTo>
                    <a:pt x="5479" y="3666"/>
                  </a:lnTo>
                  <a:lnTo>
                    <a:pt x="5637" y="3370"/>
                  </a:lnTo>
                  <a:lnTo>
                    <a:pt x="5755" y="3055"/>
                  </a:lnTo>
                  <a:lnTo>
                    <a:pt x="5853" y="2739"/>
                  </a:lnTo>
                  <a:lnTo>
                    <a:pt x="5932" y="2424"/>
                  </a:lnTo>
                  <a:lnTo>
                    <a:pt x="5991" y="2128"/>
                  </a:lnTo>
                  <a:lnTo>
                    <a:pt x="6050" y="1853"/>
                  </a:lnTo>
                  <a:lnTo>
                    <a:pt x="6090" y="1380"/>
                  </a:lnTo>
                  <a:lnTo>
                    <a:pt x="6110" y="1025"/>
                  </a:lnTo>
                  <a:lnTo>
                    <a:pt x="5932" y="1064"/>
                  </a:lnTo>
                  <a:lnTo>
                    <a:pt x="5775" y="966"/>
                  </a:lnTo>
                  <a:lnTo>
                    <a:pt x="5302" y="690"/>
                  </a:lnTo>
                  <a:lnTo>
                    <a:pt x="4986" y="532"/>
                  </a:lnTo>
                  <a:lnTo>
                    <a:pt x="4612" y="335"/>
                  </a:lnTo>
                  <a:lnTo>
                    <a:pt x="4198" y="158"/>
                  </a:lnTo>
                  <a:lnTo>
                    <a:pt x="37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1932239" y="1015330"/>
              <a:ext cx="21341" cy="74530"/>
            </a:xfrm>
            <a:custGeom>
              <a:avLst/>
              <a:gdLst/>
              <a:ahLst/>
              <a:cxnLst/>
              <a:rect l="l" t="t" r="r" b="b"/>
              <a:pathLst>
                <a:path w="593" h="2071" fill="none" extrusionOk="0">
                  <a:moveTo>
                    <a:pt x="553" y="1"/>
                  </a:moveTo>
                  <a:lnTo>
                    <a:pt x="553" y="1"/>
                  </a:lnTo>
                  <a:lnTo>
                    <a:pt x="159" y="415"/>
                  </a:lnTo>
                  <a:lnTo>
                    <a:pt x="1" y="592"/>
                  </a:lnTo>
                  <a:lnTo>
                    <a:pt x="1" y="592"/>
                  </a:lnTo>
                  <a:lnTo>
                    <a:pt x="40" y="710"/>
                  </a:lnTo>
                  <a:lnTo>
                    <a:pt x="139" y="1026"/>
                  </a:lnTo>
                  <a:lnTo>
                    <a:pt x="336" y="1499"/>
                  </a:lnTo>
                  <a:lnTo>
                    <a:pt x="454" y="1774"/>
                  </a:lnTo>
                  <a:lnTo>
                    <a:pt x="592" y="2070"/>
                  </a:lnTo>
                  <a:lnTo>
                    <a:pt x="5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2066977" y="978479"/>
              <a:ext cx="85146" cy="178030"/>
            </a:xfrm>
            <a:custGeom>
              <a:avLst/>
              <a:gdLst/>
              <a:ahLst/>
              <a:cxnLst/>
              <a:rect l="l" t="t" r="r" b="b"/>
              <a:pathLst>
                <a:path w="2366" h="4947" fill="none" extrusionOk="0">
                  <a:moveTo>
                    <a:pt x="1" y="0"/>
                  </a:moveTo>
                  <a:lnTo>
                    <a:pt x="99" y="4946"/>
                  </a:lnTo>
                  <a:lnTo>
                    <a:pt x="99" y="4946"/>
                  </a:lnTo>
                  <a:lnTo>
                    <a:pt x="297" y="4887"/>
                  </a:lnTo>
                  <a:lnTo>
                    <a:pt x="474" y="4828"/>
                  </a:lnTo>
                  <a:lnTo>
                    <a:pt x="632" y="4749"/>
                  </a:lnTo>
                  <a:lnTo>
                    <a:pt x="789" y="4670"/>
                  </a:lnTo>
                  <a:lnTo>
                    <a:pt x="947" y="4572"/>
                  </a:lnTo>
                  <a:lnTo>
                    <a:pt x="1085" y="4454"/>
                  </a:lnTo>
                  <a:lnTo>
                    <a:pt x="1203" y="4335"/>
                  </a:lnTo>
                  <a:lnTo>
                    <a:pt x="1341" y="4217"/>
                  </a:lnTo>
                  <a:lnTo>
                    <a:pt x="1558" y="3961"/>
                  </a:lnTo>
                  <a:lnTo>
                    <a:pt x="1735" y="3666"/>
                  </a:lnTo>
                  <a:lnTo>
                    <a:pt x="1893" y="3370"/>
                  </a:lnTo>
                  <a:lnTo>
                    <a:pt x="2011" y="3055"/>
                  </a:lnTo>
                  <a:lnTo>
                    <a:pt x="2109" y="2739"/>
                  </a:lnTo>
                  <a:lnTo>
                    <a:pt x="2188" y="2424"/>
                  </a:lnTo>
                  <a:lnTo>
                    <a:pt x="2247" y="2128"/>
                  </a:lnTo>
                  <a:lnTo>
                    <a:pt x="2306" y="1853"/>
                  </a:lnTo>
                  <a:lnTo>
                    <a:pt x="2346" y="1380"/>
                  </a:lnTo>
                  <a:lnTo>
                    <a:pt x="2366" y="1025"/>
                  </a:lnTo>
                  <a:lnTo>
                    <a:pt x="2188" y="1064"/>
                  </a:lnTo>
                  <a:lnTo>
                    <a:pt x="2188" y="1064"/>
                  </a:lnTo>
                  <a:lnTo>
                    <a:pt x="2031" y="966"/>
                  </a:lnTo>
                  <a:lnTo>
                    <a:pt x="1558" y="690"/>
                  </a:lnTo>
                  <a:lnTo>
                    <a:pt x="1242" y="532"/>
                  </a:lnTo>
                  <a:lnTo>
                    <a:pt x="868" y="335"/>
                  </a:lnTo>
                  <a:lnTo>
                    <a:pt x="454" y="158"/>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948577" y="828841"/>
              <a:ext cx="122717" cy="444662"/>
            </a:xfrm>
            <a:custGeom>
              <a:avLst/>
              <a:gdLst/>
              <a:ahLst/>
              <a:cxnLst/>
              <a:rect l="l" t="t" r="r" b="b"/>
              <a:pathLst>
                <a:path w="3410" h="12356" extrusionOk="0">
                  <a:moveTo>
                    <a:pt x="3212" y="0"/>
                  </a:moveTo>
                  <a:lnTo>
                    <a:pt x="0" y="59"/>
                  </a:lnTo>
                  <a:lnTo>
                    <a:pt x="217" y="10779"/>
                  </a:lnTo>
                  <a:lnTo>
                    <a:pt x="217" y="10937"/>
                  </a:lnTo>
                  <a:lnTo>
                    <a:pt x="256" y="11095"/>
                  </a:lnTo>
                  <a:lnTo>
                    <a:pt x="296" y="11252"/>
                  </a:lnTo>
                  <a:lnTo>
                    <a:pt x="355" y="11410"/>
                  </a:lnTo>
                  <a:lnTo>
                    <a:pt x="414" y="11548"/>
                  </a:lnTo>
                  <a:lnTo>
                    <a:pt x="493" y="11666"/>
                  </a:lnTo>
                  <a:lnTo>
                    <a:pt x="591" y="11784"/>
                  </a:lnTo>
                  <a:lnTo>
                    <a:pt x="690" y="11903"/>
                  </a:lnTo>
                  <a:lnTo>
                    <a:pt x="808" y="12001"/>
                  </a:lnTo>
                  <a:lnTo>
                    <a:pt x="946" y="12100"/>
                  </a:lnTo>
                  <a:lnTo>
                    <a:pt x="1084" y="12178"/>
                  </a:lnTo>
                  <a:lnTo>
                    <a:pt x="1222" y="12238"/>
                  </a:lnTo>
                  <a:lnTo>
                    <a:pt x="1360" y="12297"/>
                  </a:lnTo>
                  <a:lnTo>
                    <a:pt x="1517" y="12316"/>
                  </a:lnTo>
                  <a:lnTo>
                    <a:pt x="1675" y="12356"/>
                  </a:lnTo>
                  <a:lnTo>
                    <a:pt x="1833" y="12356"/>
                  </a:lnTo>
                  <a:lnTo>
                    <a:pt x="2010" y="12336"/>
                  </a:lnTo>
                  <a:lnTo>
                    <a:pt x="2168" y="12316"/>
                  </a:lnTo>
                  <a:lnTo>
                    <a:pt x="2325" y="12277"/>
                  </a:lnTo>
                  <a:lnTo>
                    <a:pt x="2463" y="12218"/>
                  </a:lnTo>
                  <a:lnTo>
                    <a:pt x="2601" y="12139"/>
                  </a:lnTo>
                  <a:lnTo>
                    <a:pt x="2739" y="12060"/>
                  </a:lnTo>
                  <a:lnTo>
                    <a:pt x="2857" y="11962"/>
                  </a:lnTo>
                  <a:lnTo>
                    <a:pt x="2976" y="11863"/>
                  </a:lnTo>
                  <a:lnTo>
                    <a:pt x="3074" y="11745"/>
                  </a:lnTo>
                  <a:lnTo>
                    <a:pt x="3153" y="11627"/>
                  </a:lnTo>
                  <a:lnTo>
                    <a:pt x="3232" y="11489"/>
                  </a:lnTo>
                  <a:lnTo>
                    <a:pt x="3311" y="11351"/>
                  </a:lnTo>
                  <a:lnTo>
                    <a:pt x="3350" y="11193"/>
                  </a:lnTo>
                  <a:lnTo>
                    <a:pt x="3389" y="11036"/>
                  </a:lnTo>
                  <a:lnTo>
                    <a:pt x="3409" y="10878"/>
                  </a:lnTo>
                  <a:lnTo>
                    <a:pt x="3409" y="10720"/>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1959194" y="829561"/>
              <a:ext cx="94359" cy="1440"/>
            </a:xfrm>
            <a:custGeom>
              <a:avLst/>
              <a:gdLst/>
              <a:ahLst/>
              <a:cxnLst/>
              <a:rect l="l" t="t" r="r" b="b"/>
              <a:pathLst>
                <a:path w="2622" h="40" extrusionOk="0">
                  <a:moveTo>
                    <a:pt x="2622" y="0"/>
                  </a:moveTo>
                  <a:lnTo>
                    <a:pt x="1" y="39"/>
                  </a:lnTo>
                  <a:lnTo>
                    <a:pt x="2622" y="0"/>
                  </a:lnTo>
                  <a:lnTo>
                    <a:pt x="2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1959194" y="829561"/>
              <a:ext cx="94359" cy="1440"/>
            </a:xfrm>
            <a:custGeom>
              <a:avLst/>
              <a:gdLst/>
              <a:ahLst/>
              <a:cxnLst/>
              <a:rect l="l" t="t" r="r" b="b"/>
              <a:pathLst>
                <a:path w="2622" h="40" fill="none" extrusionOk="0">
                  <a:moveTo>
                    <a:pt x="2622" y="0"/>
                  </a:moveTo>
                  <a:lnTo>
                    <a:pt x="1" y="39"/>
                  </a:lnTo>
                  <a:lnTo>
                    <a:pt x="2622" y="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959194" y="829561"/>
              <a:ext cx="101449" cy="415584"/>
            </a:xfrm>
            <a:custGeom>
              <a:avLst/>
              <a:gdLst/>
              <a:ahLst/>
              <a:cxnLst/>
              <a:rect l="l" t="t" r="r" b="b"/>
              <a:pathLst>
                <a:path w="2819" h="11548" extrusionOk="0">
                  <a:moveTo>
                    <a:pt x="2543" y="1734"/>
                  </a:moveTo>
                  <a:lnTo>
                    <a:pt x="2700" y="9754"/>
                  </a:lnTo>
                  <a:lnTo>
                    <a:pt x="2700" y="9873"/>
                  </a:lnTo>
                  <a:lnTo>
                    <a:pt x="2681" y="9991"/>
                  </a:lnTo>
                  <a:lnTo>
                    <a:pt x="2661" y="10109"/>
                  </a:lnTo>
                  <a:lnTo>
                    <a:pt x="2622" y="10227"/>
                  </a:lnTo>
                  <a:lnTo>
                    <a:pt x="2503" y="10424"/>
                  </a:lnTo>
                  <a:lnTo>
                    <a:pt x="2365" y="10621"/>
                  </a:lnTo>
                  <a:lnTo>
                    <a:pt x="2188" y="10759"/>
                  </a:lnTo>
                  <a:lnTo>
                    <a:pt x="1991" y="10878"/>
                  </a:lnTo>
                  <a:lnTo>
                    <a:pt x="1873" y="10917"/>
                  </a:lnTo>
                  <a:lnTo>
                    <a:pt x="1754" y="10956"/>
                  </a:lnTo>
                  <a:lnTo>
                    <a:pt x="1636" y="10976"/>
                  </a:lnTo>
                  <a:lnTo>
                    <a:pt x="1380" y="10976"/>
                  </a:lnTo>
                  <a:lnTo>
                    <a:pt x="1262" y="10956"/>
                  </a:lnTo>
                  <a:lnTo>
                    <a:pt x="1045" y="10897"/>
                  </a:lnTo>
                  <a:lnTo>
                    <a:pt x="828" y="10779"/>
                  </a:lnTo>
                  <a:lnTo>
                    <a:pt x="651" y="10641"/>
                  </a:lnTo>
                  <a:lnTo>
                    <a:pt x="513" y="10464"/>
                  </a:lnTo>
                  <a:lnTo>
                    <a:pt x="395" y="10267"/>
                  </a:lnTo>
                  <a:lnTo>
                    <a:pt x="336" y="10050"/>
                  </a:lnTo>
                  <a:lnTo>
                    <a:pt x="296" y="9932"/>
                  </a:lnTo>
                  <a:lnTo>
                    <a:pt x="296" y="9794"/>
                  </a:lnTo>
                  <a:lnTo>
                    <a:pt x="139" y="1774"/>
                  </a:lnTo>
                  <a:lnTo>
                    <a:pt x="2543" y="1734"/>
                  </a:lnTo>
                  <a:close/>
                  <a:moveTo>
                    <a:pt x="2622" y="0"/>
                  </a:moveTo>
                  <a:lnTo>
                    <a:pt x="1" y="39"/>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1964160" y="891964"/>
              <a:ext cx="92236" cy="332632"/>
            </a:xfrm>
            <a:custGeom>
              <a:avLst/>
              <a:gdLst/>
              <a:ahLst/>
              <a:cxnLst/>
              <a:rect l="l" t="t" r="r" b="b"/>
              <a:pathLst>
                <a:path w="2563" h="9243" fill="none" extrusionOk="0">
                  <a:moveTo>
                    <a:pt x="1360" y="9242"/>
                  </a:moveTo>
                  <a:lnTo>
                    <a:pt x="1360" y="9242"/>
                  </a:lnTo>
                  <a:lnTo>
                    <a:pt x="1242" y="9242"/>
                  </a:lnTo>
                  <a:lnTo>
                    <a:pt x="1124" y="9222"/>
                  </a:lnTo>
                  <a:lnTo>
                    <a:pt x="907" y="9163"/>
                  </a:lnTo>
                  <a:lnTo>
                    <a:pt x="690" y="9045"/>
                  </a:lnTo>
                  <a:lnTo>
                    <a:pt x="513" y="8907"/>
                  </a:lnTo>
                  <a:lnTo>
                    <a:pt x="375" y="8730"/>
                  </a:lnTo>
                  <a:lnTo>
                    <a:pt x="257" y="8533"/>
                  </a:lnTo>
                  <a:lnTo>
                    <a:pt x="198" y="8316"/>
                  </a:lnTo>
                  <a:lnTo>
                    <a:pt x="158" y="8198"/>
                  </a:lnTo>
                  <a:lnTo>
                    <a:pt x="158" y="8060"/>
                  </a:lnTo>
                  <a:lnTo>
                    <a:pt x="1" y="40"/>
                  </a:lnTo>
                  <a:lnTo>
                    <a:pt x="2405" y="0"/>
                  </a:lnTo>
                  <a:lnTo>
                    <a:pt x="2562" y="8020"/>
                  </a:lnTo>
                  <a:lnTo>
                    <a:pt x="2562" y="8020"/>
                  </a:lnTo>
                  <a:lnTo>
                    <a:pt x="2562" y="8139"/>
                  </a:lnTo>
                  <a:lnTo>
                    <a:pt x="2543" y="8257"/>
                  </a:lnTo>
                  <a:lnTo>
                    <a:pt x="2523" y="8375"/>
                  </a:lnTo>
                  <a:lnTo>
                    <a:pt x="2484" y="8493"/>
                  </a:lnTo>
                  <a:lnTo>
                    <a:pt x="2365" y="8690"/>
                  </a:lnTo>
                  <a:lnTo>
                    <a:pt x="2227" y="8887"/>
                  </a:lnTo>
                  <a:lnTo>
                    <a:pt x="2050" y="9025"/>
                  </a:lnTo>
                  <a:lnTo>
                    <a:pt x="1853" y="9144"/>
                  </a:lnTo>
                  <a:lnTo>
                    <a:pt x="1735" y="9183"/>
                  </a:lnTo>
                  <a:lnTo>
                    <a:pt x="1616" y="9222"/>
                  </a:lnTo>
                  <a:lnTo>
                    <a:pt x="1498" y="9242"/>
                  </a:lnTo>
                  <a:lnTo>
                    <a:pt x="1380" y="9242"/>
                  </a:lnTo>
                  <a:lnTo>
                    <a:pt x="1380" y="9242"/>
                  </a:lnTo>
                  <a:lnTo>
                    <a:pt x="136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1959194" y="829561"/>
              <a:ext cx="101449" cy="415584"/>
            </a:xfrm>
            <a:custGeom>
              <a:avLst/>
              <a:gdLst/>
              <a:ahLst/>
              <a:cxnLst/>
              <a:rect l="l" t="t" r="r" b="b"/>
              <a:pathLst>
                <a:path w="2819" h="11548" fill="none" extrusionOk="0">
                  <a:moveTo>
                    <a:pt x="2622" y="0"/>
                  </a:moveTo>
                  <a:lnTo>
                    <a:pt x="1" y="39"/>
                  </a:lnTo>
                  <a:lnTo>
                    <a:pt x="178" y="10070"/>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518" y="11548"/>
                  </a:lnTo>
                  <a:lnTo>
                    <a:pt x="1518" y="11548"/>
                  </a:lnTo>
                  <a:lnTo>
                    <a:pt x="1538" y="11548"/>
                  </a:lnTo>
                  <a:lnTo>
                    <a:pt x="1538"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1964160" y="891964"/>
              <a:ext cx="92236" cy="332632"/>
            </a:xfrm>
            <a:custGeom>
              <a:avLst/>
              <a:gdLst/>
              <a:ahLst/>
              <a:cxnLst/>
              <a:rect l="l" t="t" r="r" b="b"/>
              <a:pathLst>
                <a:path w="2563" h="9243" extrusionOk="0">
                  <a:moveTo>
                    <a:pt x="2405" y="0"/>
                  </a:moveTo>
                  <a:lnTo>
                    <a:pt x="1" y="4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1964160" y="891964"/>
              <a:ext cx="92236" cy="332632"/>
            </a:xfrm>
            <a:custGeom>
              <a:avLst/>
              <a:gdLst/>
              <a:ahLst/>
              <a:cxnLst/>
              <a:rect l="l" t="t" r="r" b="b"/>
              <a:pathLst>
                <a:path w="2563" h="9243" fill="none" extrusionOk="0">
                  <a:moveTo>
                    <a:pt x="1380" y="9242"/>
                  </a:moveTo>
                  <a:lnTo>
                    <a:pt x="1380"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lnTo>
                    <a:pt x="1" y="40"/>
                  </a:lnTo>
                  <a:lnTo>
                    <a:pt x="158" y="806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38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1930115" y="789831"/>
              <a:ext cx="151795" cy="48259"/>
            </a:xfrm>
            <a:custGeom>
              <a:avLst/>
              <a:gdLst/>
              <a:ahLst/>
              <a:cxnLst/>
              <a:rect l="l" t="t" r="r" b="b"/>
              <a:pathLst>
                <a:path w="4218" h="1341" extrusionOk="0">
                  <a:moveTo>
                    <a:pt x="3567" y="1"/>
                  </a:moveTo>
                  <a:lnTo>
                    <a:pt x="631" y="60"/>
                  </a:lnTo>
                  <a:lnTo>
                    <a:pt x="493" y="79"/>
                  </a:lnTo>
                  <a:lnTo>
                    <a:pt x="375" y="119"/>
                  </a:lnTo>
                  <a:lnTo>
                    <a:pt x="257" y="178"/>
                  </a:lnTo>
                  <a:lnTo>
                    <a:pt x="178" y="257"/>
                  </a:lnTo>
                  <a:lnTo>
                    <a:pt x="99" y="355"/>
                  </a:lnTo>
                  <a:lnTo>
                    <a:pt x="40" y="454"/>
                  </a:lnTo>
                  <a:lnTo>
                    <a:pt x="1" y="572"/>
                  </a:lnTo>
                  <a:lnTo>
                    <a:pt x="1" y="710"/>
                  </a:lnTo>
                  <a:lnTo>
                    <a:pt x="1" y="848"/>
                  </a:lnTo>
                  <a:lnTo>
                    <a:pt x="40" y="966"/>
                  </a:lnTo>
                  <a:lnTo>
                    <a:pt x="99" y="1065"/>
                  </a:lnTo>
                  <a:lnTo>
                    <a:pt x="198" y="1163"/>
                  </a:lnTo>
                  <a:lnTo>
                    <a:pt x="277" y="1242"/>
                  </a:lnTo>
                  <a:lnTo>
                    <a:pt x="395" y="1301"/>
                  </a:lnTo>
                  <a:lnTo>
                    <a:pt x="513" y="1321"/>
                  </a:lnTo>
                  <a:lnTo>
                    <a:pt x="651" y="1341"/>
                  </a:lnTo>
                  <a:lnTo>
                    <a:pt x="3587" y="1281"/>
                  </a:lnTo>
                  <a:lnTo>
                    <a:pt x="3705" y="1262"/>
                  </a:lnTo>
                  <a:lnTo>
                    <a:pt x="3824" y="1222"/>
                  </a:lnTo>
                  <a:lnTo>
                    <a:pt x="3942" y="1163"/>
                  </a:lnTo>
                  <a:lnTo>
                    <a:pt x="4040" y="1084"/>
                  </a:lnTo>
                  <a:lnTo>
                    <a:pt x="4119" y="986"/>
                  </a:lnTo>
                  <a:lnTo>
                    <a:pt x="4159" y="887"/>
                  </a:lnTo>
                  <a:lnTo>
                    <a:pt x="4198" y="769"/>
                  </a:lnTo>
                  <a:lnTo>
                    <a:pt x="4218" y="631"/>
                  </a:lnTo>
                  <a:lnTo>
                    <a:pt x="4198" y="493"/>
                  </a:lnTo>
                  <a:lnTo>
                    <a:pt x="4159" y="375"/>
                  </a:lnTo>
                  <a:lnTo>
                    <a:pt x="4100" y="276"/>
                  </a:lnTo>
                  <a:lnTo>
                    <a:pt x="4021" y="178"/>
                  </a:lnTo>
                  <a:lnTo>
                    <a:pt x="3922" y="99"/>
                  </a:lnTo>
                  <a:lnTo>
                    <a:pt x="3804" y="40"/>
                  </a:lnTo>
                  <a:lnTo>
                    <a:pt x="3686" y="20"/>
                  </a:lnTo>
                  <a:lnTo>
                    <a:pt x="35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1994641" y="979162"/>
              <a:ext cx="10688" cy="9969"/>
            </a:xfrm>
            <a:custGeom>
              <a:avLst/>
              <a:gdLst/>
              <a:ahLst/>
              <a:cxnLst/>
              <a:rect l="l" t="t" r="r" b="b"/>
              <a:pathLst>
                <a:path w="297" h="277" extrusionOk="0">
                  <a:moveTo>
                    <a:pt x="99" y="1"/>
                  </a:moveTo>
                  <a:lnTo>
                    <a:pt x="40" y="40"/>
                  </a:lnTo>
                  <a:lnTo>
                    <a:pt x="21" y="80"/>
                  </a:lnTo>
                  <a:lnTo>
                    <a:pt x="1" y="139"/>
                  </a:lnTo>
                  <a:lnTo>
                    <a:pt x="21" y="198"/>
                  </a:lnTo>
                  <a:lnTo>
                    <a:pt x="60" y="237"/>
                  </a:lnTo>
                  <a:lnTo>
                    <a:pt x="99" y="277"/>
                  </a:lnTo>
                  <a:lnTo>
                    <a:pt x="218" y="277"/>
                  </a:lnTo>
                  <a:lnTo>
                    <a:pt x="257" y="237"/>
                  </a:lnTo>
                  <a:lnTo>
                    <a:pt x="297" y="198"/>
                  </a:lnTo>
                  <a:lnTo>
                    <a:pt x="297" y="139"/>
                  </a:lnTo>
                  <a:lnTo>
                    <a:pt x="297" y="80"/>
                  </a:lnTo>
                  <a:lnTo>
                    <a:pt x="257" y="40"/>
                  </a:lnTo>
                  <a:lnTo>
                    <a:pt x="218"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2023720" y="1045848"/>
              <a:ext cx="10688" cy="10652"/>
            </a:xfrm>
            <a:custGeom>
              <a:avLst/>
              <a:gdLst/>
              <a:ahLst/>
              <a:cxnLst/>
              <a:rect l="l" t="t" r="r" b="b"/>
              <a:pathLst>
                <a:path w="297" h="296" extrusionOk="0">
                  <a:moveTo>
                    <a:pt x="139" y="0"/>
                  </a:moveTo>
                  <a:lnTo>
                    <a:pt x="80" y="20"/>
                  </a:lnTo>
                  <a:lnTo>
                    <a:pt x="40" y="59"/>
                  </a:lnTo>
                  <a:lnTo>
                    <a:pt x="21" y="99"/>
                  </a:lnTo>
                  <a:lnTo>
                    <a:pt x="1" y="158"/>
                  </a:lnTo>
                  <a:lnTo>
                    <a:pt x="21" y="217"/>
                  </a:lnTo>
                  <a:lnTo>
                    <a:pt x="40" y="256"/>
                  </a:lnTo>
                  <a:lnTo>
                    <a:pt x="99" y="296"/>
                  </a:lnTo>
                  <a:lnTo>
                    <a:pt x="198" y="296"/>
                  </a:lnTo>
                  <a:lnTo>
                    <a:pt x="257" y="256"/>
                  </a:lnTo>
                  <a:lnTo>
                    <a:pt x="277" y="217"/>
                  </a:lnTo>
                  <a:lnTo>
                    <a:pt x="296" y="158"/>
                  </a:lnTo>
                  <a:lnTo>
                    <a:pt x="277" y="99"/>
                  </a:lnTo>
                  <a:lnTo>
                    <a:pt x="257" y="59"/>
                  </a:lnTo>
                  <a:lnTo>
                    <a:pt x="198" y="20"/>
                  </a:lnTo>
                  <a:lnTo>
                    <a:pt x="139"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1981182" y="1077049"/>
              <a:ext cx="10688" cy="10652"/>
            </a:xfrm>
            <a:custGeom>
              <a:avLst/>
              <a:gdLst/>
              <a:ahLst/>
              <a:cxnLst/>
              <a:rect l="l" t="t" r="r" b="b"/>
              <a:pathLst>
                <a:path w="297" h="296" extrusionOk="0">
                  <a:moveTo>
                    <a:pt x="158" y="0"/>
                  </a:moveTo>
                  <a:lnTo>
                    <a:pt x="99" y="20"/>
                  </a:lnTo>
                  <a:lnTo>
                    <a:pt x="60" y="40"/>
                  </a:lnTo>
                  <a:lnTo>
                    <a:pt x="20" y="99"/>
                  </a:lnTo>
                  <a:lnTo>
                    <a:pt x="1" y="158"/>
                  </a:lnTo>
                  <a:lnTo>
                    <a:pt x="20" y="217"/>
                  </a:lnTo>
                  <a:lnTo>
                    <a:pt x="60" y="257"/>
                  </a:lnTo>
                  <a:lnTo>
                    <a:pt x="99" y="276"/>
                  </a:lnTo>
                  <a:lnTo>
                    <a:pt x="158" y="296"/>
                  </a:lnTo>
                  <a:lnTo>
                    <a:pt x="217" y="276"/>
                  </a:lnTo>
                  <a:lnTo>
                    <a:pt x="257" y="257"/>
                  </a:lnTo>
                  <a:lnTo>
                    <a:pt x="296" y="197"/>
                  </a:lnTo>
                  <a:lnTo>
                    <a:pt x="296" y="138"/>
                  </a:lnTo>
                  <a:lnTo>
                    <a:pt x="296" y="99"/>
                  </a:lnTo>
                  <a:lnTo>
                    <a:pt x="257" y="40"/>
                  </a:lnTo>
                  <a:lnTo>
                    <a:pt x="217" y="20"/>
                  </a:lnTo>
                  <a:lnTo>
                    <a:pt x="158"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2043585" y="906143"/>
              <a:ext cx="132650" cy="129807"/>
            </a:xfrm>
            <a:custGeom>
              <a:avLst/>
              <a:gdLst/>
              <a:ahLst/>
              <a:cxnLst/>
              <a:rect l="l" t="t" r="r" b="b"/>
              <a:pathLst>
                <a:path w="3686" h="3607" extrusionOk="0">
                  <a:moveTo>
                    <a:pt x="2700" y="0"/>
                  </a:moveTo>
                  <a:lnTo>
                    <a:pt x="2562" y="59"/>
                  </a:lnTo>
                  <a:lnTo>
                    <a:pt x="2405" y="119"/>
                  </a:lnTo>
                  <a:lnTo>
                    <a:pt x="2267" y="237"/>
                  </a:lnTo>
                  <a:lnTo>
                    <a:pt x="257" y="2188"/>
                  </a:lnTo>
                  <a:lnTo>
                    <a:pt x="158" y="2306"/>
                  </a:lnTo>
                  <a:lnTo>
                    <a:pt x="79" y="2463"/>
                  </a:lnTo>
                  <a:lnTo>
                    <a:pt x="20" y="2601"/>
                  </a:lnTo>
                  <a:lnTo>
                    <a:pt x="1" y="2759"/>
                  </a:lnTo>
                  <a:lnTo>
                    <a:pt x="20" y="2936"/>
                  </a:lnTo>
                  <a:lnTo>
                    <a:pt x="60" y="3074"/>
                  </a:lnTo>
                  <a:lnTo>
                    <a:pt x="139" y="3232"/>
                  </a:lnTo>
                  <a:lnTo>
                    <a:pt x="237" y="3350"/>
                  </a:lnTo>
                  <a:lnTo>
                    <a:pt x="375" y="3468"/>
                  </a:lnTo>
                  <a:lnTo>
                    <a:pt x="513" y="3547"/>
                  </a:lnTo>
                  <a:lnTo>
                    <a:pt x="671" y="3587"/>
                  </a:lnTo>
                  <a:lnTo>
                    <a:pt x="828" y="3606"/>
                  </a:lnTo>
                  <a:lnTo>
                    <a:pt x="986" y="3587"/>
                  </a:lnTo>
                  <a:lnTo>
                    <a:pt x="1144" y="3547"/>
                  </a:lnTo>
                  <a:lnTo>
                    <a:pt x="1282" y="3488"/>
                  </a:lnTo>
                  <a:lnTo>
                    <a:pt x="1419" y="3370"/>
                  </a:lnTo>
                  <a:lnTo>
                    <a:pt x="3429" y="1419"/>
                  </a:lnTo>
                  <a:lnTo>
                    <a:pt x="3548" y="1281"/>
                  </a:lnTo>
                  <a:lnTo>
                    <a:pt x="3607" y="1143"/>
                  </a:lnTo>
                  <a:lnTo>
                    <a:pt x="3666" y="986"/>
                  </a:lnTo>
                  <a:lnTo>
                    <a:pt x="3686" y="828"/>
                  </a:lnTo>
                  <a:lnTo>
                    <a:pt x="3666" y="670"/>
                  </a:lnTo>
                  <a:lnTo>
                    <a:pt x="3626" y="513"/>
                  </a:lnTo>
                  <a:lnTo>
                    <a:pt x="3548" y="375"/>
                  </a:lnTo>
                  <a:lnTo>
                    <a:pt x="3449" y="237"/>
                  </a:lnTo>
                  <a:lnTo>
                    <a:pt x="3311" y="138"/>
                  </a:lnTo>
                  <a:lnTo>
                    <a:pt x="3173" y="5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2002451" y="862886"/>
              <a:ext cx="131930" cy="130527"/>
            </a:xfrm>
            <a:custGeom>
              <a:avLst/>
              <a:gdLst/>
              <a:ahLst/>
              <a:cxnLst/>
              <a:rect l="l" t="t" r="r" b="b"/>
              <a:pathLst>
                <a:path w="3666" h="3627" extrusionOk="0">
                  <a:moveTo>
                    <a:pt x="2858" y="0"/>
                  </a:moveTo>
                  <a:lnTo>
                    <a:pt x="2700" y="20"/>
                  </a:lnTo>
                  <a:lnTo>
                    <a:pt x="2543" y="59"/>
                  </a:lnTo>
                  <a:lnTo>
                    <a:pt x="2405" y="138"/>
                  </a:lnTo>
                  <a:lnTo>
                    <a:pt x="2267" y="237"/>
                  </a:lnTo>
                  <a:lnTo>
                    <a:pt x="257" y="2207"/>
                  </a:lnTo>
                  <a:lnTo>
                    <a:pt x="139" y="2325"/>
                  </a:lnTo>
                  <a:lnTo>
                    <a:pt x="60" y="2463"/>
                  </a:lnTo>
                  <a:lnTo>
                    <a:pt x="20" y="2621"/>
                  </a:lnTo>
                  <a:lnTo>
                    <a:pt x="1" y="2779"/>
                  </a:lnTo>
                  <a:lnTo>
                    <a:pt x="20" y="2936"/>
                  </a:lnTo>
                  <a:lnTo>
                    <a:pt x="60" y="3094"/>
                  </a:lnTo>
                  <a:lnTo>
                    <a:pt x="119" y="3232"/>
                  </a:lnTo>
                  <a:lnTo>
                    <a:pt x="237" y="3370"/>
                  </a:lnTo>
                  <a:lnTo>
                    <a:pt x="355" y="3468"/>
                  </a:lnTo>
                  <a:lnTo>
                    <a:pt x="493" y="3547"/>
                  </a:lnTo>
                  <a:lnTo>
                    <a:pt x="651" y="3606"/>
                  </a:lnTo>
                  <a:lnTo>
                    <a:pt x="809" y="3626"/>
                  </a:lnTo>
                  <a:lnTo>
                    <a:pt x="966" y="3606"/>
                  </a:lnTo>
                  <a:lnTo>
                    <a:pt x="1124" y="3567"/>
                  </a:lnTo>
                  <a:lnTo>
                    <a:pt x="1282" y="3488"/>
                  </a:lnTo>
                  <a:lnTo>
                    <a:pt x="1400" y="3390"/>
                  </a:lnTo>
                  <a:lnTo>
                    <a:pt x="3410" y="1439"/>
                  </a:lnTo>
                  <a:lnTo>
                    <a:pt x="3528" y="1301"/>
                  </a:lnTo>
                  <a:lnTo>
                    <a:pt x="3607" y="1163"/>
                  </a:lnTo>
                  <a:lnTo>
                    <a:pt x="3646" y="1005"/>
                  </a:lnTo>
                  <a:lnTo>
                    <a:pt x="3666" y="848"/>
                  </a:lnTo>
                  <a:lnTo>
                    <a:pt x="3666" y="690"/>
                  </a:lnTo>
                  <a:lnTo>
                    <a:pt x="3607" y="532"/>
                  </a:lnTo>
                  <a:lnTo>
                    <a:pt x="3548" y="394"/>
                  </a:lnTo>
                  <a:lnTo>
                    <a:pt x="3429" y="256"/>
                  </a:lnTo>
                  <a:lnTo>
                    <a:pt x="3311" y="158"/>
                  </a:lnTo>
                  <a:lnTo>
                    <a:pt x="3173" y="7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2093932" y="967106"/>
              <a:ext cx="103572" cy="102169"/>
            </a:xfrm>
            <a:custGeom>
              <a:avLst/>
              <a:gdLst/>
              <a:ahLst/>
              <a:cxnLst/>
              <a:rect l="l" t="t" r="r" b="b"/>
              <a:pathLst>
                <a:path w="2878" h="2839" extrusionOk="0">
                  <a:moveTo>
                    <a:pt x="2050" y="1"/>
                  </a:moveTo>
                  <a:lnTo>
                    <a:pt x="1892" y="21"/>
                  </a:lnTo>
                  <a:lnTo>
                    <a:pt x="1735" y="60"/>
                  </a:lnTo>
                  <a:lnTo>
                    <a:pt x="1597" y="139"/>
                  </a:lnTo>
                  <a:lnTo>
                    <a:pt x="1459" y="237"/>
                  </a:lnTo>
                  <a:lnTo>
                    <a:pt x="257" y="1420"/>
                  </a:lnTo>
                  <a:lnTo>
                    <a:pt x="139" y="1538"/>
                  </a:lnTo>
                  <a:lnTo>
                    <a:pt x="60" y="1696"/>
                  </a:lnTo>
                  <a:lnTo>
                    <a:pt x="20" y="1853"/>
                  </a:lnTo>
                  <a:lnTo>
                    <a:pt x="1" y="2011"/>
                  </a:lnTo>
                  <a:lnTo>
                    <a:pt x="20" y="2169"/>
                  </a:lnTo>
                  <a:lnTo>
                    <a:pt x="60" y="2307"/>
                  </a:lnTo>
                  <a:lnTo>
                    <a:pt x="139" y="2464"/>
                  </a:lnTo>
                  <a:lnTo>
                    <a:pt x="237" y="2582"/>
                  </a:lnTo>
                  <a:lnTo>
                    <a:pt x="355" y="2701"/>
                  </a:lnTo>
                  <a:lnTo>
                    <a:pt x="513" y="2779"/>
                  </a:lnTo>
                  <a:lnTo>
                    <a:pt x="651" y="2819"/>
                  </a:lnTo>
                  <a:lnTo>
                    <a:pt x="809" y="2839"/>
                  </a:lnTo>
                  <a:lnTo>
                    <a:pt x="986" y="2839"/>
                  </a:lnTo>
                  <a:lnTo>
                    <a:pt x="1124" y="2779"/>
                  </a:lnTo>
                  <a:lnTo>
                    <a:pt x="1282" y="2720"/>
                  </a:lnTo>
                  <a:lnTo>
                    <a:pt x="1400" y="2602"/>
                  </a:lnTo>
                  <a:lnTo>
                    <a:pt x="2622" y="1439"/>
                  </a:lnTo>
                  <a:lnTo>
                    <a:pt x="2720" y="1302"/>
                  </a:lnTo>
                  <a:lnTo>
                    <a:pt x="2799" y="1164"/>
                  </a:lnTo>
                  <a:lnTo>
                    <a:pt x="2858" y="1006"/>
                  </a:lnTo>
                  <a:lnTo>
                    <a:pt x="2878" y="848"/>
                  </a:lnTo>
                  <a:lnTo>
                    <a:pt x="2858" y="691"/>
                  </a:lnTo>
                  <a:lnTo>
                    <a:pt x="2819" y="533"/>
                  </a:lnTo>
                  <a:lnTo>
                    <a:pt x="2740" y="395"/>
                  </a:lnTo>
                  <a:lnTo>
                    <a:pt x="2641" y="257"/>
                  </a:lnTo>
                  <a:lnTo>
                    <a:pt x="2503" y="159"/>
                  </a:lnTo>
                  <a:lnTo>
                    <a:pt x="2365" y="80"/>
                  </a:lnTo>
                  <a:lnTo>
                    <a:pt x="2208" y="21"/>
                  </a:lnTo>
                  <a:lnTo>
                    <a:pt x="2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1909566" y="975636"/>
              <a:ext cx="142582" cy="134053"/>
            </a:xfrm>
            <a:custGeom>
              <a:avLst/>
              <a:gdLst/>
              <a:ahLst/>
              <a:cxnLst/>
              <a:rect l="l" t="t" r="r" b="b"/>
              <a:pathLst>
                <a:path w="3962" h="3725" extrusionOk="0">
                  <a:moveTo>
                    <a:pt x="2227" y="0"/>
                  </a:moveTo>
                  <a:lnTo>
                    <a:pt x="1912" y="40"/>
                  </a:lnTo>
                  <a:lnTo>
                    <a:pt x="1596" y="99"/>
                  </a:lnTo>
                  <a:lnTo>
                    <a:pt x="1281" y="197"/>
                  </a:lnTo>
                  <a:lnTo>
                    <a:pt x="986" y="296"/>
                  </a:lnTo>
                  <a:lnTo>
                    <a:pt x="848" y="375"/>
                  </a:lnTo>
                  <a:lnTo>
                    <a:pt x="710" y="454"/>
                  </a:lnTo>
                  <a:lnTo>
                    <a:pt x="591" y="552"/>
                  </a:lnTo>
                  <a:lnTo>
                    <a:pt x="473" y="651"/>
                  </a:lnTo>
                  <a:lnTo>
                    <a:pt x="355" y="769"/>
                  </a:lnTo>
                  <a:lnTo>
                    <a:pt x="276" y="887"/>
                  </a:lnTo>
                  <a:lnTo>
                    <a:pt x="197" y="1025"/>
                  </a:lnTo>
                  <a:lnTo>
                    <a:pt x="119" y="1163"/>
                  </a:lnTo>
                  <a:lnTo>
                    <a:pt x="79" y="1301"/>
                  </a:lnTo>
                  <a:lnTo>
                    <a:pt x="40" y="1439"/>
                  </a:lnTo>
                  <a:lnTo>
                    <a:pt x="0" y="1597"/>
                  </a:lnTo>
                  <a:lnTo>
                    <a:pt x="0" y="1754"/>
                  </a:lnTo>
                  <a:lnTo>
                    <a:pt x="0" y="1912"/>
                  </a:lnTo>
                  <a:lnTo>
                    <a:pt x="20" y="2070"/>
                  </a:lnTo>
                  <a:lnTo>
                    <a:pt x="59" y="2227"/>
                  </a:lnTo>
                  <a:lnTo>
                    <a:pt x="99" y="2365"/>
                  </a:lnTo>
                  <a:lnTo>
                    <a:pt x="572" y="3607"/>
                  </a:lnTo>
                  <a:lnTo>
                    <a:pt x="572" y="3666"/>
                  </a:lnTo>
                  <a:lnTo>
                    <a:pt x="572" y="3725"/>
                  </a:lnTo>
                  <a:lnTo>
                    <a:pt x="591" y="3725"/>
                  </a:lnTo>
                  <a:lnTo>
                    <a:pt x="611" y="3685"/>
                  </a:lnTo>
                  <a:lnTo>
                    <a:pt x="769" y="3390"/>
                  </a:lnTo>
                  <a:lnTo>
                    <a:pt x="848" y="3252"/>
                  </a:lnTo>
                  <a:lnTo>
                    <a:pt x="946" y="3134"/>
                  </a:lnTo>
                  <a:lnTo>
                    <a:pt x="1064" y="3015"/>
                  </a:lnTo>
                  <a:lnTo>
                    <a:pt x="1202" y="2877"/>
                  </a:lnTo>
                  <a:lnTo>
                    <a:pt x="1557" y="2621"/>
                  </a:lnTo>
                  <a:lnTo>
                    <a:pt x="1951" y="2365"/>
                  </a:lnTo>
                  <a:lnTo>
                    <a:pt x="2798" y="1853"/>
                  </a:lnTo>
                  <a:lnTo>
                    <a:pt x="3212" y="1616"/>
                  </a:lnTo>
                  <a:lnTo>
                    <a:pt x="3567" y="1380"/>
                  </a:lnTo>
                  <a:lnTo>
                    <a:pt x="3705" y="1281"/>
                  </a:lnTo>
                  <a:lnTo>
                    <a:pt x="3803" y="1163"/>
                  </a:lnTo>
                  <a:lnTo>
                    <a:pt x="3882" y="1065"/>
                  </a:lnTo>
                  <a:lnTo>
                    <a:pt x="3941" y="966"/>
                  </a:lnTo>
                  <a:lnTo>
                    <a:pt x="3961" y="867"/>
                  </a:lnTo>
                  <a:lnTo>
                    <a:pt x="3961" y="769"/>
                  </a:lnTo>
                  <a:lnTo>
                    <a:pt x="3941" y="690"/>
                  </a:lnTo>
                  <a:lnTo>
                    <a:pt x="3902" y="611"/>
                  </a:lnTo>
                  <a:lnTo>
                    <a:pt x="3803" y="454"/>
                  </a:lnTo>
                  <a:lnTo>
                    <a:pt x="3705" y="355"/>
                  </a:lnTo>
                  <a:lnTo>
                    <a:pt x="3587" y="257"/>
                  </a:lnTo>
                  <a:lnTo>
                    <a:pt x="3429" y="178"/>
                  </a:lnTo>
                  <a:lnTo>
                    <a:pt x="3252" y="119"/>
                  </a:lnTo>
                  <a:lnTo>
                    <a:pt x="3074" y="79"/>
                  </a:lnTo>
                  <a:lnTo>
                    <a:pt x="2917" y="40"/>
                  </a:lnTo>
                  <a:lnTo>
                    <a:pt x="2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1"/>
          <p:cNvGrpSpPr/>
          <p:nvPr/>
        </p:nvGrpSpPr>
        <p:grpSpPr>
          <a:xfrm>
            <a:off x="2204638" y="2788734"/>
            <a:ext cx="3009078" cy="2307588"/>
            <a:chOff x="2204638" y="2788734"/>
            <a:chExt cx="3009078" cy="2307588"/>
          </a:xfrm>
        </p:grpSpPr>
        <p:grpSp>
          <p:nvGrpSpPr>
            <p:cNvPr id="2576" name="Google Shape;2576;p31"/>
            <p:cNvGrpSpPr/>
            <p:nvPr/>
          </p:nvGrpSpPr>
          <p:grpSpPr>
            <a:xfrm>
              <a:off x="2204638" y="3413875"/>
              <a:ext cx="3009078" cy="1682448"/>
              <a:chOff x="2091288" y="3354977"/>
              <a:chExt cx="3009078" cy="1682448"/>
            </a:xfrm>
          </p:grpSpPr>
          <p:sp>
            <p:nvSpPr>
              <p:cNvPr id="2577" name="Google Shape;2577;p31"/>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1"/>
              <p:cNvGrpSpPr/>
              <p:nvPr/>
            </p:nvGrpSpPr>
            <p:grpSpPr>
              <a:xfrm>
                <a:off x="2091288" y="3354977"/>
                <a:ext cx="2918874" cy="1559918"/>
                <a:chOff x="2491050" y="3855991"/>
                <a:chExt cx="3309381" cy="1768614"/>
              </a:xfrm>
            </p:grpSpPr>
            <p:sp>
              <p:nvSpPr>
                <p:cNvPr id="2579" name="Google Shape;2579;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6" name="Google Shape;2596;p31"/>
            <p:cNvGrpSpPr/>
            <p:nvPr/>
          </p:nvGrpSpPr>
          <p:grpSpPr>
            <a:xfrm>
              <a:off x="2726519" y="2788734"/>
              <a:ext cx="674347" cy="625143"/>
              <a:chOff x="3008925" y="-642761"/>
              <a:chExt cx="851019" cy="788924"/>
            </a:xfrm>
          </p:grpSpPr>
          <p:sp>
            <p:nvSpPr>
              <p:cNvPr id="2597" name="Google Shape;2597;p31"/>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31"/>
            <p:cNvGrpSpPr/>
            <p:nvPr/>
          </p:nvGrpSpPr>
          <p:grpSpPr>
            <a:xfrm>
              <a:off x="3569700" y="2953942"/>
              <a:ext cx="538103" cy="461726"/>
              <a:chOff x="4829979" y="-735925"/>
              <a:chExt cx="933883" cy="801329"/>
            </a:xfrm>
          </p:grpSpPr>
          <p:sp>
            <p:nvSpPr>
              <p:cNvPr id="2633" name="Google Shape;2633;p31"/>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31"/>
            <p:cNvGrpSpPr/>
            <p:nvPr/>
          </p:nvGrpSpPr>
          <p:grpSpPr>
            <a:xfrm>
              <a:off x="4289637" y="2901451"/>
              <a:ext cx="402197" cy="513200"/>
              <a:chOff x="5173200" y="-730100"/>
              <a:chExt cx="548475" cy="699850"/>
            </a:xfrm>
          </p:grpSpPr>
          <p:sp>
            <p:nvSpPr>
              <p:cNvPr id="2670" name="Google Shape;2670;p31"/>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1"/>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1"/>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7" name="Google Shape;2737;p31"/>
          <p:cNvGrpSpPr/>
          <p:nvPr/>
        </p:nvGrpSpPr>
        <p:grpSpPr>
          <a:xfrm>
            <a:off x="8017116" y="3722605"/>
            <a:ext cx="983443" cy="1269831"/>
            <a:chOff x="7824550" y="3502825"/>
            <a:chExt cx="1162050" cy="1500450"/>
          </a:xfrm>
        </p:grpSpPr>
        <p:sp>
          <p:nvSpPr>
            <p:cNvPr id="2738" name="Google Shape;2738;p31"/>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B6EB22EB-ACDE-0D8D-805B-5AFB74399EFF}"/>
              </a:ext>
            </a:extLst>
          </p:cNvPr>
          <p:cNvSpPr txBox="1"/>
          <p:nvPr/>
        </p:nvSpPr>
        <p:spPr>
          <a:xfrm>
            <a:off x="5396487" y="257720"/>
            <a:ext cx="2352148" cy="1200329"/>
          </a:xfrm>
          <a:prstGeom prst="rect">
            <a:avLst/>
          </a:prstGeom>
          <a:noFill/>
        </p:spPr>
        <p:txBody>
          <a:bodyPr wrap="square">
            <a:spAutoFit/>
          </a:bodyPr>
          <a:lstStyle/>
          <a:p>
            <a:r>
              <a:rPr lang="en-US" sz="3600" b="1" dirty="0">
                <a:solidFill>
                  <a:schemeClr val="accent1"/>
                </a:solidFill>
                <a:latin typeface="Times New Roman" panose="02020603050405020304" pitchFamily="18" charset="0"/>
                <a:cs typeface="Times New Roman" panose="02020603050405020304" pitchFamily="18" charset="0"/>
              </a:rPr>
              <a:t>B</a:t>
            </a:r>
            <a:r>
              <a:rPr lang="en" sz="3600" b="1" dirty="0">
                <a:solidFill>
                  <a:schemeClr val="accent1"/>
                </a:solidFill>
                <a:latin typeface="Times New Roman" panose="02020603050405020304" pitchFamily="18" charset="0"/>
                <a:cs typeface="Times New Roman" panose="02020603050405020304" pitchFamily="18" charset="0"/>
              </a:rPr>
              <a:t>ài 1</a:t>
            </a:r>
            <a:br>
              <a:rPr lang="en" sz="3600" b="1" dirty="0">
                <a:solidFill>
                  <a:schemeClr val="accent1"/>
                </a:solidFill>
                <a:latin typeface="Times New Roman" panose="02020603050405020304" pitchFamily="18" charset="0"/>
                <a:cs typeface="Times New Roman" panose="02020603050405020304" pitchFamily="18" charset="0"/>
              </a:rPr>
            </a:br>
            <a:endParaRPr lang="en-US" sz="3600" dirty="0">
              <a:solidFill>
                <a:schemeClr val="accent1"/>
              </a:solidFill>
            </a:endParaRPr>
          </a:p>
        </p:txBody>
      </p:sp>
      <p:sp>
        <p:nvSpPr>
          <p:cNvPr id="2441" name="Google Shape;2441;p31"/>
          <p:cNvSpPr txBox="1">
            <a:spLocks noGrp="1"/>
          </p:cNvSpPr>
          <p:nvPr>
            <p:ph type="ctrTitle"/>
          </p:nvPr>
        </p:nvSpPr>
        <p:spPr>
          <a:xfrm>
            <a:off x="3280562" y="831161"/>
            <a:ext cx="5162807" cy="1735200"/>
          </a:xfrm>
          <a:prstGeom prst="rect">
            <a:avLst/>
          </a:prstGeom>
        </p:spPr>
        <p:txBody>
          <a:bodyPr spcFirstLastPara="1" wrap="square" lIns="91425" tIns="91425" rIns="91425" bIns="91425" anchor="t" anchorCtr="0">
            <a:noAutofit/>
          </a:bodyPr>
          <a:lstStyle/>
          <a:p>
            <a:pPr lvl="0"/>
            <a:r>
              <a:rPr lang="vi-VN" sz="4000" b="1" dirty="0">
                <a:solidFill>
                  <a:srgbClr val="FF0000"/>
                </a:solidFill>
                <a:latin typeface="Times New Roman" panose="02020603050405020304" pitchFamily="18" charset="0"/>
                <a:cs typeface="Times New Roman" panose="02020603050405020304" pitchFamily="18" charset="0"/>
              </a:rPr>
              <a:t>SỬ DỤNG MỘT SỐ HOÁ CH</a:t>
            </a:r>
            <a:r>
              <a:rPr lang="en-US" sz="4000" b="1" dirty="0">
                <a:solidFill>
                  <a:srgbClr val="FF0000"/>
                </a:solidFill>
                <a:latin typeface="Times New Roman" panose="02020603050405020304" pitchFamily="18" charset="0"/>
                <a:cs typeface="Times New Roman" panose="02020603050405020304" pitchFamily="18" charset="0"/>
              </a:rPr>
              <a:t>Ấ</a:t>
            </a:r>
            <a:r>
              <a:rPr lang="vi-VN" sz="4000" b="1" dirty="0">
                <a:solidFill>
                  <a:srgbClr val="FF0000"/>
                </a:solidFill>
                <a:latin typeface="Times New Roman" panose="02020603050405020304" pitchFamily="18" charset="0"/>
                <a:cs typeface="Times New Roman" panose="02020603050405020304" pitchFamily="18" charset="0"/>
              </a:rPr>
              <a:t>T, THI</a:t>
            </a:r>
            <a:r>
              <a:rPr lang="en-US" sz="4000" b="1" dirty="0">
                <a:solidFill>
                  <a:srgbClr val="FF0000"/>
                </a:solidFill>
                <a:latin typeface="Times New Roman" panose="02020603050405020304" pitchFamily="18" charset="0"/>
                <a:cs typeface="Times New Roman" panose="02020603050405020304" pitchFamily="18" charset="0"/>
              </a:rPr>
              <a:t>Ế</a:t>
            </a:r>
            <a:r>
              <a:rPr lang="vi-VN" sz="4000" b="1" dirty="0">
                <a:solidFill>
                  <a:srgbClr val="FF0000"/>
                </a:solidFill>
                <a:latin typeface="Times New Roman" panose="02020603050405020304" pitchFamily="18" charset="0"/>
                <a:cs typeface="Times New Roman" panose="02020603050405020304" pitchFamily="18" charset="0"/>
              </a:rPr>
              <a:t>T</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BỊ</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CƠ BẢN TR</a:t>
            </a:r>
            <a:r>
              <a:rPr lang="en-US" sz="4000" b="1" dirty="0">
                <a:solidFill>
                  <a:srgbClr val="FF0000"/>
                </a:solidFill>
                <a:latin typeface="Times New Roman" panose="02020603050405020304" pitchFamily="18" charset="0"/>
                <a:cs typeface="Times New Roman" panose="02020603050405020304" pitchFamily="18" charset="0"/>
              </a:rPr>
              <a:t>O</a:t>
            </a:r>
            <a:r>
              <a:rPr lang="vi-VN" sz="4000" b="1" dirty="0">
                <a:solidFill>
                  <a:srgbClr val="FF0000"/>
                </a:solidFill>
                <a:latin typeface="Times New Roman" panose="02020603050405020304" pitchFamily="18" charset="0"/>
                <a:cs typeface="Times New Roman" panose="02020603050405020304" pitchFamily="18" charset="0"/>
              </a:rPr>
              <a:t>NG PHÒNG THÍ NGHIỆM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441"/>
                                        </p:tgtEl>
                                        <p:attrNameLst>
                                          <p:attrName>style.visibility</p:attrName>
                                        </p:attrNameLst>
                                      </p:cBhvr>
                                      <p:to>
                                        <p:strVal val="visible"/>
                                      </p:to>
                                    </p:set>
                                    <p:animEffect transition="in" filter="fade">
                                      <p:cBhvr>
                                        <p:cTn id="12" dur="1000"/>
                                        <p:tgtEl>
                                          <p:spTgt spid="2441"/>
                                        </p:tgtEl>
                                      </p:cBhvr>
                                    </p:animEffect>
                                    <p:anim calcmode="lin" valueType="num">
                                      <p:cBhvr>
                                        <p:cTn id="13" dur="1000" fill="hold"/>
                                        <p:tgtEl>
                                          <p:spTgt spid="2441"/>
                                        </p:tgtEl>
                                        <p:attrNameLst>
                                          <p:attrName>ppt_x</p:attrName>
                                        </p:attrNameLst>
                                      </p:cBhvr>
                                      <p:tavLst>
                                        <p:tav tm="0">
                                          <p:val>
                                            <p:strVal val="#ppt_x"/>
                                          </p:val>
                                        </p:tav>
                                        <p:tav tm="100000">
                                          <p:val>
                                            <p:strVal val="#ppt_x"/>
                                          </p:val>
                                        </p:tav>
                                      </p:tavLst>
                                    </p:anim>
                                    <p:anim calcmode="lin" valueType="num">
                                      <p:cBhvr>
                                        <p:cTn id="14" dur="1000" fill="hold"/>
                                        <p:tgtEl>
                                          <p:spTgt spid="24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41"/>
                                        </p:tgtEl>
                                        <p:attrNameLst>
                                          <p:attrName>ppt_x</p:attrName>
                                          <p:attrName>ppt_y</p:attrName>
                                        </p:attrNameLst>
                                      </p:cBhvr>
                                    </p:animMotion>
                                    <p:animRot by="1500000">
                                      <p:cBhvr>
                                        <p:cTn id="19" dur="125" fill="hold">
                                          <p:stCondLst>
                                            <p:cond delay="0"/>
                                          </p:stCondLst>
                                        </p:cTn>
                                        <p:tgtEl>
                                          <p:spTgt spid="2441"/>
                                        </p:tgtEl>
                                        <p:attrNameLst>
                                          <p:attrName>r</p:attrName>
                                        </p:attrNameLst>
                                      </p:cBhvr>
                                    </p:animRot>
                                    <p:animRot by="-1500000">
                                      <p:cBhvr>
                                        <p:cTn id="20" dur="125" fill="hold">
                                          <p:stCondLst>
                                            <p:cond delay="125"/>
                                          </p:stCondLst>
                                        </p:cTn>
                                        <p:tgtEl>
                                          <p:spTgt spid="2441"/>
                                        </p:tgtEl>
                                        <p:attrNameLst>
                                          <p:attrName>r</p:attrName>
                                        </p:attrNameLst>
                                      </p:cBhvr>
                                    </p:animRot>
                                    <p:animRot by="-1500000">
                                      <p:cBhvr>
                                        <p:cTn id="21" dur="125" fill="hold">
                                          <p:stCondLst>
                                            <p:cond delay="250"/>
                                          </p:stCondLst>
                                        </p:cTn>
                                        <p:tgtEl>
                                          <p:spTgt spid="2441"/>
                                        </p:tgtEl>
                                        <p:attrNameLst>
                                          <p:attrName>r</p:attrName>
                                        </p:attrNameLst>
                                      </p:cBhvr>
                                    </p:animRot>
                                    <p:animRot by="1500000">
                                      <p:cBhvr>
                                        <p:cTn id="22" dur="125" fill="hold">
                                          <p:stCondLst>
                                            <p:cond delay="375"/>
                                          </p:stCondLst>
                                        </p:cTn>
                                        <p:tgtEl>
                                          <p:spTgt spid="2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41" grpId="0"/>
      <p:bldP spid="244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955667"/>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500107"/>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lỏng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Google Shape;315;p12">
            <a:extLst>
              <a:ext uri="{FF2B5EF4-FFF2-40B4-BE49-F238E27FC236}">
                <a16:creationId xmlns:a16="http://schemas.microsoft.com/office/drawing/2014/main" id="{25235931-7550-D5FC-A29C-B497C07ECC25}"/>
              </a:ext>
            </a:extLst>
          </p:cNvPr>
          <p:cNvSpPr txBox="1"/>
          <p:nvPr/>
        </p:nvSpPr>
        <p:spPr>
          <a:xfrm>
            <a:off x="3801262" y="1775637"/>
            <a:ext cx="2961044" cy="438551"/>
          </a:xfrm>
          <a:prstGeom prst="rect">
            <a:avLst/>
          </a:prstGeom>
          <a:noFill/>
          <a:ln>
            <a:noFill/>
          </a:ln>
        </p:spPr>
        <p:txBody>
          <a:bodyPr spcFirstLastPara="1" wrap="square" lIns="68569" tIns="34275" rIns="68569" bIns="34275" anchor="t" anchorCtr="0">
            <a:spAutoFit/>
          </a:bodyPr>
          <a:lstStyle/>
          <a:p>
            <a:r>
              <a:rPr lang="en-US" sz="2400" b="1" dirty="0" err="1">
                <a:solidFill>
                  <a:srgbClr val="F37B11"/>
                </a:solidFill>
                <a:latin typeface="Times New Roman" panose="02020603050405020304" pitchFamily="18" charset="0"/>
                <a:cs typeface="Times New Roman" panose="02020603050405020304" pitchFamily="18" charset="0"/>
              </a:rPr>
              <a:t>Lời</a:t>
            </a:r>
            <a:r>
              <a:rPr lang="en-US" sz="2400" b="1" dirty="0">
                <a:solidFill>
                  <a:srgbClr val="F37B11"/>
                </a:solidFill>
                <a:latin typeface="Times New Roman" panose="02020603050405020304" pitchFamily="18" charset="0"/>
                <a:cs typeface="Times New Roman" panose="02020603050405020304" pitchFamily="18" charset="0"/>
              </a:rPr>
              <a:t> </a:t>
            </a:r>
            <a:r>
              <a:rPr lang="en-US" sz="2400" b="1" dirty="0" err="1">
                <a:solidFill>
                  <a:srgbClr val="F37B11"/>
                </a:solidFill>
                <a:latin typeface="Times New Roman" panose="02020603050405020304" pitchFamily="18" charset="0"/>
                <a:cs typeface="Times New Roman" panose="02020603050405020304" pitchFamily="18" charset="0"/>
              </a:rPr>
              <a:t>giải</a:t>
            </a:r>
            <a:endParaRPr lang="en-US" sz="9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29E988-C5A6-CACB-8CC3-1D05C0ED6ABB}"/>
              </a:ext>
            </a:extLst>
          </p:cNvPr>
          <p:cNvSpPr txBox="1"/>
          <p:nvPr/>
        </p:nvSpPr>
        <p:spPr>
          <a:xfrm>
            <a:off x="385799" y="2110368"/>
            <a:ext cx="8349926" cy="2862322"/>
          </a:xfrm>
          <a:prstGeom prst="rect">
            <a:avLst/>
          </a:prstGeom>
          <a:noFill/>
        </p:spPr>
        <p:txBody>
          <a:bodyPr wrap="square">
            <a:spAutoFit/>
          </a:bodyPr>
          <a:lstStyle/>
          <a:p>
            <a:pPr algn="just"/>
            <a:r>
              <a:rPr lang="vi-VN" sz="2000" b="1" i="1" dirty="0">
                <a:solidFill>
                  <a:srgbClr val="000000"/>
                </a:solidFill>
                <a:effectLst/>
                <a:latin typeface="+mj-lt"/>
              </a:rPr>
              <a:t>- Cách lấy hoá chất rắn:</a:t>
            </a:r>
            <a:r>
              <a:rPr lang="vi-VN" sz="2000" b="0" i="0" dirty="0">
                <a:solidFill>
                  <a:srgbClr val="000000"/>
                </a:solidFill>
                <a:effectLst/>
                <a:latin typeface="+mj-lt"/>
              </a:rPr>
              <a:t>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pPr algn="just"/>
            <a:r>
              <a:rPr lang="vi-VN" sz="2000" b="1" i="1" dirty="0">
                <a:solidFill>
                  <a:srgbClr val="000000"/>
                </a:solidFill>
                <a:effectLst/>
                <a:latin typeface="+mj-lt"/>
              </a:rPr>
              <a:t>- Cách lấy hoá chất lỏng: </a:t>
            </a:r>
            <a:r>
              <a:rPr lang="vi-VN" sz="2000" b="0" i="0" dirty="0">
                <a:solidFill>
                  <a:srgbClr val="000000"/>
                </a:solidFill>
                <a:effectLst/>
                <a:latin typeface="+mj-lt"/>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33871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5"/>
          <p:cNvSpPr txBox="1">
            <a:spLocks noGrp="1"/>
          </p:cNvSpPr>
          <p:nvPr>
            <p:ph type="title"/>
          </p:nvPr>
        </p:nvSpPr>
        <p:spPr>
          <a:xfrm>
            <a:off x="889859" y="2707050"/>
            <a:ext cx="7191436"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GIỚI THIỆU MỘT SỐ DỤNG CỤ THÍ NGHIỆM VÀ CÁCH SỬ DỤNG</a:t>
            </a:r>
          </a:p>
        </p:txBody>
      </p:sp>
      <p:sp>
        <p:nvSpPr>
          <p:cNvPr id="2917" name="Google Shape;2917;p35"/>
          <p:cNvSpPr/>
          <p:nvPr/>
        </p:nvSpPr>
        <p:spPr>
          <a:xfrm>
            <a:off x="7693825" y="3442200"/>
            <a:ext cx="35600" cy="8775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35"/>
          <p:cNvGrpSpPr/>
          <p:nvPr/>
        </p:nvGrpSpPr>
        <p:grpSpPr>
          <a:xfrm>
            <a:off x="6838028" y="824488"/>
            <a:ext cx="1243267" cy="624744"/>
            <a:chOff x="2732350" y="-1832750"/>
            <a:chExt cx="1868450" cy="938900"/>
          </a:xfrm>
        </p:grpSpPr>
        <p:sp>
          <p:nvSpPr>
            <p:cNvPr id="2919" name="Google Shape;2919;p35"/>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5"/>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5"/>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5"/>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5"/>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5"/>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5"/>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5"/>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5"/>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5"/>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5"/>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5"/>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5"/>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5"/>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5"/>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5"/>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5"/>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5"/>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5"/>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5"/>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5"/>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5"/>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5"/>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5"/>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5"/>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5"/>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5"/>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5"/>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5"/>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5"/>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5"/>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5"/>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5"/>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5"/>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5"/>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5"/>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5"/>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5"/>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5"/>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5"/>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5"/>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5"/>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5"/>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5"/>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5"/>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5"/>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6" name="Google Shape;2976;p35"/>
          <p:cNvGrpSpPr/>
          <p:nvPr/>
        </p:nvGrpSpPr>
        <p:grpSpPr>
          <a:xfrm>
            <a:off x="1209349" y="824497"/>
            <a:ext cx="758998" cy="715089"/>
            <a:chOff x="2161450" y="-1686850"/>
            <a:chExt cx="1422144" cy="1339870"/>
          </a:xfrm>
        </p:grpSpPr>
        <p:sp>
          <p:nvSpPr>
            <p:cNvPr id="2977" name="Google Shape;2977;p35"/>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5"/>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5"/>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5"/>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5"/>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5"/>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5"/>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5"/>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2;p34">
            <a:extLst>
              <a:ext uri="{FF2B5EF4-FFF2-40B4-BE49-F238E27FC236}">
                <a16:creationId xmlns:a16="http://schemas.microsoft.com/office/drawing/2014/main" id="{8C030411-C1C2-DA3B-67BB-85453A1B1BF8}"/>
              </a:ext>
            </a:extLst>
          </p:cNvPr>
          <p:cNvSpPr/>
          <p:nvPr/>
        </p:nvSpPr>
        <p:spPr>
          <a:xfrm>
            <a:off x="3991350" y="906232"/>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 name="Google Shape;2814;p34">
            <a:extLst>
              <a:ext uri="{FF2B5EF4-FFF2-40B4-BE49-F238E27FC236}">
                <a16:creationId xmlns:a16="http://schemas.microsoft.com/office/drawing/2014/main" id="{ACE8E4F1-C1FC-F8FD-9354-AC546770377A}"/>
              </a:ext>
            </a:extLst>
          </p:cNvPr>
          <p:cNvSpPr txBox="1">
            <a:spLocks/>
          </p:cNvSpPr>
          <p:nvPr/>
        </p:nvSpPr>
        <p:spPr>
          <a:xfrm>
            <a:off x="4114800" y="1142885"/>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12" name="Picture 11">
            <a:extLst>
              <a:ext uri="{FF2B5EF4-FFF2-40B4-BE49-F238E27FC236}">
                <a16:creationId xmlns:a16="http://schemas.microsoft.com/office/drawing/2014/main" id="{3DE05169-C824-BD48-896E-E766B52C078C}"/>
              </a:ext>
            </a:extLst>
          </p:cNvPr>
          <p:cNvPicPr>
            <a:picLocks noChangeAspect="1"/>
          </p:cNvPicPr>
          <p:nvPr/>
        </p:nvPicPr>
        <p:blipFill rotWithShape="1">
          <a:blip r:embed="rId2"/>
          <a:srcRect r="59688"/>
          <a:stretch/>
        </p:blipFill>
        <p:spPr>
          <a:xfrm>
            <a:off x="636128" y="1273973"/>
            <a:ext cx="852430" cy="2606626"/>
          </a:xfrm>
          <a:prstGeom prst="rect">
            <a:avLst/>
          </a:prstGeom>
        </p:spPr>
      </p:pic>
      <p:sp>
        <p:nvSpPr>
          <p:cNvPr id="22" name="TextBox 21">
            <a:extLst>
              <a:ext uri="{FF2B5EF4-FFF2-40B4-BE49-F238E27FC236}">
                <a16:creationId xmlns:a16="http://schemas.microsoft.com/office/drawing/2014/main" id="{E4957FAC-AB11-976D-A70C-741D2E7ECB9D}"/>
              </a:ext>
            </a:extLst>
          </p:cNvPr>
          <p:cNvSpPr txBox="1"/>
          <p:nvPr/>
        </p:nvSpPr>
        <p:spPr>
          <a:xfrm>
            <a:off x="2117377"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495284"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a:t>
            </a:r>
            <a:r>
              <a:rPr lang="vi-VN" sz="1800" dirty="0">
                <a:effectLst/>
                <a:latin typeface="Times New Roman" panose="02020603050405020304" pitchFamily="18" charset="0"/>
                <a:ea typeface="Times New Roman" panose="02020603050405020304" pitchFamily="18" charset="0"/>
              </a:rPr>
              <a:t>) Ồng nghiệm</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3775382" y="3952418"/>
            <a:ext cx="2612678" cy="369332"/>
          </a:xfrm>
          <a:prstGeom prst="rect">
            <a:avLst/>
          </a:prstGeom>
          <a:noFill/>
        </p:spPr>
        <p:txBody>
          <a:bodyPr wrap="square">
            <a:spAutoFit/>
          </a:bodyPr>
          <a:lstStyle/>
          <a:p>
            <a:pPr marL="0" marR="0" algn="ctr">
              <a:spcBef>
                <a:spcPts val="0"/>
              </a:spcBef>
              <a:spcAft>
                <a:spcPts val="0"/>
              </a:spcAft>
            </a:pPr>
            <a:r>
              <a:rPr lang="vi-VN" sz="1800" dirty="0">
                <a:effectLst/>
                <a:latin typeface="Times New Roman" panose="02020603050405020304" pitchFamily="18" charset="0"/>
                <a:ea typeface="Times New Roman" panose="02020603050405020304" pitchFamily="18" charset="0"/>
              </a:rPr>
              <a:t>c) </a:t>
            </a:r>
            <a:r>
              <a:rPr lang="en-US" sz="1800" dirty="0">
                <a:effectLst/>
                <a:latin typeface="Times New Roman" panose="02020603050405020304" pitchFamily="18" charset="0"/>
                <a:ea typeface="Times New Roman" panose="02020603050405020304" pitchFamily="18" charset="0"/>
              </a:rPr>
              <a:t>Bình </a:t>
            </a:r>
            <a:r>
              <a:rPr lang="en-US" sz="1800" dirty="0" err="1">
                <a:effectLst/>
                <a:latin typeface="Times New Roman" panose="02020603050405020304" pitchFamily="18" charset="0"/>
                <a:ea typeface="Times New Roman" panose="02020603050405020304" pitchFamily="18" charset="0"/>
              </a:rPr>
              <a:t>nón</a:t>
            </a:r>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88C13B0-792B-B91B-0567-18D64ECECF22}"/>
              </a:ext>
            </a:extLst>
          </p:cNvPr>
          <p:cNvPicPr>
            <a:picLocks noChangeAspect="1"/>
          </p:cNvPicPr>
          <p:nvPr/>
        </p:nvPicPr>
        <p:blipFill rotWithShape="1">
          <a:blip r:embed="rId3"/>
          <a:srcRect l="22695" t="26548" r="25532" b="11318"/>
          <a:stretch/>
        </p:blipFill>
        <p:spPr>
          <a:xfrm>
            <a:off x="2038476" y="1376636"/>
            <a:ext cx="1897837" cy="2277639"/>
          </a:xfrm>
          <a:prstGeom prst="rect">
            <a:avLst/>
          </a:prstGeom>
        </p:spPr>
      </p:pic>
      <p:pic>
        <p:nvPicPr>
          <p:cNvPr id="13" name="Picture 12">
            <a:extLst>
              <a:ext uri="{FF2B5EF4-FFF2-40B4-BE49-F238E27FC236}">
                <a16:creationId xmlns:a16="http://schemas.microsoft.com/office/drawing/2014/main" id="{011A5D7A-450E-292D-BC5E-5731CD66698F}"/>
              </a:ext>
            </a:extLst>
          </p:cNvPr>
          <p:cNvPicPr>
            <a:picLocks noChangeAspect="1"/>
          </p:cNvPicPr>
          <p:nvPr/>
        </p:nvPicPr>
        <p:blipFill>
          <a:blip r:embed="rId4"/>
          <a:stretch>
            <a:fillRect/>
          </a:stretch>
        </p:blipFill>
        <p:spPr>
          <a:xfrm>
            <a:off x="6388060" y="1256032"/>
            <a:ext cx="2514944" cy="2571460"/>
          </a:xfrm>
          <a:prstGeom prst="rect">
            <a:avLst/>
          </a:prstGeom>
        </p:spPr>
      </p:pic>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5"/>
          <a:stretch>
            <a:fillRect/>
          </a:stretch>
        </p:blipFill>
        <p:spPr>
          <a:xfrm>
            <a:off x="3891516" y="1284471"/>
            <a:ext cx="2596127" cy="2596127"/>
          </a:xfrm>
          <a:prstGeom prst="rect">
            <a:avLst/>
          </a:prstGeom>
        </p:spPr>
      </p:pic>
      <p:sp>
        <p:nvSpPr>
          <p:cNvPr id="18" name="TextBox 17">
            <a:extLst>
              <a:ext uri="{FF2B5EF4-FFF2-40B4-BE49-F238E27FC236}">
                <a16:creationId xmlns:a16="http://schemas.microsoft.com/office/drawing/2014/main" id="{94D78728-A00C-E9B1-F8A0-682594F12AF5}"/>
              </a:ext>
            </a:extLst>
          </p:cNvPr>
          <p:cNvSpPr txBox="1"/>
          <p:nvPr/>
        </p:nvSpPr>
        <p:spPr>
          <a:xfrm>
            <a:off x="6323885" y="3957189"/>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d</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Phễu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21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22" name="TextBox 21">
            <a:extLst>
              <a:ext uri="{FF2B5EF4-FFF2-40B4-BE49-F238E27FC236}">
                <a16:creationId xmlns:a16="http://schemas.microsoft.com/office/drawing/2014/main" id="{E4957FAC-AB11-976D-A70C-741D2E7ECB9D}"/>
              </a:ext>
            </a:extLst>
          </p:cNvPr>
          <p:cNvSpPr txBox="1"/>
          <p:nvPr/>
        </p:nvSpPr>
        <p:spPr>
          <a:xfrm>
            <a:off x="3426405" y="3890945"/>
            <a:ext cx="231942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g</a:t>
            </a:r>
            <a:r>
              <a:rPr lang="vi-VN" sz="1800" dirty="0">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Ống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hút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nhỏ</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giọt</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1107531" y="3869109"/>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a:r>
            <a:r>
              <a:rPr lang="vi-VN" sz="1800" dirty="0">
                <a:effectLst/>
                <a:latin typeface="Times New Roman" panose="02020603050405020304" pitchFamily="18" charset="0"/>
                <a:ea typeface="Times New Roman" panose="02020603050405020304" pitchFamily="18" charset="0"/>
              </a:rPr>
              <a:t>) Ồng </a:t>
            </a:r>
            <a:r>
              <a:rPr lang="en-US" sz="1800" dirty="0" err="1">
                <a:latin typeface="Times New Roman" panose="02020603050405020304" pitchFamily="18" charset="0"/>
                <a:ea typeface="Times New Roman" panose="02020603050405020304" pitchFamily="18" charset="0"/>
              </a:rPr>
              <a:t>đong</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5874416" y="3882624"/>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h</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gỗ</a:t>
            </a:r>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2"/>
          <a:srcRect/>
          <a:stretch/>
        </p:blipFill>
        <p:spPr>
          <a:xfrm>
            <a:off x="6019551" y="1284471"/>
            <a:ext cx="2596127" cy="2596127"/>
          </a:xfrm>
          <a:prstGeom prst="rect">
            <a:avLst/>
          </a:prstGeom>
        </p:spPr>
      </p:pic>
      <p:pic>
        <p:nvPicPr>
          <p:cNvPr id="5" name="Picture 4">
            <a:extLst>
              <a:ext uri="{FF2B5EF4-FFF2-40B4-BE49-F238E27FC236}">
                <a16:creationId xmlns:a16="http://schemas.microsoft.com/office/drawing/2014/main" id="{04AEA576-CB2D-15C8-3A35-4812A183BE69}"/>
              </a:ext>
            </a:extLst>
          </p:cNvPr>
          <p:cNvPicPr>
            <a:picLocks noChangeAspect="1"/>
          </p:cNvPicPr>
          <p:nvPr/>
        </p:nvPicPr>
        <p:blipFill>
          <a:blip r:embed="rId3"/>
          <a:stretch>
            <a:fillRect/>
          </a:stretch>
        </p:blipFill>
        <p:spPr>
          <a:xfrm>
            <a:off x="567485" y="1324726"/>
            <a:ext cx="2544383" cy="2544383"/>
          </a:xfrm>
          <a:prstGeom prst="rect">
            <a:avLst/>
          </a:prstGeom>
        </p:spPr>
      </p:pic>
      <p:pic>
        <p:nvPicPr>
          <p:cNvPr id="7" name="Picture 6">
            <a:extLst>
              <a:ext uri="{FF2B5EF4-FFF2-40B4-BE49-F238E27FC236}">
                <a16:creationId xmlns:a16="http://schemas.microsoft.com/office/drawing/2014/main" id="{DA8E1C10-330B-F1C8-12BA-35C3AA78F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312" y="1573591"/>
            <a:ext cx="2143125" cy="2143125"/>
          </a:xfrm>
          <a:prstGeom prst="rect">
            <a:avLst/>
          </a:prstGeom>
        </p:spPr>
      </p:pic>
    </p:spTree>
    <p:extLst>
      <p:ext uri="{BB962C8B-B14F-4D97-AF65-F5344CB8AC3E}">
        <p14:creationId xmlns:p14="http://schemas.microsoft.com/office/powerpoint/2010/main" val="11086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thực hiện thí nghi</a:t>
            </a:r>
            <a:r>
              <a:rPr lang="en-US" sz="2400" dirty="0">
                <a:latin typeface="Times New Roman" panose="02020603050405020304" pitchFamily="18" charset="0"/>
                <a:ea typeface="Times New Roman" panose="02020603050405020304" pitchFamily="18" charset="0"/>
              </a:rPr>
              <a:t>ệ</a:t>
            </a:r>
            <a:r>
              <a:rPr lang="vi-VN" sz="2400" dirty="0">
                <a:latin typeface="Times New Roman" panose="02020603050405020304" pitchFamily="18" charset="0"/>
                <a:ea typeface="Times New Roman" panose="02020603050405020304" pitchFamily="18" charset="0"/>
              </a:rPr>
              <a:t>m, gi</a:t>
            </a:r>
            <a:r>
              <a:rPr lang="en-US" sz="2400" dirty="0">
                <a:latin typeface="Times New Roman" panose="02020603050405020304" pitchFamily="18" charset="0"/>
                <a:ea typeface="Times New Roman" panose="02020603050405020304" pitchFamily="18" charset="0"/>
              </a:rPr>
              <a:t>ữ</a:t>
            </a:r>
            <a:r>
              <a:rPr lang="vi-VN" sz="2400" dirty="0">
                <a:latin typeface="Times New Roman" panose="02020603050405020304" pitchFamily="18" charset="0"/>
                <a:ea typeface="Times New Roman" panose="02020603050405020304" pitchFamily="18" charset="0"/>
              </a:rPr>
              <a:t> ống nghiệm bằng tay không thuận, dùng tay thuận để thêm hoá chất vào ống 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67677"/>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đun nóng hoá chất trong ống nghiệm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kẹp ống nghiệm bằng kẹp ở khoảng 1/3 ống nghiệm tính từ miệng ống.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34662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ừ </a:t>
            </a:r>
            <a:r>
              <a:rPr lang="vi-VN" sz="2400" dirty="0">
                <a:latin typeface="Times New Roman" panose="02020603050405020304" pitchFamily="18" charset="0"/>
                <a:ea typeface="Times New Roman" panose="02020603050405020304" pitchFamily="18" charset="0"/>
              </a:rPr>
              <a:t>từ đưa đáy ống nghiệm vào ngọn lửa đèn c</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miệng ống nghiêng vế phía không có người, làm nóng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đáy ống nghiệm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mới đun trực tiếp tại nơi có hoá chất. </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413209"/>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chỉnh đáy ống nghiệm vào vị trí nóng nhất của ngọn lửa (khoảng 2/3 ngọn lửa </a:t>
            </a:r>
            <a:r>
              <a:rPr lang="en-US" sz="2400" dirty="0" err="1">
                <a:latin typeface="Times New Roman" panose="02020603050405020304" pitchFamily="18" charset="0"/>
                <a:ea typeface="Times New Roman" panose="02020603050405020304" pitchFamily="18" charset="0"/>
              </a:rPr>
              <a:t>từ</a:t>
            </a:r>
            <a:r>
              <a:rPr lang="vi-VN" sz="2400" dirty="0">
                <a:latin typeface="Times New Roman" panose="02020603050405020304" pitchFamily="18" charset="0"/>
                <a:ea typeface="Times New Roman" panose="02020603050405020304" pitchFamily="18" charset="0"/>
              </a:rPr>
              <a:t> dưới lên), không để đáy ống nghiệm sát vào bấc đèn cồn. 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20540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Ố</a:t>
            </a:r>
            <a:r>
              <a:rPr lang="vi-VN" sz="2400" dirty="0">
                <a:latin typeface="Times New Roman" panose="02020603050405020304" pitchFamily="18" charset="0"/>
                <a:ea typeface="Times New Roman" panose="02020603050405020304" pitchFamily="18" charset="0"/>
              </a:rPr>
              <a:t>ng hút nhỏ giọt thường có quả bóp cao su 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lấy chất lỏng với lượng nhỏ.</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2772360"/>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lấy chất lỏng, bóp chặt và giữ qu</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 bóp cao su, đưa ống hút nhỏ giọt vào lọ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hoá chất, thả chậm quả bóp cao su để hút chất lỏng lên</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908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42408"/>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7893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762553" y="1123302"/>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Đèn cồn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đun nóng</a:t>
            </a:r>
            <a:r>
              <a:rPr lang="vi-VN"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12723" y="1727768"/>
            <a:ext cx="7946535" cy="875432"/>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Khi dùng, b</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nắp đèn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sau khi dùng xong, đậy n</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p lại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tắt đèn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0AF1666-AA62-BCCA-EB47-566AA97CA81C}"/>
              </a:ext>
            </a:extLst>
          </p:cNvPr>
          <p:cNvPicPr>
            <a:picLocks noChangeAspect="1"/>
          </p:cNvPicPr>
          <p:nvPr/>
        </p:nvPicPr>
        <p:blipFill>
          <a:blip r:embed="rId2"/>
          <a:stretch>
            <a:fillRect/>
          </a:stretch>
        </p:blipFill>
        <p:spPr>
          <a:xfrm>
            <a:off x="2837397" y="2571750"/>
            <a:ext cx="3469205" cy="2338219"/>
          </a:xfrm>
          <a:prstGeom prst="rect">
            <a:avLst/>
          </a:prstGeom>
        </p:spPr>
      </p:pic>
    </p:spTree>
    <p:extLst>
      <p:ext uri="{BB962C8B-B14F-4D97-AF65-F5344CB8AC3E}">
        <p14:creationId xmlns:p14="http://schemas.microsoft.com/office/powerpoint/2010/main" val="425696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cồn</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637" y="984025"/>
            <a:ext cx="642952" cy="642952"/>
          </a:xfrm>
          <a:prstGeom prst="rect">
            <a:avLst/>
          </a:prstGeom>
        </p:spPr>
      </p:pic>
      <p:pic>
        <p:nvPicPr>
          <p:cNvPr id="8" name="Picture 7">
            <a:extLst>
              <a:ext uri="{FF2B5EF4-FFF2-40B4-BE49-F238E27FC236}">
                <a16:creationId xmlns:a16="http://schemas.microsoft.com/office/drawing/2014/main" id="{9B3D21AA-9AA6-1DDC-EEC9-3193DA2B01C6}"/>
              </a:ext>
            </a:extLst>
          </p:cNvPr>
          <p:cNvPicPr>
            <a:picLocks noChangeAspect="1"/>
          </p:cNvPicPr>
          <p:nvPr/>
        </p:nvPicPr>
        <p:blipFill>
          <a:blip r:embed="rId4"/>
          <a:stretch>
            <a:fillRect/>
          </a:stretch>
        </p:blipFill>
        <p:spPr>
          <a:xfrm>
            <a:off x="1994968" y="2193826"/>
            <a:ext cx="5446774" cy="1946314"/>
          </a:xfrm>
          <a:prstGeom prst="rect">
            <a:avLst/>
          </a:prstGeom>
        </p:spPr>
      </p:pic>
    </p:spTree>
    <p:extLst>
      <p:ext uri="{BB962C8B-B14F-4D97-AF65-F5344CB8AC3E}">
        <p14:creationId xmlns:p14="http://schemas.microsoft.com/office/powerpoint/2010/main" val="3418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32"/>
          <p:cNvSpPr txBox="1">
            <a:spLocks noGrp="1"/>
          </p:cNvSpPr>
          <p:nvPr>
            <p:ph type="title"/>
          </p:nvPr>
        </p:nvSpPr>
        <p:spPr>
          <a:xfrm>
            <a:off x="2282443" y="398774"/>
            <a:ext cx="4579113" cy="548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7030A0"/>
                </a:solidFill>
                <a:latin typeface="Times New Roman" panose="02020603050405020304" pitchFamily="18" charset="0"/>
                <a:cs typeface="Times New Roman" panose="02020603050405020304" pitchFamily="18" charset="0"/>
              </a:rPr>
              <a:t>MỤC TIÊU BÀI HỌC</a:t>
            </a:r>
            <a:endParaRPr i="1" u="sng" dirty="0">
              <a:solidFill>
                <a:srgbClr val="7030A0"/>
              </a:solidFill>
              <a:latin typeface="Prompt SemiBold"/>
              <a:ea typeface="Prompt SemiBold"/>
              <a:cs typeface="Prompt SemiBold"/>
              <a:sym typeface="Prompt SemiBold"/>
            </a:endParaRPr>
          </a:p>
        </p:txBody>
      </p:sp>
      <p:grpSp>
        <p:nvGrpSpPr>
          <p:cNvPr id="2754" name="Google Shape;2754;p32"/>
          <p:cNvGrpSpPr/>
          <p:nvPr/>
        </p:nvGrpSpPr>
        <p:grpSpPr>
          <a:xfrm flipH="1">
            <a:off x="143441" y="3732130"/>
            <a:ext cx="983443" cy="1269831"/>
            <a:chOff x="7824550" y="3502825"/>
            <a:chExt cx="1162050" cy="1500450"/>
          </a:xfrm>
        </p:grpSpPr>
        <p:sp>
          <p:nvSpPr>
            <p:cNvPr id="2755" name="Google Shape;2755;p32"/>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458;p38">
            <a:extLst>
              <a:ext uri="{FF2B5EF4-FFF2-40B4-BE49-F238E27FC236}">
                <a16:creationId xmlns:a16="http://schemas.microsoft.com/office/drawing/2014/main" id="{86E1C6FE-867D-2437-7705-59D4D4FE9EB3}"/>
              </a:ext>
            </a:extLst>
          </p:cNvPr>
          <p:cNvSpPr txBox="1">
            <a:spLocks/>
          </p:cNvSpPr>
          <p:nvPr/>
        </p:nvSpPr>
        <p:spPr>
          <a:xfrm>
            <a:off x="1126884" y="1623639"/>
            <a:ext cx="6957638" cy="1592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Prompt ExtraBold"/>
              <a:buNone/>
              <a:defRPr sz="3400" b="0" i="0" u="none" strike="noStrike" cap="none">
                <a:solidFill>
                  <a:schemeClr val="dk1"/>
                </a:solidFill>
                <a:latin typeface="Prompt ExtraBold"/>
                <a:ea typeface="Prompt ExtraBold"/>
                <a:cs typeface="Prompt ExtraBold"/>
                <a:sym typeface="Prompt ExtraBold"/>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một số dụng cụ, hoá chất và nêu được quy tắc sử dụng hoá chất an toàn.</a:t>
            </a:r>
          </a:p>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các thiết bị điện trong môn Khoa học tự nhiên 8 và trình bày được cách sử dụng </a:t>
            </a:r>
            <a:r>
              <a:rPr lang="en-US" sz="2800" dirty="0">
                <a:latin typeface="Times New Roman" panose="02020603050405020304" pitchFamily="18" charset="0"/>
                <a:ea typeface="Oxanium"/>
                <a:cs typeface="Times New Roman" panose="02020603050405020304" pitchFamily="18" charset="0"/>
                <a:sym typeface="Oxanium"/>
              </a:rPr>
              <a:t>đ</a:t>
            </a:r>
            <a:r>
              <a:rPr lang="vi-VN" sz="2800" dirty="0">
                <a:latin typeface="Times New Roman" panose="02020603050405020304" pitchFamily="18" charset="0"/>
                <a:ea typeface="Oxanium"/>
                <a:cs typeface="Times New Roman" panose="02020603050405020304" pitchFamily="18" charset="0"/>
                <a:sym typeface="Oxanium"/>
              </a:rPr>
              <a:t>iện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grpSp>
        <p:nvGrpSpPr>
          <p:cNvPr id="4109" name="Google Shape;4109;p47"/>
          <p:cNvGrpSpPr/>
          <p:nvPr/>
        </p:nvGrpSpPr>
        <p:grpSpPr>
          <a:xfrm>
            <a:off x="7027849" y="605172"/>
            <a:ext cx="1047070" cy="821443"/>
            <a:chOff x="347850" y="432375"/>
            <a:chExt cx="1366575" cy="1072100"/>
          </a:xfrm>
        </p:grpSpPr>
        <p:sp>
          <p:nvSpPr>
            <p:cNvPr id="4110" name="Google Shape;4110;p47"/>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7"/>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7"/>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7"/>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7"/>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7"/>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7"/>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7"/>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7"/>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7"/>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7"/>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7"/>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7"/>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7"/>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7"/>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7"/>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7"/>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7"/>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7"/>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7"/>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7"/>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7"/>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7"/>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7"/>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7"/>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7"/>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7"/>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7"/>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47"/>
          <p:cNvGrpSpPr/>
          <p:nvPr/>
        </p:nvGrpSpPr>
        <p:grpSpPr>
          <a:xfrm>
            <a:off x="906449" y="658360"/>
            <a:ext cx="758998" cy="715089"/>
            <a:chOff x="2161450" y="-1686850"/>
            <a:chExt cx="1422144" cy="1339870"/>
          </a:xfrm>
        </p:grpSpPr>
        <p:sp>
          <p:nvSpPr>
            <p:cNvPr id="4139" name="Google Shape;4139;p47"/>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7"/>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7"/>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7"/>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7"/>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7"/>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7"/>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7"/>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47"/>
          <p:cNvGrpSpPr/>
          <p:nvPr/>
        </p:nvGrpSpPr>
        <p:grpSpPr>
          <a:xfrm>
            <a:off x="8017116" y="3722605"/>
            <a:ext cx="983443" cy="1269831"/>
            <a:chOff x="7824550" y="3502825"/>
            <a:chExt cx="1162050" cy="1500450"/>
          </a:xfrm>
        </p:grpSpPr>
        <p:sp>
          <p:nvSpPr>
            <p:cNvPr id="4148" name="Google Shape;4148;p4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12;p34">
            <a:extLst>
              <a:ext uri="{FF2B5EF4-FFF2-40B4-BE49-F238E27FC236}">
                <a16:creationId xmlns:a16="http://schemas.microsoft.com/office/drawing/2014/main" id="{BC769591-FB05-180E-28E4-8F8FB054EBF0}"/>
              </a:ext>
            </a:extLst>
          </p:cNvPr>
          <p:cNvSpPr/>
          <p:nvPr/>
        </p:nvSpPr>
        <p:spPr>
          <a:xfrm>
            <a:off x="4112535" y="1129808"/>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13;p34">
            <a:extLst>
              <a:ext uri="{FF2B5EF4-FFF2-40B4-BE49-F238E27FC236}">
                <a16:creationId xmlns:a16="http://schemas.microsoft.com/office/drawing/2014/main" id="{60CEF5AB-8F6B-460D-A42E-F5BFC1CF9B40}"/>
              </a:ext>
            </a:extLst>
          </p:cNvPr>
          <p:cNvSpPr txBox="1">
            <a:spLocks noGrp="1"/>
          </p:cNvSpPr>
          <p:nvPr>
            <p:ph type="title"/>
          </p:nvPr>
        </p:nvSpPr>
        <p:spPr>
          <a:xfrm>
            <a:off x="495759" y="2542246"/>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GIỚI THIỆU MỘT SỐ THIẾT BỊ VÀ CÁCH SỬ DỤNG</a:t>
            </a:r>
          </a:p>
        </p:txBody>
      </p:sp>
      <p:sp>
        <p:nvSpPr>
          <p:cNvPr id="8" name="Google Shape;2814;p34">
            <a:extLst>
              <a:ext uri="{FF2B5EF4-FFF2-40B4-BE49-F238E27FC236}">
                <a16:creationId xmlns:a16="http://schemas.microsoft.com/office/drawing/2014/main" id="{CC008C11-7D93-D598-A853-BE927D6451D9}"/>
              </a:ext>
            </a:extLst>
          </p:cNvPr>
          <p:cNvSpPr txBox="1">
            <a:spLocks/>
          </p:cNvSpPr>
          <p:nvPr/>
        </p:nvSpPr>
        <p:spPr>
          <a:xfrm>
            <a:off x="4235985" y="1366461"/>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Thiết bị đo pH</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27" name="TextBox 26">
            <a:extLst>
              <a:ext uri="{FF2B5EF4-FFF2-40B4-BE49-F238E27FC236}">
                <a16:creationId xmlns:a16="http://schemas.microsoft.com/office/drawing/2014/main" id="{A9464226-9CE4-AE2E-AFB6-8A0A9412ADA4}"/>
              </a:ext>
            </a:extLst>
          </p:cNvPr>
          <p:cNvSpPr txBox="1"/>
          <p:nvPr/>
        </p:nvSpPr>
        <p:spPr>
          <a:xfrm>
            <a:off x="1079203" y="1094917"/>
            <a:ext cx="7711266" cy="875432"/>
          </a:xfrm>
          <a:prstGeom prst="rect">
            <a:avLst/>
          </a:prstGeom>
          <a:noFill/>
        </p:spPr>
        <p:txBody>
          <a:bodyPr wrap="square">
            <a:spAutoFit/>
          </a:bodyPr>
          <a:lstStyle/>
          <a:p>
            <a:pPr algn="just">
              <a:lnSpc>
                <a:spcPct val="110000"/>
              </a:lnSpc>
              <a:spcAft>
                <a:spcPts val="500"/>
              </a:spcAft>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cho điện cực của thiết bị vào dung dịch cần đo pH, giá trị pH của dung dịch sẽ xuất hiện trên thiết bị đo.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C64314E7-8354-1620-B604-15ABF1C8AE23}"/>
              </a:ext>
            </a:extLst>
          </p:cNvPr>
          <p:cNvPicPr>
            <a:picLocks noChangeAspect="1"/>
          </p:cNvPicPr>
          <p:nvPr/>
        </p:nvPicPr>
        <p:blipFill>
          <a:blip r:embed="rId4"/>
          <a:stretch>
            <a:fillRect/>
          </a:stretch>
        </p:blipFill>
        <p:spPr>
          <a:xfrm>
            <a:off x="4755078" y="1970349"/>
            <a:ext cx="2496327" cy="2496327"/>
          </a:xfrm>
          <a:prstGeom prst="rect">
            <a:avLst/>
          </a:prstGeom>
        </p:spPr>
      </p:pic>
      <p:pic>
        <p:nvPicPr>
          <p:cNvPr id="14" name="Picture 13">
            <a:extLst>
              <a:ext uri="{FF2B5EF4-FFF2-40B4-BE49-F238E27FC236}">
                <a16:creationId xmlns:a16="http://schemas.microsoft.com/office/drawing/2014/main" id="{498D21E3-ACD6-2D03-C909-0910943283F6}"/>
              </a:ext>
            </a:extLst>
          </p:cNvPr>
          <p:cNvPicPr>
            <a:picLocks noChangeAspect="1"/>
          </p:cNvPicPr>
          <p:nvPr/>
        </p:nvPicPr>
        <p:blipFill>
          <a:blip r:embed="rId5"/>
          <a:stretch>
            <a:fillRect/>
          </a:stretch>
        </p:blipFill>
        <p:spPr>
          <a:xfrm>
            <a:off x="1513292" y="2122290"/>
            <a:ext cx="2496327" cy="2496327"/>
          </a:xfrm>
          <a:prstGeom prst="rect">
            <a:avLst/>
          </a:prstGeom>
        </p:spPr>
      </p:pic>
      <p:sp>
        <p:nvSpPr>
          <p:cNvPr id="15" name="TextBox 14">
            <a:extLst>
              <a:ext uri="{FF2B5EF4-FFF2-40B4-BE49-F238E27FC236}">
                <a16:creationId xmlns:a16="http://schemas.microsoft.com/office/drawing/2014/main" id="{E8B450BB-B333-AD88-39CF-42449670C782}"/>
              </a:ext>
            </a:extLst>
          </p:cNvPr>
          <p:cNvSpPr txBox="1"/>
          <p:nvPr/>
        </p:nvSpPr>
        <p:spPr>
          <a:xfrm>
            <a:off x="4526561" y="4618617"/>
            <a:ext cx="1818937" cy="369332"/>
          </a:xfrm>
          <a:prstGeom prst="rect">
            <a:avLst/>
          </a:prstGeom>
          <a:noFill/>
        </p:spPr>
        <p:txBody>
          <a:bodyPr wrap="square">
            <a:spAutoFit/>
          </a:bodyPr>
          <a:lstStyle/>
          <a:p>
            <a:r>
              <a:rPr lang="en-US" sz="1800" i="1" dirty="0">
                <a:solidFill>
                  <a:srgbClr val="0070C0"/>
                </a:solidFill>
                <a:effectLst/>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Bút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5C39F1F8-E7DE-C012-4892-808F693AF6BC}"/>
              </a:ext>
            </a:extLst>
          </p:cNvPr>
          <p:cNvSpPr txBox="1"/>
          <p:nvPr/>
        </p:nvSpPr>
        <p:spPr>
          <a:xfrm>
            <a:off x="1962577" y="4618617"/>
            <a:ext cx="1818937"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Máy</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02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2612476" y="1430161"/>
            <a:ext cx="5768298" cy="29384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2966062" y="2656975"/>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thiết bị đo pH </a:t>
            </a:r>
            <a:r>
              <a:rPr lang="en-US" sz="28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để</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xác định pH của các mẫu sau: a) nước máy; b) nước m</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a:t>
            </a:r>
            <a:b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nước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/ao; d) nước chanh; e) nước cam; g) nước vôi trong.</a:t>
            </a: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015132" y="1161897"/>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BCB5B056-11B6-3E88-22B5-9653322FCD41}"/>
              </a:ext>
            </a:extLst>
          </p:cNvPr>
          <p:cNvGraphicFramePr>
            <a:graphicFrameLocks noGrp="1"/>
          </p:cNvGraphicFramePr>
          <p:nvPr>
            <p:extLst>
              <p:ext uri="{D42A27DB-BD31-4B8C-83A1-F6EECF244321}">
                <p14:modId xmlns:p14="http://schemas.microsoft.com/office/powerpoint/2010/main" val="581861714"/>
              </p:ext>
            </p:extLst>
          </p:nvPr>
        </p:nvGraphicFramePr>
        <p:xfrm>
          <a:off x="728679" y="1787520"/>
          <a:ext cx="7712074" cy="2987040"/>
        </p:xfrm>
        <a:graphic>
          <a:graphicData uri="http://schemas.openxmlformats.org/drawingml/2006/table">
            <a:tbl>
              <a:tblPr>
                <a:tableStyleId>{69C7853C-536D-4A76-A0AE-DD22124D55A5}</a:tableStyleId>
              </a:tblPr>
              <a:tblGrid>
                <a:gridCol w="3856037">
                  <a:extLst>
                    <a:ext uri="{9D8B030D-6E8A-4147-A177-3AD203B41FA5}">
                      <a16:colId xmlns:a16="http://schemas.microsoft.com/office/drawing/2014/main" val="1669528492"/>
                    </a:ext>
                  </a:extLst>
                </a:gridCol>
                <a:gridCol w="3856037">
                  <a:extLst>
                    <a:ext uri="{9D8B030D-6E8A-4147-A177-3AD203B41FA5}">
                      <a16:colId xmlns:a16="http://schemas.microsoft.com/office/drawing/2014/main" val="3466714490"/>
                    </a:ext>
                  </a:extLst>
                </a:gridCol>
              </a:tblGrid>
              <a:tr h="208133">
                <a:tc>
                  <a:txBody>
                    <a:bodyPr/>
                    <a:lstStyle/>
                    <a:p>
                      <a:pPr algn="ctr"/>
                      <a:r>
                        <a:rPr lang="en-US" sz="2800" b="1" dirty="0" err="1">
                          <a:solidFill>
                            <a:srgbClr val="000000"/>
                          </a:solidFill>
                          <a:effectLst/>
                          <a:latin typeface="Times New Roman" panose="02020603050405020304" pitchFamily="18" charset="0"/>
                          <a:cs typeface="Times New Roman" panose="02020603050405020304" pitchFamily="18" charset="0"/>
                        </a:rPr>
                        <a:t>Mẫu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a:r>
                        <a:rPr lang="en-US" sz="2800" b="1" dirty="0">
                          <a:solidFill>
                            <a:srgbClr val="000000"/>
                          </a:solidFill>
                          <a:effectLst/>
                          <a:latin typeface="Times New Roman" panose="02020603050405020304" pitchFamily="18" charset="0"/>
                          <a:cs typeface="Times New Roman" panose="02020603050405020304" pitchFamily="18" charset="0"/>
                        </a:rPr>
                        <a:t>pH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5682065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a) nước máy</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7,5</a:t>
                      </a:r>
                    </a:p>
                  </a:txBody>
                  <a:tcPr marL="0" marR="0" marT="0" marB="0"/>
                </a:tc>
                <a:extLst>
                  <a:ext uri="{0D108BD9-81ED-4DB2-BD59-A6C34878D82A}">
                    <a16:rowId xmlns:a16="http://schemas.microsoft.com/office/drawing/2014/main" val="3978606829"/>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b) nước mưa</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6,5</a:t>
                      </a:r>
                    </a:p>
                  </a:txBody>
                  <a:tcPr marL="0" marR="0" marT="0" marB="0"/>
                </a:tc>
                <a:extLst>
                  <a:ext uri="{0D108BD9-81ED-4DB2-BD59-A6C34878D82A}">
                    <a16:rowId xmlns:a16="http://schemas.microsoft.com/office/drawing/2014/main" val="147094730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c) nước hồ/ ao</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7,6</a:t>
                      </a:r>
                    </a:p>
                  </a:txBody>
                  <a:tcPr marL="0" marR="0" marT="0" marB="0"/>
                </a:tc>
                <a:extLst>
                  <a:ext uri="{0D108BD9-81ED-4DB2-BD59-A6C34878D82A}">
                    <a16:rowId xmlns:a16="http://schemas.microsoft.com/office/drawing/2014/main" val="373367022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d) nước chanh</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2,4</a:t>
                      </a:r>
                    </a:p>
                  </a:txBody>
                  <a:tcPr marL="0" marR="0" marT="0" marB="0"/>
                </a:tc>
                <a:extLst>
                  <a:ext uri="{0D108BD9-81ED-4DB2-BD59-A6C34878D82A}">
                    <a16:rowId xmlns:a16="http://schemas.microsoft.com/office/drawing/2014/main" val="3087574760"/>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e) nước cam</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3,5</a:t>
                      </a:r>
                    </a:p>
                  </a:txBody>
                  <a:tcPr marL="0" marR="0" marT="0" marB="0"/>
                </a:tc>
                <a:extLst>
                  <a:ext uri="{0D108BD9-81ED-4DB2-BD59-A6C34878D82A}">
                    <a16:rowId xmlns:a16="http://schemas.microsoft.com/office/drawing/2014/main" val="184345669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g) nước vôi trong</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val="3784578451"/>
                  </a:ext>
                </a:extLst>
              </a:tr>
            </a:tbl>
          </a:graphicData>
        </a:graphic>
      </p:graphicFrame>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728679" y="833413"/>
            <a:ext cx="72394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ghi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Huyết áp kế</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latin typeface="Times New Roman" panose="02020603050405020304" pitchFamily="18" charset="0"/>
                <a:cs typeface="Times New Roman" panose="02020603050405020304" pitchFamily="18" charset="0"/>
              </a:rPr>
              <a:t>Dùng để đo huyết áp gồm huyết áp kế đồng hồ, huyết áp kế thuỷ ngân,... </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53531" y="2017390"/>
            <a:ext cx="5150145" cy="290675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i="1" dirty="0">
                <a:latin typeface="Times New Roman" panose="02020603050405020304" pitchFamily="18" charset="0"/>
                <a:ea typeface="Times New Roman" panose="02020603050405020304" pitchFamily="18" charset="0"/>
              </a:rPr>
              <a:t>Huyết áp kế đồng h</a:t>
            </a:r>
            <a:r>
              <a:rPr lang="en-US" sz="2400" i="1" dirty="0">
                <a:latin typeface="Times New Roman" panose="02020603050405020304" pitchFamily="18" charset="0"/>
                <a:ea typeface="Times New Roman" panose="02020603050405020304" pitchFamily="18" charset="0"/>
              </a:rPr>
              <a:t>ồ</a:t>
            </a:r>
            <a:r>
              <a:rPr lang="vi-VN" sz="2400"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(Hình 1.4) g</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m một bao làm bằng cao su, được bọc trong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vải dài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th</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qu</a:t>
            </a:r>
            <a:r>
              <a:rPr lang="en-US" sz="2400" dirty="0" err="1">
                <a:latin typeface="Times New Roman" panose="02020603050405020304" pitchFamily="18" charset="0"/>
                <a:ea typeface="Times New Roman" panose="02020603050405020304" pitchFamily="18" charset="0"/>
              </a:rPr>
              <a:t>âs</a:t>
            </a:r>
            <a:r>
              <a:rPr lang="vi-VN" sz="2400" dirty="0">
                <a:latin typeface="Times New Roman" panose="02020603050405020304" pitchFamily="18" charset="0"/>
                <a:ea typeface="Times New Roman" panose="02020603050405020304" pitchFamily="18" charset="0"/>
              </a:rPr>
              <a:t>n quanh cánh tay, nối với áp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đồng h</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 bằng đoạn ống cao su. Áp kế này lại được nối với bóp cao su có van và một ốc có thể vặn chặt hoặc nới lỏng.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C7AB7D3-15A7-7B16-951D-3C4193C3620D}"/>
              </a:ext>
            </a:extLst>
          </p:cNvPr>
          <p:cNvPicPr>
            <a:picLocks noChangeAspect="1"/>
          </p:cNvPicPr>
          <p:nvPr/>
        </p:nvPicPr>
        <p:blipFill>
          <a:blip r:embed="rId4"/>
          <a:srcRect/>
          <a:stretch/>
        </p:blipFill>
        <p:spPr>
          <a:xfrm>
            <a:off x="5749208" y="1872308"/>
            <a:ext cx="3004393" cy="2335033"/>
          </a:xfrm>
          <a:prstGeom prst="rect">
            <a:avLst/>
          </a:prstGeom>
        </p:spPr>
      </p:pic>
      <p:sp>
        <p:nvSpPr>
          <p:cNvPr id="7" name="TextBox 6">
            <a:extLst>
              <a:ext uri="{FF2B5EF4-FFF2-40B4-BE49-F238E27FC236}">
                <a16:creationId xmlns:a16="http://schemas.microsoft.com/office/drawing/2014/main" id="{AE27CF89-E975-6222-301E-F4F2F771CBDE}"/>
              </a:ext>
            </a:extLst>
          </p:cNvPr>
          <p:cNvSpPr txBox="1"/>
          <p:nvPr/>
        </p:nvSpPr>
        <p:spPr>
          <a:xfrm>
            <a:off x="5486326" y="4339373"/>
            <a:ext cx="3530155" cy="584775"/>
          </a:xfrm>
          <a:prstGeom prst="rect">
            <a:avLst/>
          </a:prstGeom>
          <a:noFill/>
        </p:spPr>
        <p:txBody>
          <a:bodyPr wrap="square">
            <a:spAutoFit/>
          </a:bodyPr>
          <a:lstStyle/>
          <a:p>
            <a:pPr marL="0" marR="0" algn="ctr">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1.4</a:t>
            </a:r>
          </a:p>
          <a:p>
            <a:pPr marL="0" marR="0" algn="ctr">
              <a:spcBef>
                <a:spcPts val="0"/>
              </a:spcBef>
              <a:spcAft>
                <a:spcPts val="0"/>
              </a:spcAft>
            </a:pP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Đo huyết áp b</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ằ</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huy</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 áp kế đ</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a) Thiết bị cung cấp điện (nguồn điện)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42587" y="1800226"/>
            <a:ext cx="7710297"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Các thí nghiệm về điện ở môn Khoa học tự nhiên thường dùng nguồn điện là pin 1,5 V</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737270" y="2926278"/>
            <a:ext cx="3632711"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3 V th</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 dùng hai pin,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6 V thì dùng bốn pin.</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DAA98668-87EF-FF16-AE5E-96F1900B96E9}"/>
              </a:ext>
            </a:extLst>
          </p:cNvPr>
          <p:cNvPicPr>
            <a:picLocks noChangeAspect="1"/>
          </p:cNvPicPr>
          <p:nvPr/>
        </p:nvPicPr>
        <p:blipFill>
          <a:blip r:embed="rId2"/>
          <a:srcRect/>
          <a:stretch/>
        </p:blipFill>
        <p:spPr>
          <a:xfrm>
            <a:off x="4774021" y="2219000"/>
            <a:ext cx="3627392" cy="2361719"/>
          </a:xfrm>
          <a:prstGeom prst="rect">
            <a:avLst/>
          </a:prstGeom>
        </p:spPr>
      </p:pic>
    </p:spTree>
    <p:extLst>
      <p:ext uri="{BB962C8B-B14F-4D97-AF65-F5344CB8AC3E}">
        <p14:creationId xmlns:p14="http://schemas.microsoft.com/office/powerpoint/2010/main" val="4154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189228" y="1714501"/>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220V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(AC)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(DC)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440405" y="4315225"/>
            <a:ext cx="8263189" cy="469167"/>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3 V, 6 V, 9 V, 12 V, 18V, 24 V.</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95425" y="1800226"/>
            <a:ext cx="3434314" cy="194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83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56546" y="2168449"/>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Trong môn Khoa học tự nhiên 8 chỉ sử dụng các thiết bị điện một chi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nên khi bố trí các thí nghiệm cần cắm chốt dây nối vào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một chiều của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điện (DC), chốt màu đỏ là cực dương, chốt màu đen là cực âm.</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D12AF904-0329-40E0-C15F-F45960B2126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8" name="Graphic 7" descr="Checklist RTL">
            <a:extLst>
              <a:ext uri="{FF2B5EF4-FFF2-40B4-BE49-F238E27FC236}">
                <a16:creationId xmlns:a16="http://schemas.microsoft.com/office/drawing/2014/main" id="{F7371C02-4140-24EA-6C83-9E7537099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33371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93535" y="2336818"/>
            <a:ext cx="4795284"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Cần lựa chọn điện áp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của nguồn điện phù hợp với thí nghiệm bằng cách vặn nút chỉ vào số tương ứng.</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533A8567-43FB-AE14-35E8-1AEE8B390AD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17DFBA97-6930-9EDB-8CAA-CF58747868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18978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0" y="1602329"/>
            <a:ext cx="8054165" cy="830997"/>
          </a:xfrm>
          <a:prstGeom prst="rect">
            <a:avLst/>
          </a:prstGeom>
          <a:noFill/>
        </p:spPr>
        <p:txBody>
          <a:bodyPr wrap="square">
            <a:spAutoFit/>
          </a:bodyPr>
          <a:lstStyle/>
          <a:p>
            <a:pPr>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Gồm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và vôn kế: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cường độ dòng điện, vôn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hiệu điện thế.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2"/>
          <a:srcRect t="4580" b="6952"/>
          <a:stretch/>
        </p:blipFill>
        <p:spPr>
          <a:xfrm>
            <a:off x="2131531" y="2248330"/>
            <a:ext cx="1918623" cy="1910392"/>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3"/>
          <a:srcRect t="-2898" b="721"/>
          <a:stretch/>
        </p:blipFill>
        <p:spPr>
          <a:xfrm>
            <a:off x="4740774" y="2226847"/>
            <a:ext cx="1998921" cy="1910393"/>
          </a:xfrm>
          <a:prstGeom prst="rect">
            <a:avLst/>
          </a:prstGeom>
        </p:spPr>
      </p:pic>
      <p:sp>
        <p:nvSpPr>
          <p:cNvPr id="10" name="TextBox 9">
            <a:extLst>
              <a:ext uri="{FF2B5EF4-FFF2-40B4-BE49-F238E27FC236}">
                <a16:creationId xmlns:a16="http://schemas.microsoft.com/office/drawing/2014/main" id="{0126A742-5642-569D-3E7B-5191250640DE}"/>
              </a:ext>
            </a:extLst>
          </p:cNvPr>
          <p:cNvSpPr txBox="1"/>
          <p:nvPr/>
        </p:nvSpPr>
        <p:spPr>
          <a:xfrm>
            <a:off x="952167" y="3204701"/>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59FD088F-44AF-AE59-79BB-777BCCC9799F}"/>
              </a:ext>
            </a:extLst>
          </p:cNvPr>
          <p:cNvSpPr txBox="1"/>
          <p:nvPr/>
        </p:nvSpPr>
        <p:spPr>
          <a:xfrm>
            <a:off x="6739695" y="3020035"/>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30194742-C7CA-1C95-936E-FB373B1C2391}"/>
              </a:ext>
            </a:extLst>
          </p:cNvPr>
          <p:cNvSpPr txBox="1"/>
          <p:nvPr/>
        </p:nvSpPr>
        <p:spPr>
          <a:xfrm>
            <a:off x="2870790" y="4274672"/>
            <a:ext cx="4651744" cy="352789"/>
          </a:xfrm>
          <a:prstGeom prst="rect">
            <a:avLst/>
          </a:prstGeom>
          <a:noFill/>
        </p:spPr>
        <p:txBody>
          <a:bodyPr wrap="square">
            <a:spAutoFit/>
          </a:bodyPr>
          <a:lstStyle/>
          <a:p>
            <a:pPr marL="0" marR="0">
              <a:lnSpc>
                <a:spcPct val="115000"/>
              </a:lnSpc>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1.6 </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Một s</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thiết bị </a:t>
            </a:r>
            <a:r>
              <a:rPr lang="en-US" sz="16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o điện</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9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grpSp>
        <p:nvGrpSpPr>
          <p:cNvPr id="3293" name="Google Shape;3293;p38"/>
          <p:cNvGrpSpPr/>
          <p:nvPr/>
        </p:nvGrpSpPr>
        <p:grpSpPr>
          <a:xfrm>
            <a:off x="5189663" y="2751584"/>
            <a:ext cx="3009078" cy="2307588"/>
            <a:chOff x="2204638" y="2788734"/>
            <a:chExt cx="3009078" cy="2307588"/>
          </a:xfrm>
        </p:grpSpPr>
        <p:grpSp>
          <p:nvGrpSpPr>
            <p:cNvPr id="3294" name="Google Shape;3294;p38"/>
            <p:cNvGrpSpPr/>
            <p:nvPr/>
          </p:nvGrpSpPr>
          <p:grpSpPr>
            <a:xfrm>
              <a:off x="2204638" y="3413875"/>
              <a:ext cx="3009078" cy="1682448"/>
              <a:chOff x="2091288" y="3354977"/>
              <a:chExt cx="3009078" cy="1682448"/>
            </a:xfrm>
          </p:grpSpPr>
          <p:sp>
            <p:nvSpPr>
              <p:cNvPr id="3295" name="Google Shape;3295;p38"/>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296;p38"/>
              <p:cNvGrpSpPr/>
              <p:nvPr/>
            </p:nvGrpSpPr>
            <p:grpSpPr>
              <a:xfrm>
                <a:off x="2091288" y="3354977"/>
                <a:ext cx="2918874" cy="1559918"/>
                <a:chOff x="2491050" y="3855991"/>
                <a:chExt cx="3309381" cy="1768614"/>
              </a:xfrm>
            </p:grpSpPr>
            <p:sp>
              <p:nvSpPr>
                <p:cNvPr id="3297" name="Google Shape;3297;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8"/>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8"/>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8"/>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8"/>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8"/>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8"/>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8"/>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8"/>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8"/>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8"/>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8"/>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8"/>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8"/>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38"/>
            <p:cNvGrpSpPr/>
            <p:nvPr/>
          </p:nvGrpSpPr>
          <p:grpSpPr>
            <a:xfrm>
              <a:off x="2726519" y="2788734"/>
              <a:ext cx="674347" cy="625143"/>
              <a:chOff x="3008925" y="-642761"/>
              <a:chExt cx="851019" cy="788924"/>
            </a:xfrm>
          </p:grpSpPr>
          <p:sp>
            <p:nvSpPr>
              <p:cNvPr id="3315" name="Google Shape;3315;p38"/>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8"/>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8"/>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8"/>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8"/>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8"/>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8"/>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8"/>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8"/>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8"/>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8"/>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8"/>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8"/>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8"/>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8"/>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8"/>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8"/>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8"/>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8"/>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8"/>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8"/>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8"/>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8"/>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8"/>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8"/>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8"/>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8"/>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8"/>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8"/>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8"/>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8"/>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8"/>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8"/>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8"/>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8"/>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38"/>
            <p:cNvGrpSpPr/>
            <p:nvPr/>
          </p:nvGrpSpPr>
          <p:grpSpPr>
            <a:xfrm>
              <a:off x="3569700" y="2953942"/>
              <a:ext cx="538103" cy="461726"/>
              <a:chOff x="4829979" y="-735925"/>
              <a:chExt cx="933883" cy="801329"/>
            </a:xfrm>
          </p:grpSpPr>
          <p:sp>
            <p:nvSpPr>
              <p:cNvPr id="3351" name="Google Shape;3351;p38"/>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8"/>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8"/>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8"/>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8"/>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8"/>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8"/>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8"/>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8"/>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8"/>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8"/>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8"/>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8"/>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8"/>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8"/>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8"/>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8"/>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8"/>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8"/>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8"/>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8"/>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8"/>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8"/>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8"/>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8"/>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8"/>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8"/>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8"/>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8"/>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8"/>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8"/>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8"/>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8"/>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8"/>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8"/>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8"/>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38"/>
            <p:cNvGrpSpPr/>
            <p:nvPr/>
          </p:nvGrpSpPr>
          <p:grpSpPr>
            <a:xfrm>
              <a:off x="4289637" y="2901451"/>
              <a:ext cx="402197" cy="513200"/>
              <a:chOff x="5173200" y="-730100"/>
              <a:chExt cx="548475" cy="699850"/>
            </a:xfrm>
          </p:grpSpPr>
          <p:sp>
            <p:nvSpPr>
              <p:cNvPr id="3388" name="Google Shape;3388;p38"/>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8"/>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8"/>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8"/>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8"/>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8"/>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8"/>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8"/>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8"/>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8"/>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8"/>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8"/>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8"/>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8"/>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8"/>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8"/>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8"/>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8"/>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8"/>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8"/>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8"/>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8"/>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8"/>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8"/>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8"/>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8"/>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8"/>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8"/>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8"/>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8"/>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8"/>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8"/>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8"/>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8"/>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8"/>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8"/>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8"/>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8"/>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8"/>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8"/>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8"/>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8"/>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8"/>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8"/>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8"/>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8"/>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8"/>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8"/>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8"/>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8"/>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8"/>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8"/>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8"/>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8"/>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8"/>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8"/>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8"/>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8"/>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8"/>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8"/>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8"/>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8"/>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8"/>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8"/>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8"/>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8"/>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8"/>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5" name="Google Shape;3455;p38"/>
          <p:cNvSpPr txBox="1">
            <a:spLocks noGrp="1"/>
          </p:cNvSpPr>
          <p:nvPr>
            <p:ph type="title"/>
          </p:nvPr>
        </p:nvSpPr>
        <p:spPr>
          <a:xfrm>
            <a:off x="795326" y="576488"/>
            <a:ext cx="4139079"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chemeClr val="accent6">
                    <a:lumMod val="50000"/>
                  </a:schemeClr>
                </a:solidFill>
                <a:latin typeface="Times New Roman" panose="02020603050405020304" pitchFamily="18" charset="0"/>
                <a:cs typeface="Times New Roman" panose="02020603050405020304" pitchFamily="18" charset="0"/>
              </a:rPr>
              <a:t>Mở đầu</a:t>
            </a:r>
            <a:endParaRPr lang="en-US" sz="4000" i="1" u="sng" dirty="0">
              <a:solidFill>
                <a:schemeClr val="accent2"/>
              </a:solidFill>
              <a:latin typeface="Prompt SemiBold"/>
              <a:ea typeface="Prompt SemiBold"/>
              <a:cs typeface="Prompt SemiBold"/>
              <a:sym typeface="Prompt SemiBold"/>
            </a:endParaRPr>
          </a:p>
        </p:txBody>
      </p:sp>
      <p:sp>
        <p:nvSpPr>
          <p:cNvPr id="3458" name="Google Shape;3458;p38"/>
          <p:cNvSpPr txBox="1">
            <a:spLocks noGrp="1"/>
          </p:cNvSpPr>
          <p:nvPr>
            <p:ph type="ctrTitle" idx="4294967295"/>
          </p:nvPr>
        </p:nvSpPr>
        <p:spPr>
          <a:xfrm>
            <a:off x="821930" y="1558872"/>
            <a:ext cx="4156982" cy="256284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48261" lvl="0" algn="just" rtl="0">
              <a:spcBef>
                <a:spcPts val="0"/>
              </a:spcBef>
              <a:spcAft>
                <a:spcPts val="0"/>
              </a:spcAft>
              <a:buClr>
                <a:schemeClr val="accent2"/>
              </a:buClr>
              <a:buSzPts val="1400"/>
            </a:pP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Trong thực hành, học sinh c</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ầ</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n chú ý những đi</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ề</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u gì khi sử dụng các dụng cụ thí nghiệm, thiết bị đo và hoá chất để đảm bảo thành công và an toàn?</a:t>
            </a:r>
          </a:p>
        </p:txBody>
      </p:sp>
      <p:grpSp>
        <p:nvGrpSpPr>
          <p:cNvPr id="3461" name="Google Shape;3461;p38"/>
          <p:cNvGrpSpPr/>
          <p:nvPr/>
        </p:nvGrpSpPr>
        <p:grpSpPr>
          <a:xfrm>
            <a:off x="5765324" y="1219257"/>
            <a:ext cx="1992401" cy="4808539"/>
            <a:chOff x="-3385100" y="632004"/>
            <a:chExt cx="2032025" cy="4904170"/>
          </a:xfrm>
        </p:grpSpPr>
        <p:sp>
          <p:nvSpPr>
            <p:cNvPr id="3462" name="Google Shape;3462;p38"/>
            <p:cNvSpPr/>
            <p:nvPr/>
          </p:nvSpPr>
          <p:spPr>
            <a:xfrm>
              <a:off x="-2517218" y="632004"/>
              <a:ext cx="834703" cy="645740"/>
            </a:xfrm>
            <a:custGeom>
              <a:avLst/>
              <a:gdLst/>
              <a:ahLst/>
              <a:cxnLst/>
              <a:rect l="l" t="t" r="r" b="b"/>
              <a:pathLst>
                <a:path w="21322" h="16494" extrusionOk="0">
                  <a:moveTo>
                    <a:pt x="5853" y="0"/>
                  </a:move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784" y="7213"/>
                  </a:lnTo>
                  <a:lnTo>
                    <a:pt x="4178" y="7311"/>
                  </a:lnTo>
                  <a:lnTo>
                    <a:pt x="4552" y="7390"/>
                  </a:lnTo>
                  <a:lnTo>
                    <a:pt x="4947" y="7469"/>
                  </a:lnTo>
                  <a:lnTo>
                    <a:pt x="5341" y="7508"/>
                  </a:lnTo>
                  <a:lnTo>
                    <a:pt x="5715" y="7548"/>
                  </a:lnTo>
                  <a:lnTo>
                    <a:pt x="6484" y="7548"/>
                  </a:lnTo>
                  <a:lnTo>
                    <a:pt x="6858" y="7508"/>
                  </a:lnTo>
                  <a:lnTo>
                    <a:pt x="7232" y="7469"/>
                  </a:lnTo>
                  <a:lnTo>
                    <a:pt x="7587" y="7410"/>
                  </a:lnTo>
                  <a:lnTo>
                    <a:pt x="7942" y="7331"/>
                  </a:lnTo>
                  <a:lnTo>
                    <a:pt x="8296" y="7232"/>
                  </a:lnTo>
                  <a:lnTo>
                    <a:pt x="8631" y="7114"/>
                  </a:lnTo>
                  <a:lnTo>
                    <a:pt x="8947" y="6996"/>
                  </a:lnTo>
                  <a:lnTo>
                    <a:pt x="9282" y="6838"/>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4819" y="119"/>
                  </a:lnTo>
                  <a:lnTo>
                    <a:pt x="14523" y="158"/>
                  </a:lnTo>
                  <a:lnTo>
                    <a:pt x="14228" y="197"/>
                  </a:lnTo>
                  <a:lnTo>
                    <a:pt x="13932" y="256"/>
                  </a:lnTo>
                  <a:lnTo>
                    <a:pt x="13637" y="335"/>
                  </a:lnTo>
                  <a:lnTo>
                    <a:pt x="13341" y="434"/>
                  </a:lnTo>
                  <a:lnTo>
                    <a:pt x="13065" y="532"/>
                  </a:lnTo>
                  <a:lnTo>
                    <a:pt x="12809" y="651"/>
                  </a:lnTo>
                  <a:lnTo>
                    <a:pt x="12553" y="769"/>
                  </a:lnTo>
                  <a:lnTo>
                    <a:pt x="12297" y="552"/>
                  </a:lnTo>
                  <a:lnTo>
                    <a:pt x="12021" y="375"/>
                  </a:lnTo>
                  <a:lnTo>
                    <a:pt x="11725" y="237"/>
                  </a:lnTo>
                  <a:lnTo>
                    <a:pt x="11410" y="119"/>
                  </a:lnTo>
                  <a:lnTo>
                    <a:pt x="11075" y="59"/>
                  </a:lnTo>
                  <a:lnTo>
                    <a:pt x="10740" y="20"/>
                  </a:lnTo>
                  <a:lnTo>
                    <a:pt x="10405" y="20"/>
                  </a:lnTo>
                  <a:lnTo>
                    <a:pt x="10050" y="59"/>
                  </a:lnTo>
                  <a:lnTo>
                    <a:pt x="9696" y="138"/>
                  </a:lnTo>
                  <a:lnTo>
                    <a:pt x="9361" y="276"/>
                  </a:lnTo>
                  <a:lnTo>
                    <a:pt x="9065" y="434"/>
                  </a:lnTo>
                  <a:lnTo>
                    <a:pt x="8769" y="631"/>
                  </a:lnTo>
                  <a:lnTo>
                    <a:pt x="8434" y="493"/>
                  </a:lnTo>
                  <a:lnTo>
                    <a:pt x="8080" y="355"/>
                  </a:lnTo>
                  <a:lnTo>
                    <a:pt x="7745" y="256"/>
                  </a:lnTo>
                  <a:lnTo>
                    <a:pt x="7429" y="178"/>
                  </a:lnTo>
                  <a:lnTo>
                    <a:pt x="7094" y="99"/>
                  </a:lnTo>
                  <a:lnTo>
                    <a:pt x="6779" y="59"/>
                  </a:lnTo>
                  <a:lnTo>
                    <a:pt x="6464" y="20"/>
                  </a:lnTo>
                  <a:lnTo>
                    <a:pt x="6149"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8"/>
            <p:cNvSpPr/>
            <p:nvPr/>
          </p:nvSpPr>
          <p:spPr>
            <a:xfrm>
              <a:off x="-2517218" y="632004"/>
              <a:ext cx="834703" cy="645740"/>
            </a:xfrm>
            <a:custGeom>
              <a:avLst/>
              <a:gdLst/>
              <a:ahLst/>
              <a:cxnLst/>
              <a:rect l="l" t="t" r="r" b="b"/>
              <a:pathLst>
                <a:path w="21322" h="16494" fill="none" extrusionOk="0">
                  <a:moveTo>
                    <a:pt x="20908" y="3941"/>
                  </a:move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5410" y="119"/>
                  </a:lnTo>
                  <a:lnTo>
                    <a:pt x="15134" y="119"/>
                  </a:lnTo>
                  <a:lnTo>
                    <a:pt x="14819" y="119"/>
                  </a:lnTo>
                  <a:lnTo>
                    <a:pt x="14523" y="158"/>
                  </a:lnTo>
                  <a:lnTo>
                    <a:pt x="14228" y="197"/>
                  </a:lnTo>
                  <a:lnTo>
                    <a:pt x="13932" y="256"/>
                  </a:lnTo>
                  <a:lnTo>
                    <a:pt x="13637" y="335"/>
                  </a:lnTo>
                  <a:lnTo>
                    <a:pt x="13341" y="434"/>
                  </a:lnTo>
                  <a:lnTo>
                    <a:pt x="13065" y="532"/>
                  </a:lnTo>
                  <a:lnTo>
                    <a:pt x="13065" y="532"/>
                  </a:lnTo>
                  <a:lnTo>
                    <a:pt x="12809" y="651"/>
                  </a:lnTo>
                  <a:lnTo>
                    <a:pt x="12553" y="769"/>
                  </a:lnTo>
                  <a:lnTo>
                    <a:pt x="12553" y="769"/>
                  </a:lnTo>
                  <a:lnTo>
                    <a:pt x="12297" y="552"/>
                  </a:lnTo>
                  <a:lnTo>
                    <a:pt x="12021" y="375"/>
                  </a:lnTo>
                  <a:lnTo>
                    <a:pt x="11725" y="237"/>
                  </a:lnTo>
                  <a:lnTo>
                    <a:pt x="11410" y="119"/>
                  </a:lnTo>
                  <a:lnTo>
                    <a:pt x="11075" y="59"/>
                  </a:lnTo>
                  <a:lnTo>
                    <a:pt x="10740" y="20"/>
                  </a:lnTo>
                  <a:lnTo>
                    <a:pt x="10405" y="20"/>
                  </a:lnTo>
                  <a:lnTo>
                    <a:pt x="10050" y="59"/>
                  </a:lnTo>
                  <a:lnTo>
                    <a:pt x="10050" y="59"/>
                  </a:lnTo>
                  <a:lnTo>
                    <a:pt x="9696" y="138"/>
                  </a:lnTo>
                  <a:lnTo>
                    <a:pt x="9361" y="276"/>
                  </a:lnTo>
                  <a:lnTo>
                    <a:pt x="9065" y="434"/>
                  </a:lnTo>
                  <a:lnTo>
                    <a:pt x="8769" y="631"/>
                  </a:lnTo>
                  <a:lnTo>
                    <a:pt x="8769" y="631"/>
                  </a:lnTo>
                  <a:lnTo>
                    <a:pt x="8434" y="493"/>
                  </a:lnTo>
                  <a:lnTo>
                    <a:pt x="8080" y="355"/>
                  </a:lnTo>
                  <a:lnTo>
                    <a:pt x="7745" y="256"/>
                  </a:lnTo>
                  <a:lnTo>
                    <a:pt x="7429" y="178"/>
                  </a:lnTo>
                  <a:lnTo>
                    <a:pt x="7094" y="99"/>
                  </a:lnTo>
                  <a:lnTo>
                    <a:pt x="6779" y="59"/>
                  </a:lnTo>
                  <a:lnTo>
                    <a:pt x="6464" y="20"/>
                  </a:lnTo>
                  <a:lnTo>
                    <a:pt x="6149" y="0"/>
                  </a:lnTo>
                  <a:lnTo>
                    <a:pt x="5853" y="0"/>
                  </a:ln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390" y="7094"/>
                  </a:lnTo>
                  <a:lnTo>
                    <a:pt x="3784" y="7213"/>
                  </a:lnTo>
                  <a:lnTo>
                    <a:pt x="4178" y="7311"/>
                  </a:lnTo>
                  <a:lnTo>
                    <a:pt x="4552" y="7390"/>
                  </a:lnTo>
                  <a:lnTo>
                    <a:pt x="4947" y="7469"/>
                  </a:lnTo>
                  <a:lnTo>
                    <a:pt x="5341" y="7508"/>
                  </a:lnTo>
                  <a:lnTo>
                    <a:pt x="5715" y="7548"/>
                  </a:lnTo>
                  <a:lnTo>
                    <a:pt x="6109" y="7548"/>
                  </a:lnTo>
                  <a:lnTo>
                    <a:pt x="6484" y="7548"/>
                  </a:lnTo>
                  <a:lnTo>
                    <a:pt x="6858" y="7508"/>
                  </a:lnTo>
                  <a:lnTo>
                    <a:pt x="7232" y="7469"/>
                  </a:lnTo>
                  <a:lnTo>
                    <a:pt x="7587" y="7410"/>
                  </a:lnTo>
                  <a:lnTo>
                    <a:pt x="7942" y="7331"/>
                  </a:lnTo>
                  <a:lnTo>
                    <a:pt x="8296" y="7232"/>
                  </a:lnTo>
                  <a:lnTo>
                    <a:pt x="8631" y="7114"/>
                  </a:lnTo>
                  <a:lnTo>
                    <a:pt x="8947" y="6996"/>
                  </a:lnTo>
                  <a:lnTo>
                    <a:pt x="9282" y="6838"/>
                  </a:lnTo>
                  <a:lnTo>
                    <a:pt x="9282" y="6838"/>
                  </a:lnTo>
                  <a:lnTo>
                    <a:pt x="9321" y="7193"/>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8"/>
            <p:cNvSpPr/>
            <p:nvPr/>
          </p:nvSpPr>
          <p:spPr>
            <a:xfrm>
              <a:off x="-2500266" y="858792"/>
              <a:ext cx="574764" cy="940461"/>
            </a:xfrm>
            <a:custGeom>
              <a:avLst/>
              <a:gdLst/>
              <a:ahLst/>
              <a:cxnLst/>
              <a:rect l="l" t="t" r="r" b="b"/>
              <a:pathLst>
                <a:path w="14682" h="24022" extrusionOk="0">
                  <a:moveTo>
                    <a:pt x="3036" y="1"/>
                  </a:move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632" y="2425"/>
                  </a:lnTo>
                  <a:lnTo>
                    <a:pt x="40" y="7095"/>
                  </a:lnTo>
                  <a:lnTo>
                    <a:pt x="1" y="7587"/>
                  </a:lnTo>
                  <a:lnTo>
                    <a:pt x="21" y="8080"/>
                  </a:lnTo>
                  <a:lnTo>
                    <a:pt x="60" y="8573"/>
                  </a:lnTo>
                  <a:lnTo>
                    <a:pt x="139" y="9046"/>
                  </a:lnTo>
                  <a:lnTo>
                    <a:pt x="277" y="9499"/>
                  </a:lnTo>
                  <a:lnTo>
                    <a:pt x="434" y="9952"/>
                  </a:lnTo>
                  <a:lnTo>
                    <a:pt x="651" y="10386"/>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455"/>
                  </a:lnTo>
                  <a:lnTo>
                    <a:pt x="11016" y="10819"/>
                  </a:lnTo>
                  <a:lnTo>
                    <a:pt x="11213" y="10405"/>
                  </a:lnTo>
                  <a:lnTo>
                    <a:pt x="11371" y="9952"/>
                  </a:lnTo>
                  <a:lnTo>
                    <a:pt x="11489" y="9499"/>
                  </a:lnTo>
                  <a:lnTo>
                    <a:pt x="11568" y="9026"/>
                  </a:lnTo>
                  <a:lnTo>
                    <a:pt x="11627" y="8671"/>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lnTo>
                    <a:pt x="12120" y="4632"/>
                  </a:lnTo>
                  <a:lnTo>
                    <a:pt x="12199" y="4001"/>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8"/>
            <p:cNvSpPr/>
            <p:nvPr/>
          </p:nvSpPr>
          <p:spPr>
            <a:xfrm>
              <a:off x="-2500266" y="858792"/>
              <a:ext cx="574764" cy="940461"/>
            </a:xfrm>
            <a:custGeom>
              <a:avLst/>
              <a:gdLst/>
              <a:ahLst/>
              <a:cxnLst/>
              <a:rect l="l" t="t" r="r" b="b"/>
              <a:pathLst>
                <a:path w="14682" h="24022" fill="none" extrusionOk="0">
                  <a:moveTo>
                    <a:pt x="13125" y="4770"/>
                  </a:moveTo>
                  <a:lnTo>
                    <a:pt x="12120" y="4632"/>
                  </a:lnTo>
                  <a:lnTo>
                    <a:pt x="12199" y="4001"/>
                  </a:lnTo>
                  <a:lnTo>
                    <a:pt x="11135" y="3824"/>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lnTo>
                    <a:pt x="2169" y="533"/>
                  </a:ln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750" y="2050"/>
                  </a:lnTo>
                  <a:lnTo>
                    <a:pt x="632" y="2425"/>
                  </a:lnTo>
                  <a:lnTo>
                    <a:pt x="40" y="7095"/>
                  </a:lnTo>
                  <a:lnTo>
                    <a:pt x="40" y="7095"/>
                  </a:lnTo>
                  <a:lnTo>
                    <a:pt x="1" y="7587"/>
                  </a:lnTo>
                  <a:lnTo>
                    <a:pt x="21" y="8080"/>
                  </a:lnTo>
                  <a:lnTo>
                    <a:pt x="60" y="8573"/>
                  </a:lnTo>
                  <a:lnTo>
                    <a:pt x="139" y="9046"/>
                  </a:lnTo>
                  <a:lnTo>
                    <a:pt x="277" y="9499"/>
                  </a:lnTo>
                  <a:lnTo>
                    <a:pt x="434" y="9952"/>
                  </a:lnTo>
                  <a:lnTo>
                    <a:pt x="651" y="10386"/>
                  </a:lnTo>
                  <a:lnTo>
                    <a:pt x="888" y="10799"/>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632"/>
                  </a:lnTo>
                  <a:lnTo>
                    <a:pt x="11410" y="16455"/>
                  </a:lnTo>
                  <a:lnTo>
                    <a:pt x="11016" y="10819"/>
                  </a:lnTo>
                  <a:lnTo>
                    <a:pt x="11016" y="10819"/>
                  </a:lnTo>
                  <a:lnTo>
                    <a:pt x="11213" y="10405"/>
                  </a:lnTo>
                  <a:lnTo>
                    <a:pt x="11371" y="9952"/>
                  </a:lnTo>
                  <a:lnTo>
                    <a:pt x="11489" y="9499"/>
                  </a:lnTo>
                  <a:lnTo>
                    <a:pt x="11568" y="9026"/>
                  </a:lnTo>
                  <a:lnTo>
                    <a:pt x="11627" y="8671"/>
                  </a:lnTo>
                  <a:lnTo>
                    <a:pt x="12613" y="8789"/>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8"/>
            <p:cNvSpPr/>
            <p:nvPr/>
          </p:nvSpPr>
          <p:spPr>
            <a:xfrm>
              <a:off x="-2018114" y="1082528"/>
              <a:ext cx="45568" cy="67925"/>
            </a:xfrm>
            <a:custGeom>
              <a:avLst/>
              <a:gdLst/>
              <a:ahLst/>
              <a:cxnLst/>
              <a:rect l="l" t="t" r="r" b="b"/>
              <a:pathLst>
                <a:path w="1164" h="1735" extrusionOk="0">
                  <a:moveTo>
                    <a:pt x="927" y="0"/>
                  </a:moveTo>
                  <a:lnTo>
                    <a:pt x="868" y="40"/>
                  </a:lnTo>
                  <a:lnTo>
                    <a:pt x="40" y="927"/>
                  </a:lnTo>
                  <a:lnTo>
                    <a:pt x="1" y="986"/>
                  </a:lnTo>
                  <a:lnTo>
                    <a:pt x="1" y="1065"/>
                  </a:lnTo>
                  <a:lnTo>
                    <a:pt x="21" y="1143"/>
                  </a:lnTo>
                  <a:lnTo>
                    <a:pt x="80" y="1183"/>
                  </a:lnTo>
                  <a:lnTo>
                    <a:pt x="829" y="1695"/>
                  </a:lnTo>
                  <a:lnTo>
                    <a:pt x="868" y="1735"/>
                  </a:lnTo>
                  <a:lnTo>
                    <a:pt x="927" y="1735"/>
                  </a:lnTo>
                  <a:lnTo>
                    <a:pt x="1006" y="1715"/>
                  </a:lnTo>
                  <a:lnTo>
                    <a:pt x="1065" y="1656"/>
                  </a:lnTo>
                  <a:lnTo>
                    <a:pt x="1085" y="1597"/>
                  </a:lnTo>
                  <a:lnTo>
                    <a:pt x="1085" y="1537"/>
                  </a:lnTo>
                  <a:lnTo>
                    <a:pt x="1065" y="1478"/>
                  </a:lnTo>
                  <a:lnTo>
                    <a:pt x="1026" y="1419"/>
                  </a:lnTo>
                  <a:lnTo>
                    <a:pt x="434" y="1025"/>
                  </a:lnTo>
                  <a:lnTo>
                    <a:pt x="1124" y="276"/>
                  </a:lnTo>
                  <a:lnTo>
                    <a:pt x="1164" y="217"/>
                  </a:lnTo>
                  <a:lnTo>
                    <a:pt x="1164" y="158"/>
                  </a:lnTo>
                  <a:lnTo>
                    <a:pt x="1164" y="99"/>
                  </a:lnTo>
                  <a:lnTo>
                    <a:pt x="1124" y="40"/>
                  </a:lnTo>
                  <a:lnTo>
                    <a:pt x="1065"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8"/>
            <p:cNvSpPr/>
            <p:nvPr/>
          </p:nvSpPr>
          <p:spPr>
            <a:xfrm>
              <a:off x="-2347509" y="1274631"/>
              <a:ext cx="54806" cy="25487"/>
            </a:xfrm>
            <a:custGeom>
              <a:avLst/>
              <a:gdLst/>
              <a:ahLst/>
              <a:cxnLst/>
              <a:rect l="l" t="t" r="r" b="b"/>
              <a:pathLst>
                <a:path w="1400" h="651" extrusionOk="0">
                  <a:moveTo>
                    <a:pt x="552" y="0"/>
                  </a:moveTo>
                  <a:lnTo>
                    <a:pt x="375" y="20"/>
                  </a:lnTo>
                  <a:lnTo>
                    <a:pt x="237" y="40"/>
                  </a:lnTo>
                  <a:lnTo>
                    <a:pt x="99" y="99"/>
                  </a:lnTo>
                  <a:lnTo>
                    <a:pt x="40" y="138"/>
                  </a:lnTo>
                  <a:lnTo>
                    <a:pt x="20" y="177"/>
                  </a:lnTo>
                  <a:lnTo>
                    <a:pt x="1" y="256"/>
                  </a:lnTo>
                  <a:lnTo>
                    <a:pt x="20" y="315"/>
                  </a:lnTo>
                  <a:lnTo>
                    <a:pt x="60" y="375"/>
                  </a:lnTo>
                  <a:lnTo>
                    <a:pt x="99" y="414"/>
                  </a:lnTo>
                  <a:lnTo>
                    <a:pt x="237" y="414"/>
                  </a:lnTo>
                  <a:lnTo>
                    <a:pt x="336" y="375"/>
                  </a:lnTo>
                  <a:lnTo>
                    <a:pt x="414" y="355"/>
                  </a:lnTo>
                  <a:lnTo>
                    <a:pt x="671" y="355"/>
                  </a:lnTo>
                  <a:lnTo>
                    <a:pt x="828" y="394"/>
                  </a:lnTo>
                  <a:lnTo>
                    <a:pt x="966" y="473"/>
                  </a:lnTo>
                  <a:lnTo>
                    <a:pt x="1045" y="532"/>
                  </a:lnTo>
                  <a:lnTo>
                    <a:pt x="1104" y="591"/>
                  </a:lnTo>
                  <a:lnTo>
                    <a:pt x="1163" y="631"/>
                  </a:lnTo>
                  <a:lnTo>
                    <a:pt x="1242" y="650"/>
                  </a:lnTo>
                  <a:lnTo>
                    <a:pt x="1301" y="631"/>
                  </a:lnTo>
                  <a:lnTo>
                    <a:pt x="1360" y="611"/>
                  </a:lnTo>
                  <a:lnTo>
                    <a:pt x="1400" y="552"/>
                  </a:lnTo>
                  <a:lnTo>
                    <a:pt x="1400" y="493"/>
                  </a:lnTo>
                  <a:lnTo>
                    <a:pt x="1400" y="414"/>
                  </a:lnTo>
                  <a:lnTo>
                    <a:pt x="1360" y="355"/>
                  </a:lnTo>
                  <a:lnTo>
                    <a:pt x="1262" y="256"/>
                  </a:lnTo>
                  <a:lnTo>
                    <a:pt x="1163" y="177"/>
                  </a:lnTo>
                  <a:lnTo>
                    <a:pt x="1065" y="118"/>
                  </a:lnTo>
                  <a:lnTo>
                    <a:pt x="947" y="79"/>
                  </a:lnTo>
                  <a:lnTo>
                    <a:pt x="749" y="20"/>
                  </a:lnTo>
                  <a:lnTo>
                    <a:pt x="552"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8"/>
            <p:cNvSpPr/>
            <p:nvPr/>
          </p:nvSpPr>
          <p:spPr>
            <a:xfrm>
              <a:off x="-2335921" y="1129584"/>
              <a:ext cx="124215" cy="80258"/>
            </a:xfrm>
            <a:custGeom>
              <a:avLst/>
              <a:gdLst/>
              <a:ahLst/>
              <a:cxnLst/>
              <a:rect l="l" t="t" r="r" b="b"/>
              <a:pathLst>
                <a:path w="3173" h="2050" extrusionOk="0">
                  <a:moveTo>
                    <a:pt x="2779" y="0"/>
                  </a:moveTo>
                  <a:lnTo>
                    <a:pt x="2621" y="20"/>
                  </a:lnTo>
                  <a:lnTo>
                    <a:pt x="2444" y="99"/>
                  </a:lnTo>
                  <a:lnTo>
                    <a:pt x="1951" y="296"/>
                  </a:lnTo>
                  <a:lnTo>
                    <a:pt x="1636" y="414"/>
                  </a:lnTo>
                  <a:lnTo>
                    <a:pt x="1281" y="533"/>
                  </a:lnTo>
                  <a:lnTo>
                    <a:pt x="887" y="651"/>
                  </a:lnTo>
                  <a:lnTo>
                    <a:pt x="493" y="730"/>
                  </a:lnTo>
                  <a:lnTo>
                    <a:pt x="316" y="789"/>
                  </a:lnTo>
                  <a:lnTo>
                    <a:pt x="178" y="868"/>
                  </a:lnTo>
                  <a:lnTo>
                    <a:pt x="79" y="966"/>
                  </a:lnTo>
                  <a:lnTo>
                    <a:pt x="20" y="1065"/>
                  </a:lnTo>
                  <a:lnTo>
                    <a:pt x="0" y="1183"/>
                  </a:lnTo>
                  <a:lnTo>
                    <a:pt x="20" y="1301"/>
                  </a:lnTo>
                  <a:lnTo>
                    <a:pt x="59" y="1439"/>
                  </a:lnTo>
                  <a:lnTo>
                    <a:pt x="138" y="1557"/>
                  </a:lnTo>
                  <a:lnTo>
                    <a:pt x="256" y="1675"/>
                  </a:lnTo>
                  <a:lnTo>
                    <a:pt x="394" y="1794"/>
                  </a:lnTo>
                  <a:lnTo>
                    <a:pt x="552" y="1892"/>
                  </a:lnTo>
                  <a:lnTo>
                    <a:pt x="749" y="1971"/>
                  </a:lnTo>
                  <a:lnTo>
                    <a:pt x="986" y="2010"/>
                  </a:lnTo>
                  <a:lnTo>
                    <a:pt x="1222" y="2050"/>
                  </a:lnTo>
                  <a:lnTo>
                    <a:pt x="1498" y="2050"/>
                  </a:lnTo>
                  <a:lnTo>
                    <a:pt x="1793" y="2030"/>
                  </a:lnTo>
                  <a:lnTo>
                    <a:pt x="2069" y="1951"/>
                  </a:lnTo>
                  <a:lnTo>
                    <a:pt x="2325" y="1853"/>
                  </a:lnTo>
                  <a:lnTo>
                    <a:pt x="2542" y="1715"/>
                  </a:lnTo>
                  <a:lnTo>
                    <a:pt x="2720" y="1577"/>
                  </a:lnTo>
                  <a:lnTo>
                    <a:pt x="2877" y="1400"/>
                  </a:lnTo>
                  <a:lnTo>
                    <a:pt x="2995" y="1222"/>
                  </a:lnTo>
                  <a:lnTo>
                    <a:pt x="3074" y="1025"/>
                  </a:lnTo>
                  <a:lnTo>
                    <a:pt x="3133" y="828"/>
                  </a:lnTo>
                  <a:lnTo>
                    <a:pt x="3153" y="651"/>
                  </a:lnTo>
                  <a:lnTo>
                    <a:pt x="3173" y="493"/>
                  </a:lnTo>
                  <a:lnTo>
                    <a:pt x="3133" y="335"/>
                  </a:lnTo>
                  <a:lnTo>
                    <a:pt x="3074" y="198"/>
                  </a:lnTo>
                  <a:lnTo>
                    <a:pt x="2995" y="99"/>
                  </a:lnTo>
                  <a:lnTo>
                    <a:pt x="2897" y="20"/>
                  </a:lnTo>
                  <a:lnTo>
                    <a:pt x="2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8"/>
            <p:cNvSpPr/>
            <p:nvPr/>
          </p:nvSpPr>
          <p:spPr>
            <a:xfrm>
              <a:off x="-2273440" y="942101"/>
              <a:ext cx="92623" cy="44044"/>
            </a:xfrm>
            <a:custGeom>
              <a:avLst/>
              <a:gdLst/>
              <a:ahLst/>
              <a:cxnLst/>
              <a:rect l="l" t="t" r="r" b="b"/>
              <a:pathLst>
                <a:path w="2366" h="1125" extrusionOk="0">
                  <a:moveTo>
                    <a:pt x="769" y="1"/>
                  </a:moveTo>
                  <a:lnTo>
                    <a:pt x="611" y="21"/>
                  </a:lnTo>
                  <a:lnTo>
                    <a:pt x="473" y="60"/>
                  </a:lnTo>
                  <a:lnTo>
                    <a:pt x="355" y="119"/>
                  </a:lnTo>
                  <a:lnTo>
                    <a:pt x="237" y="159"/>
                  </a:lnTo>
                  <a:lnTo>
                    <a:pt x="158" y="218"/>
                  </a:lnTo>
                  <a:lnTo>
                    <a:pt x="79" y="297"/>
                  </a:lnTo>
                  <a:lnTo>
                    <a:pt x="40" y="356"/>
                  </a:lnTo>
                  <a:lnTo>
                    <a:pt x="0" y="415"/>
                  </a:lnTo>
                  <a:lnTo>
                    <a:pt x="0" y="474"/>
                  </a:lnTo>
                  <a:lnTo>
                    <a:pt x="0" y="533"/>
                  </a:lnTo>
                  <a:lnTo>
                    <a:pt x="20" y="592"/>
                  </a:lnTo>
                  <a:lnTo>
                    <a:pt x="40" y="632"/>
                  </a:lnTo>
                  <a:lnTo>
                    <a:pt x="99" y="671"/>
                  </a:lnTo>
                  <a:lnTo>
                    <a:pt x="197" y="730"/>
                  </a:lnTo>
                  <a:lnTo>
                    <a:pt x="316" y="769"/>
                  </a:lnTo>
                  <a:lnTo>
                    <a:pt x="592" y="809"/>
                  </a:lnTo>
                  <a:lnTo>
                    <a:pt x="1124" y="907"/>
                  </a:lnTo>
                  <a:lnTo>
                    <a:pt x="1656" y="1045"/>
                  </a:lnTo>
                  <a:lnTo>
                    <a:pt x="1932" y="1104"/>
                  </a:lnTo>
                  <a:lnTo>
                    <a:pt x="2050" y="1124"/>
                  </a:lnTo>
                  <a:lnTo>
                    <a:pt x="2188" y="1124"/>
                  </a:lnTo>
                  <a:lnTo>
                    <a:pt x="2227" y="1104"/>
                  </a:lnTo>
                  <a:lnTo>
                    <a:pt x="2286" y="1085"/>
                  </a:lnTo>
                  <a:lnTo>
                    <a:pt x="2326" y="1045"/>
                  </a:lnTo>
                  <a:lnTo>
                    <a:pt x="2345" y="986"/>
                  </a:lnTo>
                  <a:lnTo>
                    <a:pt x="2365" y="927"/>
                  </a:lnTo>
                  <a:lnTo>
                    <a:pt x="2365" y="868"/>
                  </a:lnTo>
                  <a:lnTo>
                    <a:pt x="2345" y="789"/>
                  </a:lnTo>
                  <a:lnTo>
                    <a:pt x="2326" y="691"/>
                  </a:lnTo>
                  <a:lnTo>
                    <a:pt x="2267" y="612"/>
                  </a:lnTo>
                  <a:lnTo>
                    <a:pt x="2188" y="513"/>
                  </a:lnTo>
                  <a:lnTo>
                    <a:pt x="2109" y="415"/>
                  </a:lnTo>
                  <a:lnTo>
                    <a:pt x="1991" y="336"/>
                  </a:lnTo>
                  <a:lnTo>
                    <a:pt x="1853" y="237"/>
                  </a:lnTo>
                  <a:lnTo>
                    <a:pt x="1695" y="159"/>
                  </a:lnTo>
                  <a:lnTo>
                    <a:pt x="1518" y="100"/>
                  </a:lnTo>
                  <a:lnTo>
                    <a:pt x="1340" y="40"/>
                  </a:lnTo>
                  <a:lnTo>
                    <a:pt x="1143" y="21"/>
                  </a:lnTo>
                  <a:lnTo>
                    <a:pt x="946"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8"/>
            <p:cNvSpPr/>
            <p:nvPr/>
          </p:nvSpPr>
          <p:spPr>
            <a:xfrm>
              <a:off x="-2453210" y="1009241"/>
              <a:ext cx="31670" cy="31672"/>
            </a:xfrm>
            <a:custGeom>
              <a:avLst/>
              <a:gdLst/>
              <a:ahLst/>
              <a:cxnLst/>
              <a:rect l="l" t="t" r="r" b="b"/>
              <a:pathLst>
                <a:path w="809" h="809" extrusionOk="0">
                  <a:moveTo>
                    <a:pt x="395" y="0"/>
                  </a:moveTo>
                  <a:lnTo>
                    <a:pt x="316" y="20"/>
                  </a:lnTo>
                  <a:lnTo>
                    <a:pt x="237" y="40"/>
                  </a:lnTo>
                  <a:lnTo>
                    <a:pt x="159" y="79"/>
                  </a:lnTo>
                  <a:lnTo>
                    <a:pt x="100" y="138"/>
                  </a:lnTo>
                  <a:lnTo>
                    <a:pt x="60" y="197"/>
                  </a:lnTo>
                  <a:lnTo>
                    <a:pt x="21" y="257"/>
                  </a:lnTo>
                  <a:lnTo>
                    <a:pt x="1" y="335"/>
                  </a:lnTo>
                  <a:lnTo>
                    <a:pt x="1" y="414"/>
                  </a:lnTo>
                  <a:lnTo>
                    <a:pt x="1" y="493"/>
                  </a:lnTo>
                  <a:lnTo>
                    <a:pt x="40" y="572"/>
                  </a:lnTo>
                  <a:lnTo>
                    <a:pt x="80" y="651"/>
                  </a:lnTo>
                  <a:lnTo>
                    <a:pt x="119" y="710"/>
                  </a:lnTo>
                  <a:lnTo>
                    <a:pt x="198" y="749"/>
                  </a:lnTo>
                  <a:lnTo>
                    <a:pt x="257" y="789"/>
                  </a:lnTo>
                  <a:lnTo>
                    <a:pt x="336" y="808"/>
                  </a:lnTo>
                  <a:lnTo>
                    <a:pt x="494" y="808"/>
                  </a:lnTo>
                  <a:lnTo>
                    <a:pt x="572" y="789"/>
                  </a:lnTo>
                  <a:lnTo>
                    <a:pt x="632" y="749"/>
                  </a:lnTo>
                  <a:lnTo>
                    <a:pt x="691" y="690"/>
                  </a:lnTo>
                  <a:lnTo>
                    <a:pt x="750" y="631"/>
                  </a:lnTo>
                  <a:lnTo>
                    <a:pt x="789" y="552"/>
                  </a:lnTo>
                  <a:lnTo>
                    <a:pt x="809" y="473"/>
                  </a:lnTo>
                  <a:lnTo>
                    <a:pt x="809" y="394"/>
                  </a:lnTo>
                  <a:lnTo>
                    <a:pt x="809" y="316"/>
                  </a:lnTo>
                  <a:lnTo>
                    <a:pt x="769" y="237"/>
                  </a:lnTo>
                  <a:lnTo>
                    <a:pt x="730" y="178"/>
                  </a:lnTo>
                  <a:lnTo>
                    <a:pt x="671" y="119"/>
                  </a:lnTo>
                  <a:lnTo>
                    <a:pt x="612" y="59"/>
                  </a:lnTo>
                  <a:lnTo>
                    <a:pt x="553" y="40"/>
                  </a:lnTo>
                  <a:lnTo>
                    <a:pt x="474" y="20"/>
                  </a:lnTo>
                  <a:lnTo>
                    <a:pt x="395"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8"/>
            <p:cNvSpPr/>
            <p:nvPr/>
          </p:nvSpPr>
          <p:spPr>
            <a:xfrm>
              <a:off x="-2273440" y="1021573"/>
              <a:ext cx="31670" cy="31672"/>
            </a:xfrm>
            <a:custGeom>
              <a:avLst/>
              <a:gdLst/>
              <a:ahLst/>
              <a:cxnLst/>
              <a:rect l="l" t="t" r="r" b="b"/>
              <a:pathLst>
                <a:path w="809" h="809" extrusionOk="0">
                  <a:moveTo>
                    <a:pt x="394" y="1"/>
                  </a:moveTo>
                  <a:lnTo>
                    <a:pt x="316" y="20"/>
                  </a:lnTo>
                  <a:lnTo>
                    <a:pt x="237" y="40"/>
                  </a:lnTo>
                  <a:lnTo>
                    <a:pt x="158" y="79"/>
                  </a:lnTo>
                  <a:lnTo>
                    <a:pt x="99" y="139"/>
                  </a:lnTo>
                  <a:lnTo>
                    <a:pt x="59" y="198"/>
                  </a:lnTo>
                  <a:lnTo>
                    <a:pt x="20" y="257"/>
                  </a:lnTo>
                  <a:lnTo>
                    <a:pt x="0" y="336"/>
                  </a:lnTo>
                  <a:lnTo>
                    <a:pt x="0" y="414"/>
                  </a:lnTo>
                  <a:lnTo>
                    <a:pt x="0" y="493"/>
                  </a:lnTo>
                  <a:lnTo>
                    <a:pt x="20" y="572"/>
                  </a:lnTo>
                  <a:lnTo>
                    <a:pt x="79" y="651"/>
                  </a:lnTo>
                  <a:lnTo>
                    <a:pt x="119" y="710"/>
                  </a:lnTo>
                  <a:lnTo>
                    <a:pt x="178" y="749"/>
                  </a:lnTo>
                  <a:lnTo>
                    <a:pt x="257" y="789"/>
                  </a:lnTo>
                  <a:lnTo>
                    <a:pt x="335" y="809"/>
                  </a:lnTo>
                  <a:lnTo>
                    <a:pt x="493" y="809"/>
                  </a:lnTo>
                  <a:lnTo>
                    <a:pt x="572" y="769"/>
                  </a:lnTo>
                  <a:lnTo>
                    <a:pt x="631" y="730"/>
                  </a:lnTo>
                  <a:lnTo>
                    <a:pt x="690" y="690"/>
                  </a:lnTo>
                  <a:lnTo>
                    <a:pt x="749" y="631"/>
                  </a:lnTo>
                  <a:lnTo>
                    <a:pt x="769" y="552"/>
                  </a:lnTo>
                  <a:lnTo>
                    <a:pt x="789" y="474"/>
                  </a:lnTo>
                  <a:lnTo>
                    <a:pt x="808" y="395"/>
                  </a:lnTo>
                  <a:lnTo>
                    <a:pt x="789" y="316"/>
                  </a:lnTo>
                  <a:lnTo>
                    <a:pt x="769" y="237"/>
                  </a:lnTo>
                  <a:lnTo>
                    <a:pt x="729" y="178"/>
                  </a:lnTo>
                  <a:lnTo>
                    <a:pt x="670" y="119"/>
                  </a:lnTo>
                  <a:lnTo>
                    <a:pt x="611" y="60"/>
                  </a:lnTo>
                  <a:lnTo>
                    <a:pt x="552" y="20"/>
                  </a:lnTo>
                  <a:lnTo>
                    <a:pt x="47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8"/>
            <p:cNvSpPr/>
            <p:nvPr/>
          </p:nvSpPr>
          <p:spPr>
            <a:xfrm>
              <a:off x="-2463976" y="1035471"/>
              <a:ext cx="53241" cy="19301"/>
            </a:xfrm>
            <a:custGeom>
              <a:avLst/>
              <a:gdLst/>
              <a:ahLst/>
              <a:cxnLst/>
              <a:rect l="l" t="t" r="r" b="b"/>
              <a:pathLst>
                <a:path w="1360" h="493" extrusionOk="0">
                  <a:moveTo>
                    <a:pt x="572" y="0"/>
                  </a:moveTo>
                  <a:lnTo>
                    <a:pt x="335" y="40"/>
                  </a:lnTo>
                  <a:lnTo>
                    <a:pt x="217" y="79"/>
                  </a:lnTo>
                  <a:lnTo>
                    <a:pt x="99" y="138"/>
                  </a:lnTo>
                  <a:lnTo>
                    <a:pt x="40" y="178"/>
                  </a:lnTo>
                  <a:lnTo>
                    <a:pt x="0" y="237"/>
                  </a:lnTo>
                  <a:lnTo>
                    <a:pt x="0" y="296"/>
                  </a:lnTo>
                  <a:lnTo>
                    <a:pt x="20" y="355"/>
                  </a:lnTo>
                  <a:lnTo>
                    <a:pt x="59" y="414"/>
                  </a:lnTo>
                  <a:lnTo>
                    <a:pt x="118" y="454"/>
                  </a:lnTo>
                  <a:lnTo>
                    <a:pt x="177" y="454"/>
                  </a:lnTo>
                  <a:lnTo>
                    <a:pt x="237" y="434"/>
                  </a:lnTo>
                  <a:lnTo>
                    <a:pt x="414" y="375"/>
                  </a:lnTo>
                  <a:lnTo>
                    <a:pt x="572" y="355"/>
                  </a:lnTo>
                  <a:lnTo>
                    <a:pt x="709" y="335"/>
                  </a:lnTo>
                  <a:lnTo>
                    <a:pt x="847" y="355"/>
                  </a:lnTo>
                  <a:lnTo>
                    <a:pt x="946" y="394"/>
                  </a:lnTo>
                  <a:lnTo>
                    <a:pt x="1025" y="414"/>
                  </a:lnTo>
                  <a:lnTo>
                    <a:pt x="1084" y="454"/>
                  </a:lnTo>
                  <a:lnTo>
                    <a:pt x="1143" y="473"/>
                  </a:lnTo>
                  <a:lnTo>
                    <a:pt x="1182" y="493"/>
                  </a:lnTo>
                  <a:lnTo>
                    <a:pt x="1261" y="473"/>
                  </a:lnTo>
                  <a:lnTo>
                    <a:pt x="1320" y="414"/>
                  </a:lnTo>
                  <a:lnTo>
                    <a:pt x="1360" y="355"/>
                  </a:lnTo>
                  <a:lnTo>
                    <a:pt x="1360" y="296"/>
                  </a:lnTo>
                  <a:lnTo>
                    <a:pt x="1340" y="237"/>
                  </a:lnTo>
                  <a:lnTo>
                    <a:pt x="1281" y="178"/>
                  </a:lnTo>
                  <a:lnTo>
                    <a:pt x="1182" y="119"/>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8"/>
            <p:cNvSpPr/>
            <p:nvPr/>
          </p:nvSpPr>
          <p:spPr>
            <a:xfrm>
              <a:off x="-2283462" y="1046276"/>
              <a:ext cx="53241" cy="19301"/>
            </a:xfrm>
            <a:custGeom>
              <a:avLst/>
              <a:gdLst/>
              <a:ahLst/>
              <a:cxnLst/>
              <a:rect l="l" t="t" r="r" b="b"/>
              <a:pathLst>
                <a:path w="1360" h="493" extrusionOk="0">
                  <a:moveTo>
                    <a:pt x="769" y="0"/>
                  </a:moveTo>
                  <a:lnTo>
                    <a:pt x="572" y="20"/>
                  </a:lnTo>
                  <a:lnTo>
                    <a:pt x="355" y="59"/>
                  </a:lnTo>
                  <a:lnTo>
                    <a:pt x="237" y="79"/>
                  </a:lnTo>
                  <a:lnTo>
                    <a:pt x="99" y="138"/>
                  </a:lnTo>
                  <a:lnTo>
                    <a:pt x="59" y="178"/>
                  </a:lnTo>
                  <a:lnTo>
                    <a:pt x="20" y="237"/>
                  </a:lnTo>
                  <a:lnTo>
                    <a:pt x="0" y="296"/>
                  </a:lnTo>
                  <a:lnTo>
                    <a:pt x="20" y="375"/>
                  </a:lnTo>
                  <a:lnTo>
                    <a:pt x="59" y="414"/>
                  </a:lnTo>
                  <a:lnTo>
                    <a:pt x="118" y="453"/>
                  </a:lnTo>
                  <a:lnTo>
                    <a:pt x="178" y="473"/>
                  </a:lnTo>
                  <a:lnTo>
                    <a:pt x="256" y="453"/>
                  </a:lnTo>
                  <a:lnTo>
                    <a:pt x="434" y="375"/>
                  </a:lnTo>
                  <a:lnTo>
                    <a:pt x="591" y="355"/>
                  </a:lnTo>
                  <a:lnTo>
                    <a:pt x="729" y="355"/>
                  </a:lnTo>
                  <a:lnTo>
                    <a:pt x="848" y="375"/>
                  </a:lnTo>
                  <a:lnTo>
                    <a:pt x="946" y="394"/>
                  </a:lnTo>
                  <a:lnTo>
                    <a:pt x="1025" y="434"/>
                  </a:lnTo>
                  <a:lnTo>
                    <a:pt x="1104" y="473"/>
                  </a:lnTo>
                  <a:lnTo>
                    <a:pt x="1143" y="493"/>
                  </a:lnTo>
                  <a:lnTo>
                    <a:pt x="1202" y="493"/>
                  </a:lnTo>
                  <a:lnTo>
                    <a:pt x="1281" y="473"/>
                  </a:lnTo>
                  <a:lnTo>
                    <a:pt x="1340" y="434"/>
                  </a:lnTo>
                  <a:lnTo>
                    <a:pt x="1360" y="355"/>
                  </a:lnTo>
                  <a:lnTo>
                    <a:pt x="1360" y="296"/>
                  </a:lnTo>
                  <a:lnTo>
                    <a:pt x="1340" y="237"/>
                  </a:lnTo>
                  <a:lnTo>
                    <a:pt x="1301" y="178"/>
                  </a:lnTo>
                  <a:lnTo>
                    <a:pt x="1202" y="118"/>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8"/>
            <p:cNvSpPr/>
            <p:nvPr/>
          </p:nvSpPr>
          <p:spPr>
            <a:xfrm>
              <a:off x="-2317404" y="989941"/>
              <a:ext cx="135803" cy="123479"/>
            </a:xfrm>
            <a:custGeom>
              <a:avLst/>
              <a:gdLst/>
              <a:ahLst/>
              <a:cxnLst/>
              <a:rect l="l" t="t" r="r" b="b"/>
              <a:pathLst>
                <a:path w="3469" h="3154" extrusionOk="0">
                  <a:moveTo>
                    <a:pt x="1734" y="237"/>
                  </a:moveTo>
                  <a:lnTo>
                    <a:pt x="1892" y="257"/>
                  </a:lnTo>
                  <a:lnTo>
                    <a:pt x="2030" y="277"/>
                  </a:lnTo>
                  <a:lnTo>
                    <a:pt x="2168" y="296"/>
                  </a:lnTo>
                  <a:lnTo>
                    <a:pt x="2306" y="355"/>
                  </a:lnTo>
                  <a:lnTo>
                    <a:pt x="2444" y="395"/>
                  </a:lnTo>
                  <a:lnTo>
                    <a:pt x="2562" y="474"/>
                  </a:lnTo>
                  <a:lnTo>
                    <a:pt x="2680" y="552"/>
                  </a:lnTo>
                  <a:lnTo>
                    <a:pt x="2779" y="631"/>
                  </a:lnTo>
                  <a:lnTo>
                    <a:pt x="2877" y="730"/>
                  </a:lnTo>
                  <a:lnTo>
                    <a:pt x="2956" y="828"/>
                  </a:lnTo>
                  <a:lnTo>
                    <a:pt x="3035" y="947"/>
                  </a:lnTo>
                  <a:lnTo>
                    <a:pt x="3094" y="1065"/>
                  </a:lnTo>
                  <a:lnTo>
                    <a:pt x="3153" y="1183"/>
                  </a:lnTo>
                  <a:lnTo>
                    <a:pt x="3192" y="1301"/>
                  </a:lnTo>
                  <a:lnTo>
                    <a:pt x="3212" y="1439"/>
                  </a:lnTo>
                  <a:lnTo>
                    <a:pt x="3212" y="1577"/>
                  </a:lnTo>
                  <a:lnTo>
                    <a:pt x="3212" y="1715"/>
                  </a:lnTo>
                  <a:lnTo>
                    <a:pt x="3192" y="1833"/>
                  </a:lnTo>
                  <a:lnTo>
                    <a:pt x="3153" y="1971"/>
                  </a:lnTo>
                  <a:lnTo>
                    <a:pt x="3094" y="2090"/>
                  </a:lnTo>
                  <a:lnTo>
                    <a:pt x="3035" y="2208"/>
                  </a:lnTo>
                  <a:lnTo>
                    <a:pt x="2956" y="2326"/>
                  </a:lnTo>
                  <a:lnTo>
                    <a:pt x="2877" y="2425"/>
                  </a:lnTo>
                  <a:lnTo>
                    <a:pt x="2779" y="2523"/>
                  </a:lnTo>
                  <a:lnTo>
                    <a:pt x="2680" y="2602"/>
                  </a:lnTo>
                  <a:lnTo>
                    <a:pt x="2562" y="2681"/>
                  </a:lnTo>
                  <a:lnTo>
                    <a:pt x="2444" y="2740"/>
                  </a:lnTo>
                  <a:lnTo>
                    <a:pt x="2306" y="2799"/>
                  </a:lnTo>
                  <a:lnTo>
                    <a:pt x="2168" y="2838"/>
                  </a:lnTo>
                  <a:lnTo>
                    <a:pt x="2030" y="2878"/>
                  </a:lnTo>
                  <a:lnTo>
                    <a:pt x="1892" y="2897"/>
                  </a:lnTo>
                  <a:lnTo>
                    <a:pt x="1577" y="2897"/>
                  </a:lnTo>
                  <a:lnTo>
                    <a:pt x="1439" y="2878"/>
                  </a:lnTo>
                  <a:lnTo>
                    <a:pt x="1301" y="2838"/>
                  </a:lnTo>
                  <a:lnTo>
                    <a:pt x="1163" y="2799"/>
                  </a:lnTo>
                  <a:lnTo>
                    <a:pt x="1025" y="2740"/>
                  </a:lnTo>
                  <a:lnTo>
                    <a:pt x="907" y="2681"/>
                  </a:lnTo>
                  <a:lnTo>
                    <a:pt x="788" y="2602"/>
                  </a:lnTo>
                  <a:lnTo>
                    <a:pt x="690" y="2523"/>
                  </a:lnTo>
                  <a:lnTo>
                    <a:pt x="591" y="2425"/>
                  </a:lnTo>
                  <a:lnTo>
                    <a:pt x="513" y="2326"/>
                  </a:lnTo>
                  <a:lnTo>
                    <a:pt x="434" y="2208"/>
                  </a:lnTo>
                  <a:lnTo>
                    <a:pt x="375" y="2090"/>
                  </a:lnTo>
                  <a:lnTo>
                    <a:pt x="315" y="1971"/>
                  </a:lnTo>
                  <a:lnTo>
                    <a:pt x="276" y="1833"/>
                  </a:lnTo>
                  <a:lnTo>
                    <a:pt x="256" y="1715"/>
                  </a:lnTo>
                  <a:lnTo>
                    <a:pt x="256" y="1577"/>
                  </a:lnTo>
                  <a:lnTo>
                    <a:pt x="256" y="1439"/>
                  </a:lnTo>
                  <a:lnTo>
                    <a:pt x="276" y="1301"/>
                  </a:lnTo>
                  <a:lnTo>
                    <a:pt x="315" y="1183"/>
                  </a:lnTo>
                  <a:lnTo>
                    <a:pt x="375" y="1065"/>
                  </a:lnTo>
                  <a:lnTo>
                    <a:pt x="434" y="947"/>
                  </a:lnTo>
                  <a:lnTo>
                    <a:pt x="513" y="828"/>
                  </a:lnTo>
                  <a:lnTo>
                    <a:pt x="591" y="730"/>
                  </a:lnTo>
                  <a:lnTo>
                    <a:pt x="690" y="631"/>
                  </a:lnTo>
                  <a:lnTo>
                    <a:pt x="788" y="552"/>
                  </a:lnTo>
                  <a:lnTo>
                    <a:pt x="907" y="474"/>
                  </a:lnTo>
                  <a:lnTo>
                    <a:pt x="1025" y="395"/>
                  </a:lnTo>
                  <a:lnTo>
                    <a:pt x="1163" y="355"/>
                  </a:lnTo>
                  <a:lnTo>
                    <a:pt x="1301" y="296"/>
                  </a:lnTo>
                  <a:lnTo>
                    <a:pt x="1439" y="277"/>
                  </a:lnTo>
                  <a:lnTo>
                    <a:pt x="1577" y="257"/>
                  </a:lnTo>
                  <a:lnTo>
                    <a:pt x="1734" y="237"/>
                  </a:lnTo>
                  <a:close/>
                  <a:moveTo>
                    <a:pt x="1557" y="1"/>
                  </a:moveTo>
                  <a:lnTo>
                    <a:pt x="1380" y="20"/>
                  </a:lnTo>
                  <a:lnTo>
                    <a:pt x="1222" y="60"/>
                  </a:lnTo>
                  <a:lnTo>
                    <a:pt x="1064" y="119"/>
                  </a:lnTo>
                  <a:lnTo>
                    <a:pt x="907" y="178"/>
                  </a:lnTo>
                  <a:lnTo>
                    <a:pt x="769" y="257"/>
                  </a:lnTo>
                  <a:lnTo>
                    <a:pt x="631" y="355"/>
                  </a:lnTo>
                  <a:lnTo>
                    <a:pt x="513" y="454"/>
                  </a:lnTo>
                  <a:lnTo>
                    <a:pt x="394" y="572"/>
                  </a:lnTo>
                  <a:lnTo>
                    <a:pt x="296" y="690"/>
                  </a:lnTo>
                  <a:lnTo>
                    <a:pt x="217" y="828"/>
                  </a:lnTo>
                  <a:lnTo>
                    <a:pt x="138" y="966"/>
                  </a:lnTo>
                  <a:lnTo>
                    <a:pt x="79" y="1104"/>
                  </a:lnTo>
                  <a:lnTo>
                    <a:pt x="40" y="1262"/>
                  </a:lnTo>
                  <a:lnTo>
                    <a:pt x="0" y="1420"/>
                  </a:lnTo>
                  <a:lnTo>
                    <a:pt x="0" y="1577"/>
                  </a:lnTo>
                  <a:lnTo>
                    <a:pt x="0" y="1735"/>
                  </a:lnTo>
                  <a:lnTo>
                    <a:pt x="40" y="1892"/>
                  </a:lnTo>
                  <a:lnTo>
                    <a:pt x="79" y="2050"/>
                  </a:lnTo>
                  <a:lnTo>
                    <a:pt x="138" y="2188"/>
                  </a:lnTo>
                  <a:lnTo>
                    <a:pt x="217" y="2326"/>
                  </a:lnTo>
                  <a:lnTo>
                    <a:pt x="296" y="2464"/>
                  </a:lnTo>
                  <a:lnTo>
                    <a:pt x="394" y="2582"/>
                  </a:lnTo>
                  <a:lnTo>
                    <a:pt x="513" y="2700"/>
                  </a:lnTo>
                  <a:lnTo>
                    <a:pt x="631" y="2799"/>
                  </a:lnTo>
                  <a:lnTo>
                    <a:pt x="769" y="2878"/>
                  </a:lnTo>
                  <a:lnTo>
                    <a:pt x="907" y="2957"/>
                  </a:lnTo>
                  <a:lnTo>
                    <a:pt x="1064" y="3035"/>
                  </a:lnTo>
                  <a:lnTo>
                    <a:pt x="1222" y="3095"/>
                  </a:lnTo>
                  <a:lnTo>
                    <a:pt x="1380" y="3134"/>
                  </a:lnTo>
                  <a:lnTo>
                    <a:pt x="1557" y="3154"/>
                  </a:lnTo>
                  <a:lnTo>
                    <a:pt x="1912" y="3154"/>
                  </a:lnTo>
                  <a:lnTo>
                    <a:pt x="2089" y="3134"/>
                  </a:lnTo>
                  <a:lnTo>
                    <a:pt x="2247" y="3095"/>
                  </a:lnTo>
                  <a:lnTo>
                    <a:pt x="2404" y="3035"/>
                  </a:lnTo>
                  <a:lnTo>
                    <a:pt x="2562" y="2957"/>
                  </a:lnTo>
                  <a:lnTo>
                    <a:pt x="2700" y="2878"/>
                  </a:lnTo>
                  <a:lnTo>
                    <a:pt x="2838" y="2799"/>
                  </a:lnTo>
                  <a:lnTo>
                    <a:pt x="2956" y="2700"/>
                  </a:lnTo>
                  <a:lnTo>
                    <a:pt x="3074" y="2582"/>
                  </a:lnTo>
                  <a:lnTo>
                    <a:pt x="3173" y="2464"/>
                  </a:lnTo>
                  <a:lnTo>
                    <a:pt x="3252" y="2326"/>
                  </a:lnTo>
                  <a:lnTo>
                    <a:pt x="3330" y="2188"/>
                  </a:lnTo>
                  <a:lnTo>
                    <a:pt x="3390" y="2050"/>
                  </a:lnTo>
                  <a:lnTo>
                    <a:pt x="3429" y="1892"/>
                  </a:lnTo>
                  <a:lnTo>
                    <a:pt x="3468" y="1735"/>
                  </a:lnTo>
                  <a:lnTo>
                    <a:pt x="3468" y="1577"/>
                  </a:lnTo>
                  <a:lnTo>
                    <a:pt x="3468" y="1420"/>
                  </a:lnTo>
                  <a:lnTo>
                    <a:pt x="3429" y="1262"/>
                  </a:lnTo>
                  <a:lnTo>
                    <a:pt x="3390" y="1104"/>
                  </a:lnTo>
                  <a:lnTo>
                    <a:pt x="3330" y="966"/>
                  </a:lnTo>
                  <a:lnTo>
                    <a:pt x="3252" y="828"/>
                  </a:lnTo>
                  <a:lnTo>
                    <a:pt x="3173" y="690"/>
                  </a:lnTo>
                  <a:lnTo>
                    <a:pt x="3074" y="572"/>
                  </a:lnTo>
                  <a:lnTo>
                    <a:pt x="2956" y="454"/>
                  </a:lnTo>
                  <a:lnTo>
                    <a:pt x="2838" y="355"/>
                  </a:lnTo>
                  <a:lnTo>
                    <a:pt x="2700" y="257"/>
                  </a:lnTo>
                  <a:lnTo>
                    <a:pt x="2562" y="178"/>
                  </a:lnTo>
                  <a:lnTo>
                    <a:pt x="2404" y="119"/>
                  </a:lnTo>
                  <a:lnTo>
                    <a:pt x="2247" y="60"/>
                  </a:lnTo>
                  <a:lnTo>
                    <a:pt x="2089" y="20"/>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8"/>
            <p:cNvSpPr/>
            <p:nvPr/>
          </p:nvSpPr>
          <p:spPr>
            <a:xfrm>
              <a:off x="-2508722" y="972989"/>
              <a:ext cx="135803" cy="123479"/>
            </a:xfrm>
            <a:custGeom>
              <a:avLst/>
              <a:gdLst/>
              <a:ahLst/>
              <a:cxnLst/>
              <a:rect l="l" t="t" r="r" b="b"/>
              <a:pathLst>
                <a:path w="3469" h="3154" extrusionOk="0">
                  <a:moveTo>
                    <a:pt x="1734" y="237"/>
                  </a:moveTo>
                  <a:lnTo>
                    <a:pt x="1892" y="256"/>
                  </a:lnTo>
                  <a:lnTo>
                    <a:pt x="2030" y="276"/>
                  </a:lnTo>
                  <a:lnTo>
                    <a:pt x="2187" y="296"/>
                  </a:lnTo>
                  <a:lnTo>
                    <a:pt x="2325" y="355"/>
                  </a:lnTo>
                  <a:lnTo>
                    <a:pt x="2444" y="394"/>
                  </a:lnTo>
                  <a:lnTo>
                    <a:pt x="2562" y="473"/>
                  </a:lnTo>
                  <a:lnTo>
                    <a:pt x="2680" y="552"/>
                  </a:lnTo>
                  <a:lnTo>
                    <a:pt x="2798" y="631"/>
                  </a:lnTo>
                  <a:lnTo>
                    <a:pt x="2877" y="729"/>
                  </a:lnTo>
                  <a:lnTo>
                    <a:pt x="2976" y="828"/>
                  </a:lnTo>
                  <a:lnTo>
                    <a:pt x="3055" y="946"/>
                  </a:lnTo>
                  <a:lnTo>
                    <a:pt x="3114" y="1064"/>
                  </a:lnTo>
                  <a:lnTo>
                    <a:pt x="3153" y="1183"/>
                  </a:lnTo>
                  <a:lnTo>
                    <a:pt x="3192" y="1301"/>
                  </a:lnTo>
                  <a:lnTo>
                    <a:pt x="3212" y="1439"/>
                  </a:lnTo>
                  <a:lnTo>
                    <a:pt x="3232" y="1577"/>
                  </a:lnTo>
                  <a:lnTo>
                    <a:pt x="3212" y="1715"/>
                  </a:lnTo>
                  <a:lnTo>
                    <a:pt x="3192" y="1833"/>
                  </a:lnTo>
                  <a:lnTo>
                    <a:pt x="3153" y="1971"/>
                  </a:lnTo>
                  <a:lnTo>
                    <a:pt x="3114" y="2089"/>
                  </a:lnTo>
                  <a:lnTo>
                    <a:pt x="3055" y="2207"/>
                  </a:lnTo>
                  <a:lnTo>
                    <a:pt x="2976" y="2325"/>
                  </a:lnTo>
                  <a:lnTo>
                    <a:pt x="2877" y="2424"/>
                  </a:lnTo>
                  <a:lnTo>
                    <a:pt x="2798" y="2523"/>
                  </a:lnTo>
                  <a:lnTo>
                    <a:pt x="2680" y="2601"/>
                  </a:lnTo>
                  <a:lnTo>
                    <a:pt x="2562" y="2680"/>
                  </a:lnTo>
                  <a:lnTo>
                    <a:pt x="2444" y="2739"/>
                  </a:lnTo>
                  <a:lnTo>
                    <a:pt x="2325" y="2798"/>
                  </a:lnTo>
                  <a:lnTo>
                    <a:pt x="2187" y="2838"/>
                  </a:lnTo>
                  <a:lnTo>
                    <a:pt x="2030" y="2877"/>
                  </a:lnTo>
                  <a:lnTo>
                    <a:pt x="1892" y="2897"/>
                  </a:lnTo>
                  <a:lnTo>
                    <a:pt x="1596" y="2897"/>
                  </a:lnTo>
                  <a:lnTo>
                    <a:pt x="1439" y="2877"/>
                  </a:lnTo>
                  <a:lnTo>
                    <a:pt x="1301" y="2838"/>
                  </a:lnTo>
                  <a:lnTo>
                    <a:pt x="1163" y="2798"/>
                  </a:lnTo>
                  <a:lnTo>
                    <a:pt x="1025" y="2739"/>
                  </a:lnTo>
                  <a:lnTo>
                    <a:pt x="907" y="2680"/>
                  </a:lnTo>
                  <a:lnTo>
                    <a:pt x="788" y="2601"/>
                  </a:lnTo>
                  <a:lnTo>
                    <a:pt x="690" y="2523"/>
                  </a:lnTo>
                  <a:lnTo>
                    <a:pt x="591" y="2424"/>
                  </a:lnTo>
                  <a:lnTo>
                    <a:pt x="513" y="2325"/>
                  </a:lnTo>
                  <a:lnTo>
                    <a:pt x="434" y="2207"/>
                  </a:lnTo>
                  <a:lnTo>
                    <a:pt x="375" y="2089"/>
                  </a:lnTo>
                  <a:lnTo>
                    <a:pt x="315" y="1971"/>
                  </a:lnTo>
                  <a:lnTo>
                    <a:pt x="296" y="1833"/>
                  </a:lnTo>
                  <a:lnTo>
                    <a:pt x="256" y="1715"/>
                  </a:lnTo>
                  <a:lnTo>
                    <a:pt x="256" y="1577"/>
                  </a:lnTo>
                  <a:lnTo>
                    <a:pt x="256" y="1439"/>
                  </a:lnTo>
                  <a:lnTo>
                    <a:pt x="296" y="1301"/>
                  </a:lnTo>
                  <a:lnTo>
                    <a:pt x="315" y="1183"/>
                  </a:lnTo>
                  <a:lnTo>
                    <a:pt x="375" y="1064"/>
                  </a:lnTo>
                  <a:lnTo>
                    <a:pt x="434" y="946"/>
                  </a:lnTo>
                  <a:lnTo>
                    <a:pt x="513" y="828"/>
                  </a:lnTo>
                  <a:lnTo>
                    <a:pt x="591" y="729"/>
                  </a:lnTo>
                  <a:lnTo>
                    <a:pt x="690" y="631"/>
                  </a:lnTo>
                  <a:lnTo>
                    <a:pt x="788" y="552"/>
                  </a:lnTo>
                  <a:lnTo>
                    <a:pt x="907" y="473"/>
                  </a:lnTo>
                  <a:lnTo>
                    <a:pt x="1025" y="394"/>
                  </a:lnTo>
                  <a:lnTo>
                    <a:pt x="1163" y="355"/>
                  </a:lnTo>
                  <a:lnTo>
                    <a:pt x="1301" y="296"/>
                  </a:lnTo>
                  <a:lnTo>
                    <a:pt x="1439" y="276"/>
                  </a:lnTo>
                  <a:lnTo>
                    <a:pt x="1596" y="256"/>
                  </a:lnTo>
                  <a:lnTo>
                    <a:pt x="1734" y="237"/>
                  </a:lnTo>
                  <a:close/>
                  <a:moveTo>
                    <a:pt x="1557" y="0"/>
                  </a:moveTo>
                  <a:lnTo>
                    <a:pt x="1399" y="20"/>
                  </a:lnTo>
                  <a:lnTo>
                    <a:pt x="1222" y="59"/>
                  </a:lnTo>
                  <a:lnTo>
                    <a:pt x="1064" y="118"/>
                  </a:lnTo>
                  <a:lnTo>
                    <a:pt x="907" y="178"/>
                  </a:lnTo>
                  <a:lnTo>
                    <a:pt x="769" y="256"/>
                  </a:lnTo>
                  <a:lnTo>
                    <a:pt x="631" y="355"/>
                  </a:lnTo>
                  <a:lnTo>
                    <a:pt x="513" y="453"/>
                  </a:lnTo>
                  <a:lnTo>
                    <a:pt x="394" y="572"/>
                  </a:lnTo>
                  <a:lnTo>
                    <a:pt x="296" y="690"/>
                  </a:lnTo>
                  <a:lnTo>
                    <a:pt x="217" y="828"/>
                  </a:lnTo>
                  <a:lnTo>
                    <a:pt x="138" y="966"/>
                  </a:lnTo>
                  <a:lnTo>
                    <a:pt x="79" y="1104"/>
                  </a:lnTo>
                  <a:lnTo>
                    <a:pt x="40" y="1261"/>
                  </a:lnTo>
                  <a:lnTo>
                    <a:pt x="20" y="1419"/>
                  </a:lnTo>
                  <a:lnTo>
                    <a:pt x="0" y="1577"/>
                  </a:lnTo>
                  <a:lnTo>
                    <a:pt x="20" y="1734"/>
                  </a:lnTo>
                  <a:lnTo>
                    <a:pt x="40" y="1892"/>
                  </a:lnTo>
                  <a:lnTo>
                    <a:pt x="79" y="2050"/>
                  </a:lnTo>
                  <a:lnTo>
                    <a:pt x="138" y="2188"/>
                  </a:lnTo>
                  <a:lnTo>
                    <a:pt x="217" y="2325"/>
                  </a:lnTo>
                  <a:lnTo>
                    <a:pt x="296" y="2463"/>
                  </a:lnTo>
                  <a:lnTo>
                    <a:pt x="394" y="2582"/>
                  </a:lnTo>
                  <a:lnTo>
                    <a:pt x="513" y="2700"/>
                  </a:lnTo>
                  <a:lnTo>
                    <a:pt x="631" y="2798"/>
                  </a:lnTo>
                  <a:lnTo>
                    <a:pt x="769" y="2877"/>
                  </a:lnTo>
                  <a:lnTo>
                    <a:pt x="907" y="2956"/>
                  </a:lnTo>
                  <a:lnTo>
                    <a:pt x="1064" y="3035"/>
                  </a:lnTo>
                  <a:lnTo>
                    <a:pt x="1222" y="3094"/>
                  </a:lnTo>
                  <a:lnTo>
                    <a:pt x="1399" y="3133"/>
                  </a:lnTo>
                  <a:lnTo>
                    <a:pt x="1557" y="3153"/>
                  </a:lnTo>
                  <a:lnTo>
                    <a:pt x="1912" y="3153"/>
                  </a:lnTo>
                  <a:lnTo>
                    <a:pt x="2089" y="3133"/>
                  </a:lnTo>
                  <a:lnTo>
                    <a:pt x="2247" y="3094"/>
                  </a:lnTo>
                  <a:lnTo>
                    <a:pt x="2424" y="3035"/>
                  </a:lnTo>
                  <a:lnTo>
                    <a:pt x="2562" y="2956"/>
                  </a:lnTo>
                  <a:lnTo>
                    <a:pt x="2720" y="2877"/>
                  </a:lnTo>
                  <a:lnTo>
                    <a:pt x="2838" y="2798"/>
                  </a:lnTo>
                  <a:lnTo>
                    <a:pt x="2976" y="2700"/>
                  </a:lnTo>
                  <a:lnTo>
                    <a:pt x="3074" y="2582"/>
                  </a:lnTo>
                  <a:lnTo>
                    <a:pt x="3173" y="2463"/>
                  </a:lnTo>
                  <a:lnTo>
                    <a:pt x="3271" y="2325"/>
                  </a:lnTo>
                  <a:lnTo>
                    <a:pt x="3330" y="2188"/>
                  </a:lnTo>
                  <a:lnTo>
                    <a:pt x="3390" y="2050"/>
                  </a:lnTo>
                  <a:lnTo>
                    <a:pt x="3449" y="1892"/>
                  </a:lnTo>
                  <a:lnTo>
                    <a:pt x="3468" y="1734"/>
                  </a:lnTo>
                  <a:lnTo>
                    <a:pt x="3468" y="1577"/>
                  </a:lnTo>
                  <a:lnTo>
                    <a:pt x="3468" y="1419"/>
                  </a:lnTo>
                  <a:lnTo>
                    <a:pt x="3449" y="1261"/>
                  </a:lnTo>
                  <a:lnTo>
                    <a:pt x="3390" y="1104"/>
                  </a:lnTo>
                  <a:lnTo>
                    <a:pt x="3330" y="966"/>
                  </a:lnTo>
                  <a:lnTo>
                    <a:pt x="3271" y="828"/>
                  </a:lnTo>
                  <a:lnTo>
                    <a:pt x="3173" y="690"/>
                  </a:lnTo>
                  <a:lnTo>
                    <a:pt x="3074" y="572"/>
                  </a:lnTo>
                  <a:lnTo>
                    <a:pt x="2976" y="453"/>
                  </a:lnTo>
                  <a:lnTo>
                    <a:pt x="2838" y="355"/>
                  </a:lnTo>
                  <a:lnTo>
                    <a:pt x="2720" y="256"/>
                  </a:lnTo>
                  <a:lnTo>
                    <a:pt x="2562" y="178"/>
                  </a:lnTo>
                  <a:lnTo>
                    <a:pt x="2424" y="118"/>
                  </a:lnTo>
                  <a:lnTo>
                    <a:pt x="2247" y="59"/>
                  </a:lnTo>
                  <a:lnTo>
                    <a:pt x="2089" y="20"/>
                  </a:lnTo>
                  <a:lnTo>
                    <a:pt x="1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8"/>
            <p:cNvSpPr/>
            <p:nvPr/>
          </p:nvSpPr>
          <p:spPr>
            <a:xfrm>
              <a:off x="-2393782" y="993817"/>
              <a:ext cx="77160" cy="142741"/>
            </a:xfrm>
            <a:custGeom>
              <a:avLst/>
              <a:gdLst/>
              <a:ahLst/>
              <a:cxnLst/>
              <a:rect l="l" t="t" r="r" b="b"/>
              <a:pathLst>
                <a:path w="1971" h="3646" extrusionOk="0">
                  <a:moveTo>
                    <a:pt x="1360" y="0"/>
                  </a:moveTo>
                  <a:lnTo>
                    <a:pt x="1281" y="20"/>
                  </a:lnTo>
                  <a:lnTo>
                    <a:pt x="1242" y="79"/>
                  </a:lnTo>
                  <a:lnTo>
                    <a:pt x="1202" y="138"/>
                  </a:lnTo>
                  <a:lnTo>
                    <a:pt x="926" y="1498"/>
                  </a:lnTo>
                  <a:lnTo>
                    <a:pt x="828" y="1498"/>
                  </a:lnTo>
                  <a:lnTo>
                    <a:pt x="690" y="1518"/>
                  </a:lnTo>
                  <a:lnTo>
                    <a:pt x="552" y="1537"/>
                  </a:lnTo>
                  <a:lnTo>
                    <a:pt x="434" y="1596"/>
                  </a:lnTo>
                  <a:lnTo>
                    <a:pt x="335" y="1675"/>
                  </a:lnTo>
                  <a:lnTo>
                    <a:pt x="237" y="1754"/>
                  </a:lnTo>
                  <a:lnTo>
                    <a:pt x="158" y="1872"/>
                  </a:lnTo>
                  <a:lnTo>
                    <a:pt x="99" y="1991"/>
                  </a:lnTo>
                  <a:lnTo>
                    <a:pt x="59" y="2128"/>
                  </a:lnTo>
                  <a:lnTo>
                    <a:pt x="20" y="2345"/>
                  </a:lnTo>
                  <a:lnTo>
                    <a:pt x="0" y="2542"/>
                  </a:lnTo>
                  <a:lnTo>
                    <a:pt x="40" y="2739"/>
                  </a:lnTo>
                  <a:lnTo>
                    <a:pt x="99" y="2936"/>
                  </a:lnTo>
                  <a:lnTo>
                    <a:pt x="197" y="3114"/>
                  </a:lnTo>
                  <a:lnTo>
                    <a:pt x="335" y="3271"/>
                  </a:lnTo>
                  <a:lnTo>
                    <a:pt x="493" y="3390"/>
                  </a:lnTo>
                  <a:lnTo>
                    <a:pt x="670" y="3468"/>
                  </a:lnTo>
                  <a:lnTo>
                    <a:pt x="867" y="3508"/>
                  </a:lnTo>
                  <a:lnTo>
                    <a:pt x="1754" y="3646"/>
                  </a:lnTo>
                  <a:lnTo>
                    <a:pt x="1774" y="3646"/>
                  </a:lnTo>
                  <a:lnTo>
                    <a:pt x="1853" y="3626"/>
                  </a:lnTo>
                  <a:lnTo>
                    <a:pt x="1912" y="3606"/>
                  </a:lnTo>
                  <a:lnTo>
                    <a:pt x="1951" y="3547"/>
                  </a:lnTo>
                  <a:lnTo>
                    <a:pt x="1971" y="3488"/>
                  </a:lnTo>
                  <a:lnTo>
                    <a:pt x="1971" y="3409"/>
                  </a:lnTo>
                  <a:lnTo>
                    <a:pt x="1931" y="3350"/>
                  </a:lnTo>
                  <a:lnTo>
                    <a:pt x="1872" y="3291"/>
                  </a:lnTo>
                  <a:lnTo>
                    <a:pt x="1813" y="3271"/>
                  </a:lnTo>
                  <a:lnTo>
                    <a:pt x="926" y="3153"/>
                  </a:lnTo>
                  <a:lnTo>
                    <a:pt x="808" y="3114"/>
                  </a:lnTo>
                  <a:lnTo>
                    <a:pt x="690" y="3055"/>
                  </a:lnTo>
                  <a:lnTo>
                    <a:pt x="591" y="2996"/>
                  </a:lnTo>
                  <a:lnTo>
                    <a:pt x="493" y="2897"/>
                  </a:lnTo>
                  <a:lnTo>
                    <a:pt x="434" y="2779"/>
                  </a:lnTo>
                  <a:lnTo>
                    <a:pt x="394" y="2661"/>
                  </a:lnTo>
                  <a:lnTo>
                    <a:pt x="375" y="2542"/>
                  </a:lnTo>
                  <a:lnTo>
                    <a:pt x="394" y="2404"/>
                  </a:lnTo>
                  <a:lnTo>
                    <a:pt x="434" y="2188"/>
                  </a:lnTo>
                  <a:lnTo>
                    <a:pt x="454" y="2128"/>
                  </a:lnTo>
                  <a:lnTo>
                    <a:pt x="473" y="2050"/>
                  </a:lnTo>
                  <a:lnTo>
                    <a:pt x="572" y="1951"/>
                  </a:lnTo>
                  <a:lnTo>
                    <a:pt x="690" y="1892"/>
                  </a:lnTo>
                  <a:lnTo>
                    <a:pt x="749" y="1872"/>
                  </a:lnTo>
                  <a:lnTo>
                    <a:pt x="1222" y="1872"/>
                  </a:lnTo>
                  <a:lnTo>
                    <a:pt x="1577" y="217"/>
                  </a:lnTo>
                  <a:lnTo>
                    <a:pt x="1577" y="138"/>
                  </a:lnTo>
                  <a:lnTo>
                    <a:pt x="1537" y="79"/>
                  </a:lnTo>
                  <a:lnTo>
                    <a:pt x="1498" y="20"/>
                  </a:lnTo>
                  <a:lnTo>
                    <a:pt x="141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8"/>
            <p:cNvSpPr/>
            <p:nvPr/>
          </p:nvSpPr>
          <p:spPr>
            <a:xfrm>
              <a:off x="-2379141" y="1023139"/>
              <a:ext cx="72579" cy="22394"/>
            </a:xfrm>
            <a:custGeom>
              <a:avLst/>
              <a:gdLst/>
              <a:ahLst/>
              <a:cxnLst/>
              <a:rect l="l" t="t" r="r" b="b"/>
              <a:pathLst>
                <a:path w="1854" h="572" extrusionOk="0">
                  <a:moveTo>
                    <a:pt x="690" y="0"/>
                  </a:moveTo>
                  <a:lnTo>
                    <a:pt x="533" y="20"/>
                  </a:lnTo>
                  <a:lnTo>
                    <a:pt x="355" y="59"/>
                  </a:lnTo>
                  <a:lnTo>
                    <a:pt x="178" y="118"/>
                  </a:lnTo>
                  <a:lnTo>
                    <a:pt x="1" y="217"/>
                  </a:lnTo>
                  <a:lnTo>
                    <a:pt x="139" y="434"/>
                  </a:lnTo>
                  <a:lnTo>
                    <a:pt x="296" y="355"/>
                  </a:lnTo>
                  <a:lnTo>
                    <a:pt x="434" y="296"/>
                  </a:lnTo>
                  <a:lnTo>
                    <a:pt x="572" y="256"/>
                  </a:lnTo>
                  <a:lnTo>
                    <a:pt x="710" y="237"/>
                  </a:lnTo>
                  <a:lnTo>
                    <a:pt x="848" y="237"/>
                  </a:lnTo>
                  <a:lnTo>
                    <a:pt x="966" y="256"/>
                  </a:lnTo>
                  <a:lnTo>
                    <a:pt x="1203" y="315"/>
                  </a:lnTo>
                  <a:lnTo>
                    <a:pt x="1400" y="394"/>
                  </a:lnTo>
                  <a:lnTo>
                    <a:pt x="1538" y="473"/>
                  </a:lnTo>
                  <a:lnTo>
                    <a:pt x="1695" y="572"/>
                  </a:lnTo>
                  <a:lnTo>
                    <a:pt x="1853" y="374"/>
                  </a:lnTo>
                  <a:lnTo>
                    <a:pt x="1695" y="276"/>
                  </a:lnTo>
                  <a:lnTo>
                    <a:pt x="1518" y="177"/>
                  </a:lnTo>
                  <a:lnTo>
                    <a:pt x="1282" y="79"/>
                  </a:lnTo>
                  <a:lnTo>
                    <a:pt x="1144" y="39"/>
                  </a:lnTo>
                  <a:lnTo>
                    <a:pt x="1006" y="20"/>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8"/>
            <p:cNvSpPr/>
            <p:nvPr/>
          </p:nvSpPr>
          <p:spPr>
            <a:xfrm>
              <a:off x="-2192442" y="1017736"/>
              <a:ext cx="186734" cy="28580"/>
            </a:xfrm>
            <a:custGeom>
              <a:avLst/>
              <a:gdLst/>
              <a:ahLst/>
              <a:cxnLst/>
              <a:rect l="l" t="t" r="r" b="b"/>
              <a:pathLst>
                <a:path w="4770" h="730" extrusionOk="0">
                  <a:moveTo>
                    <a:pt x="4631" y="0"/>
                  </a:moveTo>
                  <a:lnTo>
                    <a:pt x="119" y="493"/>
                  </a:lnTo>
                  <a:lnTo>
                    <a:pt x="60" y="512"/>
                  </a:lnTo>
                  <a:lnTo>
                    <a:pt x="20" y="532"/>
                  </a:lnTo>
                  <a:lnTo>
                    <a:pt x="0" y="572"/>
                  </a:lnTo>
                  <a:lnTo>
                    <a:pt x="0" y="631"/>
                  </a:lnTo>
                  <a:lnTo>
                    <a:pt x="20" y="670"/>
                  </a:lnTo>
                  <a:lnTo>
                    <a:pt x="40" y="710"/>
                  </a:lnTo>
                  <a:lnTo>
                    <a:pt x="79" y="729"/>
                  </a:lnTo>
                  <a:lnTo>
                    <a:pt x="138" y="729"/>
                  </a:lnTo>
                  <a:lnTo>
                    <a:pt x="4671" y="256"/>
                  </a:lnTo>
                  <a:lnTo>
                    <a:pt x="4710" y="237"/>
                  </a:lnTo>
                  <a:lnTo>
                    <a:pt x="4750" y="217"/>
                  </a:lnTo>
                  <a:lnTo>
                    <a:pt x="4769" y="177"/>
                  </a:lnTo>
                  <a:lnTo>
                    <a:pt x="4769" y="118"/>
                  </a:lnTo>
                  <a:lnTo>
                    <a:pt x="4769" y="79"/>
                  </a:lnTo>
                  <a:lnTo>
                    <a:pt x="4730" y="40"/>
                  </a:lnTo>
                  <a:lnTo>
                    <a:pt x="4690" y="20"/>
                  </a:lnTo>
                  <a:lnTo>
                    <a:pt x="4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8"/>
            <p:cNvSpPr/>
            <p:nvPr/>
          </p:nvSpPr>
          <p:spPr>
            <a:xfrm>
              <a:off x="-2477090" y="958309"/>
              <a:ext cx="94150" cy="40168"/>
            </a:xfrm>
            <a:custGeom>
              <a:avLst/>
              <a:gdLst/>
              <a:ahLst/>
              <a:cxnLst/>
              <a:rect l="l" t="t" r="r" b="b"/>
              <a:pathLst>
                <a:path w="2405" h="1026" extrusionOk="0">
                  <a:moveTo>
                    <a:pt x="887" y="1"/>
                  </a:moveTo>
                  <a:lnTo>
                    <a:pt x="729" y="21"/>
                  </a:lnTo>
                  <a:lnTo>
                    <a:pt x="572" y="60"/>
                  </a:lnTo>
                  <a:lnTo>
                    <a:pt x="434" y="99"/>
                  </a:lnTo>
                  <a:lnTo>
                    <a:pt x="296" y="158"/>
                  </a:lnTo>
                  <a:lnTo>
                    <a:pt x="197" y="218"/>
                  </a:lnTo>
                  <a:lnTo>
                    <a:pt x="118" y="296"/>
                  </a:lnTo>
                  <a:lnTo>
                    <a:pt x="59" y="355"/>
                  </a:lnTo>
                  <a:lnTo>
                    <a:pt x="20" y="434"/>
                  </a:lnTo>
                  <a:lnTo>
                    <a:pt x="0" y="493"/>
                  </a:lnTo>
                  <a:lnTo>
                    <a:pt x="0" y="553"/>
                  </a:lnTo>
                  <a:lnTo>
                    <a:pt x="0" y="612"/>
                  </a:lnTo>
                  <a:lnTo>
                    <a:pt x="40" y="651"/>
                  </a:lnTo>
                  <a:lnTo>
                    <a:pt x="59" y="690"/>
                  </a:lnTo>
                  <a:lnTo>
                    <a:pt x="118" y="730"/>
                  </a:lnTo>
                  <a:lnTo>
                    <a:pt x="217" y="789"/>
                  </a:lnTo>
                  <a:lnTo>
                    <a:pt x="355" y="809"/>
                  </a:lnTo>
                  <a:lnTo>
                    <a:pt x="631" y="848"/>
                  </a:lnTo>
                  <a:lnTo>
                    <a:pt x="1163" y="888"/>
                  </a:lnTo>
                  <a:lnTo>
                    <a:pt x="1714" y="986"/>
                  </a:lnTo>
                  <a:lnTo>
                    <a:pt x="1990" y="1025"/>
                  </a:lnTo>
                  <a:lnTo>
                    <a:pt x="2109" y="1025"/>
                  </a:lnTo>
                  <a:lnTo>
                    <a:pt x="2227" y="1006"/>
                  </a:lnTo>
                  <a:lnTo>
                    <a:pt x="2286" y="986"/>
                  </a:lnTo>
                  <a:lnTo>
                    <a:pt x="2325" y="966"/>
                  </a:lnTo>
                  <a:lnTo>
                    <a:pt x="2365" y="927"/>
                  </a:lnTo>
                  <a:lnTo>
                    <a:pt x="2384" y="868"/>
                  </a:lnTo>
                  <a:lnTo>
                    <a:pt x="2404" y="809"/>
                  </a:lnTo>
                  <a:lnTo>
                    <a:pt x="2384" y="750"/>
                  </a:lnTo>
                  <a:lnTo>
                    <a:pt x="2365" y="671"/>
                  </a:lnTo>
                  <a:lnTo>
                    <a:pt x="2325" y="572"/>
                  </a:lnTo>
                  <a:lnTo>
                    <a:pt x="2266" y="493"/>
                  </a:lnTo>
                  <a:lnTo>
                    <a:pt x="2187" y="415"/>
                  </a:lnTo>
                  <a:lnTo>
                    <a:pt x="2069" y="316"/>
                  </a:lnTo>
                  <a:lnTo>
                    <a:pt x="1951" y="237"/>
                  </a:lnTo>
                  <a:lnTo>
                    <a:pt x="1813" y="158"/>
                  </a:lnTo>
                  <a:lnTo>
                    <a:pt x="1655" y="99"/>
                  </a:lnTo>
                  <a:lnTo>
                    <a:pt x="1478" y="40"/>
                  </a:lnTo>
                  <a:lnTo>
                    <a:pt x="128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8"/>
            <p:cNvSpPr/>
            <p:nvPr/>
          </p:nvSpPr>
          <p:spPr>
            <a:xfrm>
              <a:off x="-2069007" y="1271538"/>
              <a:ext cx="6185" cy="11588"/>
            </a:xfrm>
            <a:custGeom>
              <a:avLst/>
              <a:gdLst/>
              <a:ahLst/>
              <a:cxnLst/>
              <a:rect l="l" t="t" r="r" b="b"/>
              <a:pathLst>
                <a:path w="158" h="296" extrusionOk="0">
                  <a:moveTo>
                    <a:pt x="138" y="0"/>
                  </a:moveTo>
                  <a:lnTo>
                    <a:pt x="0" y="276"/>
                  </a:lnTo>
                  <a:lnTo>
                    <a:pt x="20" y="296"/>
                  </a:lnTo>
                  <a:lnTo>
                    <a:pt x="158" y="0"/>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8"/>
            <p:cNvSpPr/>
            <p:nvPr/>
          </p:nvSpPr>
          <p:spPr>
            <a:xfrm>
              <a:off x="-2069007" y="1271538"/>
              <a:ext cx="6185" cy="11588"/>
            </a:xfrm>
            <a:custGeom>
              <a:avLst/>
              <a:gdLst/>
              <a:ahLst/>
              <a:cxnLst/>
              <a:rect l="l" t="t" r="r" b="b"/>
              <a:pathLst>
                <a:path w="158" h="296" fill="none" extrusionOk="0">
                  <a:moveTo>
                    <a:pt x="138" y="0"/>
                  </a:moveTo>
                  <a:lnTo>
                    <a:pt x="138" y="0"/>
                  </a:lnTo>
                  <a:lnTo>
                    <a:pt x="0" y="276"/>
                  </a:lnTo>
                  <a:lnTo>
                    <a:pt x="20" y="296"/>
                  </a:lnTo>
                  <a:lnTo>
                    <a:pt x="20" y="296"/>
                  </a:lnTo>
                  <a:lnTo>
                    <a:pt x="158" y="0"/>
                  </a:lnTo>
                  <a:lnTo>
                    <a:pt x="158" y="0"/>
                  </a:lnTo>
                  <a:lnTo>
                    <a:pt x="1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8"/>
            <p:cNvSpPr/>
            <p:nvPr/>
          </p:nvSpPr>
          <p:spPr>
            <a:xfrm>
              <a:off x="-2063604" y="1253803"/>
              <a:ext cx="6968" cy="17774"/>
            </a:xfrm>
            <a:custGeom>
              <a:avLst/>
              <a:gdLst/>
              <a:ahLst/>
              <a:cxnLst/>
              <a:rect l="l" t="t" r="r" b="b"/>
              <a:pathLst>
                <a:path w="178" h="454" extrusionOk="0">
                  <a:moveTo>
                    <a:pt x="178" y="0"/>
                  </a:moveTo>
                  <a:lnTo>
                    <a:pt x="0" y="453"/>
                  </a:lnTo>
                  <a:lnTo>
                    <a:pt x="20" y="453"/>
                  </a:lnTo>
                  <a:lnTo>
                    <a:pt x="178" y="0"/>
                  </a:lnTo>
                  <a:close/>
                </a:path>
              </a:pathLst>
            </a:custGeom>
            <a:solidFill>
              <a:srgbClr val="97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8"/>
            <p:cNvSpPr/>
            <p:nvPr/>
          </p:nvSpPr>
          <p:spPr>
            <a:xfrm>
              <a:off x="-2063604" y="1235286"/>
              <a:ext cx="12371" cy="36292"/>
            </a:xfrm>
            <a:custGeom>
              <a:avLst/>
              <a:gdLst/>
              <a:ahLst/>
              <a:cxnLst/>
              <a:rect l="l" t="t" r="r" b="b"/>
              <a:pathLst>
                <a:path w="316" h="927" fill="none" extrusionOk="0">
                  <a:moveTo>
                    <a:pt x="316" y="0"/>
                  </a:moveTo>
                  <a:lnTo>
                    <a:pt x="316" y="0"/>
                  </a:lnTo>
                  <a:lnTo>
                    <a:pt x="316" y="0"/>
                  </a:lnTo>
                  <a:lnTo>
                    <a:pt x="178" y="473"/>
                  </a:lnTo>
                  <a:lnTo>
                    <a:pt x="0" y="926"/>
                  </a:lnTo>
                  <a:lnTo>
                    <a:pt x="0" y="926"/>
                  </a:lnTo>
                  <a:lnTo>
                    <a:pt x="20" y="926"/>
                  </a:lnTo>
                  <a:lnTo>
                    <a:pt x="20" y="926"/>
                  </a:lnTo>
                  <a:lnTo>
                    <a:pt x="178" y="473"/>
                  </a:lnTo>
                  <a:lnTo>
                    <a:pt x="3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8"/>
            <p:cNvSpPr/>
            <p:nvPr/>
          </p:nvSpPr>
          <p:spPr>
            <a:xfrm>
              <a:off x="-2464759" y="1235286"/>
              <a:ext cx="413515" cy="222215"/>
            </a:xfrm>
            <a:custGeom>
              <a:avLst/>
              <a:gdLst/>
              <a:ahLst/>
              <a:cxnLst/>
              <a:rect l="l" t="t" r="r" b="b"/>
              <a:pathLst>
                <a:path w="10563" h="5676" extrusionOk="0">
                  <a:moveTo>
                    <a:pt x="9991" y="0"/>
                  </a:move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355" y="376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498" y="2187"/>
                  </a:lnTo>
                  <a:lnTo>
                    <a:pt x="9735" y="1892"/>
                  </a:lnTo>
                  <a:lnTo>
                    <a:pt x="9932" y="1557"/>
                  </a:lnTo>
                  <a:lnTo>
                    <a:pt x="10129" y="1222"/>
                  </a:lnTo>
                  <a:lnTo>
                    <a:pt x="10109" y="1202"/>
                  </a:lnTo>
                  <a:lnTo>
                    <a:pt x="10247" y="926"/>
                  </a:lnTo>
                  <a:lnTo>
                    <a:pt x="10425" y="473"/>
                  </a:lnTo>
                  <a:lnTo>
                    <a:pt x="10563" y="0"/>
                  </a:lnTo>
                  <a:close/>
                </a:path>
              </a:pathLst>
            </a:custGeom>
            <a:solidFill>
              <a:srgbClr val="FDB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8"/>
            <p:cNvSpPr/>
            <p:nvPr/>
          </p:nvSpPr>
          <p:spPr>
            <a:xfrm>
              <a:off x="-2464759" y="1235286"/>
              <a:ext cx="413515" cy="222215"/>
            </a:xfrm>
            <a:custGeom>
              <a:avLst/>
              <a:gdLst/>
              <a:ahLst/>
              <a:cxnLst/>
              <a:rect l="l" t="t" r="r" b="b"/>
              <a:pathLst>
                <a:path w="10563" h="5676" fill="none" extrusionOk="0">
                  <a:moveTo>
                    <a:pt x="10563" y="0"/>
                  </a:moveTo>
                  <a:lnTo>
                    <a:pt x="9991" y="0"/>
                  </a:lnTo>
                  <a:lnTo>
                    <a:pt x="9991" y="0"/>
                  </a:ln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710" y="3764"/>
                  </a:lnTo>
                  <a:lnTo>
                    <a:pt x="4710" y="3764"/>
                  </a:lnTo>
                  <a:lnTo>
                    <a:pt x="4355" y="3764"/>
                  </a:lnTo>
                  <a:lnTo>
                    <a:pt x="4001" y="372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262" y="2483"/>
                  </a:lnTo>
                  <a:lnTo>
                    <a:pt x="9262" y="2483"/>
                  </a:lnTo>
                  <a:lnTo>
                    <a:pt x="9498" y="2187"/>
                  </a:lnTo>
                  <a:lnTo>
                    <a:pt x="9735" y="1892"/>
                  </a:lnTo>
                  <a:lnTo>
                    <a:pt x="9932" y="1557"/>
                  </a:lnTo>
                  <a:lnTo>
                    <a:pt x="10129" y="1222"/>
                  </a:lnTo>
                  <a:lnTo>
                    <a:pt x="10109" y="1202"/>
                  </a:lnTo>
                  <a:lnTo>
                    <a:pt x="10109" y="1202"/>
                  </a:lnTo>
                  <a:lnTo>
                    <a:pt x="10247" y="926"/>
                  </a:lnTo>
                  <a:lnTo>
                    <a:pt x="10247" y="926"/>
                  </a:lnTo>
                  <a:lnTo>
                    <a:pt x="10425" y="473"/>
                  </a:lnTo>
                  <a:lnTo>
                    <a:pt x="105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8"/>
            <p:cNvSpPr/>
            <p:nvPr/>
          </p:nvSpPr>
          <p:spPr>
            <a:xfrm>
              <a:off x="-2145385" y="5351738"/>
              <a:ext cx="523050" cy="184436"/>
            </a:xfrm>
            <a:custGeom>
              <a:avLst/>
              <a:gdLst/>
              <a:ahLst/>
              <a:cxnLst/>
              <a:rect l="l" t="t" r="r" b="b"/>
              <a:pathLst>
                <a:path w="13361" h="4711" extrusionOk="0">
                  <a:moveTo>
                    <a:pt x="198" y="1"/>
                  </a:moveTo>
                  <a:lnTo>
                    <a:pt x="99" y="710"/>
                  </a:lnTo>
                  <a:lnTo>
                    <a:pt x="40" y="1419"/>
                  </a:lnTo>
                  <a:lnTo>
                    <a:pt x="1" y="2129"/>
                  </a:lnTo>
                  <a:lnTo>
                    <a:pt x="20" y="2838"/>
                  </a:lnTo>
                  <a:lnTo>
                    <a:pt x="79" y="4710"/>
                  </a:lnTo>
                  <a:lnTo>
                    <a:pt x="13361" y="4710"/>
                  </a:lnTo>
                  <a:lnTo>
                    <a:pt x="13361" y="4651"/>
                  </a:lnTo>
                  <a:lnTo>
                    <a:pt x="13361" y="4454"/>
                  </a:lnTo>
                  <a:lnTo>
                    <a:pt x="13341" y="4257"/>
                  </a:lnTo>
                  <a:lnTo>
                    <a:pt x="13302" y="4080"/>
                  </a:lnTo>
                  <a:lnTo>
                    <a:pt x="13262" y="3883"/>
                  </a:lnTo>
                  <a:lnTo>
                    <a:pt x="13203" y="3705"/>
                  </a:lnTo>
                  <a:lnTo>
                    <a:pt x="13124" y="3528"/>
                  </a:lnTo>
                  <a:lnTo>
                    <a:pt x="13046" y="3351"/>
                  </a:lnTo>
                  <a:lnTo>
                    <a:pt x="12947" y="3173"/>
                  </a:lnTo>
                  <a:lnTo>
                    <a:pt x="12849" y="3016"/>
                  </a:lnTo>
                  <a:lnTo>
                    <a:pt x="12730" y="2858"/>
                  </a:lnTo>
                  <a:lnTo>
                    <a:pt x="12592" y="2720"/>
                  </a:lnTo>
                  <a:lnTo>
                    <a:pt x="12454" y="2582"/>
                  </a:lnTo>
                  <a:lnTo>
                    <a:pt x="12317" y="2444"/>
                  </a:lnTo>
                  <a:lnTo>
                    <a:pt x="12159" y="2326"/>
                  </a:lnTo>
                  <a:lnTo>
                    <a:pt x="11982" y="2227"/>
                  </a:lnTo>
                  <a:lnTo>
                    <a:pt x="11804" y="2129"/>
                  </a:lnTo>
                  <a:lnTo>
                    <a:pt x="9617" y="1183"/>
                  </a:lnTo>
                  <a:lnTo>
                    <a:pt x="9439" y="1360"/>
                  </a:lnTo>
                  <a:lnTo>
                    <a:pt x="9262" y="1518"/>
                  </a:lnTo>
                  <a:lnTo>
                    <a:pt x="9045" y="1656"/>
                  </a:lnTo>
                  <a:lnTo>
                    <a:pt x="8829" y="1813"/>
                  </a:lnTo>
                  <a:lnTo>
                    <a:pt x="8592" y="1932"/>
                  </a:lnTo>
                  <a:lnTo>
                    <a:pt x="8356" y="2050"/>
                  </a:lnTo>
                  <a:lnTo>
                    <a:pt x="8100" y="2168"/>
                  </a:lnTo>
                  <a:lnTo>
                    <a:pt x="7843" y="2247"/>
                  </a:lnTo>
                  <a:lnTo>
                    <a:pt x="7587" y="2326"/>
                  </a:lnTo>
                  <a:lnTo>
                    <a:pt x="7331" y="2385"/>
                  </a:lnTo>
                  <a:lnTo>
                    <a:pt x="7055" y="2424"/>
                  </a:lnTo>
                  <a:lnTo>
                    <a:pt x="6799" y="2444"/>
                  </a:lnTo>
                  <a:lnTo>
                    <a:pt x="6543" y="2444"/>
                  </a:lnTo>
                  <a:lnTo>
                    <a:pt x="6306" y="2405"/>
                  </a:lnTo>
                  <a:lnTo>
                    <a:pt x="6070" y="2365"/>
                  </a:lnTo>
                  <a:lnTo>
                    <a:pt x="5853" y="228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8"/>
            <p:cNvSpPr/>
            <p:nvPr/>
          </p:nvSpPr>
          <p:spPr>
            <a:xfrm>
              <a:off x="-2139200" y="5283071"/>
              <a:ext cx="370296" cy="164391"/>
            </a:xfrm>
            <a:custGeom>
              <a:avLst/>
              <a:gdLst/>
              <a:ahLst/>
              <a:cxnLst/>
              <a:rect l="l" t="t" r="r" b="b"/>
              <a:pathLst>
                <a:path w="9459" h="4199" extrusionOk="0">
                  <a:moveTo>
                    <a:pt x="0" y="1"/>
                  </a:moveTo>
                  <a:lnTo>
                    <a:pt x="40" y="1755"/>
                  </a:lnTo>
                  <a:lnTo>
                    <a:pt x="5695" y="4040"/>
                  </a:lnTo>
                  <a:lnTo>
                    <a:pt x="5912" y="4119"/>
                  </a:lnTo>
                  <a:lnTo>
                    <a:pt x="6148" y="4159"/>
                  </a:lnTo>
                  <a:lnTo>
                    <a:pt x="6385" y="4198"/>
                  </a:lnTo>
                  <a:lnTo>
                    <a:pt x="6641" y="4198"/>
                  </a:lnTo>
                  <a:lnTo>
                    <a:pt x="6897" y="4178"/>
                  </a:lnTo>
                  <a:lnTo>
                    <a:pt x="7173" y="4139"/>
                  </a:lnTo>
                  <a:lnTo>
                    <a:pt x="7429" y="4080"/>
                  </a:lnTo>
                  <a:lnTo>
                    <a:pt x="7685" y="4001"/>
                  </a:lnTo>
                  <a:lnTo>
                    <a:pt x="7942" y="3922"/>
                  </a:lnTo>
                  <a:lnTo>
                    <a:pt x="8198" y="3804"/>
                  </a:lnTo>
                  <a:lnTo>
                    <a:pt x="8434" y="3686"/>
                  </a:lnTo>
                  <a:lnTo>
                    <a:pt x="8671" y="3567"/>
                  </a:lnTo>
                  <a:lnTo>
                    <a:pt x="8887" y="3410"/>
                  </a:lnTo>
                  <a:lnTo>
                    <a:pt x="9104" y="3272"/>
                  </a:lnTo>
                  <a:lnTo>
                    <a:pt x="9281" y="3114"/>
                  </a:lnTo>
                  <a:lnTo>
                    <a:pt x="9459" y="2937"/>
                  </a:lnTo>
                  <a:lnTo>
                    <a:pt x="6089" y="1124"/>
                  </a:lnTo>
                  <a:lnTo>
                    <a:pt x="6069" y="355"/>
                  </a:lnTo>
                  <a:lnTo>
                    <a:pt x="6010" y="454"/>
                  </a:lnTo>
                  <a:lnTo>
                    <a:pt x="5912" y="533"/>
                  </a:lnTo>
                  <a:lnTo>
                    <a:pt x="5813" y="572"/>
                  </a:lnTo>
                  <a:lnTo>
                    <a:pt x="5695" y="572"/>
                  </a:lnTo>
                  <a:lnTo>
                    <a:pt x="20" y="20"/>
                  </a:lnTo>
                  <a:lnTo>
                    <a:pt x="0"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8"/>
            <p:cNvSpPr/>
            <p:nvPr/>
          </p:nvSpPr>
          <p:spPr>
            <a:xfrm>
              <a:off x="-3205330" y="5351738"/>
              <a:ext cx="523050" cy="184436"/>
            </a:xfrm>
            <a:custGeom>
              <a:avLst/>
              <a:gdLst/>
              <a:ahLst/>
              <a:cxnLst/>
              <a:rect l="l" t="t" r="r" b="b"/>
              <a:pathLst>
                <a:path w="13361" h="4711" extrusionOk="0">
                  <a:moveTo>
                    <a:pt x="13163" y="1"/>
                  </a:moveTo>
                  <a:lnTo>
                    <a:pt x="7528" y="2286"/>
                  </a:lnTo>
                  <a:lnTo>
                    <a:pt x="7291" y="2365"/>
                  </a:lnTo>
                  <a:lnTo>
                    <a:pt x="7055" y="2405"/>
                  </a:lnTo>
                  <a:lnTo>
                    <a:pt x="6818" y="2444"/>
                  </a:lnTo>
                  <a:lnTo>
                    <a:pt x="6562" y="2444"/>
                  </a:lnTo>
                  <a:lnTo>
                    <a:pt x="6306" y="2424"/>
                  </a:lnTo>
                  <a:lnTo>
                    <a:pt x="6050" y="2385"/>
                  </a:lnTo>
                  <a:lnTo>
                    <a:pt x="5774" y="2326"/>
                  </a:lnTo>
                  <a:lnTo>
                    <a:pt x="5518" y="2247"/>
                  </a:lnTo>
                  <a:lnTo>
                    <a:pt x="5261" y="2168"/>
                  </a:lnTo>
                  <a:lnTo>
                    <a:pt x="5025" y="2050"/>
                  </a:lnTo>
                  <a:lnTo>
                    <a:pt x="4769" y="1932"/>
                  </a:lnTo>
                  <a:lnTo>
                    <a:pt x="4532" y="1813"/>
                  </a:lnTo>
                  <a:lnTo>
                    <a:pt x="4316" y="1656"/>
                  </a:lnTo>
                  <a:lnTo>
                    <a:pt x="4118" y="1518"/>
                  </a:lnTo>
                  <a:lnTo>
                    <a:pt x="3921" y="1360"/>
                  </a:lnTo>
                  <a:lnTo>
                    <a:pt x="3744" y="1183"/>
                  </a:lnTo>
                  <a:lnTo>
                    <a:pt x="1557" y="2129"/>
                  </a:lnTo>
                  <a:lnTo>
                    <a:pt x="1379" y="2227"/>
                  </a:lnTo>
                  <a:lnTo>
                    <a:pt x="1222" y="2326"/>
                  </a:lnTo>
                  <a:lnTo>
                    <a:pt x="1064" y="2444"/>
                  </a:lnTo>
                  <a:lnTo>
                    <a:pt x="906" y="2582"/>
                  </a:lnTo>
                  <a:lnTo>
                    <a:pt x="769" y="2720"/>
                  </a:lnTo>
                  <a:lnTo>
                    <a:pt x="650" y="2858"/>
                  </a:lnTo>
                  <a:lnTo>
                    <a:pt x="532" y="3016"/>
                  </a:lnTo>
                  <a:lnTo>
                    <a:pt x="414" y="3173"/>
                  </a:lnTo>
                  <a:lnTo>
                    <a:pt x="315" y="3351"/>
                  </a:lnTo>
                  <a:lnTo>
                    <a:pt x="236" y="3528"/>
                  </a:lnTo>
                  <a:lnTo>
                    <a:pt x="177" y="3705"/>
                  </a:lnTo>
                  <a:lnTo>
                    <a:pt x="118" y="3883"/>
                  </a:lnTo>
                  <a:lnTo>
                    <a:pt x="59" y="4080"/>
                  </a:lnTo>
                  <a:lnTo>
                    <a:pt x="20" y="4257"/>
                  </a:lnTo>
                  <a:lnTo>
                    <a:pt x="0" y="4454"/>
                  </a:lnTo>
                  <a:lnTo>
                    <a:pt x="0" y="4651"/>
                  </a:lnTo>
                  <a:lnTo>
                    <a:pt x="0" y="4710"/>
                  </a:lnTo>
                  <a:lnTo>
                    <a:pt x="13282" y="4710"/>
                  </a:lnTo>
                  <a:lnTo>
                    <a:pt x="13341" y="2838"/>
                  </a:lnTo>
                  <a:lnTo>
                    <a:pt x="13360" y="2129"/>
                  </a:lnTo>
                  <a:lnTo>
                    <a:pt x="13321" y="1419"/>
                  </a:lnTo>
                  <a:lnTo>
                    <a:pt x="13262" y="710"/>
                  </a:lnTo>
                  <a:lnTo>
                    <a:pt x="1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8"/>
            <p:cNvSpPr/>
            <p:nvPr/>
          </p:nvSpPr>
          <p:spPr>
            <a:xfrm>
              <a:off x="-3058758" y="5270739"/>
              <a:ext cx="384194" cy="176723"/>
            </a:xfrm>
            <a:custGeom>
              <a:avLst/>
              <a:gdLst/>
              <a:ahLst/>
              <a:cxnLst/>
              <a:rect l="l" t="t" r="r" b="b"/>
              <a:pathLst>
                <a:path w="9814" h="4514" extrusionOk="0">
                  <a:moveTo>
                    <a:pt x="9813" y="0"/>
                  </a:moveTo>
                  <a:lnTo>
                    <a:pt x="9774" y="99"/>
                  </a:lnTo>
                  <a:lnTo>
                    <a:pt x="9715" y="178"/>
                  </a:lnTo>
                  <a:lnTo>
                    <a:pt x="9636" y="237"/>
                  </a:lnTo>
                  <a:lnTo>
                    <a:pt x="9538" y="276"/>
                  </a:lnTo>
                  <a:lnTo>
                    <a:pt x="3843" y="1400"/>
                  </a:lnTo>
                  <a:lnTo>
                    <a:pt x="3764" y="1419"/>
                  </a:lnTo>
                  <a:lnTo>
                    <a:pt x="3685" y="1400"/>
                  </a:lnTo>
                  <a:lnTo>
                    <a:pt x="3626" y="1380"/>
                  </a:lnTo>
                  <a:lnTo>
                    <a:pt x="3567" y="1340"/>
                  </a:lnTo>
                  <a:lnTo>
                    <a:pt x="3508" y="1301"/>
                  </a:lnTo>
                  <a:lnTo>
                    <a:pt x="3468" y="1242"/>
                  </a:lnTo>
                  <a:lnTo>
                    <a:pt x="3429" y="1183"/>
                  </a:lnTo>
                  <a:lnTo>
                    <a:pt x="3409" y="1124"/>
                  </a:lnTo>
                  <a:lnTo>
                    <a:pt x="3350" y="1498"/>
                  </a:lnTo>
                  <a:lnTo>
                    <a:pt x="0" y="3252"/>
                  </a:lnTo>
                  <a:lnTo>
                    <a:pt x="177" y="3429"/>
                  </a:lnTo>
                  <a:lnTo>
                    <a:pt x="374" y="3587"/>
                  </a:lnTo>
                  <a:lnTo>
                    <a:pt x="572" y="3725"/>
                  </a:lnTo>
                  <a:lnTo>
                    <a:pt x="788" y="3882"/>
                  </a:lnTo>
                  <a:lnTo>
                    <a:pt x="1025" y="4001"/>
                  </a:lnTo>
                  <a:lnTo>
                    <a:pt x="1281" y="4119"/>
                  </a:lnTo>
                  <a:lnTo>
                    <a:pt x="1517" y="4237"/>
                  </a:lnTo>
                  <a:lnTo>
                    <a:pt x="1774" y="4316"/>
                  </a:lnTo>
                  <a:lnTo>
                    <a:pt x="2030" y="4395"/>
                  </a:lnTo>
                  <a:lnTo>
                    <a:pt x="2306" y="4454"/>
                  </a:lnTo>
                  <a:lnTo>
                    <a:pt x="2562" y="4493"/>
                  </a:lnTo>
                  <a:lnTo>
                    <a:pt x="2818" y="4513"/>
                  </a:lnTo>
                  <a:lnTo>
                    <a:pt x="3074" y="4513"/>
                  </a:lnTo>
                  <a:lnTo>
                    <a:pt x="3311" y="4474"/>
                  </a:lnTo>
                  <a:lnTo>
                    <a:pt x="3547" y="4434"/>
                  </a:lnTo>
                  <a:lnTo>
                    <a:pt x="3784" y="4355"/>
                  </a:lnTo>
                  <a:lnTo>
                    <a:pt x="9419" y="2070"/>
                  </a:lnTo>
                  <a:lnTo>
                    <a:pt x="9813" y="0"/>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8"/>
            <p:cNvSpPr/>
            <p:nvPr/>
          </p:nvSpPr>
          <p:spPr>
            <a:xfrm>
              <a:off x="-2926084" y="2755784"/>
              <a:ext cx="1202689" cy="2570628"/>
            </a:xfrm>
            <a:custGeom>
              <a:avLst/>
              <a:gdLst/>
              <a:ahLst/>
              <a:cxnLst/>
              <a:rect l="l" t="t" r="r" b="b"/>
              <a:pathLst>
                <a:path w="30722" h="65661" extrusionOk="0">
                  <a:moveTo>
                    <a:pt x="8434" y="1"/>
                  </a:moveTo>
                  <a:lnTo>
                    <a:pt x="8375" y="21"/>
                  </a:lnTo>
                  <a:lnTo>
                    <a:pt x="8296" y="40"/>
                  </a:lnTo>
                  <a:lnTo>
                    <a:pt x="8237" y="60"/>
                  </a:lnTo>
                  <a:lnTo>
                    <a:pt x="8178" y="100"/>
                  </a:lnTo>
                  <a:lnTo>
                    <a:pt x="7824" y="454"/>
                  </a:lnTo>
                  <a:lnTo>
                    <a:pt x="7489" y="829"/>
                  </a:lnTo>
                  <a:lnTo>
                    <a:pt x="7193" y="1223"/>
                  </a:lnTo>
                  <a:lnTo>
                    <a:pt x="6897" y="1617"/>
                  </a:lnTo>
                  <a:lnTo>
                    <a:pt x="6622" y="2031"/>
                  </a:lnTo>
                  <a:lnTo>
                    <a:pt x="6385" y="2464"/>
                  </a:lnTo>
                  <a:lnTo>
                    <a:pt x="6149" y="2898"/>
                  </a:lnTo>
                  <a:lnTo>
                    <a:pt x="5952" y="3331"/>
                  </a:lnTo>
                  <a:lnTo>
                    <a:pt x="5774" y="3804"/>
                  </a:lnTo>
                  <a:lnTo>
                    <a:pt x="5617" y="4257"/>
                  </a:lnTo>
                  <a:lnTo>
                    <a:pt x="5479" y="4730"/>
                  </a:lnTo>
                  <a:lnTo>
                    <a:pt x="5360" y="5203"/>
                  </a:lnTo>
                  <a:lnTo>
                    <a:pt x="5282" y="5696"/>
                  </a:lnTo>
                  <a:lnTo>
                    <a:pt x="5203" y="6189"/>
                  </a:lnTo>
                  <a:lnTo>
                    <a:pt x="5183" y="6681"/>
                  </a:lnTo>
                  <a:lnTo>
                    <a:pt x="5163" y="7194"/>
                  </a:lnTo>
                  <a:lnTo>
                    <a:pt x="5163" y="7213"/>
                  </a:lnTo>
                  <a:lnTo>
                    <a:pt x="0" y="65246"/>
                  </a:lnTo>
                  <a:lnTo>
                    <a:pt x="20" y="65365"/>
                  </a:lnTo>
                  <a:lnTo>
                    <a:pt x="40" y="65424"/>
                  </a:lnTo>
                  <a:lnTo>
                    <a:pt x="79" y="65483"/>
                  </a:lnTo>
                  <a:lnTo>
                    <a:pt x="119" y="65542"/>
                  </a:lnTo>
                  <a:lnTo>
                    <a:pt x="178" y="65581"/>
                  </a:lnTo>
                  <a:lnTo>
                    <a:pt x="237" y="65621"/>
                  </a:lnTo>
                  <a:lnTo>
                    <a:pt x="296" y="65641"/>
                  </a:lnTo>
                  <a:lnTo>
                    <a:pt x="375" y="65660"/>
                  </a:lnTo>
                  <a:lnTo>
                    <a:pt x="454" y="65641"/>
                  </a:lnTo>
                  <a:lnTo>
                    <a:pt x="6149" y="64517"/>
                  </a:lnTo>
                  <a:lnTo>
                    <a:pt x="6247" y="64478"/>
                  </a:lnTo>
                  <a:lnTo>
                    <a:pt x="6326" y="64419"/>
                  </a:lnTo>
                  <a:lnTo>
                    <a:pt x="6385" y="64340"/>
                  </a:lnTo>
                  <a:lnTo>
                    <a:pt x="6424" y="64241"/>
                  </a:lnTo>
                  <a:lnTo>
                    <a:pt x="6424" y="64222"/>
                  </a:lnTo>
                  <a:lnTo>
                    <a:pt x="17184" y="16948"/>
                  </a:lnTo>
                  <a:lnTo>
                    <a:pt x="17203" y="16928"/>
                  </a:lnTo>
                  <a:lnTo>
                    <a:pt x="17223" y="16968"/>
                  </a:lnTo>
                  <a:lnTo>
                    <a:pt x="17243" y="17243"/>
                  </a:lnTo>
                  <a:lnTo>
                    <a:pt x="17361" y="18564"/>
                  </a:lnTo>
                  <a:lnTo>
                    <a:pt x="17499" y="20771"/>
                  </a:lnTo>
                  <a:lnTo>
                    <a:pt x="17676" y="23707"/>
                  </a:lnTo>
                  <a:lnTo>
                    <a:pt x="18110" y="31254"/>
                  </a:lnTo>
                  <a:lnTo>
                    <a:pt x="18563" y="40023"/>
                  </a:lnTo>
                  <a:lnTo>
                    <a:pt x="19410" y="56615"/>
                  </a:lnTo>
                  <a:lnTo>
                    <a:pt x="19785" y="64222"/>
                  </a:lnTo>
                  <a:lnTo>
                    <a:pt x="19824" y="64340"/>
                  </a:lnTo>
                  <a:lnTo>
                    <a:pt x="19883" y="64439"/>
                  </a:lnTo>
                  <a:lnTo>
                    <a:pt x="19982" y="64517"/>
                  </a:lnTo>
                  <a:lnTo>
                    <a:pt x="20100" y="64557"/>
                  </a:lnTo>
                  <a:lnTo>
                    <a:pt x="20120" y="64576"/>
                  </a:lnTo>
                  <a:lnTo>
                    <a:pt x="25795" y="65128"/>
                  </a:lnTo>
                  <a:lnTo>
                    <a:pt x="25913" y="65128"/>
                  </a:lnTo>
                  <a:lnTo>
                    <a:pt x="26012" y="65089"/>
                  </a:lnTo>
                  <a:lnTo>
                    <a:pt x="26110" y="65010"/>
                  </a:lnTo>
                  <a:lnTo>
                    <a:pt x="26169" y="64911"/>
                  </a:lnTo>
                  <a:lnTo>
                    <a:pt x="26189" y="64852"/>
                  </a:lnTo>
                  <a:lnTo>
                    <a:pt x="26209" y="64793"/>
                  </a:lnTo>
                  <a:lnTo>
                    <a:pt x="30662" y="9854"/>
                  </a:lnTo>
                  <a:lnTo>
                    <a:pt x="30702" y="9046"/>
                  </a:lnTo>
                  <a:lnTo>
                    <a:pt x="30721" y="8258"/>
                  </a:lnTo>
                  <a:lnTo>
                    <a:pt x="30682" y="7450"/>
                  </a:lnTo>
                  <a:lnTo>
                    <a:pt x="30603" y="6662"/>
                  </a:lnTo>
                  <a:lnTo>
                    <a:pt x="30505" y="5873"/>
                  </a:lnTo>
                  <a:lnTo>
                    <a:pt x="30347" y="5085"/>
                  </a:lnTo>
                  <a:lnTo>
                    <a:pt x="30130" y="4317"/>
                  </a:lnTo>
                  <a:lnTo>
                    <a:pt x="29894" y="3548"/>
                  </a:lnTo>
                  <a:lnTo>
                    <a:pt x="29677" y="2977"/>
                  </a:lnTo>
                  <a:lnTo>
                    <a:pt x="29421" y="2405"/>
                  </a:lnTo>
                  <a:lnTo>
                    <a:pt x="29165" y="1873"/>
                  </a:lnTo>
                  <a:lnTo>
                    <a:pt x="28889" y="1400"/>
                  </a:lnTo>
                  <a:lnTo>
                    <a:pt x="28593" y="947"/>
                  </a:lnTo>
                  <a:lnTo>
                    <a:pt x="28298" y="572"/>
                  </a:lnTo>
                  <a:lnTo>
                    <a:pt x="28140" y="415"/>
                  </a:lnTo>
                  <a:lnTo>
                    <a:pt x="27982" y="257"/>
                  </a:lnTo>
                  <a:lnTo>
                    <a:pt x="27805" y="119"/>
                  </a:lnTo>
                  <a:lnTo>
                    <a:pt x="27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8"/>
            <p:cNvSpPr/>
            <p:nvPr/>
          </p:nvSpPr>
          <p:spPr>
            <a:xfrm>
              <a:off x="-2427724" y="1779140"/>
              <a:ext cx="473685" cy="160515"/>
            </a:xfrm>
            <a:custGeom>
              <a:avLst/>
              <a:gdLst/>
              <a:ahLst/>
              <a:cxnLst/>
              <a:rect l="l" t="t" r="r" b="b"/>
              <a:pathLst>
                <a:path w="12100" h="4100" extrusionOk="0">
                  <a:moveTo>
                    <a:pt x="0" y="1"/>
                  </a:moveTo>
                  <a:lnTo>
                    <a:pt x="532" y="336"/>
                  </a:lnTo>
                  <a:lnTo>
                    <a:pt x="6247" y="4099"/>
                  </a:lnTo>
                  <a:lnTo>
                    <a:pt x="11370" y="1163"/>
                  </a:lnTo>
                  <a:lnTo>
                    <a:pt x="12060" y="769"/>
                  </a:lnTo>
                  <a:lnTo>
                    <a:pt x="12099" y="552"/>
                  </a:lnTo>
                  <a:lnTo>
                    <a:pt x="11390" y="513"/>
                  </a:lnTo>
                  <a:lnTo>
                    <a:pt x="513" y="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8"/>
            <p:cNvSpPr/>
            <p:nvPr/>
          </p:nvSpPr>
          <p:spPr>
            <a:xfrm>
              <a:off x="-2407680" y="1784543"/>
              <a:ext cx="398091" cy="978280"/>
            </a:xfrm>
            <a:custGeom>
              <a:avLst/>
              <a:gdLst/>
              <a:ahLst/>
              <a:cxnLst/>
              <a:rect l="l" t="t" r="r" b="b"/>
              <a:pathLst>
                <a:path w="10169" h="24988" extrusionOk="0">
                  <a:moveTo>
                    <a:pt x="1" y="1"/>
                  </a:moveTo>
                  <a:lnTo>
                    <a:pt x="296" y="6425"/>
                  </a:lnTo>
                  <a:lnTo>
                    <a:pt x="355" y="7449"/>
                  </a:lnTo>
                  <a:lnTo>
                    <a:pt x="1163" y="24987"/>
                  </a:lnTo>
                  <a:lnTo>
                    <a:pt x="9065" y="24869"/>
                  </a:lnTo>
                  <a:lnTo>
                    <a:pt x="9873" y="7449"/>
                  </a:lnTo>
                  <a:lnTo>
                    <a:pt x="9932" y="6425"/>
                  </a:lnTo>
                  <a:lnTo>
                    <a:pt x="10169" y="1419"/>
                  </a:lnTo>
                  <a:lnTo>
                    <a:pt x="10169" y="1419"/>
                  </a:lnTo>
                  <a:lnTo>
                    <a:pt x="5735" y="396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8"/>
            <p:cNvSpPr/>
            <p:nvPr/>
          </p:nvSpPr>
          <p:spPr>
            <a:xfrm>
              <a:off x="-2059768" y="1503729"/>
              <a:ext cx="632624" cy="2134732"/>
            </a:xfrm>
            <a:custGeom>
              <a:avLst/>
              <a:gdLst/>
              <a:ahLst/>
              <a:cxnLst/>
              <a:rect l="l" t="t" r="r" b="b"/>
              <a:pathLst>
                <a:path w="16160" h="54527" extrusionOk="0">
                  <a:moveTo>
                    <a:pt x="2070" y="1"/>
                  </a:move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259"/>
                  </a:lnTo>
                  <a:lnTo>
                    <a:pt x="1" y="36436"/>
                  </a:lnTo>
                  <a:lnTo>
                    <a:pt x="40" y="36614"/>
                  </a:lnTo>
                  <a:lnTo>
                    <a:pt x="60" y="36791"/>
                  </a:lnTo>
                  <a:lnTo>
                    <a:pt x="947" y="40358"/>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lnTo>
                    <a:pt x="9341" y="31313"/>
                  </a:lnTo>
                  <a:lnTo>
                    <a:pt x="8730" y="23273"/>
                  </a:lnTo>
                  <a:lnTo>
                    <a:pt x="8652" y="22406"/>
                  </a:lnTo>
                  <a:lnTo>
                    <a:pt x="8592" y="21618"/>
                  </a:lnTo>
                  <a:lnTo>
                    <a:pt x="10425" y="13282"/>
                  </a:lnTo>
                  <a:lnTo>
                    <a:pt x="10346" y="5361"/>
                  </a:lnTo>
                  <a:lnTo>
                    <a:pt x="10425" y="4710"/>
                  </a:lnTo>
                  <a:lnTo>
                    <a:pt x="9164" y="2543"/>
                  </a:lnTo>
                  <a:lnTo>
                    <a:pt x="2287" y="40"/>
                  </a:lnTo>
                  <a:lnTo>
                    <a:pt x="2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8"/>
            <p:cNvSpPr/>
            <p:nvPr/>
          </p:nvSpPr>
          <p:spPr>
            <a:xfrm>
              <a:off x="-2059768" y="1503729"/>
              <a:ext cx="632624" cy="2134732"/>
            </a:xfrm>
            <a:custGeom>
              <a:avLst/>
              <a:gdLst/>
              <a:ahLst/>
              <a:cxnLst/>
              <a:rect l="l" t="t" r="r" b="b"/>
              <a:pathLst>
                <a:path w="16160" h="54527" fill="none" extrusionOk="0">
                  <a:moveTo>
                    <a:pt x="15982" y="49955"/>
                  </a:moveTo>
                  <a:lnTo>
                    <a:pt x="9341" y="31313"/>
                  </a:lnTo>
                  <a:lnTo>
                    <a:pt x="8730" y="23273"/>
                  </a:lnTo>
                  <a:lnTo>
                    <a:pt x="8652" y="22406"/>
                  </a:lnTo>
                  <a:lnTo>
                    <a:pt x="8592" y="21618"/>
                  </a:lnTo>
                  <a:lnTo>
                    <a:pt x="10425" y="13282"/>
                  </a:lnTo>
                  <a:lnTo>
                    <a:pt x="10346" y="5361"/>
                  </a:lnTo>
                  <a:lnTo>
                    <a:pt x="10425" y="4710"/>
                  </a:lnTo>
                  <a:lnTo>
                    <a:pt x="9164" y="2543"/>
                  </a:lnTo>
                  <a:lnTo>
                    <a:pt x="2287" y="40"/>
                  </a:lnTo>
                  <a:lnTo>
                    <a:pt x="2287" y="40"/>
                  </a:lnTo>
                  <a:lnTo>
                    <a:pt x="2188" y="1"/>
                  </a:lnTo>
                  <a:lnTo>
                    <a:pt x="2070" y="1"/>
                  </a:ln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062"/>
                  </a:lnTo>
                  <a:lnTo>
                    <a:pt x="1" y="36259"/>
                  </a:lnTo>
                  <a:lnTo>
                    <a:pt x="1" y="36436"/>
                  </a:lnTo>
                  <a:lnTo>
                    <a:pt x="40" y="36614"/>
                  </a:lnTo>
                  <a:lnTo>
                    <a:pt x="60" y="36791"/>
                  </a:lnTo>
                  <a:lnTo>
                    <a:pt x="947" y="40358"/>
                  </a:lnTo>
                  <a:lnTo>
                    <a:pt x="3252" y="50900"/>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8"/>
            <p:cNvSpPr/>
            <p:nvPr/>
          </p:nvSpPr>
          <p:spPr>
            <a:xfrm>
              <a:off x="-2012711" y="1547693"/>
              <a:ext cx="176712" cy="689001"/>
            </a:xfrm>
            <a:custGeom>
              <a:avLst/>
              <a:gdLst/>
              <a:ahLst/>
              <a:cxnLst/>
              <a:rect l="l" t="t" r="r" b="b"/>
              <a:pathLst>
                <a:path w="4514" h="17599" extrusionOk="0">
                  <a:moveTo>
                    <a:pt x="2070" y="1"/>
                  </a:moveTo>
                  <a:lnTo>
                    <a:pt x="1991" y="21"/>
                  </a:lnTo>
                  <a:lnTo>
                    <a:pt x="1952" y="60"/>
                  </a:lnTo>
                  <a:lnTo>
                    <a:pt x="1932" y="80"/>
                  </a:lnTo>
                  <a:lnTo>
                    <a:pt x="1912" y="159"/>
                  </a:lnTo>
                  <a:lnTo>
                    <a:pt x="1912" y="218"/>
                  </a:lnTo>
                  <a:lnTo>
                    <a:pt x="1932" y="277"/>
                  </a:lnTo>
                  <a:lnTo>
                    <a:pt x="1991" y="316"/>
                  </a:lnTo>
                  <a:lnTo>
                    <a:pt x="4159" y="1558"/>
                  </a:lnTo>
                  <a:lnTo>
                    <a:pt x="4159" y="1597"/>
                  </a:lnTo>
                  <a:lnTo>
                    <a:pt x="2149" y="3410"/>
                  </a:lnTo>
                  <a:lnTo>
                    <a:pt x="3962" y="4021"/>
                  </a:lnTo>
                  <a:lnTo>
                    <a:pt x="4001" y="4041"/>
                  </a:lnTo>
                  <a:lnTo>
                    <a:pt x="4021" y="4060"/>
                  </a:lnTo>
                  <a:lnTo>
                    <a:pt x="4021" y="4080"/>
                  </a:lnTo>
                  <a:lnTo>
                    <a:pt x="4021" y="4119"/>
                  </a:lnTo>
                  <a:lnTo>
                    <a:pt x="21" y="17401"/>
                  </a:lnTo>
                  <a:lnTo>
                    <a:pt x="1" y="17460"/>
                  </a:lnTo>
                  <a:lnTo>
                    <a:pt x="21" y="17519"/>
                  </a:lnTo>
                  <a:lnTo>
                    <a:pt x="60" y="17578"/>
                  </a:lnTo>
                  <a:lnTo>
                    <a:pt x="119" y="17598"/>
                  </a:lnTo>
                  <a:lnTo>
                    <a:pt x="218" y="17598"/>
                  </a:lnTo>
                  <a:lnTo>
                    <a:pt x="277" y="17578"/>
                  </a:lnTo>
                  <a:lnTo>
                    <a:pt x="316" y="17539"/>
                  </a:lnTo>
                  <a:lnTo>
                    <a:pt x="336" y="17480"/>
                  </a:lnTo>
                  <a:lnTo>
                    <a:pt x="4336" y="4238"/>
                  </a:lnTo>
                  <a:lnTo>
                    <a:pt x="4356" y="4159"/>
                  </a:lnTo>
                  <a:lnTo>
                    <a:pt x="4356" y="4080"/>
                  </a:lnTo>
                  <a:lnTo>
                    <a:pt x="4336" y="3981"/>
                  </a:lnTo>
                  <a:lnTo>
                    <a:pt x="4316" y="3903"/>
                  </a:lnTo>
                  <a:lnTo>
                    <a:pt x="4277" y="3844"/>
                  </a:lnTo>
                  <a:lnTo>
                    <a:pt x="4218" y="3784"/>
                  </a:lnTo>
                  <a:lnTo>
                    <a:pt x="4159" y="3725"/>
                  </a:lnTo>
                  <a:lnTo>
                    <a:pt x="4080" y="3706"/>
                  </a:lnTo>
                  <a:lnTo>
                    <a:pt x="2799" y="3272"/>
                  </a:lnTo>
                  <a:lnTo>
                    <a:pt x="4395" y="1853"/>
                  </a:lnTo>
                  <a:lnTo>
                    <a:pt x="4454" y="1794"/>
                  </a:lnTo>
                  <a:lnTo>
                    <a:pt x="4494" y="1715"/>
                  </a:lnTo>
                  <a:lnTo>
                    <a:pt x="4513" y="1636"/>
                  </a:lnTo>
                  <a:lnTo>
                    <a:pt x="4513" y="1538"/>
                  </a:lnTo>
                  <a:lnTo>
                    <a:pt x="4494" y="1459"/>
                  </a:lnTo>
                  <a:lnTo>
                    <a:pt x="4454" y="1380"/>
                  </a:lnTo>
                  <a:lnTo>
                    <a:pt x="4395" y="1321"/>
                  </a:lnTo>
                  <a:lnTo>
                    <a:pt x="4336" y="1262"/>
                  </a:lnTo>
                  <a:lnTo>
                    <a:pt x="2149" y="21"/>
                  </a:lnTo>
                  <a:lnTo>
                    <a:pt x="207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8"/>
            <p:cNvSpPr/>
            <p:nvPr/>
          </p:nvSpPr>
          <p:spPr>
            <a:xfrm>
              <a:off x="-3385100" y="1024666"/>
              <a:ext cx="1029892" cy="2613811"/>
            </a:xfrm>
            <a:custGeom>
              <a:avLst/>
              <a:gdLst/>
              <a:ahLst/>
              <a:cxnLst/>
              <a:rect l="l" t="t" r="r" b="b"/>
              <a:pathLst>
                <a:path w="26308" h="66764" extrusionOk="0">
                  <a:moveTo>
                    <a:pt x="6779" y="0"/>
                  </a:move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88" y="48851"/>
                  </a:lnTo>
                  <a:lnTo>
                    <a:pt x="26308" y="48673"/>
                  </a:lnTo>
                  <a:lnTo>
                    <a:pt x="26308" y="48496"/>
                  </a:lnTo>
                  <a:lnTo>
                    <a:pt x="26308" y="48299"/>
                  </a:lnTo>
                  <a:lnTo>
                    <a:pt x="26130" y="44397"/>
                  </a:lnTo>
                  <a:lnTo>
                    <a:pt x="25322" y="26859"/>
                  </a:lnTo>
                  <a:lnTo>
                    <a:pt x="25263" y="25835"/>
                  </a:lnTo>
                  <a:lnTo>
                    <a:pt x="24968" y="19411"/>
                  </a:lnTo>
                  <a:lnTo>
                    <a:pt x="24672" y="1296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8"/>
            <p:cNvSpPr/>
            <p:nvPr/>
          </p:nvSpPr>
          <p:spPr>
            <a:xfrm>
              <a:off x="-3385100" y="1024666"/>
              <a:ext cx="1029892" cy="2613811"/>
            </a:xfrm>
            <a:custGeom>
              <a:avLst/>
              <a:gdLst/>
              <a:ahLst/>
              <a:cxnLst/>
              <a:rect l="l" t="t" r="r" b="b"/>
              <a:pathLst>
                <a:path w="26308" h="66764" fill="none" extrusionOk="0">
                  <a:moveTo>
                    <a:pt x="26130" y="44397"/>
                  </a:moveTo>
                  <a:lnTo>
                    <a:pt x="25322" y="26859"/>
                  </a:lnTo>
                  <a:lnTo>
                    <a:pt x="25263" y="25835"/>
                  </a:lnTo>
                  <a:lnTo>
                    <a:pt x="24968" y="19411"/>
                  </a:lnTo>
                  <a:lnTo>
                    <a:pt x="24672" y="12967"/>
                  </a:lnTo>
                  <a:lnTo>
                    <a:pt x="24672" y="1294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lnTo>
                    <a:pt x="1183" y="8967"/>
                  </a:ln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48" y="49028"/>
                  </a:lnTo>
                  <a:lnTo>
                    <a:pt x="26288" y="48851"/>
                  </a:lnTo>
                  <a:lnTo>
                    <a:pt x="26308" y="48673"/>
                  </a:lnTo>
                  <a:lnTo>
                    <a:pt x="26308" y="48496"/>
                  </a:lnTo>
                  <a:lnTo>
                    <a:pt x="26308" y="48299"/>
                  </a:lnTo>
                  <a:lnTo>
                    <a:pt x="26130" y="44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8"/>
            <p:cNvSpPr/>
            <p:nvPr/>
          </p:nvSpPr>
          <p:spPr>
            <a:xfrm>
              <a:off x="-2804959" y="1957346"/>
              <a:ext cx="94894" cy="229184"/>
            </a:xfrm>
            <a:custGeom>
              <a:avLst/>
              <a:gdLst/>
              <a:ahLst/>
              <a:cxnLst/>
              <a:rect l="l" t="t" r="r" b="b"/>
              <a:pathLst>
                <a:path w="2424" h="5854" extrusionOk="0">
                  <a:moveTo>
                    <a:pt x="0" y="1"/>
                  </a:moveTo>
                  <a:lnTo>
                    <a:pt x="1912" y="1104"/>
                  </a:lnTo>
                  <a:lnTo>
                    <a:pt x="2404" y="5853"/>
                  </a:lnTo>
                  <a:lnTo>
                    <a:pt x="2424" y="5715"/>
                  </a:lnTo>
                  <a:lnTo>
                    <a:pt x="1931" y="108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8"/>
            <p:cNvSpPr/>
            <p:nvPr/>
          </p:nvSpPr>
          <p:spPr>
            <a:xfrm>
              <a:off x="-2804959" y="1957346"/>
              <a:ext cx="94894" cy="229184"/>
            </a:xfrm>
            <a:custGeom>
              <a:avLst/>
              <a:gdLst/>
              <a:ahLst/>
              <a:cxnLst/>
              <a:rect l="l" t="t" r="r" b="b"/>
              <a:pathLst>
                <a:path w="2424" h="5854" fill="none" extrusionOk="0">
                  <a:moveTo>
                    <a:pt x="0" y="1"/>
                  </a:moveTo>
                  <a:lnTo>
                    <a:pt x="1912" y="1104"/>
                  </a:lnTo>
                  <a:lnTo>
                    <a:pt x="2404" y="5853"/>
                  </a:lnTo>
                  <a:lnTo>
                    <a:pt x="2424" y="5715"/>
                  </a:lnTo>
                  <a:lnTo>
                    <a:pt x="1931" y="1084"/>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8"/>
            <p:cNvSpPr/>
            <p:nvPr/>
          </p:nvSpPr>
          <p:spPr>
            <a:xfrm>
              <a:off x="-2804959" y="1957346"/>
              <a:ext cx="132710" cy="223781"/>
            </a:xfrm>
            <a:custGeom>
              <a:avLst/>
              <a:gdLst/>
              <a:ahLst/>
              <a:cxnLst/>
              <a:rect l="l" t="t" r="r" b="b"/>
              <a:pathLst>
                <a:path w="3390" h="5716" extrusionOk="0">
                  <a:moveTo>
                    <a:pt x="0" y="1"/>
                  </a:moveTo>
                  <a:lnTo>
                    <a:pt x="1931" y="1084"/>
                  </a:lnTo>
                  <a:lnTo>
                    <a:pt x="2424" y="5715"/>
                  </a:lnTo>
                  <a:lnTo>
                    <a:pt x="3390" y="41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8"/>
            <p:cNvSpPr/>
            <p:nvPr/>
          </p:nvSpPr>
          <p:spPr>
            <a:xfrm>
              <a:off x="-2804959" y="1957346"/>
              <a:ext cx="132710" cy="223781"/>
            </a:xfrm>
            <a:custGeom>
              <a:avLst/>
              <a:gdLst/>
              <a:ahLst/>
              <a:cxnLst/>
              <a:rect l="l" t="t" r="r" b="b"/>
              <a:pathLst>
                <a:path w="3390" h="5716" fill="none" extrusionOk="0">
                  <a:moveTo>
                    <a:pt x="0" y="1"/>
                  </a:moveTo>
                  <a:lnTo>
                    <a:pt x="1931" y="1084"/>
                  </a:lnTo>
                  <a:lnTo>
                    <a:pt x="2424" y="5715"/>
                  </a:lnTo>
                  <a:lnTo>
                    <a:pt x="3390" y="4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8"/>
            <p:cNvSpPr/>
            <p:nvPr/>
          </p:nvSpPr>
          <p:spPr>
            <a:xfrm>
              <a:off x="-3108908" y="839531"/>
              <a:ext cx="334829" cy="271584"/>
            </a:xfrm>
            <a:custGeom>
              <a:avLst/>
              <a:gdLst/>
              <a:ahLst/>
              <a:cxnLst/>
              <a:rect l="l" t="t" r="r" b="b"/>
              <a:pathLst>
                <a:path w="8553" h="6937" extrusionOk="0">
                  <a:moveTo>
                    <a:pt x="1872" y="0"/>
                  </a:moveTo>
                  <a:lnTo>
                    <a:pt x="1557" y="453"/>
                  </a:lnTo>
                  <a:lnTo>
                    <a:pt x="1242" y="946"/>
                  </a:lnTo>
                  <a:lnTo>
                    <a:pt x="946" y="1458"/>
                  </a:lnTo>
                  <a:lnTo>
                    <a:pt x="670" y="1990"/>
                  </a:lnTo>
                  <a:lnTo>
                    <a:pt x="552" y="2266"/>
                  </a:lnTo>
                  <a:lnTo>
                    <a:pt x="453" y="2542"/>
                  </a:lnTo>
                  <a:lnTo>
                    <a:pt x="355" y="2818"/>
                  </a:lnTo>
                  <a:lnTo>
                    <a:pt x="296" y="3094"/>
                  </a:lnTo>
                  <a:lnTo>
                    <a:pt x="237" y="3370"/>
                  </a:lnTo>
                  <a:lnTo>
                    <a:pt x="197" y="3646"/>
                  </a:lnTo>
                  <a:lnTo>
                    <a:pt x="178" y="3902"/>
                  </a:lnTo>
                  <a:lnTo>
                    <a:pt x="197" y="4158"/>
                  </a:lnTo>
                  <a:lnTo>
                    <a:pt x="0" y="4808"/>
                  </a:lnTo>
                  <a:lnTo>
                    <a:pt x="2995" y="5892"/>
                  </a:lnTo>
                  <a:lnTo>
                    <a:pt x="5045" y="6621"/>
                  </a:lnTo>
                  <a:lnTo>
                    <a:pt x="5735" y="6858"/>
                  </a:lnTo>
                  <a:lnTo>
                    <a:pt x="6010" y="6937"/>
                  </a:lnTo>
                  <a:lnTo>
                    <a:pt x="6267" y="6641"/>
                  </a:lnTo>
                  <a:lnTo>
                    <a:pt x="6523" y="6345"/>
                  </a:lnTo>
                  <a:lnTo>
                    <a:pt x="7015" y="5695"/>
                  </a:lnTo>
                  <a:lnTo>
                    <a:pt x="7488" y="5025"/>
                  </a:lnTo>
                  <a:lnTo>
                    <a:pt x="7882" y="4375"/>
                  </a:lnTo>
                  <a:lnTo>
                    <a:pt x="8060" y="4059"/>
                  </a:lnTo>
                  <a:lnTo>
                    <a:pt x="8217" y="3764"/>
                  </a:lnTo>
                  <a:lnTo>
                    <a:pt x="8336" y="3468"/>
                  </a:lnTo>
                  <a:lnTo>
                    <a:pt x="8434" y="3212"/>
                  </a:lnTo>
                  <a:lnTo>
                    <a:pt x="8513" y="2976"/>
                  </a:lnTo>
                  <a:lnTo>
                    <a:pt x="8552" y="2759"/>
                  </a:lnTo>
                  <a:lnTo>
                    <a:pt x="8552" y="2582"/>
                  </a:lnTo>
                  <a:lnTo>
                    <a:pt x="8513" y="2444"/>
                  </a:lnTo>
                  <a:lnTo>
                    <a:pt x="8395" y="2207"/>
                  </a:lnTo>
                  <a:lnTo>
                    <a:pt x="8257" y="1971"/>
                  </a:lnTo>
                  <a:lnTo>
                    <a:pt x="8099" y="1774"/>
                  </a:lnTo>
                  <a:lnTo>
                    <a:pt x="7942" y="1596"/>
                  </a:lnTo>
                  <a:lnTo>
                    <a:pt x="7745" y="1439"/>
                  </a:lnTo>
                  <a:lnTo>
                    <a:pt x="7547" y="1281"/>
                  </a:lnTo>
                  <a:lnTo>
                    <a:pt x="7331" y="1143"/>
                  </a:lnTo>
                  <a:lnTo>
                    <a:pt x="7114" y="1025"/>
                  </a:lnTo>
                  <a:lnTo>
                    <a:pt x="6877" y="926"/>
                  </a:lnTo>
                  <a:lnTo>
                    <a:pt x="6641" y="828"/>
                  </a:lnTo>
                  <a:lnTo>
                    <a:pt x="6405" y="749"/>
                  </a:lnTo>
                  <a:lnTo>
                    <a:pt x="6148" y="690"/>
                  </a:lnTo>
                  <a:lnTo>
                    <a:pt x="5656" y="591"/>
                  </a:lnTo>
                  <a:lnTo>
                    <a:pt x="5143" y="512"/>
                  </a:lnTo>
                  <a:lnTo>
                    <a:pt x="4670" y="473"/>
                  </a:lnTo>
                  <a:lnTo>
                    <a:pt x="3784" y="473"/>
                  </a:lnTo>
                  <a:lnTo>
                    <a:pt x="3409" y="512"/>
                  </a:lnTo>
                  <a:lnTo>
                    <a:pt x="2858" y="552"/>
                  </a:lnTo>
                  <a:lnTo>
                    <a:pt x="2660" y="591"/>
                  </a:lnTo>
                  <a:lnTo>
                    <a:pt x="1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8"/>
            <p:cNvSpPr/>
            <p:nvPr/>
          </p:nvSpPr>
          <p:spPr>
            <a:xfrm>
              <a:off x="-3108908" y="839531"/>
              <a:ext cx="334829" cy="271584"/>
            </a:xfrm>
            <a:custGeom>
              <a:avLst/>
              <a:gdLst/>
              <a:ahLst/>
              <a:cxnLst/>
              <a:rect l="l" t="t" r="r" b="b"/>
              <a:pathLst>
                <a:path w="8553" h="6937" fill="none" extrusionOk="0">
                  <a:moveTo>
                    <a:pt x="0" y="4808"/>
                  </a:moveTo>
                  <a:lnTo>
                    <a:pt x="197" y="4158"/>
                  </a:lnTo>
                  <a:lnTo>
                    <a:pt x="197" y="4158"/>
                  </a:lnTo>
                  <a:lnTo>
                    <a:pt x="178" y="3902"/>
                  </a:lnTo>
                  <a:lnTo>
                    <a:pt x="197" y="3646"/>
                  </a:lnTo>
                  <a:lnTo>
                    <a:pt x="237" y="3370"/>
                  </a:lnTo>
                  <a:lnTo>
                    <a:pt x="296" y="3094"/>
                  </a:lnTo>
                  <a:lnTo>
                    <a:pt x="355" y="2818"/>
                  </a:lnTo>
                  <a:lnTo>
                    <a:pt x="453" y="2542"/>
                  </a:lnTo>
                  <a:lnTo>
                    <a:pt x="552" y="2266"/>
                  </a:lnTo>
                  <a:lnTo>
                    <a:pt x="670" y="1990"/>
                  </a:lnTo>
                  <a:lnTo>
                    <a:pt x="946" y="1458"/>
                  </a:lnTo>
                  <a:lnTo>
                    <a:pt x="1242" y="946"/>
                  </a:lnTo>
                  <a:lnTo>
                    <a:pt x="1557" y="453"/>
                  </a:lnTo>
                  <a:lnTo>
                    <a:pt x="1872" y="0"/>
                  </a:lnTo>
                  <a:lnTo>
                    <a:pt x="1872" y="0"/>
                  </a:lnTo>
                  <a:lnTo>
                    <a:pt x="1872" y="0"/>
                  </a:lnTo>
                  <a:lnTo>
                    <a:pt x="1872" y="0"/>
                  </a:lnTo>
                  <a:lnTo>
                    <a:pt x="2660" y="591"/>
                  </a:lnTo>
                  <a:lnTo>
                    <a:pt x="2660" y="591"/>
                  </a:lnTo>
                  <a:lnTo>
                    <a:pt x="2858" y="552"/>
                  </a:lnTo>
                  <a:lnTo>
                    <a:pt x="3409" y="512"/>
                  </a:lnTo>
                  <a:lnTo>
                    <a:pt x="3784" y="473"/>
                  </a:lnTo>
                  <a:lnTo>
                    <a:pt x="4198" y="473"/>
                  </a:lnTo>
                  <a:lnTo>
                    <a:pt x="4670" y="473"/>
                  </a:lnTo>
                  <a:lnTo>
                    <a:pt x="5143" y="512"/>
                  </a:lnTo>
                  <a:lnTo>
                    <a:pt x="5656" y="591"/>
                  </a:lnTo>
                  <a:lnTo>
                    <a:pt x="6148" y="690"/>
                  </a:lnTo>
                  <a:lnTo>
                    <a:pt x="6405" y="749"/>
                  </a:lnTo>
                  <a:lnTo>
                    <a:pt x="6641" y="828"/>
                  </a:lnTo>
                  <a:lnTo>
                    <a:pt x="6877" y="926"/>
                  </a:lnTo>
                  <a:lnTo>
                    <a:pt x="7114" y="1025"/>
                  </a:lnTo>
                  <a:lnTo>
                    <a:pt x="7331" y="1143"/>
                  </a:lnTo>
                  <a:lnTo>
                    <a:pt x="7547" y="1281"/>
                  </a:lnTo>
                  <a:lnTo>
                    <a:pt x="7745" y="1439"/>
                  </a:lnTo>
                  <a:lnTo>
                    <a:pt x="7942" y="1596"/>
                  </a:lnTo>
                  <a:lnTo>
                    <a:pt x="8099" y="1774"/>
                  </a:lnTo>
                  <a:lnTo>
                    <a:pt x="8257" y="1971"/>
                  </a:lnTo>
                  <a:lnTo>
                    <a:pt x="8395" y="2207"/>
                  </a:lnTo>
                  <a:lnTo>
                    <a:pt x="8513" y="2444"/>
                  </a:lnTo>
                  <a:lnTo>
                    <a:pt x="8513" y="2444"/>
                  </a:lnTo>
                  <a:lnTo>
                    <a:pt x="8552" y="2582"/>
                  </a:lnTo>
                  <a:lnTo>
                    <a:pt x="8552" y="2759"/>
                  </a:lnTo>
                  <a:lnTo>
                    <a:pt x="8513" y="2976"/>
                  </a:lnTo>
                  <a:lnTo>
                    <a:pt x="8434" y="3212"/>
                  </a:lnTo>
                  <a:lnTo>
                    <a:pt x="8336" y="3468"/>
                  </a:lnTo>
                  <a:lnTo>
                    <a:pt x="8217" y="3764"/>
                  </a:lnTo>
                  <a:lnTo>
                    <a:pt x="8060" y="4059"/>
                  </a:lnTo>
                  <a:lnTo>
                    <a:pt x="7882" y="4375"/>
                  </a:lnTo>
                  <a:lnTo>
                    <a:pt x="7488" y="5025"/>
                  </a:lnTo>
                  <a:lnTo>
                    <a:pt x="7015" y="5695"/>
                  </a:lnTo>
                  <a:lnTo>
                    <a:pt x="6523" y="6345"/>
                  </a:lnTo>
                  <a:lnTo>
                    <a:pt x="6267" y="6641"/>
                  </a:lnTo>
                  <a:lnTo>
                    <a:pt x="6010" y="6937"/>
                  </a:lnTo>
                  <a:lnTo>
                    <a:pt x="6010" y="6937"/>
                  </a:lnTo>
                  <a:lnTo>
                    <a:pt x="5735" y="6858"/>
                  </a:lnTo>
                  <a:lnTo>
                    <a:pt x="5045" y="6621"/>
                  </a:lnTo>
                  <a:lnTo>
                    <a:pt x="2995" y="5892"/>
                  </a:lnTo>
                  <a:lnTo>
                    <a:pt x="0" y="48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8"/>
            <p:cNvSpPr/>
            <p:nvPr/>
          </p:nvSpPr>
          <p:spPr>
            <a:xfrm>
              <a:off x="-3010175" y="844151"/>
              <a:ext cx="69487" cy="18557"/>
            </a:xfrm>
            <a:custGeom>
              <a:avLst/>
              <a:gdLst/>
              <a:ahLst/>
              <a:cxnLst/>
              <a:rect l="l" t="t" r="r" b="b"/>
              <a:pathLst>
                <a:path w="1775" h="474" extrusionOk="0">
                  <a:moveTo>
                    <a:pt x="1774" y="0"/>
                  </a:moveTo>
                  <a:lnTo>
                    <a:pt x="1045" y="79"/>
                  </a:lnTo>
                  <a:lnTo>
                    <a:pt x="513" y="158"/>
                  </a:lnTo>
                  <a:lnTo>
                    <a:pt x="178" y="217"/>
                  </a:lnTo>
                  <a:lnTo>
                    <a:pt x="60" y="237"/>
                  </a:lnTo>
                  <a:lnTo>
                    <a:pt x="1" y="375"/>
                  </a:lnTo>
                  <a:lnTo>
                    <a:pt x="138" y="473"/>
                  </a:lnTo>
                  <a:lnTo>
                    <a:pt x="572" y="414"/>
                  </a:lnTo>
                  <a:lnTo>
                    <a:pt x="1065" y="375"/>
                  </a:lnTo>
                  <a:lnTo>
                    <a:pt x="1695" y="355"/>
                  </a:lnTo>
                  <a:lnTo>
                    <a:pt x="1735" y="355"/>
                  </a:lnTo>
                  <a:lnTo>
                    <a:pt x="1774"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8"/>
            <p:cNvSpPr/>
            <p:nvPr/>
          </p:nvSpPr>
          <p:spPr>
            <a:xfrm>
              <a:off x="-3010175" y="844151"/>
              <a:ext cx="69487" cy="18557"/>
            </a:xfrm>
            <a:custGeom>
              <a:avLst/>
              <a:gdLst/>
              <a:ahLst/>
              <a:cxnLst/>
              <a:rect l="l" t="t" r="r" b="b"/>
              <a:pathLst>
                <a:path w="1775" h="474" fill="none" extrusionOk="0">
                  <a:moveTo>
                    <a:pt x="1774" y="0"/>
                  </a:moveTo>
                  <a:lnTo>
                    <a:pt x="1774" y="0"/>
                  </a:lnTo>
                  <a:lnTo>
                    <a:pt x="1045" y="79"/>
                  </a:lnTo>
                  <a:lnTo>
                    <a:pt x="513" y="158"/>
                  </a:lnTo>
                  <a:lnTo>
                    <a:pt x="178" y="217"/>
                  </a:lnTo>
                  <a:lnTo>
                    <a:pt x="60" y="237"/>
                  </a:lnTo>
                  <a:lnTo>
                    <a:pt x="60" y="237"/>
                  </a:lnTo>
                  <a:lnTo>
                    <a:pt x="1" y="375"/>
                  </a:lnTo>
                  <a:lnTo>
                    <a:pt x="138" y="473"/>
                  </a:lnTo>
                  <a:lnTo>
                    <a:pt x="138" y="473"/>
                  </a:lnTo>
                  <a:lnTo>
                    <a:pt x="572" y="414"/>
                  </a:lnTo>
                  <a:lnTo>
                    <a:pt x="1065" y="375"/>
                  </a:lnTo>
                  <a:lnTo>
                    <a:pt x="1695" y="355"/>
                  </a:lnTo>
                  <a:lnTo>
                    <a:pt x="1695" y="355"/>
                  </a:lnTo>
                  <a:lnTo>
                    <a:pt x="1735" y="355"/>
                  </a:lnTo>
                  <a:lnTo>
                    <a:pt x="17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8"/>
            <p:cNvSpPr/>
            <p:nvPr/>
          </p:nvSpPr>
          <p:spPr>
            <a:xfrm>
              <a:off x="-3030219" y="858049"/>
              <a:ext cx="221418" cy="185963"/>
            </a:xfrm>
            <a:custGeom>
              <a:avLst/>
              <a:gdLst/>
              <a:ahLst/>
              <a:cxnLst/>
              <a:rect l="l" t="t" r="r" b="b"/>
              <a:pathLst>
                <a:path w="5656" h="4750" extrusionOk="0">
                  <a:moveTo>
                    <a:pt x="5163" y="1675"/>
                  </a:moveTo>
                  <a:lnTo>
                    <a:pt x="4927" y="3685"/>
                  </a:lnTo>
                  <a:lnTo>
                    <a:pt x="4927" y="3685"/>
                  </a:lnTo>
                  <a:lnTo>
                    <a:pt x="5222" y="3409"/>
                  </a:lnTo>
                  <a:lnTo>
                    <a:pt x="5459" y="3153"/>
                  </a:lnTo>
                  <a:lnTo>
                    <a:pt x="5656" y="2936"/>
                  </a:lnTo>
                  <a:lnTo>
                    <a:pt x="5518" y="2562"/>
                  </a:lnTo>
                  <a:lnTo>
                    <a:pt x="5380" y="2168"/>
                  </a:lnTo>
                  <a:lnTo>
                    <a:pt x="5163" y="1675"/>
                  </a:lnTo>
                  <a:close/>
                  <a:moveTo>
                    <a:pt x="2207" y="0"/>
                  </a:moveTo>
                  <a:lnTo>
                    <a:pt x="1577" y="20"/>
                  </a:lnTo>
                  <a:lnTo>
                    <a:pt x="1084" y="59"/>
                  </a:lnTo>
                  <a:lnTo>
                    <a:pt x="650" y="118"/>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419" y="4651"/>
                  </a:lnTo>
                  <a:lnTo>
                    <a:pt x="1675" y="4749"/>
                  </a:lnTo>
                  <a:lnTo>
                    <a:pt x="224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8"/>
            <p:cNvSpPr/>
            <p:nvPr/>
          </p:nvSpPr>
          <p:spPr>
            <a:xfrm>
              <a:off x="-2837374" y="923623"/>
              <a:ext cx="28578" cy="78731"/>
            </a:xfrm>
            <a:custGeom>
              <a:avLst/>
              <a:gdLst/>
              <a:ahLst/>
              <a:cxnLst/>
              <a:rect l="l" t="t" r="r" b="b"/>
              <a:pathLst>
                <a:path w="730" h="2011" fill="none" extrusionOk="0">
                  <a:moveTo>
                    <a:pt x="237" y="0"/>
                  </a:moveTo>
                  <a:lnTo>
                    <a:pt x="1" y="2010"/>
                  </a:lnTo>
                  <a:lnTo>
                    <a:pt x="1" y="2010"/>
                  </a:lnTo>
                  <a:lnTo>
                    <a:pt x="296" y="1734"/>
                  </a:lnTo>
                  <a:lnTo>
                    <a:pt x="533" y="1478"/>
                  </a:lnTo>
                  <a:lnTo>
                    <a:pt x="730" y="1261"/>
                  </a:lnTo>
                  <a:lnTo>
                    <a:pt x="730" y="1261"/>
                  </a:lnTo>
                  <a:lnTo>
                    <a:pt x="592" y="887"/>
                  </a:lnTo>
                  <a:lnTo>
                    <a:pt x="454" y="493"/>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8"/>
            <p:cNvSpPr/>
            <p:nvPr/>
          </p:nvSpPr>
          <p:spPr>
            <a:xfrm>
              <a:off x="-3030219" y="858049"/>
              <a:ext cx="87964" cy="185963"/>
            </a:xfrm>
            <a:custGeom>
              <a:avLst/>
              <a:gdLst/>
              <a:ahLst/>
              <a:cxnLst/>
              <a:rect l="l" t="t" r="r" b="b"/>
              <a:pathLst>
                <a:path w="2247" h="4750" fill="none" extrusionOk="0">
                  <a:moveTo>
                    <a:pt x="2207" y="0"/>
                  </a:moveTo>
                  <a:lnTo>
                    <a:pt x="2207" y="0"/>
                  </a:lnTo>
                  <a:lnTo>
                    <a:pt x="1577" y="20"/>
                  </a:lnTo>
                  <a:lnTo>
                    <a:pt x="1084" y="59"/>
                  </a:lnTo>
                  <a:lnTo>
                    <a:pt x="650" y="118"/>
                  </a:lnTo>
                  <a:lnTo>
                    <a:pt x="513" y="20"/>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163" y="4493"/>
                  </a:lnTo>
                  <a:lnTo>
                    <a:pt x="1419" y="4651"/>
                  </a:lnTo>
                  <a:lnTo>
                    <a:pt x="1675" y="4749"/>
                  </a:lnTo>
                  <a:lnTo>
                    <a:pt x="2247" y="0"/>
                  </a:lnTo>
                  <a:lnTo>
                    <a:pt x="2247" y="0"/>
                  </a:lnTo>
                  <a:lnTo>
                    <a:pt x="2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8"/>
            <p:cNvSpPr/>
            <p:nvPr/>
          </p:nvSpPr>
          <p:spPr>
            <a:xfrm>
              <a:off x="-2972358" y="702197"/>
              <a:ext cx="169744" cy="469095"/>
            </a:xfrm>
            <a:custGeom>
              <a:avLst/>
              <a:gdLst/>
              <a:ahLst/>
              <a:cxnLst/>
              <a:rect l="l" t="t" r="r" b="b"/>
              <a:pathLst>
                <a:path w="4336" h="11982" extrusionOk="0">
                  <a:moveTo>
                    <a:pt x="1261" y="1"/>
                  </a:moveTo>
                  <a:lnTo>
                    <a:pt x="0" y="10247"/>
                  </a:lnTo>
                  <a:lnTo>
                    <a:pt x="0" y="10405"/>
                  </a:lnTo>
                  <a:lnTo>
                    <a:pt x="0" y="10563"/>
                  </a:lnTo>
                  <a:lnTo>
                    <a:pt x="20" y="10720"/>
                  </a:lnTo>
                  <a:lnTo>
                    <a:pt x="59" y="10858"/>
                  </a:lnTo>
                  <a:lnTo>
                    <a:pt x="99" y="10996"/>
                  </a:lnTo>
                  <a:lnTo>
                    <a:pt x="158" y="11134"/>
                  </a:lnTo>
                  <a:lnTo>
                    <a:pt x="237" y="11272"/>
                  </a:lnTo>
                  <a:lnTo>
                    <a:pt x="335" y="11390"/>
                  </a:lnTo>
                  <a:lnTo>
                    <a:pt x="414" y="11509"/>
                  </a:lnTo>
                  <a:lnTo>
                    <a:pt x="532" y="11607"/>
                  </a:lnTo>
                  <a:lnTo>
                    <a:pt x="650" y="11706"/>
                  </a:lnTo>
                  <a:lnTo>
                    <a:pt x="769" y="11785"/>
                  </a:lnTo>
                  <a:lnTo>
                    <a:pt x="907" y="11844"/>
                  </a:lnTo>
                  <a:lnTo>
                    <a:pt x="1044" y="11903"/>
                  </a:lnTo>
                  <a:lnTo>
                    <a:pt x="1202" y="11942"/>
                  </a:lnTo>
                  <a:lnTo>
                    <a:pt x="1360" y="11982"/>
                  </a:lnTo>
                  <a:lnTo>
                    <a:pt x="1675" y="11982"/>
                  </a:lnTo>
                  <a:lnTo>
                    <a:pt x="1833" y="11962"/>
                  </a:lnTo>
                  <a:lnTo>
                    <a:pt x="1971" y="11922"/>
                  </a:lnTo>
                  <a:lnTo>
                    <a:pt x="2109" y="11883"/>
                  </a:lnTo>
                  <a:lnTo>
                    <a:pt x="2247" y="11824"/>
                  </a:lnTo>
                  <a:lnTo>
                    <a:pt x="2384" y="11745"/>
                  </a:lnTo>
                  <a:lnTo>
                    <a:pt x="2503" y="11647"/>
                  </a:lnTo>
                  <a:lnTo>
                    <a:pt x="2621" y="11548"/>
                  </a:lnTo>
                  <a:lnTo>
                    <a:pt x="2719" y="11450"/>
                  </a:lnTo>
                  <a:lnTo>
                    <a:pt x="2798" y="11331"/>
                  </a:lnTo>
                  <a:lnTo>
                    <a:pt x="2897" y="11213"/>
                  </a:lnTo>
                  <a:lnTo>
                    <a:pt x="2956" y="11075"/>
                  </a:lnTo>
                  <a:lnTo>
                    <a:pt x="3015" y="10937"/>
                  </a:lnTo>
                  <a:lnTo>
                    <a:pt x="3054" y="10780"/>
                  </a:lnTo>
                  <a:lnTo>
                    <a:pt x="3074" y="10622"/>
                  </a:lnTo>
                  <a:lnTo>
                    <a:pt x="4335" y="355"/>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8"/>
            <p:cNvSpPr/>
            <p:nvPr/>
          </p:nvSpPr>
          <p:spPr>
            <a:xfrm>
              <a:off x="-2972358" y="702197"/>
              <a:ext cx="169744" cy="469095"/>
            </a:xfrm>
            <a:custGeom>
              <a:avLst/>
              <a:gdLst/>
              <a:ahLst/>
              <a:cxnLst/>
              <a:rect l="l" t="t" r="r" b="b"/>
              <a:pathLst>
                <a:path w="4336" h="11982" fill="none" extrusionOk="0">
                  <a:moveTo>
                    <a:pt x="1360" y="11982"/>
                  </a:moveTo>
                  <a:lnTo>
                    <a:pt x="1360" y="11982"/>
                  </a:lnTo>
                  <a:lnTo>
                    <a:pt x="1202" y="11942"/>
                  </a:lnTo>
                  <a:lnTo>
                    <a:pt x="1044" y="11903"/>
                  </a:lnTo>
                  <a:lnTo>
                    <a:pt x="907" y="11844"/>
                  </a:lnTo>
                  <a:lnTo>
                    <a:pt x="769" y="11785"/>
                  </a:lnTo>
                  <a:lnTo>
                    <a:pt x="650" y="11706"/>
                  </a:lnTo>
                  <a:lnTo>
                    <a:pt x="532" y="11607"/>
                  </a:lnTo>
                  <a:lnTo>
                    <a:pt x="414" y="11509"/>
                  </a:lnTo>
                  <a:lnTo>
                    <a:pt x="335" y="11390"/>
                  </a:lnTo>
                  <a:lnTo>
                    <a:pt x="237" y="11272"/>
                  </a:lnTo>
                  <a:lnTo>
                    <a:pt x="158" y="11134"/>
                  </a:lnTo>
                  <a:lnTo>
                    <a:pt x="99" y="10996"/>
                  </a:lnTo>
                  <a:lnTo>
                    <a:pt x="59" y="10858"/>
                  </a:lnTo>
                  <a:lnTo>
                    <a:pt x="20" y="10720"/>
                  </a:lnTo>
                  <a:lnTo>
                    <a:pt x="0" y="10563"/>
                  </a:lnTo>
                  <a:lnTo>
                    <a:pt x="0" y="10405"/>
                  </a:lnTo>
                  <a:lnTo>
                    <a:pt x="0" y="10247"/>
                  </a:lnTo>
                  <a:lnTo>
                    <a:pt x="1261" y="1"/>
                  </a:lnTo>
                  <a:lnTo>
                    <a:pt x="4335" y="355"/>
                  </a:lnTo>
                  <a:lnTo>
                    <a:pt x="3074" y="10622"/>
                  </a:lnTo>
                  <a:lnTo>
                    <a:pt x="3074" y="10622"/>
                  </a:lnTo>
                  <a:lnTo>
                    <a:pt x="3054" y="10780"/>
                  </a:lnTo>
                  <a:lnTo>
                    <a:pt x="3015" y="10937"/>
                  </a:lnTo>
                  <a:lnTo>
                    <a:pt x="2956" y="11075"/>
                  </a:lnTo>
                  <a:lnTo>
                    <a:pt x="2897" y="11213"/>
                  </a:lnTo>
                  <a:lnTo>
                    <a:pt x="2798" y="11331"/>
                  </a:lnTo>
                  <a:lnTo>
                    <a:pt x="2719" y="11450"/>
                  </a:lnTo>
                  <a:lnTo>
                    <a:pt x="2621" y="11548"/>
                  </a:lnTo>
                  <a:lnTo>
                    <a:pt x="2503" y="11647"/>
                  </a:lnTo>
                  <a:lnTo>
                    <a:pt x="2384" y="11745"/>
                  </a:lnTo>
                  <a:lnTo>
                    <a:pt x="2247" y="11824"/>
                  </a:lnTo>
                  <a:lnTo>
                    <a:pt x="2109" y="11883"/>
                  </a:lnTo>
                  <a:lnTo>
                    <a:pt x="1971" y="11922"/>
                  </a:lnTo>
                  <a:lnTo>
                    <a:pt x="1833" y="11962"/>
                  </a:lnTo>
                  <a:lnTo>
                    <a:pt x="1675" y="11982"/>
                  </a:lnTo>
                  <a:lnTo>
                    <a:pt x="1517" y="11982"/>
                  </a:lnTo>
                  <a:lnTo>
                    <a:pt x="1360" y="119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8"/>
            <p:cNvSpPr/>
            <p:nvPr/>
          </p:nvSpPr>
          <p:spPr>
            <a:xfrm>
              <a:off x="-2912186" y="702980"/>
              <a:ext cx="98769" cy="12371"/>
            </a:xfrm>
            <a:custGeom>
              <a:avLst/>
              <a:gdLst/>
              <a:ahLst/>
              <a:cxnLst/>
              <a:rect l="l" t="t" r="r" b="b"/>
              <a:pathLst>
                <a:path w="2523" h="316" extrusionOk="0">
                  <a:moveTo>
                    <a:pt x="0" y="0"/>
                  </a:moveTo>
                  <a:lnTo>
                    <a:pt x="0" y="0"/>
                  </a:lnTo>
                  <a:lnTo>
                    <a:pt x="2522" y="316"/>
                  </a:lnTo>
                  <a:lnTo>
                    <a:pt x="2522" y="3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8"/>
            <p:cNvSpPr/>
            <p:nvPr/>
          </p:nvSpPr>
          <p:spPr>
            <a:xfrm>
              <a:off x="-2912186" y="702980"/>
              <a:ext cx="98769" cy="12371"/>
            </a:xfrm>
            <a:custGeom>
              <a:avLst/>
              <a:gdLst/>
              <a:ahLst/>
              <a:cxnLst/>
              <a:rect l="l" t="t" r="r" b="b"/>
              <a:pathLst>
                <a:path w="2523" h="316" fill="none" extrusionOk="0">
                  <a:moveTo>
                    <a:pt x="0" y="0"/>
                  </a:moveTo>
                  <a:lnTo>
                    <a:pt x="0" y="0"/>
                  </a:lnTo>
                  <a:lnTo>
                    <a:pt x="2522" y="316"/>
                  </a:lnTo>
                  <a:lnTo>
                    <a:pt x="2522" y="3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8"/>
            <p:cNvSpPr/>
            <p:nvPr/>
          </p:nvSpPr>
          <p:spPr>
            <a:xfrm>
              <a:off x="-2958499" y="702980"/>
              <a:ext cx="145081" cy="438989"/>
            </a:xfrm>
            <a:custGeom>
              <a:avLst/>
              <a:gdLst/>
              <a:ahLst/>
              <a:cxnLst/>
              <a:rect l="l" t="t" r="r" b="b"/>
              <a:pathLst>
                <a:path w="3706" h="11213" extrusionOk="0">
                  <a:moveTo>
                    <a:pt x="1085" y="1675"/>
                  </a:moveTo>
                  <a:lnTo>
                    <a:pt x="3390" y="1971"/>
                  </a:lnTo>
                  <a:lnTo>
                    <a:pt x="2444" y="9656"/>
                  </a:lnTo>
                  <a:lnTo>
                    <a:pt x="2405" y="9853"/>
                  </a:lnTo>
                  <a:lnTo>
                    <a:pt x="2326" y="10050"/>
                  </a:lnTo>
                  <a:lnTo>
                    <a:pt x="2208" y="10227"/>
                  </a:lnTo>
                  <a:lnTo>
                    <a:pt x="2070" y="10385"/>
                  </a:lnTo>
                  <a:lnTo>
                    <a:pt x="1893" y="10503"/>
                  </a:lnTo>
                  <a:lnTo>
                    <a:pt x="1715" y="10582"/>
                  </a:lnTo>
                  <a:lnTo>
                    <a:pt x="1518" y="10641"/>
                  </a:lnTo>
                  <a:lnTo>
                    <a:pt x="1301" y="10661"/>
                  </a:lnTo>
                  <a:lnTo>
                    <a:pt x="1163" y="10661"/>
                  </a:lnTo>
                  <a:lnTo>
                    <a:pt x="1045" y="10641"/>
                  </a:lnTo>
                  <a:lnTo>
                    <a:pt x="927" y="10602"/>
                  </a:lnTo>
                  <a:lnTo>
                    <a:pt x="730" y="10523"/>
                  </a:lnTo>
                  <a:lnTo>
                    <a:pt x="533" y="10385"/>
                  </a:lnTo>
                  <a:lnTo>
                    <a:pt x="395" y="10227"/>
                  </a:lnTo>
                  <a:lnTo>
                    <a:pt x="277" y="10030"/>
                  </a:lnTo>
                  <a:lnTo>
                    <a:pt x="178" y="9833"/>
                  </a:lnTo>
                  <a:lnTo>
                    <a:pt x="139" y="9597"/>
                  </a:lnTo>
                  <a:lnTo>
                    <a:pt x="139" y="9479"/>
                  </a:lnTo>
                  <a:lnTo>
                    <a:pt x="158" y="9360"/>
                  </a:lnTo>
                  <a:lnTo>
                    <a:pt x="1085" y="1675"/>
                  </a:lnTo>
                  <a:close/>
                  <a:moveTo>
                    <a:pt x="1183" y="0"/>
                  </a:move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8"/>
            <p:cNvSpPr/>
            <p:nvPr/>
          </p:nvSpPr>
          <p:spPr>
            <a:xfrm>
              <a:off x="-2953097" y="768555"/>
              <a:ext cx="127347" cy="351802"/>
            </a:xfrm>
            <a:custGeom>
              <a:avLst/>
              <a:gdLst/>
              <a:ahLst/>
              <a:cxnLst/>
              <a:rect l="l" t="t" r="r" b="b"/>
              <a:pathLst>
                <a:path w="3253" h="8986" fill="none" extrusionOk="0">
                  <a:moveTo>
                    <a:pt x="1163" y="8986"/>
                  </a:moveTo>
                  <a:lnTo>
                    <a:pt x="1163" y="8986"/>
                  </a:lnTo>
                  <a:lnTo>
                    <a:pt x="1025" y="8986"/>
                  </a:ln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67" y="8178"/>
                  </a:lnTo>
                  <a:lnTo>
                    <a:pt x="2188" y="8375"/>
                  </a:lnTo>
                  <a:lnTo>
                    <a:pt x="2070" y="8552"/>
                  </a:lnTo>
                  <a:lnTo>
                    <a:pt x="1932" y="8710"/>
                  </a:lnTo>
                  <a:lnTo>
                    <a:pt x="1755" y="8828"/>
                  </a:lnTo>
                  <a:lnTo>
                    <a:pt x="1577" y="8907"/>
                  </a:lnTo>
                  <a:lnTo>
                    <a:pt x="1380" y="8966"/>
                  </a:lnTo>
                  <a:lnTo>
                    <a:pt x="1163"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8"/>
            <p:cNvSpPr/>
            <p:nvPr/>
          </p:nvSpPr>
          <p:spPr>
            <a:xfrm>
              <a:off x="-2958499" y="702980"/>
              <a:ext cx="145081" cy="438989"/>
            </a:xfrm>
            <a:custGeom>
              <a:avLst/>
              <a:gdLst/>
              <a:ahLst/>
              <a:cxnLst/>
              <a:rect l="l" t="t" r="r" b="b"/>
              <a:pathLst>
                <a:path w="3706" h="11213" fill="none" extrusionOk="0">
                  <a:moveTo>
                    <a:pt x="1183" y="0"/>
                  </a:moveTo>
                  <a:lnTo>
                    <a:pt x="21" y="9617"/>
                  </a:ln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104" y="11213"/>
                  </a:lnTo>
                  <a:lnTo>
                    <a:pt x="1223" y="11213"/>
                  </a:lnTo>
                  <a:lnTo>
                    <a:pt x="1223"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8"/>
            <p:cNvSpPr/>
            <p:nvPr/>
          </p:nvSpPr>
          <p:spPr>
            <a:xfrm>
              <a:off x="-2953097" y="768555"/>
              <a:ext cx="127347" cy="351802"/>
            </a:xfrm>
            <a:custGeom>
              <a:avLst/>
              <a:gdLst/>
              <a:ahLst/>
              <a:cxnLst/>
              <a:rect l="l" t="t" r="r" b="b"/>
              <a:pathLst>
                <a:path w="3253" h="8986" extrusionOk="0">
                  <a:moveTo>
                    <a:pt x="947" y="0"/>
                  </a:moveTo>
                  <a:lnTo>
                    <a:pt x="20" y="7685"/>
                  </a:lnTo>
                  <a:lnTo>
                    <a:pt x="1" y="7804"/>
                  </a:lnTo>
                  <a:lnTo>
                    <a:pt x="1" y="7922"/>
                  </a:lnTo>
                  <a:lnTo>
                    <a:pt x="40" y="8158"/>
                  </a:lnTo>
                  <a:lnTo>
                    <a:pt x="139" y="8355"/>
                  </a:lnTo>
                  <a:lnTo>
                    <a:pt x="257" y="8552"/>
                  </a:lnTo>
                  <a:lnTo>
                    <a:pt x="395" y="8710"/>
                  </a:lnTo>
                  <a:lnTo>
                    <a:pt x="592" y="8848"/>
                  </a:lnTo>
                  <a:lnTo>
                    <a:pt x="789" y="8927"/>
                  </a:lnTo>
                  <a:lnTo>
                    <a:pt x="907" y="8966"/>
                  </a:lnTo>
                  <a:lnTo>
                    <a:pt x="1025" y="8986"/>
                  </a:lnTo>
                  <a:lnTo>
                    <a:pt x="1262" y="8986"/>
                  </a:lnTo>
                  <a:lnTo>
                    <a:pt x="1479" y="8947"/>
                  </a:lnTo>
                  <a:lnTo>
                    <a:pt x="1695" y="8868"/>
                  </a:lnTo>
                  <a:lnTo>
                    <a:pt x="1873" y="8750"/>
                  </a:lnTo>
                  <a:lnTo>
                    <a:pt x="2030" y="8592"/>
                  </a:lnTo>
                  <a:lnTo>
                    <a:pt x="2168" y="8415"/>
                  </a:lnTo>
                  <a:lnTo>
                    <a:pt x="2267" y="8198"/>
                  </a:lnTo>
                  <a:lnTo>
                    <a:pt x="2287" y="8080"/>
                  </a:lnTo>
                  <a:lnTo>
                    <a:pt x="2306" y="7981"/>
                  </a:lnTo>
                  <a:lnTo>
                    <a:pt x="3252" y="296"/>
                  </a:lnTo>
                  <a:lnTo>
                    <a:pt x="9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8"/>
            <p:cNvSpPr/>
            <p:nvPr/>
          </p:nvSpPr>
          <p:spPr>
            <a:xfrm>
              <a:off x="-2953097" y="768555"/>
              <a:ext cx="127347" cy="351802"/>
            </a:xfrm>
            <a:custGeom>
              <a:avLst/>
              <a:gdLst/>
              <a:ahLst/>
              <a:cxnLst/>
              <a:rect l="l" t="t" r="r" b="b"/>
              <a:pathLst>
                <a:path w="3253" h="8986" fill="none" extrusionOk="0">
                  <a:moveTo>
                    <a:pt x="1025" y="8986"/>
                  </a:move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87" y="8080"/>
                  </a:lnTo>
                  <a:lnTo>
                    <a:pt x="2267" y="8198"/>
                  </a:lnTo>
                  <a:lnTo>
                    <a:pt x="2168" y="8415"/>
                  </a:lnTo>
                  <a:lnTo>
                    <a:pt x="2030" y="8592"/>
                  </a:lnTo>
                  <a:lnTo>
                    <a:pt x="1873" y="8750"/>
                  </a:lnTo>
                  <a:lnTo>
                    <a:pt x="1695" y="8868"/>
                  </a:lnTo>
                  <a:lnTo>
                    <a:pt x="1479" y="8947"/>
                  </a:lnTo>
                  <a:lnTo>
                    <a:pt x="1262" y="8986"/>
                  </a:lnTo>
                  <a:lnTo>
                    <a:pt x="1144" y="8986"/>
                  </a:lnTo>
                  <a:lnTo>
                    <a:pt x="1025"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8"/>
            <p:cNvSpPr/>
            <p:nvPr/>
          </p:nvSpPr>
          <p:spPr>
            <a:xfrm>
              <a:off x="-2939982" y="661326"/>
              <a:ext cx="158978" cy="61740"/>
            </a:xfrm>
            <a:custGeom>
              <a:avLst/>
              <a:gdLst/>
              <a:ahLst/>
              <a:cxnLst/>
              <a:rect l="l" t="t" r="r" b="b"/>
              <a:pathLst>
                <a:path w="4061" h="1577" extrusionOk="0">
                  <a:moveTo>
                    <a:pt x="572" y="0"/>
                  </a:moveTo>
                  <a:lnTo>
                    <a:pt x="454" y="20"/>
                  </a:lnTo>
                  <a:lnTo>
                    <a:pt x="336" y="59"/>
                  </a:lnTo>
                  <a:lnTo>
                    <a:pt x="237" y="138"/>
                  </a:lnTo>
                  <a:lnTo>
                    <a:pt x="158" y="217"/>
                  </a:lnTo>
                  <a:lnTo>
                    <a:pt x="80" y="315"/>
                  </a:lnTo>
                  <a:lnTo>
                    <a:pt x="40" y="414"/>
                  </a:lnTo>
                  <a:lnTo>
                    <a:pt x="1" y="552"/>
                  </a:lnTo>
                  <a:lnTo>
                    <a:pt x="1" y="670"/>
                  </a:lnTo>
                  <a:lnTo>
                    <a:pt x="20" y="788"/>
                  </a:lnTo>
                  <a:lnTo>
                    <a:pt x="80" y="907"/>
                  </a:lnTo>
                  <a:lnTo>
                    <a:pt x="139" y="1005"/>
                  </a:lnTo>
                  <a:lnTo>
                    <a:pt x="217" y="1084"/>
                  </a:lnTo>
                  <a:lnTo>
                    <a:pt x="316" y="1163"/>
                  </a:lnTo>
                  <a:lnTo>
                    <a:pt x="434" y="1202"/>
                  </a:lnTo>
                  <a:lnTo>
                    <a:pt x="552" y="1242"/>
                  </a:lnTo>
                  <a:lnTo>
                    <a:pt x="3351" y="1577"/>
                  </a:lnTo>
                  <a:lnTo>
                    <a:pt x="3489" y="1577"/>
                  </a:lnTo>
                  <a:lnTo>
                    <a:pt x="3607" y="1557"/>
                  </a:lnTo>
                  <a:lnTo>
                    <a:pt x="3725" y="1517"/>
                  </a:lnTo>
                  <a:lnTo>
                    <a:pt x="3824" y="1439"/>
                  </a:lnTo>
                  <a:lnTo>
                    <a:pt x="3902" y="1360"/>
                  </a:lnTo>
                  <a:lnTo>
                    <a:pt x="3981" y="1261"/>
                  </a:lnTo>
                  <a:lnTo>
                    <a:pt x="4021" y="1163"/>
                  </a:lnTo>
                  <a:lnTo>
                    <a:pt x="4040" y="1045"/>
                  </a:lnTo>
                  <a:lnTo>
                    <a:pt x="4060" y="907"/>
                  </a:lnTo>
                  <a:lnTo>
                    <a:pt x="4021" y="788"/>
                  </a:lnTo>
                  <a:lnTo>
                    <a:pt x="3981" y="670"/>
                  </a:lnTo>
                  <a:lnTo>
                    <a:pt x="3922" y="572"/>
                  </a:lnTo>
                  <a:lnTo>
                    <a:pt x="3843" y="493"/>
                  </a:lnTo>
                  <a:lnTo>
                    <a:pt x="3745" y="414"/>
                  </a:lnTo>
                  <a:lnTo>
                    <a:pt x="3627" y="375"/>
                  </a:lnTo>
                  <a:lnTo>
                    <a:pt x="3508" y="355"/>
                  </a:lnTo>
                  <a:lnTo>
                    <a:pt x="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8"/>
            <p:cNvSpPr/>
            <p:nvPr/>
          </p:nvSpPr>
          <p:spPr>
            <a:xfrm>
              <a:off x="-2878245" y="864978"/>
              <a:ext cx="10844" cy="10845"/>
            </a:xfrm>
            <a:custGeom>
              <a:avLst/>
              <a:gdLst/>
              <a:ahLst/>
              <a:cxnLst/>
              <a:rect l="l" t="t" r="r" b="b"/>
              <a:pathLst>
                <a:path w="277" h="277" extrusionOk="0">
                  <a:moveTo>
                    <a:pt x="138" y="0"/>
                  </a:moveTo>
                  <a:lnTo>
                    <a:pt x="79" y="20"/>
                  </a:lnTo>
                  <a:lnTo>
                    <a:pt x="40" y="40"/>
                  </a:lnTo>
                  <a:lnTo>
                    <a:pt x="20" y="79"/>
                  </a:lnTo>
                  <a:lnTo>
                    <a:pt x="0" y="119"/>
                  </a:lnTo>
                  <a:lnTo>
                    <a:pt x="0" y="178"/>
                  </a:lnTo>
                  <a:lnTo>
                    <a:pt x="20" y="237"/>
                  </a:lnTo>
                  <a:lnTo>
                    <a:pt x="59" y="257"/>
                  </a:lnTo>
                  <a:lnTo>
                    <a:pt x="118" y="276"/>
                  </a:lnTo>
                  <a:lnTo>
                    <a:pt x="178" y="276"/>
                  </a:lnTo>
                  <a:lnTo>
                    <a:pt x="237" y="257"/>
                  </a:lnTo>
                  <a:lnTo>
                    <a:pt x="256" y="217"/>
                  </a:lnTo>
                  <a:lnTo>
                    <a:pt x="276" y="158"/>
                  </a:lnTo>
                  <a:lnTo>
                    <a:pt x="276" y="99"/>
                  </a:lnTo>
                  <a:lnTo>
                    <a:pt x="256" y="60"/>
                  </a:lnTo>
                  <a:lnTo>
                    <a:pt x="197" y="20"/>
                  </a:lnTo>
                  <a:lnTo>
                    <a:pt x="15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8"/>
            <p:cNvSpPr/>
            <p:nvPr/>
          </p:nvSpPr>
          <p:spPr>
            <a:xfrm>
              <a:off x="-2916062" y="932079"/>
              <a:ext cx="11627" cy="10845"/>
            </a:xfrm>
            <a:custGeom>
              <a:avLst/>
              <a:gdLst/>
              <a:ahLst/>
              <a:cxnLst/>
              <a:rect l="l" t="t" r="r" b="b"/>
              <a:pathLst>
                <a:path w="297" h="277" extrusionOk="0">
                  <a:moveTo>
                    <a:pt x="139" y="1"/>
                  </a:moveTo>
                  <a:lnTo>
                    <a:pt x="99" y="21"/>
                  </a:lnTo>
                  <a:lnTo>
                    <a:pt x="60" y="40"/>
                  </a:lnTo>
                  <a:lnTo>
                    <a:pt x="20" y="80"/>
                  </a:lnTo>
                  <a:lnTo>
                    <a:pt x="1" y="119"/>
                  </a:lnTo>
                  <a:lnTo>
                    <a:pt x="20" y="178"/>
                  </a:lnTo>
                  <a:lnTo>
                    <a:pt x="40" y="237"/>
                  </a:lnTo>
                  <a:lnTo>
                    <a:pt x="79" y="257"/>
                  </a:lnTo>
                  <a:lnTo>
                    <a:pt x="139" y="277"/>
                  </a:lnTo>
                  <a:lnTo>
                    <a:pt x="198" y="277"/>
                  </a:lnTo>
                  <a:lnTo>
                    <a:pt x="237" y="257"/>
                  </a:lnTo>
                  <a:lnTo>
                    <a:pt x="276" y="218"/>
                  </a:lnTo>
                  <a:lnTo>
                    <a:pt x="296" y="158"/>
                  </a:lnTo>
                  <a:lnTo>
                    <a:pt x="276" y="99"/>
                  </a:lnTo>
                  <a:lnTo>
                    <a:pt x="257" y="60"/>
                  </a:lnTo>
                  <a:lnTo>
                    <a:pt x="217" y="21"/>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8"/>
            <p:cNvSpPr/>
            <p:nvPr/>
          </p:nvSpPr>
          <p:spPr>
            <a:xfrm>
              <a:off x="-2875152" y="969114"/>
              <a:ext cx="10805" cy="10845"/>
            </a:xfrm>
            <a:custGeom>
              <a:avLst/>
              <a:gdLst/>
              <a:ahLst/>
              <a:cxnLst/>
              <a:rect l="l" t="t" r="r" b="b"/>
              <a:pathLst>
                <a:path w="276" h="277" extrusionOk="0">
                  <a:moveTo>
                    <a:pt x="99" y="1"/>
                  </a:moveTo>
                  <a:lnTo>
                    <a:pt x="59" y="40"/>
                  </a:lnTo>
                  <a:lnTo>
                    <a:pt x="20" y="79"/>
                  </a:lnTo>
                  <a:lnTo>
                    <a:pt x="0" y="119"/>
                  </a:lnTo>
                  <a:lnTo>
                    <a:pt x="0" y="178"/>
                  </a:lnTo>
                  <a:lnTo>
                    <a:pt x="39" y="237"/>
                  </a:lnTo>
                  <a:lnTo>
                    <a:pt x="79" y="257"/>
                  </a:lnTo>
                  <a:lnTo>
                    <a:pt x="118" y="277"/>
                  </a:lnTo>
                  <a:lnTo>
                    <a:pt x="197" y="277"/>
                  </a:lnTo>
                  <a:lnTo>
                    <a:pt x="236" y="237"/>
                  </a:lnTo>
                  <a:lnTo>
                    <a:pt x="276" y="198"/>
                  </a:lnTo>
                  <a:lnTo>
                    <a:pt x="276" y="158"/>
                  </a:lnTo>
                  <a:lnTo>
                    <a:pt x="276" y="99"/>
                  </a:lnTo>
                  <a:lnTo>
                    <a:pt x="256" y="60"/>
                  </a:lnTo>
                  <a:lnTo>
                    <a:pt x="217" y="20"/>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8"/>
            <p:cNvSpPr/>
            <p:nvPr/>
          </p:nvSpPr>
          <p:spPr>
            <a:xfrm>
              <a:off x="-3001680" y="753130"/>
              <a:ext cx="101862" cy="161259"/>
            </a:xfrm>
            <a:custGeom>
              <a:avLst/>
              <a:gdLst/>
              <a:ahLst/>
              <a:cxnLst/>
              <a:rect l="l" t="t" r="r" b="b"/>
              <a:pathLst>
                <a:path w="2602" h="4119" extrusionOk="0">
                  <a:moveTo>
                    <a:pt x="808" y="0"/>
                  </a:moveTo>
                  <a:lnTo>
                    <a:pt x="651" y="20"/>
                  </a:lnTo>
                  <a:lnTo>
                    <a:pt x="493" y="59"/>
                  </a:lnTo>
                  <a:lnTo>
                    <a:pt x="355" y="138"/>
                  </a:lnTo>
                  <a:lnTo>
                    <a:pt x="237" y="237"/>
                  </a:lnTo>
                  <a:lnTo>
                    <a:pt x="138" y="355"/>
                  </a:lnTo>
                  <a:lnTo>
                    <a:pt x="59" y="493"/>
                  </a:lnTo>
                  <a:lnTo>
                    <a:pt x="20" y="631"/>
                  </a:lnTo>
                  <a:lnTo>
                    <a:pt x="0" y="788"/>
                  </a:lnTo>
                  <a:lnTo>
                    <a:pt x="0" y="946"/>
                  </a:lnTo>
                  <a:lnTo>
                    <a:pt x="59" y="1104"/>
                  </a:lnTo>
                  <a:lnTo>
                    <a:pt x="1045" y="3626"/>
                  </a:lnTo>
                  <a:lnTo>
                    <a:pt x="1124" y="3764"/>
                  </a:lnTo>
                  <a:lnTo>
                    <a:pt x="1222" y="3882"/>
                  </a:lnTo>
                  <a:lnTo>
                    <a:pt x="1340" y="3981"/>
                  </a:lnTo>
                  <a:lnTo>
                    <a:pt x="1478" y="4059"/>
                  </a:lnTo>
                  <a:lnTo>
                    <a:pt x="1616" y="4099"/>
                  </a:lnTo>
                  <a:lnTo>
                    <a:pt x="1774" y="4119"/>
                  </a:lnTo>
                  <a:lnTo>
                    <a:pt x="1931" y="4119"/>
                  </a:lnTo>
                  <a:lnTo>
                    <a:pt x="2089" y="4059"/>
                  </a:lnTo>
                  <a:lnTo>
                    <a:pt x="2227" y="4000"/>
                  </a:lnTo>
                  <a:lnTo>
                    <a:pt x="2365" y="3902"/>
                  </a:lnTo>
                  <a:lnTo>
                    <a:pt x="2463" y="3784"/>
                  </a:lnTo>
                  <a:lnTo>
                    <a:pt x="2523" y="3646"/>
                  </a:lnTo>
                  <a:lnTo>
                    <a:pt x="2582" y="3488"/>
                  </a:lnTo>
                  <a:lnTo>
                    <a:pt x="2601" y="3350"/>
                  </a:lnTo>
                  <a:lnTo>
                    <a:pt x="2582" y="3192"/>
                  </a:lnTo>
                  <a:lnTo>
                    <a:pt x="2542" y="3035"/>
                  </a:lnTo>
                  <a:lnTo>
                    <a:pt x="1537" y="512"/>
                  </a:lnTo>
                  <a:lnTo>
                    <a:pt x="1459" y="374"/>
                  </a:lnTo>
                  <a:lnTo>
                    <a:pt x="1360" y="237"/>
                  </a:lnTo>
                  <a:lnTo>
                    <a:pt x="1242" y="138"/>
                  </a:lnTo>
                  <a:lnTo>
                    <a:pt x="1104" y="79"/>
                  </a:lnTo>
                  <a:lnTo>
                    <a:pt x="966" y="20"/>
                  </a:lnTo>
                  <a:lnTo>
                    <a:pt x="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8"/>
            <p:cNvSpPr/>
            <p:nvPr/>
          </p:nvSpPr>
          <p:spPr>
            <a:xfrm>
              <a:off x="-2943818" y="729954"/>
              <a:ext cx="101862" cy="161298"/>
            </a:xfrm>
            <a:custGeom>
              <a:avLst/>
              <a:gdLst/>
              <a:ahLst/>
              <a:cxnLst/>
              <a:rect l="l" t="t" r="r" b="b"/>
              <a:pathLst>
                <a:path w="2602" h="4120" extrusionOk="0">
                  <a:moveTo>
                    <a:pt x="808" y="1"/>
                  </a:moveTo>
                  <a:lnTo>
                    <a:pt x="670" y="21"/>
                  </a:lnTo>
                  <a:lnTo>
                    <a:pt x="513" y="60"/>
                  </a:lnTo>
                  <a:lnTo>
                    <a:pt x="355" y="139"/>
                  </a:lnTo>
                  <a:lnTo>
                    <a:pt x="237" y="237"/>
                  </a:lnTo>
                  <a:lnTo>
                    <a:pt x="138" y="356"/>
                  </a:lnTo>
                  <a:lnTo>
                    <a:pt x="59" y="494"/>
                  </a:lnTo>
                  <a:lnTo>
                    <a:pt x="20" y="632"/>
                  </a:lnTo>
                  <a:lnTo>
                    <a:pt x="0" y="789"/>
                  </a:lnTo>
                  <a:lnTo>
                    <a:pt x="20" y="947"/>
                  </a:lnTo>
                  <a:lnTo>
                    <a:pt x="59" y="1104"/>
                  </a:lnTo>
                  <a:lnTo>
                    <a:pt x="1064" y="3627"/>
                  </a:lnTo>
                  <a:lnTo>
                    <a:pt x="1143" y="3765"/>
                  </a:lnTo>
                  <a:lnTo>
                    <a:pt x="1242" y="3883"/>
                  </a:lnTo>
                  <a:lnTo>
                    <a:pt x="1360" y="3981"/>
                  </a:lnTo>
                  <a:lnTo>
                    <a:pt x="1478" y="4060"/>
                  </a:lnTo>
                  <a:lnTo>
                    <a:pt x="1636" y="4100"/>
                  </a:lnTo>
                  <a:lnTo>
                    <a:pt x="1793" y="4119"/>
                  </a:lnTo>
                  <a:lnTo>
                    <a:pt x="1951" y="4119"/>
                  </a:lnTo>
                  <a:lnTo>
                    <a:pt x="2109" y="4060"/>
                  </a:lnTo>
                  <a:lnTo>
                    <a:pt x="2247" y="4001"/>
                  </a:lnTo>
                  <a:lnTo>
                    <a:pt x="2365" y="3903"/>
                  </a:lnTo>
                  <a:lnTo>
                    <a:pt x="2463" y="3784"/>
                  </a:lnTo>
                  <a:lnTo>
                    <a:pt x="2542" y="3646"/>
                  </a:lnTo>
                  <a:lnTo>
                    <a:pt x="2582" y="3489"/>
                  </a:lnTo>
                  <a:lnTo>
                    <a:pt x="2601" y="3351"/>
                  </a:lnTo>
                  <a:lnTo>
                    <a:pt x="2582" y="3193"/>
                  </a:lnTo>
                  <a:lnTo>
                    <a:pt x="2542" y="3036"/>
                  </a:lnTo>
                  <a:lnTo>
                    <a:pt x="1537" y="513"/>
                  </a:lnTo>
                  <a:lnTo>
                    <a:pt x="1478" y="375"/>
                  </a:lnTo>
                  <a:lnTo>
                    <a:pt x="1380" y="237"/>
                  </a:lnTo>
                  <a:lnTo>
                    <a:pt x="1261" y="139"/>
                  </a:lnTo>
                  <a:lnTo>
                    <a:pt x="1123" y="80"/>
                  </a:lnTo>
                  <a:lnTo>
                    <a:pt x="966" y="21"/>
                  </a:lnTo>
                  <a:lnTo>
                    <a:pt x="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8"/>
            <p:cNvSpPr/>
            <p:nvPr/>
          </p:nvSpPr>
          <p:spPr>
            <a:xfrm>
              <a:off x="-3048736" y="803240"/>
              <a:ext cx="86438" cy="121952"/>
            </a:xfrm>
            <a:custGeom>
              <a:avLst/>
              <a:gdLst/>
              <a:ahLst/>
              <a:cxnLst/>
              <a:rect l="l" t="t" r="r" b="b"/>
              <a:pathLst>
                <a:path w="2208" h="3115" extrusionOk="0">
                  <a:moveTo>
                    <a:pt x="670" y="1"/>
                  </a:moveTo>
                  <a:lnTo>
                    <a:pt x="513" y="60"/>
                  </a:lnTo>
                  <a:lnTo>
                    <a:pt x="355" y="119"/>
                  </a:lnTo>
                  <a:lnTo>
                    <a:pt x="237" y="218"/>
                  </a:lnTo>
                  <a:lnTo>
                    <a:pt x="138" y="356"/>
                  </a:lnTo>
                  <a:lnTo>
                    <a:pt x="79" y="474"/>
                  </a:lnTo>
                  <a:lnTo>
                    <a:pt x="20" y="632"/>
                  </a:lnTo>
                  <a:lnTo>
                    <a:pt x="0" y="789"/>
                  </a:lnTo>
                  <a:lnTo>
                    <a:pt x="20" y="947"/>
                  </a:lnTo>
                  <a:lnTo>
                    <a:pt x="59" y="1085"/>
                  </a:lnTo>
                  <a:lnTo>
                    <a:pt x="670" y="2602"/>
                  </a:lnTo>
                  <a:lnTo>
                    <a:pt x="729" y="2760"/>
                  </a:lnTo>
                  <a:lnTo>
                    <a:pt x="828" y="2878"/>
                  </a:lnTo>
                  <a:lnTo>
                    <a:pt x="946" y="2977"/>
                  </a:lnTo>
                  <a:lnTo>
                    <a:pt x="1084" y="3055"/>
                  </a:lnTo>
                  <a:lnTo>
                    <a:pt x="1242" y="3095"/>
                  </a:lnTo>
                  <a:lnTo>
                    <a:pt x="1399" y="3114"/>
                  </a:lnTo>
                  <a:lnTo>
                    <a:pt x="1537" y="3095"/>
                  </a:lnTo>
                  <a:lnTo>
                    <a:pt x="1695" y="3055"/>
                  </a:lnTo>
                  <a:lnTo>
                    <a:pt x="1853" y="2977"/>
                  </a:lnTo>
                  <a:lnTo>
                    <a:pt x="1971" y="2878"/>
                  </a:lnTo>
                  <a:lnTo>
                    <a:pt x="2069" y="2760"/>
                  </a:lnTo>
                  <a:lnTo>
                    <a:pt x="2148" y="2622"/>
                  </a:lnTo>
                  <a:lnTo>
                    <a:pt x="2188" y="2484"/>
                  </a:lnTo>
                  <a:lnTo>
                    <a:pt x="2207" y="2326"/>
                  </a:lnTo>
                  <a:lnTo>
                    <a:pt x="2188" y="2169"/>
                  </a:lnTo>
                  <a:lnTo>
                    <a:pt x="2148" y="2011"/>
                  </a:lnTo>
                  <a:lnTo>
                    <a:pt x="1537" y="494"/>
                  </a:lnTo>
                  <a:lnTo>
                    <a:pt x="1478" y="356"/>
                  </a:lnTo>
                  <a:lnTo>
                    <a:pt x="1380" y="237"/>
                  </a:lnTo>
                  <a:lnTo>
                    <a:pt x="1261" y="139"/>
                  </a:lnTo>
                  <a:lnTo>
                    <a:pt x="1123" y="60"/>
                  </a:lnTo>
                  <a:lnTo>
                    <a:pt x="966" y="21"/>
                  </a:lnTo>
                  <a:lnTo>
                    <a:pt x="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8"/>
            <p:cNvSpPr/>
            <p:nvPr/>
          </p:nvSpPr>
          <p:spPr>
            <a:xfrm>
              <a:off x="-2911443" y="878093"/>
              <a:ext cx="128091" cy="166662"/>
            </a:xfrm>
            <a:custGeom>
              <a:avLst/>
              <a:gdLst/>
              <a:ahLst/>
              <a:cxnLst/>
              <a:rect l="l" t="t" r="r" b="b"/>
              <a:pathLst>
                <a:path w="3272" h="4257" extrusionOk="0">
                  <a:moveTo>
                    <a:pt x="572" y="0"/>
                  </a:moveTo>
                  <a:lnTo>
                    <a:pt x="434" y="40"/>
                  </a:lnTo>
                  <a:lnTo>
                    <a:pt x="296" y="79"/>
                  </a:lnTo>
                  <a:lnTo>
                    <a:pt x="178" y="178"/>
                  </a:lnTo>
                  <a:lnTo>
                    <a:pt x="99" y="237"/>
                  </a:lnTo>
                  <a:lnTo>
                    <a:pt x="60" y="296"/>
                  </a:lnTo>
                  <a:lnTo>
                    <a:pt x="21" y="395"/>
                  </a:lnTo>
                  <a:lnTo>
                    <a:pt x="1" y="473"/>
                  </a:lnTo>
                  <a:lnTo>
                    <a:pt x="1" y="592"/>
                  </a:lnTo>
                  <a:lnTo>
                    <a:pt x="21" y="710"/>
                  </a:lnTo>
                  <a:lnTo>
                    <a:pt x="80" y="848"/>
                  </a:lnTo>
                  <a:lnTo>
                    <a:pt x="158" y="1005"/>
                  </a:lnTo>
                  <a:lnTo>
                    <a:pt x="375" y="1340"/>
                  </a:lnTo>
                  <a:lnTo>
                    <a:pt x="651" y="1715"/>
                  </a:lnTo>
                  <a:lnTo>
                    <a:pt x="1183" y="2503"/>
                  </a:lnTo>
                  <a:lnTo>
                    <a:pt x="1439" y="2877"/>
                  </a:lnTo>
                  <a:lnTo>
                    <a:pt x="1636" y="3252"/>
                  </a:lnTo>
                  <a:lnTo>
                    <a:pt x="1715" y="3409"/>
                  </a:lnTo>
                  <a:lnTo>
                    <a:pt x="1774" y="3567"/>
                  </a:lnTo>
                  <a:lnTo>
                    <a:pt x="1814" y="3725"/>
                  </a:lnTo>
                  <a:lnTo>
                    <a:pt x="1833" y="3863"/>
                  </a:lnTo>
                  <a:lnTo>
                    <a:pt x="1853" y="4178"/>
                  </a:lnTo>
                  <a:lnTo>
                    <a:pt x="1853" y="4237"/>
                  </a:lnTo>
                  <a:lnTo>
                    <a:pt x="1873" y="4257"/>
                  </a:lnTo>
                  <a:lnTo>
                    <a:pt x="1893" y="4178"/>
                  </a:lnTo>
                  <a:lnTo>
                    <a:pt x="1912" y="4139"/>
                  </a:lnTo>
                  <a:lnTo>
                    <a:pt x="2819" y="3232"/>
                  </a:lnTo>
                  <a:lnTo>
                    <a:pt x="2917" y="3114"/>
                  </a:lnTo>
                  <a:lnTo>
                    <a:pt x="3016" y="2996"/>
                  </a:lnTo>
                  <a:lnTo>
                    <a:pt x="3095" y="2858"/>
                  </a:lnTo>
                  <a:lnTo>
                    <a:pt x="3154" y="2739"/>
                  </a:lnTo>
                  <a:lnTo>
                    <a:pt x="3213" y="2582"/>
                  </a:lnTo>
                  <a:lnTo>
                    <a:pt x="3252" y="2444"/>
                  </a:lnTo>
                  <a:lnTo>
                    <a:pt x="3272" y="2306"/>
                  </a:lnTo>
                  <a:lnTo>
                    <a:pt x="3272" y="2148"/>
                  </a:lnTo>
                  <a:lnTo>
                    <a:pt x="3272" y="2010"/>
                  </a:lnTo>
                  <a:lnTo>
                    <a:pt x="3252" y="1853"/>
                  </a:lnTo>
                  <a:lnTo>
                    <a:pt x="3213" y="1715"/>
                  </a:lnTo>
                  <a:lnTo>
                    <a:pt x="3173" y="1577"/>
                  </a:lnTo>
                  <a:lnTo>
                    <a:pt x="3114" y="1439"/>
                  </a:lnTo>
                  <a:lnTo>
                    <a:pt x="3036" y="1301"/>
                  </a:lnTo>
                  <a:lnTo>
                    <a:pt x="2957" y="1183"/>
                  </a:lnTo>
                  <a:lnTo>
                    <a:pt x="2838" y="1065"/>
                  </a:lnTo>
                  <a:lnTo>
                    <a:pt x="2641" y="848"/>
                  </a:lnTo>
                  <a:lnTo>
                    <a:pt x="2405" y="651"/>
                  </a:lnTo>
                  <a:lnTo>
                    <a:pt x="2149" y="473"/>
                  </a:lnTo>
                  <a:lnTo>
                    <a:pt x="1873" y="296"/>
                  </a:lnTo>
                  <a:lnTo>
                    <a:pt x="1577" y="158"/>
                  </a:lnTo>
                  <a:lnTo>
                    <a:pt x="1262" y="60"/>
                  </a:lnTo>
                  <a:lnTo>
                    <a:pt x="1104" y="40"/>
                  </a:lnTo>
                  <a:lnTo>
                    <a:pt x="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8"/>
            <p:cNvSpPr/>
            <p:nvPr/>
          </p:nvSpPr>
          <p:spPr>
            <a:xfrm>
              <a:off x="-2984729" y="1406523"/>
              <a:ext cx="33236" cy="13937"/>
            </a:xfrm>
            <a:custGeom>
              <a:avLst/>
              <a:gdLst/>
              <a:ahLst/>
              <a:cxnLst/>
              <a:rect l="l" t="t" r="r" b="b"/>
              <a:pathLst>
                <a:path w="849" h="356" extrusionOk="0">
                  <a:moveTo>
                    <a:pt x="40" y="1"/>
                  </a:moveTo>
                  <a:lnTo>
                    <a:pt x="1" y="99"/>
                  </a:lnTo>
                  <a:lnTo>
                    <a:pt x="848" y="355"/>
                  </a:lnTo>
                  <a:lnTo>
                    <a:pt x="40"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8"/>
            <p:cNvSpPr/>
            <p:nvPr/>
          </p:nvSpPr>
          <p:spPr>
            <a:xfrm>
              <a:off x="-2984729" y="1406523"/>
              <a:ext cx="33236" cy="13937"/>
            </a:xfrm>
            <a:custGeom>
              <a:avLst/>
              <a:gdLst/>
              <a:ahLst/>
              <a:cxnLst/>
              <a:rect l="l" t="t" r="r" b="b"/>
              <a:pathLst>
                <a:path w="849" h="356" fill="none" extrusionOk="0">
                  <a:moveTo>
                    <a:pt x="40" y="1"/>
                  </a:moveTo>
                  <a:lnTo>
                    <a:pt x="1" y="99"/>
                  </a:lnTo>
                  <a:lnTo>
                    <a:pt x="848" y="355"/>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8"/>
            <p:cNvSpPr/>
            <p:nvPr/>
          </p:nvSpPr>
          <p:spPr>
            <a:xfrm>
              <a:off x="-3032529" y="1406523"/>
              <a:ext cx="81779" cy="102651"/>
            </a:xfrm>
            <a:custGeom>
              <a:avLst/>
              <a:gdLst/>
              <a:ahLst/>
              <a:cxnLst/>
              <a:rect l="l" t="t" r="r" b="b"/>
              <a:pathLst>
                <a:path w="2089" h="2622" extrusionOk="0">
                  <a:moveTo>
                    <a:pt x="1242" y="1"/>
                  </a:moveTo>
                  <a:lnTo>
                    <a:pt x="0" y="2622"/>
                  </a:lnTo>
                  <a:lnTo>
                    <a:pt x="2089" y="375"/>
                  </a:lnTo>
                  <a:lnTo>
                    <a:pt x="2069" y="355"/>
                  </a:lnTo>
                  <a:lnTo>
                    <a:pt x="1222" y="99"/>
                  </a:lnTo>
                  <a:lnTo>
                    <a:pt x="126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8"/>
            <p:cNvSpPr/>
            <p:nvPr/>
          </p:nvSpPr>
          <p:spPr>
            <a:xfrm>
              <a:off x="-3032529" y="1406523"/>
              <a:ext cx="81779" cy="102651"/>
            </a:xfrm>
            <a:custGeom>
              <a:avLst/>
              <a:gdLst/>
              <a:ahLst/>
              <a:cxnLst/>
              <a:rect l="l" t="t" r="r" b="b"/>
              <a:pathLst>
                <a:path w="2089" h="2622" fill="none" extrusionOk="0">
                  <a:moveTo>
                    <a:pt x="1242" y="1"/>
                  </a:moveTo>
                  <a:lnTo>
                    <a:pt x="0" y="2622"/>
                  </a:lnTo>
                  <a:lnTo>
                    <a:pt x="2089" y="375"/>
                  </a:lnTo>
                  <a:lnTo>
                    <a:pt x="2069" y="355"/>
                  </a:lnTo>
                  <a:lnTo>
                    <a:pt x="1222" y="99"/>
                  </a:lnTo>
                  <a:lnTo>
                    <a:pt x="1261" y="1"/>
                  </a:lnTo>
                  <a:lnTo>
                    <a:pt x="1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8"/>
            <p:cNvSpPr/>
            <p:nvPr/>
          </p:nvSpPr>
          <p:spPr>
            <a:xfrm>
              <a:off x="-1689462" y="2146356"/>
              <a:ext cx="10844" cy="48624"/>
            </a:xfrm>
            <a:custGeom>
              <a:avLst/>
              <a:gdLst/>
              <a:ahLst/>
              <a:cxnLst/>
              <a:rect l="l" t="t" r="r" b="b"/>
              <a:pathLst>
                <a:path w="277" h="1242" extrusionOk="0">
                  <a:moveTo>
                    <a:pt x="276" y="1"/>
                  </a:moveTo>
                  <a:lnTo>
                    <a:pt x="1" y="1242"/>
                  </a:lnTo>
                  <a:lnTo>
                    <a:pt x="276" y="40"/>
                  </a:lnTo>
                  <a:lnTo>
                    <a:pt x="27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8"/>
            <p:cNvSpPr/>
            <p:nvPr/>
          </p:nvSpPr>
          <p:spPr>
            <a:xfrm>
              <a:off x="-1689462" y="2146356"/>
              <a:ext cx="10844" cy="48624"/>
            </a:xfrm>
            <a:custGeom>
              <a:avLst/>
              <a:gdLst/>
              <a:ahLst/>
              <a:cxnLst/>
              <a:rect l="l" t="t" r="r" b="b"/>
              <a:pathLst>
                <a:path w="277" h="1242" fill="none" extrusionOk="0">
                  <a:moveTo>
                    <a:pt x="276" y="1"/>
                  </a:moveTo>
                  <a:lnTo>
                    <a:pt x="1" y="1242"/>
                  </a:lnTo>
                  <a:lnTo>
                    <a:pt x="276" y="40"/>
                  </a:lnTo>
                  <a:lnTo>
                    <a:pt x="2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8"/>
            <p:cNvSpPr/>
            <p:nvPr/>
          </p:nvSpPr>
          <p:spPr>
            <a:xfrm>
              <a:off x="-1697958" y="2010588"/>
              <a:ext cx="19339" cy="216813"/>
            </a:xfrm>
            <a:custGeom>
              <a:avLst/>
              <a:gdLst/>
              <a:ahLst/>
              <a:cxnLst/>
              <a:rect l="l" t="t" r="r" b="b"/>
              <a:pathLst>
                <a:path w="494" h="5538" extrusionOk="0">
                  <a:moveTo>
                    <a:pt x="1" y="0"/>
                  </a:moveTo>
                  <a:lnTo>
                    <a:pt x="40" y="5538"/>
                  </a:lnTo>
                  <a:lnTo>
                    <a:pt x="218" y="4710"/>
                  </a:lnTo>
                  <a:lnTo>
                    <a:pt x="493" y="3469"/>
                  </a:lnTo>
                  <a:lnTo>
                    <a:pt x="395" y="275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8"/>
            <p:cNvSpPr/>
            <p:nvPr/>
          </p:nvSpPr>
          <p:spPr>
            <a:xfrm>
              <a:off x="-1697958" y="2010588"/>
              <a:ext cx="19339" cy="216813"/>
            </a:xfrm>
            <a:custGeom>
              <a:avLst/>
              <a:gdLst/>
              <a:ahLst/>
              <a:cxnLst/>
              <a:rect l="l" t="t" r="r" b="b"/>
              <a:pathLst>
                <a:path w="494" h="5538" fill="none" extrusionOk="0">
                  <a:moveTo>
                    <a:pt x="1" y="0"/>
                  </a:moveTo>
                  <a:lnTo>
                    <a:pt x="40" y="5538"/>
                  </a:lnTo>
                  <a:lnTo>
                    <a:pt x="218" y="4710"/>
                  </a:lnTo>
                  <a:lnTo>
                    <a:pt x="493" y="3469"/>
                  </a:lnTo>
                  <a:lnTo>
                    <a:pt x="395" y="275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8"/>
            <p:cNvSpPr/>
            <p:nvPr/>
          </p:nvSpPr>
          <p:spPr>
            <a:xfrm>
              <a:off x="-1702577" y="2616924"/>
              <a:ext cx="822" cy="17030"/>
            </a:xfrm>
            <a:custGeom>
              <a:avLst/>
              <a:gdLst/>
              <a:ahLst/>
              <a:cxnLst/>
              <a:rect l="l" t="t" r="r" b="b"/>
              <a:pathLst>
                <a:path w="21" h="435" extrusionOk="0">
                  <a:moveTo>
                    <a:pt x="1" y="1"/>
                  </a:moveTo>
                  <a:lnTo>
                    <a:pt x="20" y="434"/>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8"/>
            <p:cNvSpPr/>
            <p:nvPr/>
          </p:nvSpPr>
          <p:spPr>
            <a:xfrm>
              <a:off x="-1702577" y="2616924"/>
              <a:ext cx="822" cy="17030"/>
            </a:xfrm>
            <a:custGeom>
              <a:avLst/>
              <a:gdLst/>
              <a:ahLst/>
              <a:cxnLst/>
              <a:rect l="l" t="t" r="r" b="b"/>
              <a:pathLst>
                <a:path w="21" h="435" fill="none" extrusionOk="0">
                  <a:moveTo>
                    <a:pt x="1" y="1"/>
                  </a:moveTo>
                  <a:lnTo>
                    <a:pt x="20" y="434"/>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8"/>
            <p:cNvSpPr/>
            <p:nvPr/>
          </p:nvSpPr>
          <p:spPr>
            <a:xfrm>
              <a:off x="-1805185" y="2612304"/>
              <a:ext cx="103428" cy="43261"/>
            </a:xfrm>
            <a:custGeom>
              <a:avLst/>
              <a:gdLst/>
              <a:ahLst/>
              <a:cxnLst/>
              <a:rect l="l" t="t" r="r" b="b"/>
              <a:pathLst>
                <a:path w="2642" h="1105" extrusionOk="0">
                  <a:moveTo>
                    <a:pt x="40" y="1"/>
                  </a:moveTo>
                  <a:lnTo>
                    <a:pt x="1" y="651"/>
                  </a:lnTo>
                  <a:lnTo>
                    <a:pt x="2641" y="1104"/>
                  </a:lnTo>
                  <a:lnTo>
                    <a:pt x="2641" y="552"/>
                  </a:lnTo>
                  <a:lnTo>
                    <a:pt x="2622" y="119"/>
                  </a:lnTo>
                  <a:lnTo>
                    <a:pt x="1853" y="60"/>
                  </a:lnTo>
                  <a:lnTo>
                    <a:pt x="4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8"/>
            <p:cNvSpPr/>
            <p:nvPr/>
          </p:nvSpPr>
          <p:spPr>
            <a:xfrm>
              <a:off x="-1805185" y="2612304"/>
              <a:ext cx="103428" cy="43261"/>
            </a:xfrm>
            <a:custGeom>
              <a:avLst/>
              <a:gdLst/>
              <a:ahLst/>
              <a:cxnLst/>
              <a:rect l="l" t="t" r="r" b="b"/>
              <a:pathLst>
                <a:path w="2642" h="1105" fill="none" extrusionOk="0">
                  <a:moveTo>
                    <a:pt x="40" y="1"/>
                  </a:moveTo>
                  <a:lnTo>
                    <a:pt x="1" y="651"/>
                  </a:lnTo>
                  <a:lnTo>
                    <a:pt x="2641" y="1104"/>
                  </a:lnTo>
                  <a:lnTo>
                    <a:pt x="2641" y="552"/>
                  </a:lnTo>
                  <a:lnTo>
                    <a:pt x="2622" y="119"/>
                  </a:lnTo>
                  <a:lnTo>
                    <a:pt x="1853" y="6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8"/>
            <p:cNvSpPr/>
            <p:nvPr/>
          </p:nvSpPr>
          <p:spPr>
            <a:xfrm>
              <a:off x="-1711072" y="2292146"/>
              <a:ext cx="822" cy="822"/>
            </a:xfrm>
            <a:custGeom>
              <a:avLst/>
              <a:gdLst/>
              <a:ahLst/>
              <a:cxnLst/>
              <a:rect l="l" t="t" r="r" b="b"/>
              <a:pathLst>
                <a:path w="21" h="21" extrusionOk="0">
                  <a:moveTo>
                    <a:pt x="20" y="1"/>
                  </a:moveTo>
                  <a:lnTo>
                    <a:pt x="1" y="21"/>
                  </a:lnTo>
                  <a:lnTo>
                    <a:pt x="20" y="21"/>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8"/>
            <p:cNvSpPr/>
            <p:nvPr/>
          </p:nvSpPr>
          <p:spPr>
            <a:xfrm>
              <a:off x="-1711072" y="2292146"/>
              <a:ext cx="822" cy="822"/>
            </a:xfrm>
            <a:custGeom>
              <a:avLst/>
              <a:gdLst/>
              <a:ahLst/>
              <a:cxnLst/>
              <a:rect l="l" t="t" r="r" b="b"/>
              <a:pathLst>
                <a:path w="21" h="21" fill="none" extrusionOk="0">
                  <a:moveTo>
                    <a:pt x="20" y="1"/>
                  </a:moveTo>
                  <a:lnTo>
                    <a:pt x="1" y="21"/>
                  </a:lnTo>
                  <a:lnTo>
                    <a:pt x="20" y="2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8"/>
            <p:cNvSpPr/>
            <p:nvPr/>
          </p:nvSpPr>
          <p:spPr>
            <a:xfrm>
              <a:off x="-1755036" y="2268265"/>
              <a:ext cx="46311" cy="27013"/>
            </a:xfrm>
            <a:custGeom>
              <a:avLst/>
              <a:gdLst/>
              <a:ahLst/>
              <a:cxnLst/>
              <a:rect l="l" t="t" r="r" b="b"/>
              <a:pathLst>
                <a:path w="1183" h="690" extrusionOk="0">
                  <a:moveTo>
                    <a:pt x="178" y="0"/>
                  </a:moveTo>
                  <a:lnTo>
                    <a:pt x="1" y="690"/>
                  </a:lnTo>
                  <a:lnTo>
                    <a:pt x="1124" y="631"/>
                  </a:lnTo>
                  <a:lnTo>
                    <a:pt x="1143" y="611"/>
                  </a:lnTo>
                  <a:lnTo>
                    <a:pt x="1183" y="177"/>
                  </a:lnTo>
                  <a:lnTo>
                    <a:pt x="178"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8"/>
            <p:cNvSpPr/>
            <p:nvPr/>
          </p:nvSpPr>
          <p:spPr>
            <a:xfrm>
              <a:off x="-1755036" y="2268265"/>
              <a:ext cx="46311" cy="27013"/>
            </a:xfrm>
            <a:custGeom>
              <a:avLst/>
              <a:gdLst/>
              <a:ahLst/>
              <a:cxnLst/>
              <a:rect l="l" t="t" r="r" b="b"/>
              <a:pathLst>
                <a:path w="1183" h="690" fill="none" extrusionOk="0">
                  <a:moveTo>
                    <a:pt x="178" y="0"/>
                  </a:moveTo>
                  <a:lnTo>
                    <a:pt x="1" y="690"/>
                  </a:lnTo>
                  <a:lnTo>
                    <a:pt x="1124" y="631"/>
                  </a:lnTo>
                  <a:lnTo>
                    <a:pt x="1143" y="611"/>
                  </a:lnTo>
                  <a:lnTo>
                    <a:pt x="1183" y="177"/>
                  </a:lnTo>
                  <a:lnTo>
                    <a:pt x="1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8"/>
            <p:cNvSpPr/>
            <p:nvPr/>
          </p:nvSpPr>
          <p:spPr>
            <a:xfrm>
              <a:off x="-2566584" y="1563901"/>
              <a:ext cx="152010" cy="691311"/>
            </a:xfrm>
            <a:custGeom>
              <a:avLst/>
              <a:gdLst/>
              <a:ahLst/>
              <a:cxnLst/>
              <a:rect l="l" t="t" r="r" b="b"/>
              <a:pathLst>
                <a:path w="3883" h="17658" extrusionOk="0">
                  <a:moveTo>
                    <a:pt x="2503" y="1"/>
                  </a:moveTo>
                  <a:lnTo>
                    <a:pt x="2424" y="20"/>
                  </a:lnTo>
                  <a:lnTo>
                    <a:pt x="197" y="1183"/>
                  </a:lnTo>
                  <a:lnTo>
                    <a:pt x="118" y="1222"/>
                  </a:lnTo>
                  <a:lnTo>
                    <a:pt x="79" y="1282"/>
                  </a:lnTo>
                  <a:lnTo>
                    <a:pt x="40" y="1360"/>
                  </a:lnTo>
                  <a:lnTo>
                    <a:pt x="0" y="1439"/>
                  </a:lnTo>
                  <a:lnTo>
                    <a:pt x="0" y="1538"/>
                  </a:lnTo>
                  <a:lnTo>
                    <a:pt x="20" y="1617"/>
                  </a:lnTo>
                  <a:lnTo>
                    <a:pt x="59" y="1695"/>
                  </a:lnTo>
                  <a:lnTo>
                    <a:pt x="118" y="1755"/>
                  </a:lnTo>
                  <a:lnTo>
                    <a:pt x="1636" y="3232"/>
                  </a:lnTo>
                  <a:lnTo>
                    <a:pt x="355" y="3607"/>
                  </a:lnTo>
                  <a:lnTo>
                    <a:pt x="276" y="3646"/>
                  </a:lnTo>
                  <a:lnTo>
                    <a:pt x="217" y="3686"/>
                  </a:lnTo>
                  <a:lnTo>
                    <a:pt x="158" y="3745"/>
                  </a:lnTo>
                  <a:lnTo>
                    <a:pt x="99" y="3824"/>
                  </a:lnTo>
                  <a:lnTo>
                    <a:pt x="79" y="3902"/>
                  </a:lnTo>
                  <a:lnTo>
                    <a:pt x="59" y="3981"/>
                  </a:lnTo>
                  <a:lnTo>
                    <a:pt x="59" y="4060"/>
                  </a:lnTo>
                  <a:lnTo>
                    <a:pt x="79" y="4139"/>
                  </a:lnTo>
                  <a:lnTo>
                    <a:pt x="3567" y="17539"/>
                  </a:lnTo>
                  <a:lnTo>
                    <a:pt x="3587" y="17598"/>
                  </a:lnTo>
                  <a:lnTo>
                    <a:pt x="3626" y="17637"/>
                  </a:lnTo>
                  <a:lnTo>
                    <a:pt x="3665" y="17657"/>
                  </a:lnTo>
                  <a:lnTo>
                    <a:pt x="3764" y="17657"/>
                  </a:lnTo>
                  <a:lnTo>
                    <a:pt x="3823" y="17637"/>
                  </a:lnTo>
                  <a:lnTo>
                    <a:pt x="3863" y="17578"/>
                  </a:lnTo>
                  <a:lnTo>
                    <a:pt x="3882" y="17519"/>
                  </a:lnTo>
                  <a:lnTo>
                    <a:pt x="3882" y="17460"/>
                  </a:lnTo>
                  <a:lnTo>
                    <a:pt x="394" y="4040"/>
                  </a:lnTo>
                  <a:lnTo>
                    <a:pt x="394" y="4001"/>
                  </a:lnTo>
                  <a:lnTo>
                    <a:pt x="394" y="3981"/>
                  </a:lnTo>
                  <a:lnTo>
                    <a:pt x="414" y="3962"/>
                  </a:lnTo>
                  <a:lnTo>
                    <a:pt x="453" y="3942"/>
                  </a:lnTo>
                  <a:lnTo>
                    <a:pt x="2286" y="3390"/>
                  </a:lnTo>
                  <a:lnTo>
                    <a:pt x="355" y="1518"/>
                  </a:lnTo>
                  <a:lnTo>
                    <a:pt x="237" y="1636"/>
                  </a:lnTo>
                  <a:lnTo>
                    <a:pt x="237" y="1636"/>
                  </a:lnTo>
                  <a:lnTo>
                    <a:pt x="355" y="1479"/>
                  </a:lnTo>
                  <a:lnTo>
                    <a:pt x="2582" y="316"/>
                  </a:lnTo>
                  <a:lnTo>
                    <a:pt x="2621" y="277"/>
                  </a:lnTo>
                  <a:lnTo>
                    <a:pt x="2661" y="218"/>
                  </a:lnTo>
                  <a:lnTo>
                    <a:pt x="2661" y="158"/>
                  </a:lnTo>
                  <a:lnTo>
                    <a:pt x="2641" y="99"/>
                  </a:lnTo>
                  <a:lnTo>
                    <a:pt x="2621" y="60"/>
                  </a:lnTo>
                  <a:lnTo>
                    <a:pt x="2582" y="20"/>
                  </a:lnTo>
                  <a:lnTo>
                    <a:pt x="254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8"/>
            <p:cNvSpPr/>
            <p:nvPr/>
          </p:nvSpPr>
          <p:spPr>
            <a:xfrm>
              <a:off x="-2556562" y="1534578"/>
              <a:ext cx="32453" cy="11628"/>
            </a:xfrm>
            <a:custGeom>
              <a:avLst/>
              <a:gdLst/>
              <a:ahLst/>
              <a:cxnLst/>
              <a:rect l="l" t="t" r="r" b="b"/>
              <a:pathLst>
                <a:path w="829" h="297" extrusionOk="0">
                  <a:moveTo>
                    <a:pt x="828" y="1"/>
                  </a:moveTo>
                  <a:lnTo>
                    <a:pt x="0" y="277"/>
                  </a:lnTo>
                  <a:lnTo>
                    <a:pt x="20" y="297"/>
                  </a:lnTo>
                  <a:lnTo>
                    <a:pt x="82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8"/>
            <p:cNvSpPr/>
            <p:nvPr/>
          </p:nvSpPr>
          <p:spPr>
            <a:xfrm>
              <a:off x="-2636033" y="1519937"/>
              <a:ext cx="111923" cy="26270"/>
            </a:xfrm>
            <a:custGeom>
              <a:avLst/>
              <a:gdLst/>
              <a:ahLst/>
              <a:cxnLst/>
              <a:rect l="l" t="t" r="r" b="b"/>
              <a:pathLst>
                <a:path w="2859" h="671" fill="none" extrusionOk="0">
                  <a:moveTo>
                    <a:pt x="1" y="1"/>
                  </a:moveTo>
                  <a:lnTo>
                    <a:pt x="1" y="1"/>
                  </a:lnTo>
                  <a:lnTo>
                    <a:pt x="2030" y="651"/>
                  </a:lnTo>
                  <a:lnTo>
                    <a:pt x="2050" y="671"/>
                  </a:lnTo>
                  <a:lnTo>
                    <a:pt x="2858" y="375"/>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8"/>
            <p:cNvSpPr/>
            <p:nvPr/>
          </p:nvSpPr>
          <p:spPr>
            <a:xfrm>
              <a:off x="-2636033" y="1519937"/>
              <a:ext cx="126564" cy="59430"/>
            </a:xfrm>
            <a:custGeom>
              <a:avLst/>
              <a:gdLst/>
              <a:ahLst/>
              <a:cxnLst/>
              <a:rect l="l" t="t" r="r" b="b"/>
              <a:pathLst>
                <a:path w="3233" h="1518" extrusionOk="0">
                  <a:moveTo>
                    <a:pt x="1" y="1"/>
                  </a:moveTo>
                  <a:lnTo>
                    <a:pt x="1952" y="1518"/>
                  </a:lnTo>
                  <a:lnTo>
                    <a:pt x="3232" y="237"/>
                  </a:lnTo>
                  <a:lnTo>
                    <a:pt x="3232" y="237"/>
                  </a:lnTo>
                  <a:lnTo>
                    <a:pt x="2858" y="375"/>
                  </a:lnTo>
                  <a:lnTo>
                    <a:pt x="2050" y="671"/>
                  </a:lnTo>
                  <a:lnTo>
                    <a:pt x="2030" y="651"/>
                  </a:lnTo>
                  <a:lnTo>
                    <a:pt x="1"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8"/>
            <p:cNvSpPr/>
            <p:nvPr/>
          </p:nvSpPr>
          <p:spPr>
            <a:xfrm>
              <a:off x="-2636033" y="1519937"/>
              <a:ext cx="126564" cy="59430"/>
            </a:xfrm>
            <a:custGeom>
              <a:avLst/>
              <a:gdLst/>
              <a:ahLst/>
              <a:cxnLst/>
              <a:rect l="l" t="t" r="r" b="b"/>
              <a:pathLst>
                <a:path w="3233" h="1518" fill="none" extrusionOk="0">
                  <a:moveTo>
                    <a:pt x="1" y="1"/>
                  </a:moveTo>
                  <a:lnTo>
                    <a:pt x="1952" y="1518"/>
                  </a:lnTo>
                  <a:lnTo>
                    <a:pt x="3232" y="237"/>
                  </a:lnTo>
                  <a:lnTo>
                    <a:pt x="2858" y="375"/>
                  </a:lnTo>
                  <a:lnTo>
                    <a:pt x="2050" y="671"/>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8"/>
            <p:cNvSpPr/>
            <p:nvPr/>
          </p:nvSpPr>
          <p:spPr>
            <a:xfrm>
              <a:off x="-2423105" y="1907196"/>
              <a:ext cx="714364" cy="955926"/>
            </a:xfrm>
            <a:custGeom>
              <a:avLst/>
              <a:gdLst/>
              <a:ahLst/>
              <a:cxnLst/>
              <a:rect l="l" t="t" r="r" b="b"/>
              <a:pathLst>
                <a:path w="18248" h="24417" extrusionOk="0">
                  <a:moveTo>
                    <a:pt x="3469" y="1"/>
                  </a:moveTo>
                  <a:lnTo>
                    <a:pt x="3410" y="20"/>
                  </a:lnTo>
                  <a:lnTo>
                    <a:pt x="3370" y="80"/>
                  </a:lnTo>
                  <a:lnTo>
                    <a:pt x="3350" y="139"/>
                  </a:lnTo>
                  <a:lnTo>
                    <a:pt x="0" y="22012"/>
                  </a:lnTo>
                  <a:lnTo>
                    <a:pt x="0" y="22071"/>
                  </a:lnTo>
                  <a:lnTo>
                    <a:pt x="20" y="22130"/>
                  </a:lnTo>
                  <a:lnTo>
                    <a:pt x="79" y="22170"/>
                  </a:lnTo>
                  <a:lnTo>
                    <a:pt x="138" y="22189"/>
                  </a:lnTo>
                  <a:lnTo>
                    <a:pt x="14701" y="24416"/>
                  </a:lnTo>
                  <a:lnTo>
                    <a:pt x="14780" y="24416"/>
                  </a:lnTo>
                  <a:lnTo>
                    <a:pt x="14839" y="24396"/>
                  </a:lnTo>
                  <a:lnTo>
                    <a:pt x="14878" y="24337"/>
                  </a:lnTo>
                  <a:lnTo>
                    <a:pt x="14898" y="24278"/>
                  </a:lnTo>
                  <a:lnTo>
                    <a:pt x="18248" y="2425"/>
                  </a:lnTo>
                  <a:lnTo>
                    <a:pt x="18248" y="2346"/>
                  </a:lnTo>
                  <a:lnTo>
                    <a:pt x="18208" y="2287"/>
                  </a:lnTo>
                  <a:lnTo>
                    <a:pt x="18169" y="2247"/>
                  </a:lnTo>
                  <a:lnTo>
                    <a:pt x="18110" y="2227"/>
                  </a:lnTo>
                  <a:lnTo>
                    <a:pt x="3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8"/>
            <p:cNvSpPr/>
            <p:nvPr/>
          </p:nvSpPr>
          <p:spPr>
            <a:xfrm>
              <a:off x="-2349036" y="1955819"/>
              <a:ext cx="570888" cy="828610"/>
            </a:xfrm>
            <a:custGeom>
              <a:avLst/>
              <a:gdLst/>
              <a:ahLst/>
              <a:cxnLst/>
              <a:rect l="l" t="t" r="r" b="b"/>
              <a:pathLst>
                <a:path w="14583" h="21165" extrusionOk="0">
                  <a:moveTo>
                    <a:pt x="3035" y="0"/>
                  </a:moveTo>
                  <a:lnTo>
                    <a:pt x="2976" y="20"/>
                  </a:lnTo>
                  <a:lnTo>
                    <a:pt x="2936" y="79"/>
                  </a:lnTo>
                  <a:lnTo>
                    <a:pt x="2917" y="138"/>
                  </a:lnTo>
                  <a:lnTo>
                    <a:pt x="0" y="19233"/>
                  </a:lnTo>
                  <a:lnTo>
                    <a:pt x="0" y="19312"/>
                  </a:lnTo>
                  <a:lnTo>
                    <a:pt x="20" y="19371"/>
                  </a:lnTo>
                  <a:lnTo>
                    <a:pt x="79" y="19410"/>
                  </a:lnTo>
                  <a:lnTo>
                    <a:pt x="138" y="19430"/>
                  </a:lnTo>
                  <a:lnTo>
                    <a:pt x="11469" y="21164"/>
                  </a:lnTo>
                  <a:lnTo>
                    <a:pt x="11528" y="21164"/>
                  </a:lnTo>
                  <a:lnTo>
                    <a:pt x="11587" y="21125"/>
                  </a:lnTo>
                  <a:lnTo>
                    <a:pt x="11627" y="21085"/>
                  </a:lnTo>
                  <a:lnTo>
                    <a:pt x="11646" y="21026"/>
                  </a:lnTo>
                  <a:lnTo>
                    <a:pt x="14582" y="1912"/>
                  </a:lnTo>
                  <a:lnTo>
                    <a:pt x="14563" y="1853"/>
                  </a:lnTo>
                  <a:lnTo>
                    <a:pt x="14543" y="1793"/>
                  </a:lnTo>
                  <a:lnTo>
                    <a:pt x="14504" y="1754"/>
                  </a:lnTo>
                  <a:lnTo>
                    <a:pt x="14444" y="1734"/>
                  </a:lnTo>
                  <a:lnTo>
                    <a:pt x="311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8"/>
            <p:cNvSpPr/>
            <p:nvPr/>
          </p:nvSpPr>
          <p:spPr>
            <a:xfrm>
              <a:off x="-2155407" y="1898701"/>
              <a:ext cx="308600" cy="125828"/>
            </a:xfrm>
            <a:custGeom>
              <a:avLst/>
              <a:gdLst/>
              <a:ahLst/>
              <a:cxnLst/>
              <a:rect l="l" t="t" r="r" b="b"/>
              <a:pathLst>
                <a:path w="7883" h="3214" extrusionOk="0">
                  <a:moveTo>
                    <a:pt x="335" y="1"/>
                  </a:moveTo>
                  <a:lnTo>
                    <a:pt x="296" y="40"/>
                  </a:lnTo>
                  <a:lnTo>
                    <a:pt x="296" y="60"/>
                  </a:lnTo>
                  <a:lnTo>
                    <a:pt x="0" y="1991"/>
                  </a:lnTo>
                  <a:lnTo>
                    <a:pt x="0" y="2031"/>
                  </a:lnTo>
                  <a:lnTo>
                    <a:pt x="20" y="2050"/>
                  </a:lnTo>
                  <a:lnTo>
                    <a:pt x="40" y="2070"/>
                  </a:lnTo>
                  <a:lnTo>
                    <a:pt x="79" y="2090"/>
                  </a:lnTo>
                  <a:lnTo>
                    <a:pt x="7469" y="3213"/>
                  </a:lnTo>
                  <a:lnTo>
                    <a:pt x="7548" y="3213"/>
                  </a:lnTo>
                  <a:lnTo>
                    <a:pt x="7567" y="3174"/>
                  </a:lnTo>
                  <a:lnTo>
                    <a:pt x="7587" y="3154"/>
                  </a:lnTo>
                  <a:lnTo>
                    <a:pt x="7883" y="1223"/>
                  </a:lnTo>
                  <a:lnTo>
                    <a:pt x="7863" y="1183"/>
                  </a:lnTo>
                  <a:lnTo>
                    <a:pt x="7863" y="1164"/>
                  </a:lnTo>
                  <a:lnTo>
                    <a:pt x="7823" y="1144"/>
                  </a:lnTo>
                  <a:lnTo>
                    <a:pt x="7804" y="1124"/>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8"/>
            <p:cNvSpPr/>
            <p:nvPr/>
          </p:nvSpPr>
          <p:spPr>
            <a:xfrm>
              <a:off x="-2374521" y="2210403"/>
              <a:ext cx="484529" cy="367227"/>
            </a:xfrm>
            <a:custGeom>
              <a:avLst/>
              <a:gdLst/>
              <a:ahLst/>
              <a:cxnLst/>
              <a:rect l="l" t="t" r="r" b="b"/>
              <a:pathLst>
                <a:path w="12377" h="9380" extrusionOk="0">
                  <a:moveTo>
                    <a:pt x="5105" y="0"/>
                  </a:moveTo>
                  <a:lnTo>
                    <a:pt x="4868" y="20"/>
                  </a:lnTo>
                  <a:lnTo>
                    <a:pt x="4632" y="79"/>
                  </a:lnTo>
                  <a:lnTo>
                    <a:pt x="4415" y="177"/>
                  </a:lnTo>
                  <a:lnTo>
                    <a:pt x="4179" y="276"/>
                  </a:lnTo>
                  <a:lnTo>
                    <a:pt x="829" y="2325"/>
                  </a:lnTo>
                  <a:lnTo>
                    <a:pt x="710" y="2424"/>
                  </a:lnTo>
                  <a:lnTo>
                    <a:pt x="612" y="2503"/>
                  </a:lnTo>
                  <a:lnTo>
                    <a:pt x="513" y="2601"/>
                  </a:lnTo>
                  <a:lnTo>
                    <a:pt x="415" y="2719"/>
                  </a:lnTo>
                  <a:lnTo>
                    <a:pt x="356" y="2838"/>
                  </a:lnTo>
                  <a:lnTo>
                    <a:pt x="277" y="2956"/>
                  </a:lnTo>
                  <a:lnTo>
                    <a:pt x="237" y="3094"/>
                  </a:lnTo>
                  <a:lnTo>
                    <a:pt x="198" y="3232"/>
                  </a:lnTo>
                  <a:lnTo>
                    <a:pt x="178" y="3350"/>
                  </a:lnTo>
                  <a:lnTo>
                    <a:pt x="178" y="3488"/>
                  </a:lnTo>
                  <a:lnTo>
                    <a:pt x="178" y="3626"/>
                  </a:lnTo>
                  <a:lnTo>
                    <a:pt x="198" y="3764"/>
                  </a:lnTo>
                  <a:lnTo>
                    <a:pt x="237" y="3902"/>
                  </a:lnTo>
                  <a:lnTo>
                    <a:pt x="277" y="4040"/>
                  </a:lnTo>
                  <a:lnTo>
                    <a:pt x="336" y="4178"/>
                  </a:lnTo>
                  <a:lnTo>
                    <a:pt x="415" y="4296"/>
                  </a:lnTo>
                  <a:lnTo>
                    <a:pt x="876" y="4969"/>
                  </a:lnTo>
                  <a:lnTo>
                    <a:pt x="876" y="4969"/>
                  </a:lnTo>
                  <a:lnTo>
                    <a:pt x="139" y="5813"/>
                  </a:lnTo>
                  <a:lnTo>
                    <a:pt x="60" y="5931"/>
                  </a:lnTo>
                  <a:lnTo>
                    <a:pt x="21" y="6069"/>
                  </a:lnTo>
                  <a:lnTo>
                    <a:pt x="1" y="6207"/>
                  </a:lnTo>
                  <a:lnTo>
                    <a:pt x="21" y="6345"/>
                  </a:lnTo>
                  <a:lnTo>
                    <a:pt x="60" y="6483"/>
                  </a:lnTo>
                  <a:lnTo>
                    <a:pt x="139" y="6601"/>
                  </a:lnTo>
                  <a:lnTo>
                    <a:pt x="237" y="6700"/>
                  </a:lnTo>
                  <a:lnTo>
                    <a:pt x="375" y="6779"/>
                  </a:lnTo>
                  <a:lnTo>
                    <a:pt x="494" y="6818"/>
                  </a:lnTo>
                  <a:lnTo>
                    <a:pt x="632" y="6838"/>
                  </a:lnTo>
                  <a:lnTo>
                    <a:pt x="769" y="6858"/>
                  </a:lnTo>
                  <a:lnTo>
                    <a:pt x="907" y="6838"/>
                  </a:lnTo>
                  <a:lnTo>
                    <a:pt x="1026" y="6818"/>
                  </a:lnTo>
                  <a:lnTo>
                    <a:pt x="1164" y="6779"/>
                  </a:lnTo>
                  <a:lnTo>
                    <a:pt x="1282" y="6720"/>
                  </a:lnTo>
                  <a:lnTo>
                    <a:pt x="1400" y="6661"/>
                  </a:lnTo>
                  <a:lnTo>
                    <a:pt x="4573" y="4394"/>
                  </a:lnTo>
                  <a:lnTo>
                    <a:pt x="1321" y="7429"/>
                  </a:lnTo>
                  <a:lnTo>
                    <a:pt x="1262" y="7508"/>
                  </a:lnTo>
                  <a:lnTo>
                    <a:pt x="1223" y="7606"/>
                  </a:lnTo>
                  <a:lnTo>
                    <a:pt x="1223" y="7705"/>
                  </a:lnTo>
                  <a:lnTo>
                    <a:pt x="1242" y="7804"/>
                  </a:lnTo>
                  <a:lnTo>
                    <a:pt x="1282" y="7902"/>
                  </a:lnTo>
                  <a:lnTo>
                    <a:pt x="1361" y="7961"/>
                  </a:lnTo>
                  <a:lnTo>
                    <a:pt x="1439" y="8020"/>
                  </a:lnTo>
                  <a:lnTo>
                    <a:pt x="1558" y="8040"/>
                  </a:lnTo>
                  <a:lnTo>
                    <a:pt x="2011" y="8060"/>
                  </a:lnTo>
                  <a:lnTo>
                    <a:pt x="2444" y="8020"/>
                  </a:lnTo>
                  <a:lnTo>
                    <a:pt x="2898" y="7941"/>
                  </a:lnTo>
                  <a:lnTo>
                    <a:pt x="3331" y="7843"/>
                  </a:lnTo>
                  <a:lnTo>
                    <a:pt x="3745" y="7705"/>
                  </a:lnTo>
                  <a:lnTo>
                    <a:pt x="4159" y="7528"/>
                  </a:lnTo>
                  <a:lnTo>
                    <a:pt x="4553" y="7311"/>
                  </a:lnTo>
                  <a:lnTo>
                    <a:pt x="4927" y="7055"/>
                  </a:lnTo>
                  <a:lnTo>
                    <a:pt x="5794" y="6444"/>
                  </a:lnTo>
                  <a:lnTo>
                    <a:pt x="5834" y="6542"/>
                  </a:lnTo>
                  <a:lnTo>
                    <a:pt x="5991" y="6799"/>
                  </a:lnTo>
                  <a:lnTo>
                    <a:pt x="6248" y="7173"/>
                  </a:lnTo>
                  <a:lnTo>
                    <a:pt x="6425" y="7390"/>
                  </a:lnTo>
                  <a:lnTo>
                    <a:pt x="6642" y="7626"/>
                  </a:lnTo>
                  <a:lnTo>
                    <a:pt x="6858" y="7863"/>
                  </a:lnTo>
                  <a:lnTo>
                    <a:pt x="7134" y="8099"/>
                  </a:lnTo>
                  <a:lnTo>
                    <a:pt x="7430" y="8336"/>
                  </a:lnTo>
                  <a:lnTo>
                    <a:pt x="7765" y="8572"/>
                  </a:lnTo>
                  <a:lnTo>
                    <a:pt x="8120" y="8789"/>
                  </a:lnTo>
                  <a:lnTo>
                    <a:pt x="8514" y="8986"/>
                  </a:lnTo>
                  <a:lnTo>
                    <a:pt x="8947" y="9163"/>
                  </a:lnTo>
                  <a:lnTo>
                    <a:pt x="9420" y="9301"/>
                  </a:lnTo>
                  <a:lnTo>
                    <a:pt x="9676" y="9360"/>
                  </a:lnTo>
                  <a:lnTo>
                    <a:pt x="9952" y="9380"/>
                  </a:lnTo>
                  <a:lnTo>
                    <a:pt x="10208" y="9341"/>
                  </a:lnTo>
                  <a:lnTo>
                    <a:pt x="10465" y="9281"/>
                  </a:lnTo>
                  <a:lnTo>
                    <a:pt x="10721" y="9183"/>
                  </a:lnTo>
                  <a:lnTo>
                    <a:pt x="10938" y="9065"/>
                  </a:lnTo>
                  <a:lnTo>
                    <a:pt x="11154" y="8907"/>
                  </a:lnTo>
                  <a:lnTo>
                    <a:pt x="11351" y="8710"/>
                  </a:lnTo>
                  <a:lnTo>
                    <a:pt x="11548" y="8454"/>
                  </a:lnTo>
                  <a:lnTo>
                    <a:pt x="11745" y="8178"/>
                  </a:lnTo>
                  <a:lnTo>
                    <a:pt x="11923" y="7863"/>
                  </a:lnTo>
                  <a:lnTo>
                    <a:pt x="12080" y="7528"/>
                  </a:lnTo>
                  <a:lnTo>
                    <a:pt x="12218" y="7153"/>
                  </a:lnTo>
                  <a:lnTo>
                    <a:pt x="12317" y="6759"/>
                  </a:lnTo>
                  <a:lnTo>
                    <a:pt x="12356" y="6562"/>
                  </a:lnTo>
                  <a:lnTo>
                    <a:pt x="12376" y="6345"/>
                  </a:lnTo>
                  <a:lnTo>
                    <a:pt x="12376" y="6129"/>
                  </a:lnTo>
                  <a:lnTo>
                    <a:pt x="12376" y="5912"/>
                  </a:lnTo>
                  <a:lnTo>
                    <a:pt x="12337" y="5675"/>
                  </a:lnTo>
                  <a:lnTo>
                    <a:pt x="12297" y="5439"/>
                  </a:lnTo>
                  <a:lnTo>
                    <a:pt x="12258" y="5202"/>
                  </a:lnTo>
                  <a:lnTo>
                    <a:pt x="12179" y="4966"/>
                  </a:lnTo>
                  <a:lnTo>
                    <a:pt x="12080" y="4710"/>
                  </a:lnTo>
                  <a:lnTo>
                    <a:pt x="11962" y="4473"/>
                  </a:lnTo>
                  <a:lnTo>
                    <a:pt x="11824" y="4217"/>
                  </a:lnTo>
                  <a:lnTo>
                    <a:pt x="11667" y="3961"/>
                  </a:lnTo>
                  <a:lnTo>
                    <a:pt x="11489" y="3685"/>
                  </a:lnTo>
                  <a:lnTo>
                    <a:pt x="11273" y="3429"/>
                  </a:lnTo>
                  <a:lnTo>
                    <a:pt x="11036" y="3153"/>
                  </a:lnTo>
                  <a:lnTo>
                    <a:pt x="10780" y="2877"/>
                  </a:lnTo>
                  <a:lnTo>
                    <a:pt x="10504" y="2601"/>
                  </a:lnTo>
                  <a:lnTo>
                    <a:pt x="10189" y="2325"/>
                  </a:lnTo>
                  <a:lnTo>
                    <a:pt x="9834" y="2030"/>
                  </a:lnTo>
                  <a:lnTo>
                    <a:pt x="9460" y="1754"/>
                  </a:lnTo>
                  <a:lnTo>
                    <a:pt x="6070" y="177"/>
                  </a:lnTo>
                  <a:lnTo>
                    <a:pt x="5834" y="79"/>
                  </a:lnTo>
                  <a:lnTo>
                    <a:pt x="5597" y="20"/>
                  </a:lnTo>
                  <a:lnTo>
                    <a:pt x="5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8"/>
            <p:cNvSpPr/>
            <p:nvPr/>
          </p:nvSpPr>
          <p:spPr>
            <a:xfrm>
              <a:off x="-1977204" y="1603245"/>
              <a:ext cx="624129" cy="1023812"/>
            </a:xfrm>
            <a:custGeom>
              <a:avLst/>
              <a:gdLst/>
              <a:ahLst/>
              <a:cxnLst/>
              <a:rect l="l" t="t" r="r" b="b"/>
              <a:pathLst>
                <a:path w="15943" h="26151" extrusionOk="0">
                  <a:moveTo>
                    <a:pt x="7055" y="1"/>
                  </a:moveTo>
                  <a:lnTo>
                    <a:pt x="7055" y="9873"/>
                  </a:lnTo>
                  <a:lnTo>
                    <a:pt x="7607" y="13736"/>
                  </a:lnTo>
                  <a:lnTo>
                    <a:pt x="8178" y="17558"/>
                  </a:lnTo>
                  <a:lnTo>
                    <a:pt x="1340" y="17992"/>
                  </a:lnTo>
                  <a:lnTo>
                    <a:pt x="1222" y="18012"/>
                  </a:lnTo>
                  <a:lnTo>
                    <a:pt x="1104" y="18051"/>
                  </a:lnTo>
                  <a:lnTo>
                    <a:pt x="1005" y="18110"/>
                  </a:lnTo>
                  <a:lnTo>
                    <a:pt x="907" y="18169"/>
                  </a:lnTo>
                  <a:lnTo>
                    <a:pt x="828" y="18268"/>
                  </a:lnTo>
                  <a:lnTo>
                    <a:pt x="769" y="18366"/>
                  </a:lnTo>
                  <a:lnTo>
                    <a:pt x="729" y="18465"/>
                  </a:lnTo>
                  <a:lnTo>
                    <a:pt x="710" y="18583"/>
                  </a:lnTo>
                  <a:lnTo>
                    <a:pt x="0" y="24810"/>
                  </a:lnTo>
                  <a:lnTo>
                    <a:pt x="0" y="24948"/>
                  </a:lnTo>
                  <a:lnTo>
                    <a:pt x="20" y="25066"/>
                  </a:lnTo>
                  <a:lnTo>
                    <a:pt x="79" y="25185"/>
                  </a:lnTo>
                  <a:lnTo>
                    <a:pt x="158" y="25303"/>
                  </a:lnTo>
                  <a:lnTo>
                    <a:pt x="237" y="25382"/>
                  </a:lnTo>
                  <a:lnTo>
                    <a:pt x="355" y="25460"/>
                  </a:lnTo>
                  <a:lnTo>
                    <a:pt x="473" y="25500"/>
                  </a:lnTo>
                  <a:lnTo>
                    <a:pt x="611" y="25539"/>
                  </a:lnTo>
                  <a:lnTo>
                    <a:pt x="11765" y="26150"/>
                  </a:lnTo>
                  <a:lnTo>
                    <a:pt x="12139" y="26150"/>
                  </a:lnTo>
                  <a:lnTo>
                    <a:pt x="12513" y="26130"/>
                  </a:lnTo>
                  <a:lnTo>
                    <a:pt x="12868" y="26052"/>
                  </a:lnTo>
                  <a:lnTo>
                    <a:pt x="13203" y="25953"/>
                  </a:lnTo>
                  <a:lnTo>
                    <a:pt x="13538" y="25815"/>
                  </a:lnTo>
                  <a:lnTo>
                    <a:pt x="13853" y="25638"/>
                  </a:lnTo>
                  <a:lnTo>
                    <a:pt x="14149" y="25441"/>
                  </a:lnTo>
                  <a:lnTo>
                    <a:pt x="14405" y="25224"/>
                  </a:lnTo>
                  <a:lnTo>
                    <a:pt x="14661" y="24968"/>
                  </a:lnTo>
                  <a:lnTo>
                    <a:pt x="14878" y="24692"/>
                  </a:lnTo>
                  <a:lnTo>
                    <a:pt x="15075" y="24396"/>
                  </a:lnTo>
                  <a:lnTo>
                    <a:pt x="15252" y="24081"/>
                  </a:lnTo>
                  <a:lnTo>
                    <a:pt x="15371" y="23746"/>
                  </a:lnTo>
                  <a:lnTo>
                    <a:pt x="15469" y="23391"/>
                  </a:lnTo>
                  <a:lnTo>
                    <a:pt x="15548" y="23037"/>
                  </a:lnTo>
                  <a:lnTo>
                    <a:pt x="15568" y="22662"/>
                  </a:lnTo>
                  <a:lnTo>
                    <a:pt x="15844" y="9735"/>
                  </a:lnTo>
                  <a:lnTo>
                    <a:pt x="15903" y="9302"/>
                  </a:lnTo>
                  <a:lnTo>
                    <a:pt x="15942" y="8849"/>
                  </a:lnTo>
                  <a:lnTo>
                    <a:pt x="15942" y="8376"/>
                  </a:lnTo>
                  <a:lnTo>
                    <a:pt x="15903" y="7903"/>
                  </a:lnTo>
                  <a:lnTo>
                    <a:pt x="15824" y="7430"/>
                  </a:lnTo>
                  <a:lnTo>
                    <a:pt x="15725" y="6957"/>
                  </a:lnTo>
                  <a:lnTo>
                    <a:pt x="15568" y="6484"/>
                  </a:lnTo>
                  <a:lnTo>
                    <a:pt x="15410" y="6011"/>
                  </a:lnTo>
                  <a:lnTo>
                    <a:pt x="15213" y="5558"/>
                  </a:lnTo>
                  <a:lnTo>
                    <a:pt x="14977" y="5124"/>
                  </a:lnTo>
                  <a:lnTo>
                    <a:pt x="14720" y="4691"/>
                  </a:lnTo>
                  <a:lnTo>
                    <a:pt x="14445" y="4297"/>
                  </a:lnTo>
                  <a:lnTo>
                    <a:pt x="14149" y="3902"/>
                  </a:lnTo>
                  <a:lnTo>
                    <a:pt x="13814" y="3548"/>
                  </a:lnTo>
                  <a:lnTo>
                    <a:pt x="13479" y="3232"/>
                  </a:lnTo>
                  <a:lnTo>
                    <a:pt x="13105" y="2937"/>
                  </a:lnTo>
                  <a:lnTo>
                    <a:pt x="7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8"/>
            <p:cNvSpPr/>
            <p:nvPr/>
          </p:nvSpPr>
          <p:spPr>
            <a:xfrm>
              <a:off x="-1977204" y="1603245"/>
              <a:ext cx="624129" cy="1023812"/>
            </a:xfrm>
            <a:custGeom>
              <a:avLst/>
              <a:gdLst/>
              <a:ahLst/>
              <a:cxnLst/>
              <a:rect l="l" t="t" r="r" b="b"/>
              <a:pathLst>
                <a:path w="15943" h="26151" fill="none" extrusionOk="0">
                  <a:moveTo>
                    <a:pt x="7055" y="1"/>
                  </a:moveTo>
                  <a:lnTo>
                    <a:pt x="13105" y="2937"/>
                  </a:lnTo>
                  <a:lnTo>
                    <a:pt x="13105" y="2937"/>
                  </a:lnTo>
                  <a:lnTo>
                    <a:pt x="13479" y="3232"/>
                  </a:lnTo>
                  <a:lnTo>
                    <a:pt x="13814" y="3548"/>
                  </a:lnTo>
                  <a:lnTo>
                    <a:pt x="14149" y="3902"/>
                  </a:lnTo>
                  <a:lnTo>
                    <a:pt x="14445" y="4297"/>
                  </a:lnTo>
                  <a:lnTo>
                    <a:pt x="14720" y="4691"/>
                  </a:lnTo>
                  <a:lnTo>
                    <a:pt x="14977" y="5124"/>
                  </a:lnTo>
                  <a:lnTo>
                    <a:pt x="15213" y="5558"/>
                  </a:lnTo>
                  <a:lnTo>
                    <a:pt x="15410" y="6011"/>
                  </a:lnTo>
                  <a:lnTo>
                    <a:pt x="15568" y="6484"/>
                  </a:lnTo>
                  <a:lnTo>
                    <a:pt x="15725" y="6957"/>
                  </a:lnTo>
                  <a:lnTo>
                    <a:pt x="15824" y="7430"/>
                  </a:lnTo>
                  <a:lnTo>
                    <a:pt x="15903" y="7903"/>
                  </a:lnTo>
                  <a:lnTo>
                    <a:pt x="15942" y="8376"/>
                  </a:lnTo>
                  <a:lnTo>
                    <a:pt x="15942" y="8849"/>
                  </a:lnTo>
                  <a:lnTo>
                    <a:pt x="15903" y="9302"/>
                  </a:lnTo>
                  <a:lnTo>
                    <a:pt x="15844" y="9735"/>
                  </a:lnTo>
                  <a:lnTo>
                    <a:pt x="15568" y="22662"/>
                  </a:lnTo>
                  <a:lnTo>
                    <a:pt x="15568" y="22662"/>
                  </a:lnTo>
                  <a:lnTo>
                    <a:pt x="15548" y="23037"/>
                  </a:lnTo>
                  <a:lnTo>
                    <a:pt x="15469" y="23391"/>
                  </a:lnTo>
                  <a:lnTo>
                    <a:pt x="15371" y="23746"/>
                  </a:lnTo>
                  <a:lnTo>
                    <a:pt x="15252" y="24081"/>
                  </a:lnTo>
                  <a:lnTo>
                    <a:pt x="15075" y="24396"/>
                  </a:lnTo>
                  <a:lnTo>
                    <a:pt x="14878" y="24692"/>
                  </a:lnTo>
                  <a:lnTo>
                    <a:pt x="14661" y="24968"/>
                  </a:lnTo>
                  <a:lnTo>
                    <a:pt x="14405" y="25224"/>
                  </a:lnTo>
                  <a:lnTo>
                    <a:pt x="14149" y="25441"/>
                  </a:lnTo>
                  <a:lnTo>
                    <a:pt x="13853" y="25638"/>
                  </a:lnTo>
                  <a:lnTo>
                    <a:pt x="13538" y="25815"/>
                  </a:lnTo>
                  <a:lnTo>
                    <a:pt x="13203" y="25953"/>
                  </a:lnTo>
                  <a:lnTo>
                    <a:pt x="12868" y="26052"/>
                  </a:lnTo>
                  <a:lnTo>
                    <a:pt x="12513" y="26130"/>
                  </a:lnTo>
                  <a:lnTo>
                    <a:pt x="12139" y="26150"/>
                  </a:lnTo>
                  <a:lnTo>
                    <a:pt x="11765" y="26150"/>
                  </a:lnTo>
                  <a:lnTo>
                    <a:pt x="611" y="25539"/>
                  </a:lnTo>
                  <a:lnTo>
                    <a:pt x="611" y="25539"/>
                  </a:lnTo>
                  <a:lnTo>
                    <a:pt x="473" y="25500"/>
                  </a:lnTo>
                  <a:lnTo>
                    <a:pt x="355" y="25460"/>
                  </a:lnTo>
                  <a:lnTo>
                    <a:pt x="237" y="25382"/>
                  </a:lnTo>
                  <a:lnTo>
                    <a:pt x="158" y="25303"/>
                  </a:lnTo>
                  <a:lnTo>
                    <a:pt x="79" y="25185"/>
                  </a:lnTo>
                  <a:lnTo>
                    <a:pt x="20" y="25066"/>
                  </a:lnTo>
                  <a:lnTo>
                    <a:pt x="0" y="24948"/>
                  </a:lnTo>
                  <a:lnTo>
                    <a:pt x="0" y="24810"/>
                  </a:lnTo>
                  <a:lnTo>
                    <a:pt x="710" y="18583"/>
                  </a:lnTo>
                  <a:lnTo>
                    <a:pt x="710" y="18583"/>
                  </a:lnTo>
                  <a:lnTo>
                    <a:pt x="729" y="18465"/>
                  </a:lnTo>
                  <a:lnTo>
                    <a:pt x="769" y="18366"/>
                  </a:lnTo>
                  <a:lnTo>
                    <a:pt x="828" y="18268"/>
                  </a:lnTo>
                  <a:lnTo>
                    <a:pt x="907" y="18169"/>
                  </a:lnTo>
                  <a:lnTo>
                    <a:pt x="1005" y="18110"/>
                  </a:lnTo>
                  <a:lnTo>
                    <a:pt x="1104" y="18051"/>
                  </a:lnTo>
                  <a:lnTo>
                    <a:pt x="1222" y="18012"/>
                  </a:lnTo>
                  <a:lnTo>
                    <a:pt x="1340" y="17992"/>
                  </a:lnTo>
                  <a:lnTo>
                    <a:pt x="8178" y="17558"/>
                  </a:lnTo>
                  <a:lnTo>
                    <a:pt x="7607" y="13736"/>
                  </a:lnTo>
                  <a:lnTo>
                    <a:pt x="7055" y="9873"/>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8"/>
            <p:cNvSpPr/>
            <p:nvPr/>
          </p:nvSpPr>
          <p:spPr>
            <a:xfrm>
              <a:off x="-1660923" y="2265916"/>
              <a:ext cx="83345" cy="24743"/>
            </a:xfrm>
            <a:custGeom>
              <a:avLst/>
              <a:gdLst/>
              <a:ahLst/>
              <a:cxnLst/>
              <a:rect l="l" t="t" r="r" b="b"/>
              <a:pathLst>
                <a:path w="2129" h="632" extrusionOk="0">
                  <a:moveTo>
                    <a:pt x="1" y="1"/>
                  </a:moveTo>
                  <a:lnTo>
                    <a:pt x="99" y="631"/>
                  </a:lnTo>
                  <a:lnTo>
                    <a:pt x="2129" y="434"/>
                  </a:ln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8"/>
            <p:cNvSpPr/>
            <p:nvPr/>
          </p:nvSpPr>
          <p:spPr>
            <a:xfrm>
              <a:off x="-1660923" y="2265916"/>
              <a:ext cx="83345" cy="24743"/>
            </a:xfrm>
            <a:custGeom>
              <a:avLst/>
              <a:gdLst/>
              <a:ahLst/>
              <a:cxnLst/>
              <a:rect l="l" t="t" r="r" b="b"/>
              <a:pathLst>
                <a:path w="2129" h="632" fill="none" extrusionOk="0">
                  <a:moveTo>
                    <a:pt x="1" y="1"/>
                  </a:moveTo>
                  <a:lnTo>
                    <a:pt x="99" y="631"/>
                  </a:lnTo>
                  <a:lnTo>
                    <a:pt x="2129" y="43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8"/>
            <p:cNvSpPr/>
            <p:nvPr/>
          </p:nvSpPr>
          <p:spPr>
            <a:xfrm>
              <a:off x="-2345943" y="2312229"/>
              <a:ext cx="84872" cy="89536"/>
            </a:xfrm>
            <a:custGeom>
              <a:avLst/>
              <a:gdLst/>
              <a:ahLst/>
              <a:cxnLst/>
              <a:rect l="l" t="t" r="r" b="b"/>
              <a:pathLst>
                <a:path w="2168" h="2287" extrusionOk="0">
                  <a:moveTo>
                    <a:pt x="2010" y="0"/>
                  </a:moveTo>
                  <a:lnTo>
                    <a:pt x="1951" y="20"/>
                  </a:lnTo>
                  <a:lnTo>
                    <a:pt x="1892" y="59"/>
                  </a:lnTo>
                  <a:lnTo>
                    <a:pt x="39" y="2010"/>
                  </a:lnTo>
                  <a:lnTo>
                    <a:pt x="20" y="2050"/>
                  </a:lnTo>
                  <a:lnTo>
                    <a:pt x="0" y="2089"/>
                  </a:lnTo>
                  <a:lnTo>
                    <a:pt x="0" y="2128"/>
                  </a:lnTo>
                  <a:lnTo>
                    <a:pt x="0" y="2168"/>
                  </a:lnTo>
                  <a:lnTo>
                    <a:pt x="39" y="2227"/>
                  </a:lnTo>
                  <a:lnTo>
                    <a:pt x="99" y="2266"/>
                  </a:lnTo>
                  <a:lnTo>
                    <a:pt x="158" y="2286"/>
                  </a:lnTo>
                  <a:lnTo>
                    <a:pt x="217" y="2266"/>
                  </a:lnTo>
                  <a:lnTo>
                    <a:pt x="276" y="2227"/>
                  </a:lnTo>
                  <a:lnTo>
                    <a:pt x="2128" y="276"/>
                  </a:lnTo>
                  <a:lnTo>
                    <a:pt x="2168" y="217"/>
                  </a:lnTo>
                  <a:lnTo>
                    <a:pt x="2168" y="158"/>
                  </a:lnTo>
                  <a:lnTo>
                    <a:pt x="2168" y="99"/>
                  </a:lnTo>
                  <a:lnTo>
                    <a:pt x="2128" y="40"/>
                  </a:lnTo>
                  <a:lnTo>
                    <a:pt x="2069" y="20"/>
                  </a:lnTo>
                  <a:lnTo>
                    <a:pt x="201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8"/>
            <p:cNvSpPr/>
            <p:nvPr/>
          </p:nvSpPr>
          <p:spPr>
            <a:xfrm>
              <a:off x="-2220981" y="2370091"/>
              <a:ext cx="28578" cy="33982"/>
            </a:xfrm>
            <a:custGeom>
              <a:avLst/>
              <a:gdLst/>
              <a:ahLst/>
              <a:cxnLst/>
              <a:rect l="l" t="t" r="r" b="b"/>
              <a:pathLst>
                <a:path w="730" h="868" extrusionOk="0">
                  <a:moveTo>
                    <a:pt x="119" y="0"/>
                  </a:moveTo>
                  <a:lnTo>
                    <a:pt x="59" y="40"/>
                  </a:lnTo>
                  <a:lnTo>
                    <a:pt x="20" y="79"/>
                  </a:lnTo>
                  <a:lnTo>
                    <a:pt x="0" y="118"/>
                  </a:lnTo>
                  <a:lnTo>
                    <a:pt x="0" y="178"/>
                  </a:lnTo>
                  <a:lnTo>
                    <a:pt x="0" y="217"/>
                  </a:lnTo>
                  <a:lnTo>
                    <a:pt x="20" y="256"/>
                  </a:lnTo>
                  <a:lnTo>
                    <a:pt x="454" y="808"/>
                  </a:lnTo>
                  <a:lnTo>
                    <a:pt x="493" y="848"/>
                  </a:lnTo>
                  <a:lnTo>
                    <a:pt x="552" y="867"/>
                  </a:lnTo>
                  <a:lnTo>
                    <a:pt x="611" y="867"/>
                  </a:lnTo>
                  <a:lnTo>
                    <a:pt x="670" y="828"/>
                  </a:lnTo>
                  <a:lnTo>
                    <a:pt x="710" y="788"/>
                  </a:lnTo>
                  <a:lnTo>
                    <a:pt x="729" y="729"/>
                  </a:lnTo>
                  <a:lnTo>
                    <a:pt x="729" y="670"/>
                  </a:lnTo>
                  <a:lnTo>
                    <a:pt x="710" y="611"/>
                  </a:lnTo>
                  <a:lnTo>
                    <a:pt x="276" y="59"/>
                  </a:lnTo>
                  <a:lnTo>
                    <a:pt x="237" y="20"/>
                  </a:lnTo>
                  <a:lnTo>
                    <a:pt x="17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8"/>
            <p:cNvSpPr/>
            <p:nvPr/>
          </p:nvSpPr>
          <p:spPr>
            <a:xfrm>
              <a:off x="-2277316" y="2300641"/>
              <a:ext cx="29361" cy="33199"/>
            </a:xfrm>
            <a:custGeom>
              <a:avLst/>
              <a:gdLst/>
              <a:ahLst/>
              <a:cxnLst/>
              <a:rect l="l" t="t" r="r" b="b"/>
              <a:pathLst>
                <a:path w="750" h="848" extrusionOk="0">
                  <a:moveTo>
                    <a:pt x="119" y="1"/>
                  </a:moveTo>
                  <a:lnTo>
                    <a:pt x="80" y="20"/>
                  </a:lnTo>
                  <a:lnTo>
                    <a:pt x="40" y="60"/>
                  </a:lnTo>
                  <a:lnTo>
                    <a:pt x="21" y="119"/>
                  </a:lnTo>
                  <a:lnTo>
                    <a:pt x="1" y="158"/>
                  </a:lnTo>
                  <a:lnTo>
                    <a:pt x="21" y="217"/>
                  </a:lnTo>
                  <a:lnTo>
                    <a:pt x="40" y="257"/>
                  </a:lnTo>
                  <a:lnTo>
                    <a:pt x="474" y="789"/>
                  </a:lnTo>
                  <a:lnTo>
                    <a:pt x="513" y="828"/>
                  </a:lnTo>
                  <a:lnTo>
                    <a:pt x="572" y="848"/>
                  </a:lnTo>
                  <a:lnTo>
                    <a:pt x="631" y="848"/>
                  </a:lnTo>
                  <a:lnTo>
                    <a:pt x="691" y="828"/>
                  </a:lnTo>
                  <a:lnTo>
                    <a:pt x="730" y="769"/>
                  </a:lnTo>
                  <a:lnTo>
                    <a:pt x="750" y="710"/>
                  </a:lnTo>
                  <a:lnTo>
                    <a:pt x="750" y="651"/>
                  </a:lnTo>
                  <a:lnTo>
                    <a:pt x="730" y="592"/>
                  </a:lnTo>
                  <a:lnTo>
                    <a:pt x="296" y="60"/>
                  </a:lnTo>
                  <a:lnTo>
                    <a:pt x="257" y="20"/>
                  </a:lnTo>
                  <a:lnTo>
                    <a:pt x="19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8"/>
            <p:cNvSpPr/>
            <p:nvPr/>
          </p:nvSpPr>
          <p:spPr>
            <a:xfrm>
              <a:off x="-2161593" y="2440285"/>
              <a:ext cx="30144" cy="30106"/>
            </a:xfrm>
            <a:custGeom>
              <a:avLst/>
              <a:gdLst/>
              <a:ahLst/>
              <a:cxnLst/>
              <a:rect l="l" t="t" r="r" b="b"/>
              <a:pathLst>
                <a:path w="770" h="769" extrusionOk="0">
                  <a:moveTo>
                    <a:pt x="592" y="0"/>
                  </a:moveTo>
                  <a:lnTo>
                    <a:pt x="533" y="20"/>
                  </a:lnTo>
                  <a:lnTo>
                    <a:pt x="474" y="59"/>
                  </a:lnTo>
                  <a:lnTo>
                    <a:pt x="336" y="217"/>
                  </a:lnTo>
                  <a:lnTo>
                    <a:pt x="217" y="355"/>
                  </a:lnTo>
                  <a:lnTo>
                    <a:pt x="60" y="473"/>
                  </a:lnTo>
                  <a:lnTo>
                    <a:pt x="20" y="513"/>
                  </a:lnTo>
                  <a:lnTo>
                    <a:pt x="1" y="552"/>
                  </a:lnTo>
                  <a:lnTo>
                    <a:pt x="1" y="611"/>
                  </a:lnTo>
                  <a:lnTo>
                    <a:pt x="1" y="651"/>
                  </a:lnTo>
                  <a:lnTo>
                    <a:pt x="20" y="690"/>
                  </a:lnTo>
                  <a:lnTo>
                    <a:pt x="60" y="729"/>
                  </a:lnTo>
                  <a:lnTo>
                    <a:pt x="119" y="769"/>
                  </a:lnTo>
                  <a:lnTo>
                    <a:pt x="178" y="749"/>
                  </a:lnTo>
                  <a:lnTo>
                    <a:pt x="237" y="729"/>
                  </a:lnTo>
                  <a:lnTo>
                    <a:pt x="415" y="592"/>
                  </a:lnTo>
                  <a:lnTo>
                    <a:pt x="572" y="434"/>
                  </a:lnTo>
                  <a:lnTo>
                    <a:pt x="730" y="257"/>
                  </a:lnTo>
                  <a:lnTo>
                    <a:pt x="750" y="197"/>
                  </a:lnTo>
                  <a:lnTo>
                    <a:pt x="769" y="138"/>
                  </a:lnTo>
                  <a:lnTo>
                    <a:pt x="750" y="79"/>
                  </a:lnTo>
                  <a:lnTo>
                    <a:pt x="710" y="40"/>
                  </a:lnTo>
                  <a:lnTo>
                    <a:pt x="65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8"/>
                                        </p:tgtEl>
                                        <p:attrNameLst>
                                          <p:attrName>style.visibility</p:attrName>
                                        </p:attrNameLst>
                                      </p:cBhvr>
                                      <p:to>
                                        <p:strVal val="visible"/>
                                      </p:to>
                                    </p:set>
                                    <p:animEffect transition="in" filter="fade">
                                      <p:cBhvr>
                                        <p:cTn id="7" dur="1000"/>
                                        <p:tgtEl>
                                          <p:spTgt spid="3458"/>
                                        </p:tgtEl>
                                      </p:cBhvr>
                                    </p:animEffect>
                                    <p:anim calcmode="lin" valueType="num">
                                      <p:cBhvr>
                                        <p:cTn id="8" dur="1000" fill="hold"/>
                                        <p:tgtEl>
                                          <p:spTgt spid="3458"/>
                                        </p:tgtEl>
                                        <p:attrNameLst>
                                          <p:attrName>ppt_x</p:attrName>
                                        </p:attrNameLst>
                                      </p:cBhvr>
                                      <p:tavLst>
                                        <p:tav tm="0">
                                          <p:val>
                                            <p:strVal val="#ppt_x"/>
                                          </p:val>
                                        </p:tav>
                                        <p:tav tm="100000">
                                          <p:val>
                                            <p:strVal val="#ppt_x"/>
                                          </p:val>
                                        </p:tav>
                                      </p:tavLst>
                                    </p:anim>
                                    <p:anim calcmode="lin" valueType="num">
                                      <p:cBhvr>
                                        <p:cTn id="9" dur="1000" fill="hold"/>
                                        <p:tgtEl>
                                          <p:spTgt spid="3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77497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832170" y="2638105"/>
            <a:ext cx="4659584" cy="365700"/>
          </a:xfrm>
          <a:prstGeom prst="rect">
            <a:avLst/>
          </a:prstGeom>
          <a:ln>
            <a:noFill/>
          </a:ln>
        </p:spPr>
        <p:txBody>
          <a:bodyPr spcFirstLastPara="1" wrap="square" lIns="91425" tIns="91425" rIns="91425" bIns="91425" anchor="ctr" anchorCtr="0">
            <a:noAutofit/>
          </a:bodyPr>
          <a:lstStyle/>
          <a:p>
            <a:pPr lvl="0"/>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Quan sát ampe kế, v</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trong Hình 1.6:</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1.</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ỉ</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ra các điểm đặc trưng của ampe kế và vôn k</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2.Chỉ ra sự khác nhau giữa hai dụng cụ này.</a:t>
            </a: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2785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505129" y="701694"/>
            <a:ext cx="81937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1. Các điểm đặc trưng của ampe kế và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ampe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A hoặc mA.</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ampe kế về chỉ số 0.</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V hoặc mV.</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vôn kế về chỉ số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C319F007-A854-D37E-2804-647B0B890C04}"/>
              </a:ext>
            </a:extLst>
          </p:cNvPr>
          <p:cNvGraphicFramePr>
            <a:graphicFrameLocks noGrp="1"/>
          </p:cNvGraphicFramePr>
          <p:nvPr>
            <p:extLst>
              <p:ext uri="{D42A27DB-BD31-4B8C-83A1-F6EECF244321}">
                <p14:modId xmlns:p14="http://schemas.microsoft.com/office/powerpoint/2010/main" val="374807158"/>
              </p:ext>
            </p:extLst>
          </p:nvPr>
        </p:nvGraphicFramePr>
        <p:xfrm>
          <a:off x="548216" y="1082077"/>
          <a:ext cx="8159948" cy="3962400"/>
        </p:xfrm>
        <a:graphic>
          <a:graphicData uri="http://schemas.openxmlformats.org/drawingml/2006/table">
            <a:tbl>
              <a:tblPr/>
              <a:tblGrid>
                <a:gridCol w="1280584">
                  <a:extLst>
                    <a:ext uri="{9D8B030D-6E8A-4147-A177-3AD203B41FA5}">
                      <a16:colId xmlns:a16="http://schemas.microsoft.com/office/drawing/2014/main" val="4195356586"/>
                    </a:ext>
                  </a:extLst>
                </a:gridCol>
                <a:gridCol w="3637741">
                  <a:extLst>
                    <a:ext uri="{9D8B030D-6E8A-4147-A177-3AD203B41FA5}">
                      <a16:colId xmlns:a16="http://schemas.microsoft.com/office/drawing/2014/main" val="922673179"/>
                    </a:ext>
                  </a:extLst>
                </a:gridCol>
                <a:gridCol w="3241623">
                  <a:extLst>
                    <a:ext uri="{9D8B030D-6E8A-4147-A177-3AD203B41FA5}">
                      <a16:colId xmlns:a16="http://schemas.microsoft.com/office/drawing/2014/main" val="1652631323"/>
                    </a:ext>
                  </a:extLst>
                </a:gridCol>
              </a:tblGrid>
              <a:tr h="0">
                <a:tc>
                  <a:txBody>
                    <a:bodyPr/>
                    <a:lstStyle/>
                    <a:p>
                      <a:pPr algn="just"/>
                      <a:r>
                        <a:rPr lang="en-US" sz="2000" b="1" dirty="0">
                          <a:solidFill>
                            <a:srgbClr val="000000"/>
                          </a:solidFill>
                          <a:effectLst/>
                          <a:latin typeface="Times New Roman" panose="02020603050405020304" pitchFamily="18" charset="0"/>
                          <a:cs typeface="Times New Roman" panose="02020603050405020304" pitchFamily="18" charset="0"/>
                        </a:rPr>
                        <a:t>So </a:t>
                      </a:r>
                      <a:r>
                        <a:rPr lang="en-US" sz="2000" b="1" dirty="0" err="1">
                          <a:solidFill>
                            <a:srgbClr val="000000"/>
                          </a:solidFill>
                          <a:effectLst/>
                          <a:latin typeface="Times New Roman" panose="02020603050405020304" pitchFamily="18" charset="0"/>
                          <a:cs typeface="Times New Roman" panose="02020603050405020304" pitchFamily="18" charset="0"/>
                        </a:rPr>
                        <a:t>sánh</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Ampe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Vôn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822655"/>
                  </a:ext>
                </a:extLst>
              </a:tr>
              <a:tr h="0">
                <a:tc>
                  <a:txBody>
                    <a:bodyPr/>
                    <a:lstStyle/>
                    <a:p>
                      <a:pPr algn="just"/>
                      <a:r>
                        <a:rPr lang="en-US" sz="2000" b="1" dirty="0" err="1">
                          <a:solidFill>
                            <a:srgbClr val="000000"/>
                          </a:solidFill>
                          <a:effectLst/>
                          <a:latin typeface="Times New Roman" panose="02020603050405020304" pitchFamily="18" charset="0"/>
                          <a:cs typeface="Times New Roman" panose="02020603050405020304" pitchFamily="18" charset="0"/>
                        </a:rPr>
                        <a:t>Chức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năng</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a:solidFill>
                            <a:srgbClr val="000000"/>
                          </a:solidFill>
                          <a:effectLst/>
                          <a:latin typeface="Times New Roman" panose="02020603050405020304" pitchFamily="18" charset="0"/>
                          <a:cs typeface="Times New Roman" panose="02020603050405020304" pitchFamily="18" charset="0"/>
                        </a:rPr>
                        <a:t>Là dụng cụ đo cường độ dòng điện.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Là dụng cụ đo hiệu điện thế.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819416"/>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Cách mắc</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tiếp</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34091"/>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Điện trở</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Ampe kế có điện trở không đáng kể.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trở</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cùng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862680"/>
                  </a:ext>
                </a:extLst>
              </a:tr>
            </a:tbl>
          </a:graphicData>
        </a:graphic>
      </p:graphicFrame>
      <p:sp>
        <p:nvSpPr>
          <p:cNvPr id="6" name="Rectangle 1">
            <a:extLst>
              <a:ext uri="{FF2B5EF4-FFF2-40B4-BE49-F238E27FC236}">
                <a16:creationId xmlns:a16="http://schemas.microsoft.com/office/drawing/2014/main" id="{E25D3CDD-C869-F3CB-0D98-ACE2319650D0}"/>
              </a:ext>
            </a:extLst>
          </p:cNvPr>
          <p:cNvSpPr>
            <a:spLocks noChangeArrowheads="1"/>
          </p:cNvSpPr>
          <p:nvPr/>
        </p:nvSpPr>
        <p:spPr bwMode="auto">
          <a:xfrm>
            <a:off x="548216" y="559494"/>
            <a:ext cx="6752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ampe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2" y="2155222"/>
            <a:ext cx="8054165" cy="830997"/>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Khi dùng ampe kế và v</a:t>
            </a:r>
            <a:r>
              <a:rPr lang="en-US" sz="2400" dirty="0">
                <a:latin typeface="Times New Roman" panose="02020603050405020304" pitchFamily="18" charset="0"/>
                <a:ea typeface="Times New Roman" panose="02020603050405020304" pitchFamily="18" charset="0"/>
              </a:rPr>
              <a:t>ô</a:t>
            </a:r>
            <a:r>
              <a:rPr lang="vi-VN" sz="2400" dirty="0">
                <a:latin typeface="Times New Roman" panose="02020603050405020304" pitchFamily="18" charset="0"/>
                <a:ea typeface="Times New Roman" panose="02020603050405020304" pitchFamily="18" charset="0"/>
              </a:rPr>
              <a:t>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chú ý các chốt âm và chốt dương ứng với các thang đo của chúng.</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BD0514-6CD7-3BFE-C597-307EEB3DEB46}"/>
              </a:ext>
            </a:extLst>
          </p:cNvPr>
          <p:cNvSpPr txBox="1"/>
          <p:nvPr/>
        </p:nvSpPr>
        <p:spPr>
          <a:xfrm>
            <a:off x="738961" y="3045960"/>
            <a:ext cx="8054165" cy="1569660"/>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Để ampe kế và vôn kế không bị hỏng, khi đo dòng điện và hiệu điện thế thì phải ước lượng dòng điện và hiệu điện thế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đo để chọn thang đo hợp lí, đảm bảo không vượt quá giá trị tối đa của thang đo.</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3CF4B3-03A0-6069-43FB-03933637440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4" name="Graphic 13" descr="Checklist RTL">
            <a:extLst>
              <a:ext uri="{FF2B5EF4-FFF2-40B4-BE49-F238E27FC236}">
                <a16:creationId xmlns:a16="http://schemas.microsoft.com/office/drawing/2014/main" id="{76C211C1-0406-98EE-04FD-F8EE06A76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34045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584790" y="1714501"/>
            <a:ext cx="4795284" cy="209422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Là thiết bị có chức năng dùng để đo dòng điện, điện áp, công suất và năng lượng điện cung cấp cho mạch điện. Các giá trị này được hiển thị trên màn hình LED.</a:t>
            </a:r>
            <a:endParaRPr lang="en-US" sz="2400" dirty="0">
              <a:effectLst/>
              <a:latin typeface="Times New Roman" panose="02020603050405020304" pitchFamily="18" charset="0"/>
              <a:ea typeface="Times New Roman" panose="02020603050405020304" pitchFamily="18" charset="0"/>
            </a:endParaRPr>
          </a:p>
        </p:txBody>
      </p:sp>
      <p:pic>
        <p:nvPicPr>
          <p:cNvPr id="7" name="Shape 170">
            <a:extLst>
              <a:ext uri="{FF2B5EF4-FFF2-40B4-BE49-F238E27FC236}">
                <a16:creationId xmlns:a16="http://schemas.microsoft.com/office/drawing/2014/main" id="{24C04B5B-1235-6F6D-6965-2AAA1E3DD3DC}"/>
              </a:ext>
            </a:extLst>
          </p:cNvPr>
          <p:cNvPicPr/>
          <p:nvPr/>
        </p:nvPicPr>
        <p:blipFill>
          <a:blip r:embed="rId2"/>
          <a:srcRect/>
          <a:stretch/>
        </p:blipFill>
        <p:spPr>
          <a:xfrm>
            <a:off x="5380075" y="1492130"/>
            <a:ext cx="3455582" cy="2888483"/>
          </a:xfrm>
          <a:prstGeom prst="rect">
            <a:avLst/>
          </a:prstGeom>
        </p:spPr>
      </p:pic>
    </p:spTree>
    <p:extLst>
      <p:ext uri="{BB962C8B-B14F-4D97-AF65-F5344CB8AC3E}">
        <p14:creationId xmlns:p14="http://schemas.microsoft.com/office/powerpoint/2010/main" val="272781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3615071" y="1647243"/>
            <a:ext cx="5369441" cy="2870016"/>
          </a:xfrm>
          <a:prstGeom prst="rect">
            <a:avLst/>
          </a:prstGeom>
          <a:noFill/>
        </p:spPr>
        <p:txBody>
          <a:bodyPr wrap="square">
            <a:spAutoFit/>
          </a:bodyPr>
          <a:lstStyle/>
          <a:p>
            <a:pPr algn="just">
              <a:spcAft>
                <a:spcPts val="500"/>
              </a:spcAft>
            </a:pPr>
            <a:r>
              <a:rPr lang="vi-VN" sz="2400" dirty="0">
                <a:latin typeface="Times New Roman" panose="02020603050405020304" pitchFamily="18" charset="0"/>
                <a:ea typeface="Times New Roman" panose="02020603050405020304" pitchFamily="18" charset="0"/>
              </a:rPr>
              <a:t>Trên joulemeter có các nút chức năng sau: </a:t>
            </a:r>
            <a:endParaRPr lang="en-US" sz="2400" dirty="0">
              <a:latin typeface="Times New Roman" panose="02020603050405020304" pitchFamily="18" charset="0"/>
              <a:ea typeface="Times New Roman" panose="02020603050405020304" pitchFamily="18" charset="0"/>
            </a:endParaRPr>
          </a:p>
          <a:p>
            <a:pPr algn="just">
              <a:spcAft>
                <a:spcPts val="500"/>
              </a:spcAft>
            </a:pPr>
            <a:r>
              <a:rPr lang="vi-VN" sz="2400" dirty="0">
                <a:latin typeface="Times New Roman" panose="02020603050405020304" pitchFamily="18" charset="0"/>
                <a:ea typeface="Times New Roman" panose="02020603050405020304" pitchFamily="18" charset="0"/>
              </a:rPr>
              <a:t>- Nút Start để khởi động thiết bị.</a:t>
            </a:r>
          </a:p>
          <a:p>
            <a:pPr algn="just">
              <a:spcAft>
                <a:spcPts val="500"/>
              </a:spcAft>
            </a:pPr>
            <a:r>
              <a:rPr lang="vi-VN" sz="2400" dirty="0">
                <a:latin typeface="Times New Roman" panose="02020603050405020304" pitchFamily="18" charset="0"/>
                <a:ea typeface="Times New Roman" panose="02020603050405020304" pitchFamily="18" charset="0"/>
              </a:rPr>
              <a:t>- Nút cài đặt để lựa chọn các đại lượng cần đo (gồm: năng lượng; công suất; công suất trung bình; điện áp, dòng điện).</a:t>
            </a:r>
          </a:p>
          <a:p>
            <a:pPr algn="just">
              <a:spcAft>
                <a:spcPts val="500"/>
              </a:spcAft>
            </a:pPr>
            <a:r>
              <a:rPr lang="vi-VN" sz="2400" dirty="0">
                <a:latin typeface="Times New Roman" panose="02020603050405020304" pitchFamily="18" charset="0"/>
                <a:ea typeface="Times New Roman" panose="02020603050405020304" pitchFamily="18" charset="0"/>
              </a:rPr>
              <a:t>- Nút Reset để cài đặt lại thiết bị (khi đó màn hình hiển thị số 0).</a:t>
            </a:r>
          </a:p>
        </p:txBody>
      </p:sp>
      <p:pic>
        <p:nvPicPr>
          <p:cNvPr id="4" name="Shape 170">
            <a:extLst>
              <a:ext uri="{FF2B5EF4-FFF2-40B4-BE49-F238E27FC236}">
                <a16:creationId xmlns:a16="http://schemas.microsoft.com/office/drawing/2014/main" id="{2B04E5C2-83EB-DB2F-9C13-57E17EC4D729}"/>
              </a:ext>
            </a:extLst>
          </p:cNvPr>
          <p:cNvPicPr/>
          <p:nvPr/>
        </p:nvPicPr>
        <p:blipFill>
          <a:blip r:embed="rId2"/>
          <a:srcRect/>
          <a:stretch/>
        </p:blipFill>
        <p:spPr>
          <a:xfrm>
            <a:off x="244549" y="1628776"/>
            <a:ext cx="3455582" cy="2888483"/>
          </a:xfrm>
          <a:prstGeom prst="rect">
            <a:avLst/>
          </a:prstGeom>
        </p:spPr>
      </p:pic>
    </p:spTree>
    <p:extLst>
      <p:ext uri="{BB962C8B-B14F-4D97-AF65-F5344CB8AC3E}">
        <p14:creationId xmlns:p14="http://schemas.microsoft.com/office/powerpoint/2010/main" val="6785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37270" y="2316305"/>
            <a:ext cx="7811307" cy="1815882"/>
          </a:xfrm>
          <a:prstGeom prst="rect">
            <a:avLst/>
          </a:prstGeom>
          <a:noFill/>
        </p:spPr>
        <p:txBody>
          <a:bodyPr wrap="square">
            <a:spAutoFit/>
          </a:bodyPr>
          <a:lstStyle/>
          <a:p>
            <a:pPr marL="342900" indent="-342900" algn="just">
              <a:spcAft>
                <a:spcPts val="500"/>
              </a:spcAft>
              <a:buFont typeface="Wingdings" panose="05000000000000000000" pitchFamily="2" charset="2"/>
              <a:buChar char="Ø"/>
            </a:pPr>
            <a:r>
              <a:rPr lang="vi-VN" sz="2800" dirty="0">
                <a:latin typeface="Times New Roman" panose="02020603050405020304" pitchFamily="18" charset="0"/>
                <a:ea typeface="Times New Roman" panose="02020603050405020304" pitchFamily="18" charset="0"/>
              </a:rPr>
              <a:t>Trong thí nghiệm đo năng lượng nhiệt mà vật nhận được khi bị đun nóng, </a:t>
            </a:r>
            <a:r>
              <a:rPr lang="en-US" sz="2800" dirty="0" err="1">
                <a:latin typeface="Times New Roman" panose="02020603050405020304" pitchFamily="18" charset="0"/>
                <a:ea typeface="Times New Roman" panose="02020603050405020304" pitchFamily="18" charset="0"/>
              </a:rPr>
              <a:t>để</a:t>
            </a:r>
            <a:r>
              <a:rPr lang="vi-VN" sz="2800" dirty="0">
                <a:latin typeface="Times New Roman" panose="02020603050405020304" pitchFamily="18" charset="0"/>
                <a:ea typeface="Times New Roman" panose="02020603050405020304" pitchFamily="18" charset="0"/>
              </a:rPr>
              <a:t> đọc giá trị năng lượng điện cần lựa chọn cài đặt đại lượng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đo là năng lượng và cắm các dây nối vào đúng chốt cắm </a:t>
            </a:r>
          </a:p>
        </p:txBody>
      </p:sp>
      <p:sp>
        <p:nvSpPr>
          <p:cNvPr id="5" name="TextBox 4">
            <a:extLst>
              <a:ext uri="{FF2B5EF4-FFF2-40B4-BE49-F238E27FC236}">
                <a16:creationId xmlns:a16="http://schemas.microsoft.com/office/drawing/2014/main" id="{6225DBD4-F885-F035-8168-7A42B56BB631}"/>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EADAF3E5-D6D6-9A64-D8C1-48BB694921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230488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a:blip r:embed="rId2"/>
          <a:stretch/>
        </p:blipFill>
        <p:spPr>
          <a:xfrm>
            <a:off x="737270" y="2102484"/>
            <a:ext cx="7375372" cy="1310567"/>
          </a:xfrm>
          <a:prstGeom prst="rect">
            <a:avLst/>
          </a:prstGeom>
        </p:spPr>
      </p:pic>
      <p:sp>
        <p:nvSpPr>
          <p:cNvPr id="12" name="TextBox 11">
            <a:extLst>
              <a:ext uri="{FF2B5EF4-FFF2-40B4-BE49-F238E27FC236}">
                <a16:creationId xmlns:a16="http://schemas.microsoft.com/office/drawing/2014/main" id="{10341CBF-F979-2577-8F07-60DC823CB2FE}"/>
              </a:ext>
            </a:extLst>
          </p:cNvPr>
          <p:cNvSpPr txBox="1"/>
          <p:nvPr/>
        </p:nvSpPr>
        <p:spPr>
          <a:xfrm>
            <a:off x="1174897" y="3413051"/>
            <a:ext cx="7639493" cy="733534"/>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Bi</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ế</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n trở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b)Đi</a:t>
            </a:r>
            <a:r>
              <a:rPr lang="en-US" sz="2000" i="1" dirty="0">
                <a:latin typeface="Times New Roman" panose="02020603050405020304" pitchFamily="18" charset="0"/>
                <a:ea typeface="Arial" panose="020B0604020202020204" pitchFamily="34" charset="0"/>
                <a:cs typeface="Times New Roman" panose="02020603050405020304" pitchFamily="18" charset="0"/>
              </a:rPr>
              <a:t>ô</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t phát quang	c) Bóng đèn pin kèm đui 3 V</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a:p>
            <a:pPr>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(kèm điện trở bảo vệ)</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B14AA64-D2E2-6FDC-13AF-5B3816785547}"/>
              </a:ext>
            </a:extLst>
          </p:cNvPr>
          <p:cNvSpPr txBox="1"/>
          <p:nvPr/>
        </p:nvSpPr>
        <p:spPr>
          <a:xfrm>
            <a:off x="2876107" y="4286249"/>
            <a:ext cx="4582632" cy="400110"/>
          </a:xfrm>
          <a:prstGeom prst="rect">
            <a:avLst/>
          </a:prstGeom>
          <a:noFill/>
        </p:spPr>
        <p:txBody>
          <a:bodyPr wrap="square">
            <a:spAutoFit/>
          </a:bodyPr>
          <a:lstStyle/>
          <a:p>
            <a:r>
              <a:rPr lang="pt-BR" sz="2000" i="1" dirty="0">
                <a:solidFill>
                  <a:srgbClr val="0070C0"/>
                </a:solidFill>
                <a:latin typeface="Times New Roman" panose="02020603050405020304" pitchFamily="18" charset="0"/>
                <a:cs typeface="Times New Roman" panose="02020603050405020304" pitchFamily="18" charset="0"/>
              </a:rPr>
              <a:t>Hình 1.8. Một số thiết bị sử dụng điện</a:t>
            </a:r>
            <a:endParaRPr lang="en-US" sz="2000" i="1" dirty="0">
              <a:solidFill>
                <a:srgbClr val="0070C0"/>
              </a:solidFill>
            </a:endParaRPr>
          </a:p>
        </p:txBody>
      </p:sp>
    </p:spTree>
    <p:extLst>
      <p:ext uri="{BB962C8B-B14F-4D97-AF65-F5344CB8AC3E}">
        <p14:creationId xmlns:p14="http://schemas.microsoft.com/office/powerpoint/2010/main" val="8129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rotWithShape="1">
          <a:blip r:embed="rId2"/>
          <a:srcRect l="37866" r="30851"/>
          <a:stretch/>
        </p:blipFill>
        <p:spPr>
          <a:xfrm>
            <a:off x="6209415" y="2026101"/>
            <a:ext cx="2684721" cy="1793668"/>
          </a:xfrm>
          <a:prstGeom prst="rect">
            <a:avLst/>
          </a:prstGeom>
        </p:spPr>
      </p:pic>
      <p:sp>
        <p:nvSpPr>
          <p:cNvPr id="14" name="TextBox 13">
            <a:extLst>
              <a:ext uri="{FF2B5EF4-FFF2-40B4-BE49-F238E27FC236}">
                <a16:creationId xmlns:a16="http://schemas.microsoft.com/office/drawing/2014/main" id="{4B14AA64-D2E2-6FDC-13AF-5B3816785547}"/>
              </a:ext>
            </a:extLst>
          </p:cNvPr>
          <p:cNvSpPr txBox="1"/>
          <p:nvPr/>
        </p:nvSpPr>
        <p:spPr>
          <a:xfrm>
            <a:off x="550235" y="2255230"/>
            <a:ext cx="5459818"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 dùng đèn đi</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t phát quang (LED) (Hình 1.8b) cần chú ý 2 cực của đèn, cực dương (+) nối với cực dương của nguồn điện, cực âm (-) nối với cực âm của nguồn. </a:t>
            </a:r>
            <a:endParaRPr lang="en-US" sz="2400" dirty="0"/>
          </a:p>
        </p:txBody>
      </p:sp>
      <p:sp>
        <p:nvSpPr>
          <p:cNvPr id="4" name="TextBox 3">
            <a:extLst>
              <a:ext uri="{FF2B5EF4-FFF2-40B4-BE49-F238E27FC236}">
                <a16:creationId xmlns:a16="http://schemas.microsoft.com/office/drawing/2014/main" id="{0C26A454-FF12-AEC0-F7AF-8F4BA86E869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hecklist RTL">
            <a:extLst>
              <a:ext uri="{FF2B5EF4-FFF2-40B4-BE49-F238E27FC236}">
                <a16:creationId xmlns:a16="http://schemas.microsoft.com/office/drawing/2014/main" id="{B5432517-D567-7E0F-4596-0164F21A0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873" y="1612095"/>
            <a:ext cx="642952" cy="642952"/>
          </a:xfrm>
          <a:prstGeom prst="rect">
            <a:avLst/>
          </a:prstGeom>
        </p:spPr>
      </p:pic>
      <p:sp>
        <p:nvSpPr>
          <p:cNvPr id="8" name="TextBox 7">
            <a:extLst>
              <a:ext uri="{FF2B5EF4-FFF2-40B4-BE49-F238E27FC236}">
                <a16:creationId xmlns:a16="http://schemas.microsoft.com/office/drawing/2014/main" id="{7333E9E8-4851-6D4D-AA84-D32B2BF44061}"/>
              </a:ext>
            </a:extLst>
          </p:cNvPr>
          <p:cNvSpPr txBox="1"/>
          <p:nvPr/>
        </p:nvSpPr>
        <p:spPr>
          <a:xfrm>
            <a:off x="400049" y="3832374"/>
            <a:ext cx="8343901" cy="907749"/>
          </a:xfrm>
          <a:prstGeom prst="rect">
            <a:avLst/>
          </a:prstGeom>
          <a:noFill/>
        </p:spPr>
        <p:txBody>
          <a:bodyPr wrap="square">
            <a:spAutoFit/>
          </a:bodyPr>
          <a:lstStyle/>
          <a:p>
            <a:pPr marL="165100" marR="0" indent="12700">
              <a:lnSpc>
                <a:spcPct val="115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Để đèn LED không bị hỏng, phải mắc nối tiếp với đèn một điện tr</a:t>
            </a:r>
            <a:r>
              <a:rPr lang="en-US" sz="2400" dirty="0">
                <a:latin typeface="Times New Roman" panose="02020603050405020304" pitchFamily="18" charset="0"/>
                <a:ea typeface="Times New Roman" panose="02020603050405020304" pitchFamily="18" charset="0"/>
              </a:rPr>
              <a:t>ở</a:t>
            </a:r>
            <a:r>
              <a:rPr lang="vi-VN" sz="2400" dirty="0">
                <a:solidFill>
                  <a:srgbClr val="000000"/>
                </a:solidFill>
                <a:effectLst/>
                <a:latin typeface="Times New Roman" panose="02020603050405020304" pitchFamily="18" charset="0"/>
                <a:ea typeface="Times New Roman" panose="02020603050405020304" pitchFamily="18" charset="0"/>
              </a:rPr>
              <a:t> có giá trị thích hợp.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9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g) Thiết bị điện hỗ trợ</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55BC29E-89EA-2596-207D-E7AEA19D2878}"/>
              </a:ext>
            </a:extLst>
          </p:cNvPr>
          <p:cNvPicPr>
            <a:picLocks noChangeAspect="1"/>
          </p:cNvPicPr>
          <p:nvPr/>
        </p:nvPicPr>
        <p:blipFill>
          <a:blip r:embed="rId2"/>
          <a:srcRect t="18519" b="18519"/>
          <a:stretch/>
        </p:blipFill>
        <p:spPr>
          <a:xfrm>
            <a:off x="3758012" y="2067619"/>
            <a:ext cx="2105247" cy="1325489"/>
          </a:xfrm>
          <a:prstGeom prst="rect">
            <a:avLst/>
          </a:prstGeom>
        </p:spPr>
      </p:pic>
      <p:pic>
        <p:nvPicPr>
          <p:cNvPr id="13" name="Picture 12">
            <a:extLst>
              <a:ext uri="{FF2B5EF4-FFF2-40B4-BE49-F238E27FC236}">
                <a16:creationId xmlns:a16="http://schemas.microsoft.com/office/drawing/2014/main" id="{E6706C50-7D23-B8C6-CECB-E812FF5910C9}"/>
              </a:ext>
            </a:extLst>
          </p:cNvPr>
          <p:cNvPicPr>
            <a:picLocks noChangeAspect="1"/>
          </p:cNvPicPr>
          <p:nvPr/>
        </p:nvPicPr>
        <p:blipFill>
          <a:blip r:embed="rId3"/>
          <a:stretch>
            <a:fillRect/>
          </a:stretch>
        </p:blipFill>
        <p:spPr>
          <a:xfrm>
            <a:off x="652282" y="1866241"/>
            <a:ext cx="2882620" cy="1526867"/>
          </a:xfrm>
          <a:prstGeom prst="rect">
            <a:avLst/>
          </a:prstGeom>
        </p:spPr>
      </p:pic>
      <p:pic>
        <p:nvPicPr>
          <p:cNvPr id="16" name="Picture 15">
            <a:extLst>
              <a:ext uri="{FF2B5EF4-FFF2-40B4-BE49-F238E27FC236}">
                <a16:creationId xmlns:a16="http://schemas.microsoft.com/office/drawing/2014/main" id="{6D2582BA-F925-0B27-3AB0-1AB0CBFFF199}"/>
              </a:ext>
            </a:extLst>
          </p:cNvPr>
          <p:cNvPicPr>
            <a:picLocks noChangeAspect="1"/>
          </p:cNvPicPr>
          <p:nvPr/>
        </p:nvPicPr>
        <p:blipFill>
          <a:blip r:embed="rId4"/>
          <a:stretch>
            <a:fillRect/>
          </a:stretch>
        </p:blipFill>
        <p:spPr>
          <a:xfrm>
            <a:off x="6086369" y="1549606"/>
            <a:ext cx="2133600" cy="2133600"/>
          </a:xfrm>
          <a:prstGeom prst="rect">
            <a:avLst/>
          </a:prstGeom>
        </p:spPr>
      </p:pic>
      <p:sp>
        <p:nvSpPr>
          <p:cNvPr id="17" name="TextBox 16">
            <a:extLst>
              <a:ext uri="{FF2B5EF4-FFF2-40B4-BE49-F238E27FC236}">
                <a16:creationId xmlns:a16="http://schemas.microsoft.com/office/drawing/2014/main" id="{DBA1BA74-3E70-7F87-AB5E-9AF183BF91F3}"/>
              </a:ext>
            </a:extLst>
          </p:cNvPr>
          <p:cNvSpPr txBox="1"/>
          <p:nvPr/>
        </p:nvSpPr>
        <p:spPr>
          <a:xfrm>
            <a:off x="1132367" y="3509688"/>
            <a:ext cx="7639493" cy="400110"/>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tắc</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Cầu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chì</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ống</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nối</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64ABDC3-C99E-BC1F-E595-5DEF6ABCADBC}"/>
              </a:ext>
            </a:extLst>
          </p:cNvPr>
          <p:cNvSpPr txBox="1"/>
          <p:nvPr/>
        </p:nvSpPr>
        <p:spPr>
          <a:xfrm>
            <a:off x="2389668" y="4124019"/>
            <a:ext cx="5406655" cy="400110"/>
          </a:xfrm>
          <a:prstGeom prst="rect">
            <a:avLst/>
          </a:prstGeom>
          <a:noFill/>
        </p:spPr>
        <p:txBody>
          <a:bodyPr wrap="square">
            <a:spAutoFit/>
          </a:bodyPr>
          <a:lstStyle/>
          <a:p>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Hình 1.9</a:t>
            </a:r>
            <a:r>
              <a:rPr lang="en-US"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ột số thiết bị điện hỗ trợ </a:t>
            </a:r>
            <a:endParaRPr lang="en-US"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33"/>
          <p:cNvSpPr/>
          <p:nvPr/>
        </p:nvSpPr>
        <p:spPr>
          <a:xfrm>
            <a:off x="2783781" y="3906439"/>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8" name="Google Shape;2768;p33"/>
          <p:cNvSpPr/>
          <p:nvPr/>
        </p:nvSpPr>
        <p:spPr>
          <a:xfrm>
            <a:off x="2134916" y="283797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9" name="Google Shape;2769;p33"/>
          <p:cNvSpPr/>
          <p:nvPr/>
        </p:nvSpPr>
        <p:spPr>
          <a:xfrm>
            <a:off x="1090423" y="171025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70" name="Google Shape;2770;p33"/>
          <p:cNvSpPr txBox="1">
            <a:spLocks noGrp="1"/>
          </p:cNvSpPr>
          <p:nvPr>
            <p:ph type="title" idx="4"/>
          </p:nvPr>
        </p:nvSpPr>
        <p:spPr>
          <a:xfrm>
            <a:off x="1102573" y="18611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a:t>
            </a:r>
            <a:endParaRPr sz="3200" b="1" dirty="0">
              <a:latin typeface="Times New Roman" panose="02020603050405020304" pitchFamily="18" charset="0"/>
              <a:cs typeface="Times New Roman" panose="02020603050405020304" pitchFamily="18" charset="0"/>
            </a:endParaRPr>
          </a:p>
        </p:txBody>
      </p:sp>
      <p:sp>
        <p:nvSpPr>
          <p:cNvPr id="2771" name="Google Shape;2771;p33"/>
          <p:cNvSpPr txBox="1">
            <a:spLocks noGrp="1"/>
          </p:cNvSpPr>
          <p:nvPr>
            <p:ph type="title" idx="6"/>
          </p:nvPr>
        </p:nvSpPr>
        <p:spPr>
          <a:xfrm>
            <a:off x="2249370" y="628296"/>
            <a:ext cx="4854535" cy="640615"/>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NỘI DUNG BÀI HỌC</a:t>
            </a:r>
            <a:endParaRPr i="1" u="sng" dirty="0">
              <a:solidFill>
                <a:srgbClr val="00B050"/>
              </a:solidFill>
              <a:latin typeface="Prompt SemiBold"/>
              <a:ea typeface="Prompt SemiBold"/>
              <a:cs typeface="Prompt SemiBold"/>
              <a:sym typeface="Prompt SemiBold"/>
            </a:endParaRPr>
          </a:p>
        </p:txBody>
      </p:sp>
      <p:sp>
        <p:nvSpPr>
          <p:cNvPr id="2772" name="Google Shape;2772;p33"/>
          <p:cNvSpPr txBox="1">
            <a:spLocks noGrp="1"/>
          </p:cNvSpPr>
          <p:nvPr>
            <p:ph type="subTitle" idx="3"/>
          </p:nvPr>
        </p:nvSpPr>
        <p:spPr>
          <a:xfrm flipH="1">
            <a:off x="2603365" y="2684649"/>
            <a:ext cx="5413751"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74" name="Google Shape;2774;p33"/>
          <p:cNvSpPr txBox="1">
            <a:spLocks noGrp="1"/>
          </p:cNvSpPr>
          <p:nvPr>
            <p:ph type="subTitle" idx="1"/>
          </p:nvPr>
        </p:nvSpPr>
        <p:spPr>
          <a:xfrm>
            <a:off x="1735987" y="1519281"/>
            <a:ext cx="6792453"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sp>
        <p:nvSpPr>
          <p:cNvPr id="2777" name="Google Shape;2777;p33"/>
          <p:cNvSpPr txBox="1">
            <a:spLocks noGrp="1"/>
          </p:cNvSpPr>
          <p:nvPr>
            <p:ph type="subTitle" idx="8"/>
          </p:nvPr>
        </p:nvSpPr>
        <p:spPr>
          <a:xfrm>
            <a:off x="3734168" y="3814368"/>
            <a:ext cx="4494134" cy="548700"/>
          </a:xfrm>
          <a:prstGeom prst="rect">
            <a:avLst/>
          </a:prstGeom>
        </p:spPr>
        <p:txBody>
          <a:bodyPr spcFirstLastPara="1" wrap="square" lIns="91425" tIns="91425" rIns="91425" bIns="91425" anchor="t" anchorCtr="0">
            <a:noAutofit/>
          </a:bodyPr>
          <a:lstStyle/>
          <a:p>
            <a:pPr marL="0" lvl="0" indent="0"/>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80" name="Google Shape;2780;p33"/>
          <p:cNvSpPr txBox="1">
            <a:spLocks noGrp="1"/>
          </p:cNvSpPr>
          <p:nvPr>
            <p:ph type="title" idx="14"/>
          </p:nvPr>
        </p:nvSpPr>
        <p:spPr>
          <a:xfrm>
            <a:off x="2795931" y="4057339"/>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III</a:t>
            </a:r>
            <a:endParaRPr sz="3200" b="1" dirty="0">
              <a:latin typeface="Times New Roman" panose="02020603050405020304" pitchFamily="18" charset="0"/>
              <a:cs typeface="Times New Roman" panose="02020603050405020304" pitchFamily="18" charset="0"/>
            </a:endParaRPr>
          </a:p>
        </p:txBody>
      </p:sp>
      <p:sp>
        <p:nvSpPr>
          <p:cNvPr id="2781" name="Google Shape;2781;p33"/>
          <p:cNvSpPr txBox="1">
            <a:spLocks noGrp="1"/>
          </p:cNvSpPr>
          <p:nvPr>
            <p:ph type="title" idx="5"/>
          </p:nvPr>
        </p:nvSpPr>
        <p:spPr>
          <a:xfrm flipH="1">
            <a:off x="2147066" y="298887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a:t>
            </a:r>
            <a:endParaRPr sz="3200" b="1" dirty="0">
              <a:latin typeface="Times New Roman" panose="02020603050405020304" pitchFamily="18" charset="0"/>
              <a:cs typeface="Times New Roman" panose="02020603050405020304" pitchFamily="18" charset="0"/>
            </a:endParaRPr>
          </a:p>
        </p:txBody>
      </p:sp>
      <p:grpSp>
        <p:nvGrpSpPr>
          <p:cNvPr id="2783" name="Google Shape;2783;p33"/>
          <p:cNvGrpSpPr/>
          <p:nvPr/>
        </p:nvGrpSpPr>
        <p:grpSpPr>
          <a:xfrm>
            <a:off x="7519474" y="677822"/>
            <a:ext cx="758998" cy="715089"/>
            <a:chOff x="2161450" y="-1686850"/>
            <a:chExt cx="1422144" cy="1339870"/>
          </a:xfrm>
        </p:grpSpPr>
        <p:sp>
          <p:nvSpPr>
            <p:cNvPr id="2784" name="Google Shape;2784;p33"/>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33"/>
          <p:cNvGrpSpPr/>
          <p:nvPr/>
        </p:nvGrpSpPr>
        <p:grpSpPr>
          <a:xfrm flipH="1">
            <a:off x="143441" y="3732130"/>
            <a:ext cx="983443" cy="1269831"/>
            <a:chOff x="7824550" y="3502825"/>
            <a:chExt cx="1162050" cy="1500450"/>
          </a:xfrm>
        </p:grpSpPr>
        <p:sp>
          <p:nvSpPr>
            <p:cNvPr id="2793" name="Google Shape;2793;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33"/>
          <p:cNvGrpSpPr/>
          <p:nvPr/>
        </p:nvGrpSpPr>
        <p:grpSpPr>
          <a:xfrm>
            <a:off x="8017116" y="3722605"/>
            <a:ext cx="983443" cy="1269831"/>
            <a:chOff x="7824550" y="3502825"/>
            <a:chExt cx="1162050" cy="1500450"/>
          </a:xfrm>
        </p:grpSpPr>
        <p:sp>
          <p:nvSpPr>
            <p:cNvPr id="2801" name="Google Shape;2801;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
                                        </p:tgtEl>
                                        <p:attrNameLst>
                                          <p:attrName>style.visibility</p:attrName>
                                        </p:attrNameLst>
                                      </p:cBhvr>
                                      <p:to>
                                        <p:strVal val="visible"/>
                                      </p:to>
                                    </p:set>
                                    <p:anim calcmode="lin" valueType="num">
                                      <p:cBhvr additive="base">
                                        <p:cTn id="7" dur="500" fill="hold"/>
                                        <p:tgtEl>
                                          <p:spTgt spid="2767"/>
                                        </p:tgtEl>
                                        <p:attrNameLst>
                                          <p:attrName>ppt_x</p:attrName>
                                        </p:attrNameLst>
                                      </p:cBhvr>
                                      <p:tavLst>
                                        <p:tav tm="0">
                                          <p:val>
                                            <p:strVal val="#ppt_x"/>
                                          </p:val>
                                        </p:tav>
                                        <p:tav tm="100000">
                                          <p:val>
                                            <p:strVal val="#ppt_x"/>
                                          </p:val>
                                        </p:tav>
                                      </p:tavLst>
                                    </p:anim>
                                    <p:anim calcmode="lin" valueType="num">
                                      <p:cBhvr additive="base">
                                        <p:cTn id="8" dur="500" fill="hold"/>
                                        <p:tgtEl>
                                          <p:spTgt spid="27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8"/>
                                        </p:tgtEl>
                                        <p:attrNameLst>
                                          <p:attrName>style.visibility</p:attrName>
                                        </p:attrNameLst>
                                      </p:cBhvr>
                                      <p:to>
                                        <p:strVal val="visible"/>
                                      </p:to>
                                    </p:set>
                                    <p:anim calcmode="lin" valueType="num">
                                      <p:cBhvr additive="base">
                                        <p:cTn id="11" dur="500" fill="hold"/>
                                        <p:tgtEl>
                                          <p:spTgt spid="2768"/>
                                        </p:tgtEl>
                                        <p:attrNameLst>
                                          <p:attrName>ppt_x</p:attrName>
                                        </p:attrNameLst>
                                      </p:cBhvr>
                                      <p:tavLst>
                                        <p:tav tm="0">
                                          <p:val>
                                            <p:strVal val="#ppt_x"/>
                                          </p:val>
                                        </p:tav>
                                        <p:tav tm="100000">
                                          <p:val>
                                            <p:strVal val="#ppt_x"/>
                                          </p:val>
                                        </p:tav>
                                      </p:tavLst>
                                    </p:anim>
                                    <p:anim calcmode="lin" valueType="num">
                                      <p:cBhvr additive="base">
                                        <p:cTn id="12" dur="500" fill="hold"/>
                                        <p:tgtEl>
                                          <p:spTgt spid="2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9"/>
                                        </p:tgtEl>
                                        <p:attrNameLst>
                                          <p:attrName>style.visibility</p:attrName>
                                        </p:attrNameLst>
                                      </p:cBhvr>
                                      <p:to>
                                        <p:strVal val="visible"/>
                                      </p:to>
                                    </p:set>
                                    <p:anim calcmode="lin" valueType="num">
                                      <p:cBhvr additive="base">
                                        <p:cTn id="15" dur="500" fill="hold"/>
                                        <p:tgtEl>
                                          <p:spTgt spid="2769"/>
                                        </p:tgtEl>
                                        <p:attrNameLst>
                                          <p:attrName>ppt_x</p:attrName>
                                        </p:attrNameLst>
                                      </p:cBhvr>
                                      <p:tavLst>
                                        <p:tav tm="0">
                                          <p:val>
                                            <p:strVal val="#ppt_x"/>
                                          </p:val>
                                        </p:tav>
                                        <p:tav tm="100000">
                                          <p:val>
                                            <p:strVal val="#ppt_x"/>
                                          </p:val>
                                        </p:tav>
                                      </p:tavLst>
                                    </p:anim>
                                    <p:anim calcmode="lin" valueType="num">
                                      <p:cBhvr additive="base">
                                        <p:cTn id="16" dur="500" fill="hold"/>
                                        <p:tgtEl>
                                          <p:spTgt spid="27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 calcmode="lin" valueType="num">
                                      <p:cBhvr additive="base">
                                        <p:cTn id="19" dur="500" fill="hold"/>
                                        <p:tgtEl>
                                          <p:spTgt spid="2770"/>
                                        </p:tgtEl>
                                        <p:attrNameLst>
                                          <p:attrName>ppt_x</p:attrName>
                                        </p:attrNameLst>
                                      </p:cBhvr>
                                      <p:tavLst>
                                        <p:tav tm="0">
                                          <p:val>
                                            <p:strVal val="#ppt_x"/>
                                          </p:val>
                                        </p:tav>
                                        <p:tav tm="100000">
                                          <p:val>
                                            <p:strVal val="#ppt_x"/>
                                          </p:val>
                                        </p:tav>
                                      </p:tavLst>
                                    </p:anim>
                                    <p:anim calcmode="lin" valueType="num">
                                      <p:cBhvr additive="base">
                                        <p:cTn id="20" dur="500" fill="hold"/>
                                        <p:tgtEl>
                                          <p:spTgt spid="27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72">
                                            <p:txEl>
                                              <p:pRg st="0" end="0"/>
                                            </p:txEl>
                                          </p:spTgt>
                                        </p:tgtEl>
                                        <p:attrNameLst>
                                          <p:attrName>style.visibility</p:attrName>
                                        </p:attrNameLst>
                                      </p:cBhvr>
                                      <p:to>
                                        <p:strVal val="visible"/>
                                      </p:to>
                                    </p:set>
                                    <p:anim calcmode="lin" valueType="num">
                                      <p:cBhvr additive="base">
                                        <p:cTn id="23" dur="500" fill="hold"/>
                                        <p:tgtEl>
                                          <p:spTgt spid="277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7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74">
                                            <p:txEl>
                                              <p:pRg st="0" end="0"/>
                                            </p:txEl>
                                          </p:spTgt>
                                        </p:tgtEl>
                                        <p:attrNameLst>
                                          <p:attrName>style.visibility</p:attrName>
                                        </p:attrNameLst>
                                      </p:cBhvr>
                                      <p:to>
                                        <p:strVal val="visible"/>
                                      </p:to>
                                    </p:set>
                                    <p:anim calcmode="lin" valueType="num">
                                      <p:cBhvr additive="base">
                                        <p:cTn id="27" dur="500" fill="hold"/>
                                        <p:tgtEl>
                                          <p:spTgt spid="27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77">
                                            <p:txEl>
                                              <p:pRg st="0" end="0"/>
                                            </p:txEl>
                                          </p:spTgt>
                                        </p:tgtEl>
                                        <p:attrNameLst>
                                          <p:attrName>style.visibility</p:attrName>
                                        </p:attrNameLst>
                                      </p:cBhvr>
                                      <p:to>
                                        <p:strVal val="visible"/>
                                      </p:to>
                                    </p:set>
                                    <p:anim calcmode="lin" valueType="num">
                                      <p:cBhvr additive="base">
                                        <p:cTn id="31" dur="500" fill="hold"/>
                                        <p:tgtEl>
                                          <p:spTgt spid="277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7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0"/>
                                        </p:tgtEl>
                                        <p:attrNameLst>
                                          <p:attrName>style.visibility</p:attrName>
                                        </p:attrNameLst>
                                      </p:cBhvr>
                                      <p:to>
                                        <p:strVal val="visible"/>
                                      </p:to>
                                    </p:set>
                                    <p:anim calcmode="lin" valueType="num">
                                      <p:cBhvr additive="base">
                                        <p:cTn id="35" dur="500" fill="hold"/>
                                        <p:tgtEl>
                                          <p:spTgt spid="2780"/>
                                        </p:tgtEl>
                                        <p:attrNameLst>
                                          <p:attrName>ppt_x</p:attrName>
                                        </p:attrNameLst>
                                      </p:cBhvr>
                                      <p:tavLst>
                                        <p:tav tm="0">
                                          <p:val>
                                            <p:strVal val="#ppt_x"/>
                                          </p:val>
                                        </p:tav>
                                        <p:tav tm="100000">
                                          <p:val>
                                            <p:strVal val="#ppt_x"/>
                                          </p:val>
                                        </p:tav>
                                      </p:tavLst>
                                    </p:anim>
                                    <p:anim calcmode="lin" valueType="num">
                                      <p:cBhvr additive="base">
                                        <p:cTn id="36" dur="500" fill="hold"/>
                                        <p:tgtEl>
                                          <p:spTgt spid="27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81"/>
                                        </p:tgtEl>
                                        <p:attrNameLst>
                                          <p:attrName>style.visibility</p:attrName>
                                        </p:attrNameLst>
                                      </p:cBhvr>
                                      <p:to>
                                        <p:strVal val="visible"/>
                                      </p:to>
                                    </p:set>
                                    <p:anim calcmode="lin" valueType="num">
                                      <p:cBhvr additive="base">
                                        <p:cTn id="39" dur="500" fill="hold"/>
                                        <p:tgtEl>
                                          <p:spTgt spid="2781"/>
                                        </p:tgtEl>
                                        <p:attrNameLst>
                                          <p:attrName>ppt_x</p:attrName>
                                        </p:attrNameLst>
                                      </p:cBhvr>
                                      <p:tavLst>
                                        <p:tav tm="0">
                                          <p:val>
                                            <p:strVal val="#ppt_x"/>
                                          </p:val>
                                        </p:tav>
                                        <p:tav tm="100000">
                                          <p:val>
                                            <p:strVal val="#ppt_x"/>
                                          </p:val>
                                        </p:tav>
                                      </p:tavLst>
                                    </p:anim>
                                    <p:anim calcmode="lin" valueType="num">
                                      <p:cBhvr additive="base">
                                        <p:cTn id="40" dur="500" fill="hold"/>
                                        <p:tgtEl>
                                          <p:spTgt spid="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 grpId="0" animBg="1"/>
      <p:bldP spid="2768" grpId="0" animBg="1"/>
      <p:bldP spid="2769" grpId="0" animBg="1"/>
      <p:bldP spid="2770" grpId="0"/>
      <p:bldP spid="2772" grpId="0" build="p"/>
      <p:bldP spid="2774" grpId="0" build="p"/>
      <p:bldP spid="2777" grpId="0" build="p"/>
      <p:bldP spid="2780" grpId="0"/>
      <p:bldP spid="27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39AA3D-9F11-84A4-1AA1-727A96FD0B8A}"/>
              </a:ext>
            </a:extLst>
          </p:cNvPr>
          <p:cNvSpPr/>
          <p:nvPr/>
        </p:nvSpPr>
        <p:spPr>
          <a:xfrm>
            <a:off x="818396" y="1326033"/>
            <a:ext cx="6174135" cy="303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906729" y="2663028"/>
            <a:ext cx="6281753" cy="365700"/>
          </a:xfrm>
          <a:prstGeom prst="rect">
            <a:avLst/>
          </a:prstGeom>
          <a:ln>
            <a:noFill/>
          </a:ln>
        </p:spPr>
        <p:txBody>
          <a:bodyPr spcFirstLastPara="1" wrap="square" lIns="91425" tIns="91425" rIns="91425" bIns="91425" anchor="ctr" anchorCtr="0">
            <a:noAutofit/>
          </a:bodyPr>
          <a:lstStyle/>
          <a:p>
            <a:pPr lvl="0" algn="l"/>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Cách</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điện an toàn trong phòng thí nghiệm:</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thiết bị đo điện (ampe kế, v</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joulemeter,...)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 để đảm b</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 an toàn cho thiết bị và người sử dụng?</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nguồn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iện là biến áp nguồn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Trình bày cách sử dụng an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oàn các thiết bị</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điện</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p>
        </p:txBody>
      </p:sp>
      <p:grpSp>
        <p:nvGrpSpPr>
          <p:cNvPr id="3049" name="Google Shape;3049;p37"/>
          <p:cNvGrpSpPr/>
          <p:nvPr/>
        </p:nvGrpSpPr>
        <p:grpSpPr>
          <a:xfrm>
            <a:off x="6860205" y="1287987"/>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755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32"/>
                                        </p:tgtEl>
                                        <p:attrNameLst>
                                          <p:attrName>style.visibility</p:attrName>
                                        </p:attrNameLst>
                                      </p:cBhvr>
                                      <p:to>
                                        <p:strVal val="visible"/>
                                      </p:to>
                                    </p:set>
                                    <p:animEffect transition="in" filter="fade">
                                      <p:cBhvr>
                                        <p:cTn id="7" dur="1000"/>
                                        <p:tgtEl>
                                          <p:spTgt spid="3032"/>
                                        </p:tgtEl>
                                      </p:cBhvr>
                                    </p:animEffect>
                                    <p:anim calcmode="lin" valueType="num">
                                      <p:cBhvr>
                                        <p:cTn id="8" dur="1000" fill="hold"/>
                                        <p:tgtEl>
                                          <p:spTgt spid="3032"/>
                                        </p:tgtEl>
                                        <p:attrNameLst>
                                          <p:attrName>ppt_x</p:attrName>
                                        </p:attrNameLst>
                                      </p:cBhvr>
                                      <p:tavLst>
                                        <p:tav tm="0">
                                          <p:val>
                                            <p:strVal val="#ppt_x"/>
                                          </p:val>
                                        </p:tav>
                                        <p:tav tm="100000">
                                          <p:val>
                                            <p:strVal val="#ppt_x"/>
                                          </p:val>
                                        </p:tav>
                                      </p:tavLst>
                                    </p:anim>
                                    <p:anim calcmode="lin" valueType="num">
                                      <p:cBhvr>
                                        <p:cTn id="9"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915389"/>
            <a:ext cx="81937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Để đảm bảo an toàn cho thiết bị và người sử dụng khi sử dụng thiết bị đo điện (ampe kế, vôn kế, joulemeter, …) ta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đúng chức năng, đúng thang đo của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vào mạch điện đúng cách.</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nguồn điện phù hợp với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Khi sử dụng nguồn điện và biến áp nguồn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điện áp.</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chức năng.</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đúng các chốt cắm.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1069278"/>
            <a:ext cx="81937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Cách sử dụng an toàn các thiết bị điện:</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Lắp đặt thiết bị đóng ngắt điện, thiết bị điện hỗ trợ đúng cách, phù hợp.</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Giữ khoảng cách an toàn với nguồn điện trong gia đình.</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xa nơi điện thế nguy hiểm.</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sử dụng thiết bị điện khi đang sạc.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5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680484" y="1407160"/>
            <a:ext cx="7783032" cy="2580194"/>
          </a:xfrm>
          <a:prstGeom prst="rect">
            <a:avLst/>
          </a:prstGeom>
          <a:solidFill>
            <a:schemeClr val="tx1"/>
          </a:solidFill>
        </p:spPr>
        <p:txBody>
          <a:bodyPr wrap="square">
            <a:spAutoFit/>
          </a:bodyPr>
          <a:lstStyle/>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Trong phòng thí nghiệm, cần tuân thủ nội quy, hướng dẫn của giáo viên và đọc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thông tin trên nhân hoá chất trước khi sử dụng.</a:t>
            </a:r>
          </a:p>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l</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hoá chất rắn, lỏng và cách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dụng một số dụng cụ trong phòng thí nghiệm.</a:t>
            </a:r>
          </a:p>
        </p:txBody>
      </p:sp>
      <p:grpSp>
        <p:nvGrpSpPr>
          <p:cNvPr id="30" name="Google Shape;5821;p59">
            <a:extLst>
              <a:ext uri="{FF2B5EF4-FFF2-40B4-BE49-F238E27FC236}">
                <a16:creationId xmlns:a16="http://schemas.microsoft.com/office/drawing/2014/main" id="{351461D1-BC06-A840-6516-1421FCDCA55F}"/>
              </a:ext>
            </a:extLst>
          </p:cNvPr>
          <p:cNvGrpSpPr/>
          <p:nvPr/>
        </p:nvGrpSpPr>
        <p:grpSpPr>
          <a:xfrm>
            <a:off x="2898090" y="365760"/>
            <a:ext cx="459950" cy="699700"/>
            <a:chOff x="2190925" y="2529138"/>
            <a:chExt cx="459950" cy="699700"/>
          </a:xfrm>
        </p:grpSpPr>
        <p:sp>
          <p:nvSpPr>
            <p:cNvPr id="31" name="Google Shape;5822;p59">
              <a:extLst>
                <a:ext uri="{FF2B5EF4-FFF2-40B4-BE49-F238E27FC236}">
                  <a16:creationId xmlns:a16="http://schemas.microsoft.com/office/drawing/2014/main" id="{3AE92B05-F4FE-DA86-8BB1-8A7CAD2AF3F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5823;p59">
              <a:extLst>
                <a:ext uri="{FF2B5EF4-FFF2-40B4-BE49-F238E27FC236}">
                  <a16:creationId xmlns:a16="http://schemas.microsoft.com/office/drawing/2014/main" id="{1B13E9E7-8E0F-04AC-E2C8-C186FDBF5DA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5824;p59">
              <a:extLst>
                <a:ext uri="{FF2B5EF4-FFF2-40B4-BE49-F238E27FC236}">
                  <a16:creationId xmlns:a16="http://schemas.microsoft.com/office/drawing/2014/main" id="{16BD04F5-5757-7566-9AFA-87B0D6336C14}"/>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5825;p59">
              <a:extLst>
                <a:ext uri="{FF2B5EF4-FFF2-40B4-BE49-F238E27FC236}">
                  <a16:creationId xmlns:a16="http://schemas.microsoft.com/office/drawing/2014/main" id="{D518BFCB-D974-742D-D75B-10C4A5789C0C}"/>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5826;p59">
              <a:extLst>
                <a:ext uri="{FF2B5EF4-FFF2-40B4-BE49-F238E27FC236}">
                  <a16:creationId xmlns:a16="http://schemas.microsoft.com/office/drawing/2014/main" id="{83626629-2A6D-DB04-86D0-738B3B3D4D2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5827;p59">
              <a:extLst>
                <a:ext uri="{FF2B5EF4-FFF2-40B4-BE49-F238E27FC236}">
                  <a16:creationId xmlns:a16="http://schemas.microsoft.com/office/drawing/2014/main" id="{4CFE6E41-356E-D919-5E37-B36564B525F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5828;p59">
              <a:extLst>
                <a:ext uri="{FF2B5EF4-FFF2-40B4-BE49-F238E27FC236}">
                  <a16:creationId xmlns:a16="http://schemas.microsoft.com/office/drawing/2014/main" id="{BC334C48-4D32-27EB-74DD-33A7348A3997}"/>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5829;p59">
              <a:extLst>
                <a:ext uri="{FF2B5EF4-FFF2-40B4-BE49-F238E27FC236}">
                  <a16:creationId xmlns:a16="http://schemas.microsoft.com/office/drawing/2014/main" id="{39C70D99-17FF-0F6F-E751-0829C4F5E157}"/>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5830;p59">
              <a:extLst>
                <a:ext uri="{FF2B5EF4-FFF2-40B4-BE49-F238E27FC236}">
                  <a16:creationId xmlns:a16="http://schemas.microsoft.com/office/drawing/2014/main" id="{C11199C8-6EF0-81FF-076E-CBC4868A4E9A}"/>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5831;p59">
              <a:extLst>
                <a:ext uri="{FF2B5EF4-FFF2-40B4-BE49-F238E27FC236}">
                  <a16:creationId xmlns:a16="http://schemas.microsoft.com/office/drawing/2014/main" id="{85E989B0-8B35-4F5F-0C46-F8BEF0796C4A}"/>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5832;p59">
              <a:extLst>
                <a:ext uri="{FF2B5EF4-FFF2-40B4-BE49-F238E27FC236}">
                  <a16:creationId xmlns:a16="http://schemas.microsoft.com/office/drawing/2014/main" id="{B0344ECA-A5FA-E343-DC07-21E142856079}"/>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5833;p59">
              <a:extLst>
                <a:ext uri="{FF2B5EF4-FFF2-40B4-BE49-F238E27FC236}">
                  <a16:creationId xmlns:a16="http://schemas.microsoft.com/office/drawing/2014/main" id="{627B7006-765A-0E33-266D-03C0F90554EC}"/>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5834;p59">
              <a:extLst>
                <a:ext uri="{FF2B5EF4-FFF2-40B4-BE49-F238E27FC236}">
                  <a16:creationId xmlns:a16="http://schemas.microsoft.com/office/drawing/2014/main" id="{B9890CE7-1B7A-86EF-E55D-E89F769AD53A}"/>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5835;p59">
              <a:extLst>
                <a:ext uri="{FF2B5EF4-FFF2-40B4-BE49-F238E27FC236}">
                  <a16:creationId xmlns:a16="http://schemas.microsoft.com/office/drawing/2014/main" id="{A51DD4CD-B2F8-ED67-1AED-91BD78EE766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5821;p59">
            <a:extLst>
              <a:ext uri="{FF2B5EF4-FFF2-40B4-BE49-F238E27FC236}">
                <a16:creationId xmlns:a16="http://schemas.microsoft.com/office/drawing/2014/main" id="{E984630B-145E-9678-3824-9C64F1712CD8}"/>
              </a:ext>
            </a:extLst>
          </p:cNvPr>
          <p:cNvGrpSpPr/>
          <p:nvPr/>
        </p:nvGrpSpPr>
        <p:grpSpPr>
          <a:xfrm>
            <a:off x="5915962" y="334410"/>
            <a:ext cx="459950" cy="699700"/>
            <a:chOff x="2190925" y="2529138"/>
            <a:chExt cx="459950" cy="699700"/>
          </a:xfrm>
        </p:grpSpPr>
        <p:sp>
          <p:nvSpPr>
            <p:cNvPr id="4762" name="Google Shape;5822;p59">
              <a:extLst>
                <a:ext uri="{FF2B5EF4-FFF2-40B4-BE49-F238E27FC236}">
                  <a16:creationId xmlns:a16="http://schemas.microsoft.com/office/drawing/2014/main" id="{05627000-6975-25BB-9CD4-9B83BE042B49}"/>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5823;p59">
              <a:extLst>
                <a:ext uri="{FF2B5EF4-FFF2-40B4-BE49-F238E27FC236}">
                  <a16:creationId xmlns:a16="http://schemas.microsoft.com/office/drawing/2014/main" id="{5FFA2590-F831-19BD-363F-41EA15DE2383}"/>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5824;p59">
              <a:extLst>
                <a:ext uri="{FF2B5EF4-FFF2-40B4-BE49-F238E27FC236}">
                  <a16:creationId xmlns:a16="http://schemas.microsoft.com/office/drawing/2014/main" id="{E2EAA305-2050-8BA3-1F23-690ECDDF1160}"/>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5825;p59">
              <a:extLst>
                <a:ext uri="{FF2B5EF4-FFF2-40B4-BE49-F238E27FC236}">
                  <a16:creationId xmlns:a16="http://schemas.microsoft.com/office/drawing/2014/main" id="{94248032-71DF-D900-6052-9D6BCEDF1E00}"/>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5826;p59">
              <a:extLst>
                <a:ext uri="{FF2B5EF4-FFF2-40B4-BE49-F238E27FC236}">
                  <a16:creationId xmlns:a16="http://schemas.microsoft.com/office/drawing/2014/main" id="{1F9E7DE4-EB27-CC48-225B-C33C487B6E50}"/>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5827;p59">
              <a:extLst>
                <a:ext uri="{FF2B5EF4-FFF2-40B4-BE49-F238E27FC236}">
                  <a16:creationId xmlns:a16="http://schemas.microsoft.com/office/drawing/2014/main" id="{53CCFAA8-BE1D-6529-0C6B-B997AA976D08}"/>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5828;p59">
              <a:extLst>
                <a:ext uri="{FF2B5EF4-FFF2-40B4-BE49-F238E27FC236}">
                  <a16:creationId xmlns:a16="http://schemas.microsoft.com/office/drawing/2014/main" id="{824A829C-E52A-14CA-8FD7-2BF0740A5849}"/>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5829;p59">
              <a:extLst>
                <a:ext uri="{FF2B5EF4-FFF2-40B4-BE49-F238E27FC236}">
                  <a16:creationId xmlns:a16="http://schemas.microsoft.com/office/drawing/2014/main" id="{A164DC11-924F-3CFC-9877-B9B93C52D715}"/>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5830;p59">
              <a:extLst>
                <a:ext uri="{FF2B5EF4-FFF2-40B4-BE49-F238E27FC236}">
                  <a16:creationId xmlns:a16="http://schemas.microsoft.com/office/drawing/2014/main" id="{6EB470E2-6706-44FB-766A-5956DB4363D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5831;p59">
              <a:extLst>
                <a:ext uri="{FF2B5EF4-FFF2-40B4-BE49-F238E27FC236}">
                  <a16:creationId xmlns:a16="http://schemas.microsoft.com/office/drawing/2014/main" id="{B2CAF640-F821-3871-B06A-E563F4CC3C2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5832;p59">
              <a:extLst>
                <a:ext uri="{FF2B5EF4-FFF2-40B4-BE49-F238E27FC236}">
                  <a16:creationId xmlns:a16="http://schemas.microsoft.com/office/drawing/2014/main" id="{F7706B48-A60F-544E-CEA6-DBB168A1CB84}"/>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5833;p59">
              <a:extLst>
                <a:ext uri="{FF2B5EF4-FFF2-40B4-BE49-F238E27FC236}">
                  <a16:creationId xmlns:a16="http://schemas.microsoft.com/office/drawing/2014/main" id="{AF091A71-B4E2-4A2D-A7E0-25752E23D5F0}"/>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5834;p59">
              <a:extLst>
                <a:ext uri="{FF2B5EF4-FFF2-40B4-BE49-F238E27FC236}">
                  <a16:creationId xmlns:a16="http://schemas.microsoft.com/office/drawing/2014/main" id="{C1528B74-63A9-273E-CB6F-CB3DA3350880}"/>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5835;p59">
              <a:extLst>
                <a:ext uri="{FF2B5EF4-FFF2-40B4-BE49-F238E27FC236}">
                  <a16:creationId xmlns:a16="http://schemas.microsoft.com/office/drawing/2014/main" id="{22D5C2F6-B572-D51F-D4C0-14CE6E6F498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73132" y="1422717"/>
            <a:ext cx="7597735" cy="2580194"/>
          </a:xfrm>
          <a:prstGeom prst="rect">
            <a:avLst/>
          </a:prstGeom>
          <a:solidFill>
            <a:schemeClr val="tx1"/>
          </a:solidFill>
        </p:spPr>
        <p:txBody>
          <a:bodyPr wrap="square">
            <a:spAutoFit/>
          </a:bodyPr>
          <a:lstStyle/>
          <a:p>
            <a:pPr marR="0" lvl="0" algn="just">
              <a:spcBef>
                <a:spcPts val="0"/>
              </a:spcBef>
              <a:spcAft>
                <a:spcPts val="200"/>
              </a:spcAft>
              <a:buClr>
                <a:srgbClr val="000000"/>
              </a:buClr>
              <a:buSzPts val="1000"/>
              <a:tabLst>
                <a:tab pos="361950" algn="l"/>
              </a:tabLs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sử dụng một số thiết bị: thiết bị đo pH, máy đo huyết áp, ampe kế, vôn kế, joulemeter,...</a:t>
            </a:r>
          </a:p>
          <a:p>
            <a:pPr marR="0" lvl="0" algn="just">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Nhận biết được các thiết bị điện và cách sử dụng điện an toàn. </a:t>
            </a:r>
          </a:p>
        </p:txBody>
      </p:sp>
      <p:grpSp>
        <p:nvGrpSpPr>
          <p:cNvPr id="2" name="Google Shape;5821;p59">
            <a:extLst>
              <a:ext uri="{FF2B5EF4-FFF2-40B4-BE49-F238E27FC236}">
                <a16:creationId xmlns:a16="http://schemas.microsoft.com/office/drawing/2014/main" id="{8D210707-5737-B736-D7EE-2DDF6DBC09E6}"/>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id="{08928841-9D6D-5773-D529-B25EA24C3AB0}"/>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id="{33BA88F6-4F35-8A8F-7004-5F35FAD2C17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id="{06416F47-27B1-8CD5-8763-431341F3BA81}"/>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id="{BFED700F-F314-8D50-478A-C2A8745C5EE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id="{540E273E-1067-5A0E-113F-347165DCA598}"/>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id="{39E1B25B-811A-7C0E-5149-A13D4987BAC5}"/>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id="{070CAB05-66B9-C534-16B1-CADCFE031B6A}"/>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id="{1E947AEE-9E9F-14DB-2821-7B869627C631}"/>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id="{1BB85361-05AB-E50D-C8B6-E0181B6CEA86}"/>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id="{9AC58FE9-63BC-0D88-4250-0EBBED15D30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id="{8C281B3E-C417-148F-EEC5-356E57E900FF}"/>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id="{1F1F6976-F5C6-C7CF-284F-C4EF9B096E3E}"/>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id="{1371E954-07DB-99B1-3BB4-605CBCA4B8E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id="{A8198E3B-1EEC-AF84-A5FF-207679E1FA8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id="{519980E4-0D85-65F3-9E74-9E4DFE570327}"/>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id="{35E4809A-5C93-2B33-A0AC-4E97C86C3514}"/>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id="{60E44268-AE7E-3DCA-8F49-C9309C20885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id="{7588CA62-8045-089F-9005-BE0EACEE4CCE}"/>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id="{30E9CFA1-5D6B-B1DF-195C-2A7BE5F48FB7}"/>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id="{7EA63350-F33D-BB8D-3786-1F029C93F8FA}"/>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id="{80EABA51-BB66-1712-B11C-CA822EF244D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id="{25B7B945-E379-8161-0493-70350BB6C4EF}"/>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id="{110F28D7-7D2F-B10F-EDF5-15F87C239F5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id="{8A4AB2FA-4E92-FCD4-332A-5AFC17F51C39}"/>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id="{2235BAD6-9C07-D032-0879-92891840769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id="{401F5FA5-E7C4-5060-C792-4E8B42A3637C}"/>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id="{447C675C-C5F6-84D7-F7FC-A1F65C872E66}"/>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id="{9A59EF5D-D077-D3BB-61C7-086F7EDBEEED}"/>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id="{FD08B86C-35A8-3A53-762B-B73E84DA1F59}"/>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705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a:t>
            </a:r>
            <a:r>
              <a:rPr lang="en-US"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THỂ</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857750" y="1234110"/>
            <a:ext cx="5128868" cy="3134191"/>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Khai thác thông tin trên nh</a:t>
            </a:r>
            <a:r>
              <a:rPr lang="en-US" sz="2800" i="1" dirty="0">
                <a:latin typeface="Times New Roman" panose="02020603050405020304" pitchFamily="18" charset="0"/>
                <a:ea typeface="Arial" panose="020B0604020202020204" pitchFamily="34" charset="0"/>
                <a:cs typeface="Times New Roman" panose="02020603050405020304" pitchFamily="18" charset="0"/>
              </a:rPr>
              <a:t>ã</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hoá chất để sử dụng hoá chất dúng cách, an toàn.</a:t>
            </a:r>
          </a:p>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Sử dụng được một số hoá chất, dụng cụ thí nghiệm, thiết bị điện trong thực tế cuộc sống và trong phòng thí nghiệm.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04"/>
        <p:cNvGrpSpPr/>
        <p:nvPr/>
      </p:nvGrpSpPr>
      <p:grpSpPr>
        <a:xfrm>
          <a:off x="0" y="0"/>
          <a:ext cx="0" cy="0"/>
          <a:chOff x="0" y="0"/>
          <a:chExt cx="0" cy="0"/>
        </a:xfrm>
      </p:grpSpPr>
      <p:sp>
        <p:nvSpPr>
          <p:cNvPr id="5806" name="Google Shape;5806;p59"/>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DẶN DÒ</a:t>
            </a:r>
            <a:endParaRPr lang="en-US"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grpSp>
        <p:nvGrpSpPr>
          <p:cNvPr id="5807" name="Google Shape;5807;p59"/>
          <p:cNvGrpSpPr/>
          <p:nvPr/>
        </p:nvGrpSpPr>
        <p:grpSpPr>
          <a:xfrm>
            <a:off x="1281449" y="3833823"/>
            <a:ext cx="628500" cy="572950"/>
            <a:chOff x="713225" y="2635625"/>
            <a:chExt cx="628500" cy="572950"/>
          </a:xfrm>
        </p:grpSpPr>
        <p:sp>
          <p:nvSpPr>
            <p:cNvPr id="5808" name="Google Shape;5808;p59"/>
            <p:cNvSpPr/>
            <p:nvPr/>
          </p:nvSpPr>
          <p:spPr>
            <a:xfrm>
              <a:off x="713225" y="2635625"/>
              <a:ext cx="628500" cy="64700"/>
            </a:xfrm>
            <a:custGeom>
              <a:avLst/>
              <a:gdLst/>
              <a:ahLst/>
              <a:cxnLst/>
              <a:rect l="l" t="t" r="r" b="b"/>
              <a:pathLst>
                <a:path w="25140" h="2588" extrusionOk="0">
                  <a:moveTo>
                    <a:pt x="576" y="0"/>
                  </a:moveTo>
                  <a:lnTo>
                    <a:pt x="471" y="26"/>
                  </a:lnTo>
                  <a:lnTo>
                    <a:pt x="367" y="52"/>
                  </a:lnTo>
                  <a:lnTo>
                    <a:pt x="262" y="105"/>
                  </a:lnTo>
                  <a:lnTo>
                    <a:pt x="184" y="183"/>
                  </a:lnTo>
                  <a:lnTo>
                    <a:pt x="105" y="261"/>
                  </a:lnTo>
                  <a:lnTo>
                    <a:pt x="53" y="366"/>
                  </a:lnTo>
                  <a:lnTo>
                    <a:pt x="27" y="471"/>
                  </a:lnTo>
                  <a:lnTo>
                    <a:pt x="1" y="601"/>
                  </a:lnTo>
                  <a:lnTo>
                    <a:pt x="1" y="2012"/>
                  </a:lnTo>
                  <a:lnTo>
                    <a:pt x="27" y="2117"/>
                  </a:lnTo>
                  <a:lnTo>
                    <a:pt x="53" y="2221"/>
                  </a:lnTo>
                  <a:lnTo>
                    <a:pt x="105" y="2326"/>
                  </a:lnTo>
                  <a:lnTo>
                    <a:pt x="184" y="2404"/>
                  </a:lnTo>
                  <a:lnTo>
                    <a:pt x="262" y="2483"/>
                  </a:lnTo>
                  <a:lnTo>
                    <a:pt x="367" y="2535"/>
                  </a:lnTo>
                  <a:lnTo>
                    <a:pt x="471" y="2561"/>
                  </a:lnTo>
                  <a:lnTo>
                    <a:pt x="576" y="2587"/>
                  </a:lnTo>
                  <a:lnTo>
                    <a:pt x="24565" y="2587"/>
                  </a:lnTo>
                  <a:lnTo>
                    <a:pt x="24695" y="2561"/>
                  </a:lnTo>
                  <a:lnTo>
                    <a:pt x="24800" y="2535"/>
                  </a:lnTo>
                  <a:lnTo>
                    <a:pt x="24904" y="2483"/>
                  </a:lnTo>
                  <a:lnTo>
                    <a:pt x="24983" y="2404"/>
                  </a:lnTo>
                  <a:lnTo>
                    <a:pt x="25061" y="2326"/>
                  </a:lnTo>
                  <a:lnTo>
                    <a:pt x="25113" y="2221"/>
                  </a:lnTo>
                  <a:lnTo>
                    <a:pt x="25140" y="2117"/>
                  </a:lnTo>
                  <a:lnTo>
                    <a:pt x="25140" y="2012"/>
                  </a:lnTo>
                  <a:lnTo>
                    <a:pt x="25140" y="601"/>
                  </a:lnTo>
                  <a:lnTo>
                    <a:pt x="25140" y="471"/>
                  </a:lnTo>
                  <a:lnTo>
                    <a:pt x="25113" y="366"/>
                  </a:lnTo>
                  <a:lnTo>
                    <a:pt x="25061" y="261"/>
                  </a:lnTo>
                  <a:lnTo>
                    <a:pt x="24983" y="183"/>
                  </a:lnTo>
                  <a:lnTo>
                    <a:pt x="24904" y="105"/>
                  </a:lnTo>
                  <a:lnTo>
                    <a:pt x="24800" y="52"/>
                  </a:lnTo>
                  <a:lnTo>
                    <a:pt x="24695" y="26"/>
                  </a:lnTo>
                  <a:lnTo>
                    <a:pt x="245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9"/>
            <p:cNvSpPr/>
            <p:nvPr/>
          </p:nvSpPr>
          <p:spPr>
            <a:xfrm>
              <a:off x="762225" y="2700300"/>
              <a:ext cx="531150" cy="508275"/>
            </a:xfrm>
            <a:custGeom>
              <a:avLst/>
              <a:gdLst/>
              <a:ahLst/>
              <a:cxnLst/>
              <a:rect l="l" t="t" r="r" b="b"/>
              <a:pathLst>
                <a:path w="21246" h="20331" extrusionOk="0">
                  <a:moveTo>
                    <a:pt x="1" y="0"/>
                  </a:moveTo>
                  <a:lnTo>
                    <a:pt x="1" y="19547"/>
                  </a:lnTo>
                  <a:lnTo>
                    <a:pt x="27" y="19704"/>
                  </a:lnTo>
                  <a:lnTo>
                    <a:pt x="53" y="19834"/>
                  </a:lnTo>
                  <a:lnTo>
                    <a:pt x="131" y="19965"/>
                  </a:lnTo>
                  <a:lnTo>
                    <a:pt x="236" y="20095"/>
                  </a:lnTo>
                  <a:lnTo>
                    <a:pt x="340" y="20174"/>
                  </a:lnTo>
                  <a:lnTo>
                    <a:pt x="471" y="20252"/>
                  </a:lnTo>
                  <a:lnTo>
                    <a:pt x="628" y="20305"/>
                  </a:lnTo>
                  <a:lnTo>
                    <a:pt x="785" y="20331"/>
                  </a:lnTo>
                  <a:lnTo>
                    <a:pt x="20462" y="20331"/>
                  </a:lnTo>
                  <a:lnTo>
                    <a:pt x="20619" y="20305"/>
                  </a:lnTo>
                  <a:lnTo>
                    <a:pt x="20749" y="20252"/>
                  </a:lnTo>
                  <a:lnTo>
                    <a:pt x="20880" y="20174"/>
                  </a:lnTo>
                  <a:lnTo>
                    <a:pt x="21011" y="20095"/>
                  </a:lnTo>
                  <a:lnTo>
                    <a:pt x="21089" y="19965"/>
                  </a:lnTo>
                  <a:lnTo>
                    <a:pt x="21167" y="19834"/>
                  </a:lnTo>
                  <a:lnTo>
                    <a:pt x="21220" y="19704"/>
                  </a:lnTo>
                  <a:lnTo>
                    <a:pt x="21246" y="19547"/>
                  </a:lnTo>
                  <a:lnTo>
                    <a:pt x="21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9"/>
            <p:cNvSpPr/>
            <p:nvPr/>
          </p:nvSpPr>
          <p:spPr>
            <a:xfrm>
              <a:off x="803400" y="2700300"/>
              <a:ext cx="448175" cy="466475"/>
            </a:xfrm>
            <a:custGeom>
              <a:avLst/>
              <a:gdLst/>
              <a:ahLst/>
              <a:cxnLst/>
              <a:rect l="l" t="t" r="r" b="b"/>
              <a:pathLst>
                <a:path w="17927" h="18659" extrusionOk="0">
                  <a:moveTo>
                    <a:pt x="0" y="0"/>
                  </a:moveTo>
                  <a:lnTo>
                    <a:pt x="0" y="16751"/>
                  </a:lnTo>
                  <a:lnTo>
                    <a:pt x="26" y="16960"/>
                  </a:lnTo>
                  <a:lnTo>
                    <a:pt x="52" y="17143"/>
                  </a:lnTo>
                  <a:lnTo>
                    <a:pt x="105" y="17326"/>
                  </a:lnTo>
                  <a:lnTo>
                    <a:pt x="157" y="17508"/>
                  </a:lnTo>
                  <a:lnTo>
                    <a:pt x="235" y="17665"/>
                  </a:lnTo>
                  <a:lnTo>
                    <a:pt x="340" y="17822"/>
                  </a:lnTo>
                  <a:lnTo>
                    <a:pt x="444" y="17979"/>
                  </a:lnTo>
                  <a:lnTo>
                    <a:pt x="575" y="18109"/>
                  </a:lnTo>
                  <a:lnTo>
                    <a:pt x="706" y="18240"/>
                  </a:lnTo>
                  <a:lnTo>
                    <a:pt x="862" y="18345"/>
                  </a:lnTo>
                  <a:lnTo>
                    <a:pt x="1019" y="18423"/>
                  </a:lnTo>
                  <a:lnTo>
                    <a:pt x="1176" y="18501"/>
                  </a:lnTo>
                  <a:lnTo>
                    <a:pt x="1359" y="18580"/>
                  </a:lnTo>
                  <a:lnTo>
                    <a:pt x="1516" y="18632"/>
                  </a:lnTo>
                  <a:lnTo>
                    <a:pt x="1725" y="18658"/>
                  </a:lnTo>
                  <a:lnTo>
                    <a:pt x="16228" y="18658"/>
                  </a:lnTo>
                  <a:lnTo>
                    <a:pt x="16411" y="18632"/>
                  </a:lnTo>
                  <a:lnTo>
                    <a:pt x="16594" y="18580"/>
                  </a:lnTo>
                  <a:lnTo>
                    <a:pt x="16777" y="18501"/>
                  </a:lnTo>
                  <a:lnTo>
                    <a:pt x="16933" y="18423"/>
                  </a:lnTo>
                  <a:lnTo>
                    <a:pt x="17090" y="18345"/>
                  </a:lnTo>
                  <a:lnTo>
                    <a:pt x="17247" y="18240"/>
                  </a:lnTo>
                  <a:lnTo>
                    <a:pt x="17378" y="18109"/>
                  </a:lnTo>
                  <a:lnTo>
                    <a:pt x="17508" y="17979"/>
                  </a:lnTo>
                  <a:lnTo>
                    <a:pt x="17613" y="17822"/>
                  </a:lnTo>
                  <a:lnTo>
                    <a:pt x="17691" y="17665"/>
                  </a:lnTo>
                  <a:lnTo>
                    <a:pt x="17770" y="17508"/>
                  </a:lnTo>
                  <a:lnTo>
                    <a:pt x="17848" y="17326"/>
                  </a:lnTo>
                  <a:lnTo>
                    <a:pt x="17900" y="17143"/>
                  </a:lnTo>
                  <a:lnTo>
                    <a:pt x="17926" y="16960"/>
                  </a:lnTo>
                  <a:lnTo>
                    <a:pt x="17926" y="16751"/>
                  </a:lnTo>
                  <a:lnTo>
                    <a:pt x="1792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9"/>
            <p:cNvSpPr/>
            <p:nvPr/>
          </p:nvSpPr>
          <p:spPr>
            <a:xfrm>
              <a:off x="803400" y="2815925"/>
              <a:ext cx="109775" cy="350850"/>
            </a:xfrm>
            <a:custGeom>
              <a:avLst/>
              <a:gdLst/>
              <a:ahLst/>
              <a:cxnLst/>
              <a:rect l="l" t="t" r="r" b="b"/>
              <a:pathLst>
                <a:path w="4391" h="14034" extrusionOk="0">
                  <a:moveTo>
                    <a:pt x="0" y="1"/>
                  </a:moveTo>
                  <a:lnTo>
                    <a:pt x="0" y="12126"/>
                  </a:lnTo>
                  <a:lnTo>
                    <a:pt x="26" y="12335"/>
                  </a:lnTo>
                  <a:lnTo>
                    <a:pt x="52" y="12518"/>
                  </a:lnTo>
                  <a:lnTo>
                    <a:pt x="105" y="12701"/>
                  </a:lnTo>
                  <a:lnTo>
                    <a:pt x="157" y="12883"/>
                  </a:lnTo>
                  <a:lnTo>
                    <a:pt x="235" y="13040"/>
                  </a:lnTo>
                  <a:lnTo>
                    <a:pt x="340" y="13197"/>
                  </a:lnTo>
                  <a:lnTo>
                    <a:pt x="444" y="13354"/>
                  </a:lnTo>
                  <a:lnTo>
                    <a:pt x="575" y="13484"/>
                  </a:lnTo>
                  <a:lnTo>
                    <a:pt x="706" y="13615"/>
                  </a:lnTo>
                  <a:lnTo>
                    <a:pt x="836" y="13720"/>
                  </a:lnTo>
                  <a:lnTo>
                    <a:pt x="993" y="13798"/>
                  </a:lnTo>
                  <a:lnTo>
                    <a:pt x="1176" y="13876"/>
                  </a:lnTo>
                  <a:lnTo>
                    <a:pt x="1333" y="13955"/>
                  </a:lnTo>
                  <a:lnTo>
                    <a:pt x="1516" y="14007"/>
                  </a:lnTo>
                  <a:lnTo>
                    <a:pt x="1725" y="14033"/>
                  </a:lnTo>
                  <a:lnTo>
                    <a:pt x="4390" y="14033"/>
                  </a:lnTo>
                  <a:lnTo>
                    <a:pt x="4207" y="14007"/>
                  </a:lnTo>
                  <a:lnTo>
                    <a:pt x="4024" y="13955"/>
                  </a:lnTo>
                  <a:lnTo>
                    <a:pt x="3841" y="13876"/>
                  </a:lnTo>
                  <a:lnTo>
                    <a:pt x="3685" y="13798"/>
                  </a:lnTo>
                  <a:lnTo>
                    <a:pt x="3528" y="13720"/>
                  </a:lnTo>
                  <a:lnTo>
                    <a:pt x="3371" y="13615"/>
                  </a:lnTo>
                  <a:lnTo>
                    <a:pt x="3240" y="13484"/>
                  </a:lnTo>
                  <a:lnTo>
                    <a:pt x="3136" y="13354"/>
                  </a:lnTo>
                  <a:lnTo>
                    <a:pt x="3005" y="13197"/>
                  </a:lnTo>
                  <a:lnTo>
                    <a:pt x="2927" y="13040"/>
                  </a:lnTo>
                  <a:lnTo>
                    <a:pt x="2848" y="12883"/>
                  </a:lnTo>
                  <a:lnTo>
                    <a:pt x="2770" y="12701"/>
                  </a:lnTo>
                  <a:lnTo>
                    <a:pt x="2718" y="12518"/>
                  </a:lnTo>
                  <a:lnTo>
                    <a:pt x="2692" y="12335"/>
                  </a:lnTo>
                  <a:lnTo>
                    <a:pt x="2692" y="12126"/>
                  </a:lnTo>
                  <a:lnTo>
                    <a:pt x="2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9"/>
            <p:cNvSpPr/>
            <p:nvPr/>
          </p:nvSpPr>
          <p:spPr>
            <a:xfrm>
              <a:off x="870675" y="2815925"/>
              <a:ext cx="380900" cy="350850"/>
            </a:xfrm>
            <a:custGeom>
              <a:avLst/>
              <a:gdLst/>
              <a:ahLst/>
              <a:cxnLst/>
              <a:rect l="l" t="t" r="r" b="b"/>
              <a:pathLst>
                <a:path w="15236" h="14034" extrusionOk="0">
                  <a:moveTo>
                    <a:pt x="1" y="1"/>
                  </a:moveTo>
                  <a:lnTo>
                    <a:pt x="1" y="12126"/>
                  </a:lnTo>
                  <a:lnTo>
                    <a:pt x="1" y="12335"/>
                  </a:lnTo>
                  <a:lnTo>
                    <a:pt x="27" y="12518"/>
                  </a:lnTo>
                  <a:lnTo>
                    <a:pt x="79" y="12701"/>
                  </a:lnTo>
                  <a:lnTo>
                    <a:pt x="157" y="12883"/>
                  </a:lnTo>
                  <a:lnTo>
                    <a:pt x="236" y="13040"/>
                  </a:lnTo>
                  <a:lnTo>
                    <a:pt x="314" y="13197"/>
                  </a:lnTo>
                  <a:lnTo>
                    <a:pt x="445" y="13354"/>
                  </a:lnTo>
                  <a:lnTo>
                    <a:pt x="549" y="13484"/>
                  </a:lnTo>
                  <a:lnTo>
                    <a:pt x="680" y="13615"/>
                  </a:lnTo>
                  <a:lnTo>
                    <a:pt x="837" y="13720"/>
                  </a:lnTo>
                  <a:lnTo>
                    <a:pt x="994" y="13798"/>
                  </a:lnTo>
                  <a:lnTo>
                    <a:pt x="1150" y="13876"/>
                  </a:lnTo>
                  <a:lnTo>
                    <a:pt x="1333" y="13955"/>
                  </a:lnTo>
                  <a:lnTo>
                    <a:pt x="1516" y="14007"/>
                  </a:lnTo>
                  <a:lnTo>
                    <a:pt x="1699" y="14033"/>
                  </a:lnTo>
                  <a:lnTo>
                    <a:pt x="13537" y="14033"/>
                  </a:lnTo>
                  <a:lnTo>
                    <a:pt x="13720" y="14007"/>
                  </a:lnTo>
                  <a:lnTo>
                    <a:pt x="13903" y="13955"/>
                  </a:lnTo>
                  <a:lnTo>
                    <a:pt x="14086" y="13876"/>
                  </a:lnTo>
                  <a:lnTo>
                    <a:pt x="14242" y="13798"/>
                  </a:lnTo>
                  <a:lnTo>
                    <a:pt x="14399" y="13720"/>
                  </a:lnTo>
                  <a:lnTo>
                    <a:pt x="14556" y="13615"/>
                  </a:lnTo>
                  <a:lnTo>
                    <a:pt x="14687" y="13484"/>
                  </a:lnTo>
                  <a:lnTo>
                    <a:pt x="14791" y="13354"/>
                  </a:lnTo>
                  <a:lnTo>
                    <a:pt x="14922" y="13197"/>
                  </a:lnTo>
                  <a:lnTo>
                    <a:pt x="15000" y="13040"/>
                  </a:lnTo>
                  <a:lnTo>
                    <a:pt x="15079" y="12883"/>
                  </a:lnTo>
                  <a:lnTo>
                    <a:pt x="15157" y="12701"/>
                  </a:lnTo>
                  <a:lnTo>
                    <a:pt x="15209" y="12518"/>
                  </a:lnTo>
                  <a:lnTo>
                    <a:pt x="15235" y="12335"/>
                  </a:lnTo>
                  <a:lnTo>
                    <a:pt x="15235" y="12126"/>
                  </a:lnTo>
                  <a:lnTo>
                    <a:pt x="1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9"/>
            <p:cNvSpPr/>
            <p:nvPr/>
          </p:nvSpPr>
          <p:spPr>
            <a:xfrm>
              <a:off x="909875" y="3054375"/>
              <a:ext cx="44450" cy="8525"/>
            </a:xfrm>
            <a:custGeom>
              <a:avLst/>
              <a:gdLst/>
              <a:ahLst/>
              <a:cxnLst/>
              <a:rect l="l" t="t" r="r" b="b"/>
              <a:pathLst>
                <a:path w="1778" h="341" extrusionOk="0">
                  <a:moveTo>
                    <a:pt x="157" y="1"/>
                  </a:moveTo>
                  <a:lnTo>
                    <a:pt x="105" y="27"/>
                  </a:lnTo>
                  <a:lnTo>
                    <a:pt x="53" y="53"/>
                  </a:lnTo>
                  <a:lnTo>
                    <a:pt x="1" y="105"/>
                  </a:lnTo>
                  <a:lnTo>
                    <a:pt x="1" y="184"/>
                  </a:lnTo>
                  <a:lnTo>
                    <a:pt x="1" y="236"/>
                  </a:lnTo>
                  <a:lnTo>
                    <a:pt x="53" y="288"/>
                  </a:lnTo>
                  <a:lnTo>
                    <a:pt x="105" y="314"/>
                  </a:lnTo>
                  <a:lnTo>
                    <a:pt x="157" y="340"/>
                  </a:lnTo>
                  <a:lnTo>
                    <a:pt x="1621" y="340"/>
                  </a:lnTo>
                  <a:lnTo>
                    <a:pt x="1673" y="314"/>
                  </a:lnTo>
                  <a:lnTo>
                    <a:pt x="1725" y="288"/>
                  </a:lnTo>
                  <a:lnTo>
                    <a:pt x="1777" y="236"/>
                  </a:lnTo>
                  <a:lnTo>
                    <a:pt x="1777" y="184"/>
                  </a:lnTo>
                  <a:lnTo>
                    <a:pt x="1777" y="105"/>
                  </a:lnTo>
                  <a:lnTo>
                    <a:pt x="1725" y="53"/>
                  </a:lnTo>
                  <a:lnTo>
                    <a:pt x="1673" y="27"/>
                  </a:lnTo>
                  <a:lnTo>
                    <a:pt x="162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9"/>
            <p:cNvSpPr/>
            <p:nvPr/>
          </p:nvSpPr>
          <p:spPr>
            <a:xfrm>
              <a:off x="909875" y="2964875"/>
              <a:ext cx="44450" cy="7875"/>
            </a:xfrm>
            <a:custGeom>
              <a:avLst/>
              <a:gdLst/>
              <a:ahLst/>
              <a:cxnLst/>
              <a:rect l="l" t="t" r="r" b="b"/>
              <a:pathLst>
                <a:path w="1778" h="315" extrusionOk="0">
                  <a:moveTo>
                    <a:pt x="105" y="1"/>
                  </a:moveTo>
                  <a:lnTo>
                    <a:pt x="53" y="27"/>
                  </a:lnTo>
                  <a:lnTo>
                    <a:pt x="1" y="79"/>
                  </a:lnTo>
                  <a:lnTo>
                    <a:pt x="1" y="157"/>
                  </a:lnTo>
                  <a:lnTo>
                    <a:pt x="1" y="210"/>
                  </a:lnTo>
                  <a:lnTo>
                    <a:pt x="53" y="262"/>
                  </a:lnTo>
                  <a:lnTo>
                    <a:pt x="105" y="314"/>
                  </a:lnTo>
                  <a:lnTo>
                    <a:pt x="1673" y="314"/>
                  </a:lnTo>
                  <a:lnTo>
                    <a:pt x="1725" y="262"/>
                  </a:lnTo>
                  <a:lnTo>
                    <a:pt x="1777" y="210"/>
                  </a:lnTo>
                  <a:lnTo>
                    <a:pt x="1777" y="157"/>
                  </a:lnTo>
                  <a:lnTo>
                    <a:pt x="1777" y="79"/>
                  </a:lnTo>
                  <a:lnTo>
                    <a:pt x="1725" y="27"/>
                  </a:lnTo>
                  <a:lnTo>
                    <a:pt x="167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9"/>
            <p:cNvSpPr/>
            <p:nvPr/>
          </p:nvSpPr>
          <p:spPr>
            <a:xfrm>
              <a:off x="909875" y="2874725"/>
              <a:ext cx="44450" cy="8525"/>
            </a:xfrm>
            <a:custGeom>
              <a:avLst/>
              <a:gdLst/>
              <a:ahLst/>
              <a:cxnLst/>
              <a:rect l="l" t="t" r="r" b="b"/>
              <a:pathLst>
                <a:path w="1778" h="341" extrusionOk="0">
                  <a:moveTo>
                    <a:pt x="105" y="0"/>
                  </a:moveTo>
                  <a:lnTo>
                    <a:pt x="53" y="53"/>
                  </a:lnTo>
                  <a:lnTo>
                    <a:pt x="1" y="105"/>
                  </a:lnTo>
                  <a:lnTo>
                    <a:pt x="1" y="157"/>
                  </a:lnTo>
                  <a:lnTo>
                    <a:pt x="1" y="236"/>
                  </a:lnTo>
                  <a:lnTo>
                    <a:pt x="53" y="288"/>
                  </a:lnTo>
                  <a:lnTo>
                    <a:pt x="105" y="314"/>
                  </a:lnTo>
                  <a:lnTo>
                    <a:pt x="157" y="340"/>
                  </a:lnTo>
                  <a:lnTo>
                    <a:pt x="1621" y="340"/>
                  </a:lnTo>
                  <a:lnTo>
                    <a:pt x="1673" y="314"/>
                  </a:lnTo>
                  <a:lnTo>
                    <a:pt x="1725" y="288"/>
                  </a:lnTo>
                  <a:lnTo>
                    <a:pt x="1777" y="236"/>
                  </a:lnTo>
                  <a:lnTo>
                    <a:pt x="1777" y="157"/>
                  </a:lnTo>
                  <a:lnTo>
                    <a:pt x="1777" y="105"/>
                  </a:lnTo>
                  <a:lnTo>
                    <a:pt x="1725" y="53"/>
                  </a:lnTo>
                  <a:lnTo>
                    <a:pt x="167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9"/>
            <p:cNvSpPr/>
            <p:nvPr/>
          </p:nvSpPr>
          <p:spPr>
            <a:xfrm>
              <a:off x="909875" y="3099450"/>
              <a:ext cx="81025" cy="8525"/>
            </a:xfrm>
            <a:custGeom>
              <a:avLst/>
              <a:gdLst/>
              <a:ahLst/>
              <a:cxnLst/>
              <a:rect l="l" t="t" r="r" b="b"/>
              <a:pathLst>
                <a:path w="3241" h="341" extrusionOk="0">
                  <a:moveTo>
                    <a:pt x="157" y="1"/>
                  </a:moveTo>
                  <a:lnTo>
                    <a:pt x="105" y="27"/>
                  </a:lnTo>
                  <a:lnTo>
                    <a:pt x="53" y="53"/>
                  </a:lnTo>
                  <a:lnTo>
                    <a:pt x="1" y="105"/>
                  </a:lnTo>
                  <a:lnTo>
                    <a:pt x="1" y="157"/>
                  </a:lnTo>
                  <a:lnTo>
                    <a:pt x="1" y="236"/>
                  </a:lnTo>
                  <a:lnTo>
                    <a:pt x="53" y="288"/>
                  </a:lnTo>
                  <a:lnTo>
                    <a:pt x="105" y="314"/>
                  </a:lnTo>
                  <a:lnTo>
                    <a:pt x="157" y="340"/>
                  </a:lnTo>
                  <a:lnTo>
                    <a:pt x="3084" y="340"/>
                  </a:lnTo>
                  <a:lnTo>
                    <a:pt x="3136" y="314"/>
                  </a:lnTo>
                  <a:lnTo>
                    <a:pt x="3189" y="288"/>
                  </a:lnTo>
                  <a:lnTo>
                    <a:pt x="3215" y="236"/>
                  </a:lnTo>
                  <a:lnTo>
                    <a:pt x="3241" y="157"/>
                  </a:lnTo>
                  <a:lnTo>
                    <a:pt x="3215" y="105"/>
                  </a:lnTo>
                  <a:lnTo>
                    <a:pt x="3189" y="53"/>
                  </a:lnTo>
                  <a:lnTo>
                    <a:pt x="3136" y="27"/>
                  </a:lnTo>
                  <a:lnTo>
                    <a:pt x="30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9"/>
            <p:cNvSpPr/>
            <p:nvPr/>
          </p:nvSpPr>
          <p:spPr>
            <a:xfrm>
              <a:off x="909875" y="3009300"/>
              <a:ext cx="81025" cy="8525"/>
            </a:xfrm>
            <a:custGeom>
              <a:avLst/>
              <a:gdLst/>
              <a:ahLst/>
              <a:cxnLst/>
              <a:rect l="l" t="t" r="r" b="b"/>
              <a:pathLst>
                <a:path w="3241" h="341" extrusionOk="0">
                  <a:moveTo>
                    <a:pt x="157" y="0"/>
                  </a:moveTo>
                  <a:lnTo>
                    <a:pt x="105" y="27"/>
                  </a:lnTo>
                  <a:lnTo>
                    <a:pt x="53" y="53"/>
                  </a:lnTo>
                  <a:lnTo>
                    <a:pt x="1" y="105"/>
                  </a:lnTo>
                  <a:lnTo>
                    <a:pt x="1" y="183"/>
                  </a:lnTo>
                  <a:lnTo>
                    <a:pt x="1" y="236"/>
                  </a:lnTo>
                  <a:lnTo>
                    <a:pt x="53" y="288"/>
                  </a:lnTo>
                  <a:lnTo>
                    <a:pt x="105" y="340"/>
                  </a:lnTo>
                  <a:lnTo>
                    <a:pt x="3136" y="340"/>
                  </a:lnTo>
                  <a:lnTo>
                    <a:pt x="3189" y="288"/>
                  </a:lnTo>
                  <a:lnTo>
                    <a:pt x="3215" y="236"/>
                  </a:lnTo>
                  <a:lnTo>
                    <a:pt x="3241" y="183"/>
                  </a:lnTo>
                  <a:lnTo>
                    <a:pt x="3215" y="105"/>
                  </a:lnTo>
                  <a:lnTo>
                    <a:pt x="3189" y="53"/>
                  </a:lnTo>
                  <a:lnTo>
                    <a:pt x="3136" y="27"/>
                  </a:lnTo>
                  <a:lnTo>
                    <a:pt x="308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9"/>
            <p:cNvSpPr/>
            <p:nvPr/>
          </p:nvSpPr>
          <p:spPr>
            <a:xfrm>
              <a:off x="909875" y="2919800"/>
              <a:ext cx="81025" cy="7875"/>
            </a:xfrm>
            <a:custGeom>
              <a:avLst/>
              <a:gdLst/>
              <a:ahLst/>
              <a:cxnLst/>
              <a:rect l="l" t="t" r="r" b="b"/>
              <a:pathLst>
                <a:path w="3241" h="315" extrusionOk="0">
                  <a:moveTo>
                    <a:pt x="105" y="0"/>
                  </a:moveTo>
                  <a:lnTo>
                    <a:pt x="53" y="53"/>
                  </a:lnTo>
                  <a:lnTo>
                    <a:pt x="1" y="105"/>
                  </a:lnTo>
                  <a:lnTo>
                    <a:pt x="1" y="157"/>
                  </a:lnTo>
                  <a:lnTo>
                    <a:pt x="1" y="236"/>
                  </a:lnTo>
                  <a:lnTo>
                    <a:pt x="53" y="288"/>
                  </a:lnTo>
                  <a:lnTo>
                    <a:pt x="105" y="314"/>
                  </a:lnTo>
                  <a:lnTo>
                    <a:pt x="3136" y="314"/>
                  </a:lnTo>
                  <a:lnTo>
                    <a:pt x="3189" y="288"/>
                  </a:lnTo>
                  <a:lnTo>
                    <a:pt x="3215" y="236"/>
                  </a:lnTo>
                  <a:lnTo>
                    <a:pt x="3241" y="157"/>
                  </a:lnTo>
                  <a:lnTo>
                    <a:pt x="3215" y="105"/>
                  </a:lnTo>
                  <a:lnTo>
                    <a:pt x="3189" y="53"/>
                  </a:lnTo>
                  <a:lnTo>
                    <a:pt x="31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9"/>
            <p:cNvSpPr/>
            <p:nvPr/>
          </p:nvSpPr>
          <p:spPr>
            <a:xfrm>
              <a:off x="1150950" y="2858400"/>
              <a:ext cx="54250" cy="180325"/>
            </a:xfrm>
            <a:custGeom>
              <a:avLst/>
              <a:gdLst/>
              <a:ahLst/>
              <a:cxnLst/>
              <a:rect l="l" t="t" r="r" b="b"/>
              <a:pathLst>
                <a:path w="2170" h="7213" extrusionOk="0">
                  <a:moveTo>
                    <a:pt x="1072" y="0"/>
                  </a:moveTo>
                  <a:lnTo>
                    <a:pt x="862" y="26"/>
                  </a:lnTo>
                  <a:lnTo>
                    <a:pt x="653" y="105"/>
                  </a:lnTo>
                  <a:lnTo>
                    <a:pt x="470" y="183"/>
                  </a:lnTo>
                  <a:lnTo>
                    <a:pt x="314" y="340"/>
                  </a:lnTo>
                  <a:lnTo>
                    <a:pt x="183" y="497"/>
                  </a:lnTo>
                  <a:lnTo>
                    <a:pt x="79" y="680"/>
                  </a:lnTo>
                  <a:lnTo>
                    <a:pt x="26" y="862"/>
                  </a:lnTo>
                  <a:lnTo>
                    <a:pt x="0" y="1098"/>
                  </a:lnTo>
                  <a:lnTo>
                    <a:pt x="0" y="6115"/>
                  </a:lnTo>
                  <a:lnTo>
                    <a:pt x="26" y="6350"/>
                  </a:lnTo>
                  <a:lnTo>
                    <a:pt x="79" y="6559"/>
                  </a:lnTo>
                  <a:lnTo>
                    <a:pt x="183" y="6742"/>
                  </a:lnTo>
                  <a:lnTo>
                    <a:pt x="314" y="6899"/>
                  </a:lnTo>
                  <a:lnTo>
                    <a:pt x="470" y="7030"/>
                  </a:lnTo>
                  <a:lnTo>
                    <a:pt x="653" y="7134"/>
                  </a:lnTo>
                  <a:lnTo>
                    <a:pt x="862" y="7186"/>
                  </a:lnTo>
                  <a:lnTo>
                    <a:pt x="1072" y="7212"/>
                  </a:lnTo>
                  <a:lnTo>
                    <a:pt x="1307" y="7186"/>
                  </a:lnTo>
                  <a:lnTo>
                    <a:pt x="1490" y="7134"/>
                  </a:lnTo>
                  <a:lnTo>
                    <a:pt x="1673" y="7030"/>
                  </a:lnTo>
                  <a:lnTo>
                    <a:pt x="1855" y="6899"/>
                  </a:lnTo>
                  <a:lnTo>
                    <a:pt x="1986" y="6742"/>
                  </a:lnTo>
                  <a:lnTo>
                    <a:pt x="2065" y="6559"/>
                  </a:lnTo>
                  <a:lnTo>
                    <a:pt x="2143" y="6350"/>
                  </a:lnTo>
                  <a:lnTo>
                    <a:pt x="2169" y="6115"/>
                  </a:lnTo>
                  <a:lnTo>
                    <a:pt x="2169" y="1098"/>
                  </a:lnTo>
                  <a:lnTo>
                    <a:pt x="2143" y="862"/>
                  </a:lnTo>
                  <a:lnTo>
                    <a:pt x="2065" y="680"/>
                  </a:lnTo>
                  <a:lnTo>
                    <a:pt x="1986" y="497"/>
                  </a:lnTo>
                  <a:lnTo>
                    <a:pt x="1855" y="340"/>
                  </a:lnTo>
                  <a:lnTo>
                    <a:pt x="1673" y="183"/>
                  </a:lnTo>
                  <a:lnTo>
                    <a:pt x="1490" y="105"/>
                  </a:lnTo>
                  <a:lnTo>
                    <a:pt x="1307" y="26"/>
                  </a:lnTo>
                  <a:lnTo>
                    <a:pt x="107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9"/>
            <p:cNvSpPr/>
            <p:nvPr/>
          </p:nvSpPr>
          <p:spPr>
            <a:xfrm>
              <a:off x="1155525" y="3073325"/>
              <a:ext cx="45100" cy="45100"/>
            </a:xfrm>
            <a:custGeom>
              <a:avLst/>
              <a:gdLst/>
              <a:ahLst/>
              <a:cxnLst/>
              <a:rect l="l" t="t" r="r" b="b"/>
              <a:pathLst>
                <a:path w="1804" h="1804" extrusionOk="0">
                  <a:moveTo>
                    <a:pt x="889" y="0"/>
                  </a:moveTo>
                  <a:lnTo>
                    <a:pt x="706" y="27"/>
                  </a:lnTo>
                  <a:lnTo>
                    <a:pt x="549" y="79"/>
                  </a:lnTo>
                  <a:lnTo>
                    <a:pt x="392" y="157"/>
                  </a:lnTo>
                  <a:lnTo>
                    <a:pt x="261" y="262"/>
                  </a:lnTo>
                  <a:lnTo>
                    <a:pt x="157" y="392"/>
                  </a:lnTo>
                  <a:lnTo>
                    <a:pt x="52" y="549"/>
                  </a:lnTo>
                  <a:lnTo>
                    <a:pt x="0" y="732"/>
                  </a:lnTo>
                  <a:lnTo>
                    <a:pt x="0" y="915"/>
                  </a:lnTo>
                  <a:lnTo>
                    <a:pt x="0" y="1098"/>
                  </a:lnTo>
                  <a:lnTo>
                    <a:pt x="52" y="1255"/>
                  </a:lnTo>
                  <a:lnTo>
                    <a:pt x="157" y="1412"/>
                  </a:lnTo>
                  <a:lnTo>
                    <a:pt x="261" y="1542"/>
                  </a:lnTo>
                  <a:lnTo>
                    <a:pt x="392" y="1647"/>
                  </a:lnTo>
                  <a:lnTo>
                    <a:pt x="549" y="1751"/>
                  </a:lnTo>
                  <a:lnTo>
                    <a:pt x="706" y="1803"/>
                  </a:lnTo>
                  <a:lnTo>
                    <a:pt x="1071" y="1803"/>
                  </a:lnTo>
                  <a:lnTo>
                    <a:pt x="1254" y="1751"/>
                  </a:lnTo>
                  <a:lnTo>
                    <a:pt x="1411" y="1647"/>
                  </a:lnTo>
                  <a:lnTo>
                    <a:pt x="1542" y="1542"/>
                  </a:lnTo>
                  <a:lnTo>
                    <a:pt x="1646" y="1412"/>
                  </a:lnTo>
                  <a:lnTo>
                    <a:pt x="1725" y="1255"/>
                  </a:lnTo>
                  <a:lnTo>
                    <a:pt x="1777" y="1098"/>
                  </a:lnTo>
                  <a:lnTo>
                    <a:pt x="1803" y="915"/>
                  </a:lnTo>
                  <a:lnTo>
                    <a:pt x="1777" y="732"/>
                  </a:lnTo>
                  <a:lnTo>
                    <a:pt x="1725" y="549"/>
                  </a:lnTo>
                  <a:lnTo>
                    <a:pt x="1646" y="392"/>
                  </a:lnTo>
                  <a:lnTo>
                    <a:pt x="1542" y="262"/>
                  </a:lnTo>
                  <a:lnTo>
                    <a:pt x="1411" y="157"/>
                  </a:lnTo>
                  <a:lnTo>
                    <a:pt x="1254" y="79"/>
                  </a:lnTo>
                  <a:lnTo>
                    <a:pt x="1071" y="27"/>
                  </a:lnTo>
                  <a:lnTo>
                    <a:pt x="88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59"/>
          <p:cNvGrpSpPr/>
          <p:nvPr/>
        </p:nvGrpSpPr>
        <p:grpSpPr>
          <a:xfrm>
            <a:off x="2817048" y="3470186"/>
            <a:ext cx="952500" cy="1173975"/>
            <a:chOff x="3408625" y="2215913"/>
            <a:chExt cx="952500" cy="1173975"/>
          </a:xfrm>
        </p:grpSpPr>
        <p:sp>
          <p:nvSpPr>
            <p:cNvPr id="5837" name="Google Shape;5837;p59"/>
            <p:cNvSpPr/>
            <p:nvPr/>
          </p:nvSpPr>
          <p:spPr>
            <a:xfrm>
              <a:off x="3408625" y="2280588"/>
              <a:ext cx="952500" cy="1109300"/>
            </a:xfrm>
            <a:custGeom>
              <a:avLst/>
              <a:gdLst/>
              <a:ahLst/>
              <a:cxnLst/>
              <a:rect l="l" t="t" r="r" b="b"/>
              <a:pathLst>
                <a:path w="38100" h="44372" extrusionOk="0">
                  <a:moveTo>
                    <a:pt x="15130" y="0"/>
                  </a:moveTo>
                  <a:lnTo>
                    <a:pt x="15130" y="18083"/>
                  </a:lnTo>
                  <a:lnTo>
                    <a:pt x="392" y="39485"/>
                  </a:lnTo>
                  <a:lnTo>
                    <a:pt x="209" y="39903"/>
                  </a:lnTo>
                  <a:lnTo>
                    <a:pt x="78" y="40321"/>
                  </a:lnTo>
                  <a:lnTo>
                    <a:pt x="0" y="40739"/>
                  </a:lnTo>
                  <a:lnTo>
                    <a:pt x="0" y="41184"/>
                  </a:lnTo>
                  <a:lnTo>
                    <a:pt x="52" y="41602"/>
                  </a:lnTo>
                  <a:lnTo>
                    <a:pt x="131" y="41994"/>
                  </a:lnTo>
                  <a:lnTo>
                    <a:pt x="288" y="42386"/>
                  </a:lnTo>
                  <a:lnTo>
                    <a:pt x="470" y="42752"/>
                  </a:lnTo>
                  <a:lnTo>
                    <a:pt x="706" y="43091"/>
                  </a:lnTo>
                  <a:lnTo>
                    <a:pt x="993" y="43405"/>
                  </a:lnTo>
                  <a:lnTo>
                    <a:pt x="1307" y="43666"/>
                  </a:lnTo>
                  <a:lnTo>
                    <a:pt x="1646" y="43901"/>
                  </a:lnTo>
                  <a:lnTo>
                    <a:pt x="2012" y="44110"/>
                  </a:lnTo>
                  <a:lnTo>
                    <a:pt x="2430" y="44241"/>
                  </a:lnTo>
                  <a:lnTo>
                    <a:pt x="2875" y="44319"/>
                  </a:lnTo>
                  <a:lnTo>
                    <a:pt x="3319" y="44372"/>
                  </a:lnTo>
                  <a:lnTo>
                    <a:pt x="34781" y="44372"/>
                  </a:lnTo>
                  <a:lnTo>
                    <a:pt x="35252" y="44319"/>
                  </a:lnTo>
                  <a:lnTo>
                    <a:pt x="35670" y="44241"/>
                  </a:lnTo>
                  <a:lnTo>
                    <a:pt x="36088" y="44110"/>
                  </a:lnTo>
                  <a:lnTo>
                    <a:pt x="36454" y="43901"/>
                  </a:lnTo>
                  <a:lnTo>
                    <a:pt x="36820" y="43666"/>
                  </a:lnTo>
                  <a:lnTo>
                    <a:pt x="37133" y="43405"/>
                  </a:lnTo>
                  <a:lnTo>
                    <a:pt x="37394" y="43091"/>
                  </a:lnTo>
                  <a:lnTo>
                    <a:pt x="37630" y="42752"/>
                  </a:lnTo>
                  <a:lnTo>
                    <a:pt x="37813" y="42386"/>
                  </a:lnTo>
                  <a:lnTo>
                    <a:pt x="37969" y="41994"/>
                  </a:lnTo>
                  <a:lnTo>
                    <a:pt x="38074" y="41602"/>
                  </a:lnTo>
                  <a:lnTo>
                    <a:pt x="38100" y="41184"/>
                  </a:lnTo>
                  <a:lnTo>
                    <a:pt x="38100" y="40739"/>
                  </a:lnTo>
                  <a:lnTo>
                    <a:pt x="38022" y="40321"/>
                  </a:lnTo>
                  <a:lnTo>
                    <a:pt x="37917" y="39903"/>
                  </a:lnTo>
                  <a:lnTo>
                    <a:pt x="37708" y="39485"/>
                  </a:lnTo>
                  <a:lnTo>
                    <a:pt x="22970" y="18083"/>
                  </a:lnTo>
                  <a:lnTo>
                    <a:pt x="22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9"/>
            <p:cNvSpPr/>
            <p:nvPr/>
          </p:nvSpPr>
          <p:spPr>
            <a:xfrm>
              <a:off x="3460225" y="2280588"/>
              <a:ext cx="849300" cy="1057700"/>
            </a:xfrm>
            <a:custGeom>
              <a:avLst/>
              <a:gdLst/>
              <a:ahLst/>
              <a:cxnLst/>
              <a:rect l="l" t="t" r="r" b="b"/>
              <a:pathLst>
                <a:path w="33972" h="42308" extrusionOk="0">
                  <a:moveTo>
                    <a:pt x="15131" y="0"/>
                  </a:moveTo>
                  <a:lnTo>
                    <a:pt x="15131" y="18737"/>
                  </a:lnTo>
                  <a:lnTo>
                    <a:pt x="8336" y="28588"/>
                  </a:lnTo>
                  <a:lnTo>
                    <a:pt x="105" y="40530"/>
                  </a:lnTo>
                  <a:lnTo>
                    <a:pt x="27" y="40713"/>
                  </a:lnTo>
                  <a:lnTo>
                    <a:pt x="0" y="40922"/>
                  </a:lnTo>
                  <a:lnTo>
                    <a:pt x="0" y="41079"/>
                  </a:lnTo>
                  <a:lnTo>
                    <a:pt x="0" y="41236"/>
                  </a:lnTo>
                  <a:lnTo>
                    <a:pt x="53" y="41393"/>
                  </a:lnTo>
                  <a:lnTo>
                    <a:pt x="79" y="41497"/>
                  </a:lnTo>
                  <a:lnTo>
                    <a:pt x="183" y="41680"/>
                  </a:lnTo>
                  <a:lnTo>
                    <a:pt x="314" y="41863"/>
                  </a:lnTo>
                  <a:lnTo>
                    <a:pt x="392" y="41968"/>
                  </a:lnTo>
                  <a:lnTo>
                    <a:pt x="523" y="42072"/>
                  </a:lnTo>
                  <a:lnTo>
                    <a:pt x="654" y="42151"/>
                  </a:lnTo>
                  <a:lnTo>
                    <a:pt x="837" y="42229"/>
                  </a:lnTo>
                  <a:lnTo>
                    <a:pt x="1046" y="42281"/>
                  </a:lnTo>
                  <a:lnTo>
                    <a:pt x="1255" y="42307"/>
                  </a:lnTo>
                  <a:lnTo>
                    <a:pt x="32717" y="42307"/>
                  </a:lnTo>
                  <a:lnTo>
                    <a:pt x="32952" y="42281"/>
                  </a:lnTo>
                  <a:lnTo>
                    <a:pt x="33135" y="42229"/>
                  </a:lnTo>
                  <a:lnTo>
                    <a:pt x="33318" y="42151"/>
                  </a:lnTo>
                  <a:lnTo>
                    <a:pt x="33449" y="42072"/>
                  </a:lnTo>
                  <a:lnTo>
                    <a:pt x="33580" y="41968"/>
                  </a:lnTo>
                  <a:lnTo>
                    <a:pt x="33684" y="41863"/>
                  </a:lnTo>
                  <a:lnTo>
                    <a:pt x="33815" y="41680"/>
                  </a:lnTo>
                  <a:lnTo>
                    <a:pt x="33893" y="41497"/>
                  </a:lnTo>
                  <a:lnTo>
                    <a:pt x="33945" y="41393"/>
                  </a:lnTo>
                  <a:lnTo>
                    <a:pt x="33972" y="41236"/>
                  </a:lnTo>
                  <a:lnTo>
                    <a:pt x="33972" y="41079"/>
                  </a:lnTo>
                  <a:lnTo>
                    <a:pt x="33972" y="40922"/>
                  </a:lnTo>
                  <a:lnTo>
                    <a:pt x="33945" y="40713"/>
                  </a:lnTo>
                  <a:lnTo>
                    <a:pt x="33867" y="40530"/>
                  </a:lnTo>
                  <a:lnTo>
                    <a:pt x="25636" y="28588"/>
                  </a:lnTo>
                  <a:lnTo>
                    <a:pt x="18868" y="18737"/>
                  </a:lnTo>
                  <a:lnTo>
                    <a:pt x="1886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9"/>
            <p:cNvSpPr/>
            <p:nvPr/>
          </p:nvSpPr>
          <p:spPr>
            <a:xfrm>
              <a:off x="3745700" y="2215913"/>
              <a:ext cx="278350" cy="64700"/>
            </a:xfrm>
            <a:custGeom>
              <a:avLst/>
              <a:gdLst/>
              <a:ahLst/>
              <a:cxnLst/>
              <a:rect l="l" t="t" r="r" b="b"/>
              <a:pathLst>
                <a:path w="11134" h="2588" extrusionOk="0">
                  <a:moveTo>
                    <a:pt x="471" y="0"/>
                  </a:moveTo>
                  <a:lnTo>
                    <a:pt x="367" y="52"/>
                  </a:lnTo>
                  <a:lnTo>
                    <a:pt x="262" y="105"/>
                  </a:lnTo>
                  <a:lnTo>
                    <a:pt x="158" y="157"/>
                  </a:lnTo>
                  <a:lnTo>
                    <a:pt x="106" y="261"/>
                  </a:lnTo>
                  <a:lnTo>
                    <a:pt x="53" y="366"/>
                  </a:lnTo>
                  <a:lnTo>
                    <a:pt x="1" y="470"/>
                  </a:lnTo>
                  <a:lnTo>
                    <a:pt x="1" y="575"/>
                  </a:lnTo>
                  <a:lnTo>
                    <a:pt x="1" y="2012"/>
                  </a:lnTo>
                  <a:lnTo>
                    <a:pt x="1" y="2117"/>
                  </a:lnTo>
                  <a:lnTo>
                    <a:pt x="53" y="2247"/>
                  </a:lnTo>
                  <a:lnTo>
                    <a:pt x="106" y="2326"/>
                  </a:lnTo>
                  <a:lnTo>
                    <a:pt x="158" y="2430"/>
                  </a:lnTo>
                  <a:lnTo>
                    <a:pt x="262" y="2483"/>
                  </a:lnTo>
                  <a:lnTo>
                    <a:pt x="367" y="2561"/>
                  </a:lnTo>
                  <a:lnTo>
                    <a:pt x="471" y="2587"/>
                  </a:lnTo>
                  <a:lnTo>
                    <a:pt x="10663" y="2587"/>
                  </a:lnTo>
                  <a:lnTo>
                    <a:pt x="10793" y="2561"/>
                  </a:lnTo>
                  <a:lnTo>
                    <a:pt x="10898" y="2483"/>
                  </a:lnTo>
                  <a:lnTo>
                    <a:pt x="10976" y="2430"/>
                  </a:lnTo>
                  <a:lnTo>
                    <a:pt x="11055" y="2326"/>
                  </a:lnTo>
                  <a:lnTo>
                    <a:pt x="11107" y="2247"/>
                  </a:lnTo>
                  <a:lnTo>
                    <a:pt x="11133" y="2117"/>
                  </a:lnTo>
                  <a:lnTo>
                    <a:pt x="11133" y="2012"/>
                  </a:lnTo>
                  <a:lnTo>
                    <a:pt x="11133" y="575"/>
                  </a:lnTo>
                  <a:lnTo>
                    <a:pt x="11133" y="470"/>
                  </a:lnTo>
                  <a:lnTo>
                    <a:pt x="11107" y="366"/>
                  </a:lnTo>
                  <a:lnTo>
                    <a:pt x="11055" y="261"/>
                  </a:lnTo>
                  <a:lnTo>
                    <a:pt x="10976" y="157"/>
                  </a:lnTo>
                  <a:lnTo>
                    <a:pt x="10898" y="105"/>
                  </a:lnTo>
                  <a:lnTo>
                    <a:pt x="10793" y="52"/>
                  </a:lnTo>
                  <a:lnTo>
                    <a:pt x="106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9"/>
            <p:cNvSpPr/>
            <p:nvPr/>
          </p:nvSpPr>
          <p:spPr>
            <a:xfrm>
              <a:off x="3460225" y="2995288"/>
              <a:ext cx="849300" cy="343000"/>
            </a:xfrm>
            <a:custGeom>
              <a:avLst/>
              <a:gdLst/>
              <a:ahLst/>
              <a:cxnLst/>
              <a:rect l="l" t="t" r="r" b="b"/>
              <a:pathLst>
                <a:path w="33972"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32717" y="13719"/>
                  </a:lnTo>
                  <a:lnTo>
                    <a:pt x="32952" y="13693"/>
                  </a:lnTo>
                  <a:lnTo>
                    <a:pt x="33135" y="13641"/>
                  </a:lnTo>
                  <a:lnTo>
                    <a:pt x="33318" y="13563"/>
                  </a:lnTo>
                  <a:lnTo>
                    <a:pt x="33449" y="13484"/>
                  </a:lnTo>
                  <a:lnTo>
                    <a:pt x="33580" y="13380"/>
                  </a:lnTo>
                  <a:lnTo>
                    <a:pt x="33684" y="13275"/>
                  </a:lnTo>
                  <a:lnTo>
                    <a:pt x="33789" y="13092"/>
                  </a:lnTo>
                  <a:lnTo>
                    <a:pt x="33893" y="12909"/>
                  </a:lnTo>
                  <a:lnTo>
                    <a:pt x="33945" y="12805"/>
                  </a:lnTo>
                  <a:lnTo>
                    <a:pt x="33972" y="12648"/>
                  </a:lnTo>
                  <a:lnTo>
                    <a:pt x="33972" y="12491"/>
                  </a:lnTo>
                  <a:lnTo>
                    <a:pt x="33972" y="12334"/>
                  </a:lnTo>
                  <a:lnTo>
                    <a:pt x="33945" y="12125"/>
                  </a:lnTo>
                  <a:lnTo>
                    <a:pt x="33867" y="11942"/>
                  </a:lnTo>
                  <a:lnTo>
                    <a:pt x="25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9"/>
            <p:cNvSpPr/>
            <p:nvPr/>
          </p:nvSpPr>
          <p:spPr>
            <a:xfrm>
              <a:off x="3871150" y="3231763"/>
              <a:ext cx="47700" cy="9175"/>
            </a:xfrm>
            <a:custGeom>
              <a:avLst/>
              <a:gdLst/>
              <a:ahLst/>
              <a:cxnLst/>
              <a:rect l="l" t="t" r="r" b="b"/>
              <a:pathLst>
                <a:path w="1908" h="367" extrusionOk="0">
                  <a:moveTo>
                    <a:pt x="183" y="1"/>
                  </a:moveTo>
                  <a:lnTo>
                    <a:pt x="105" y="27"/>
                  </a:lnTo>
                  <a:lnTo>
                    <a:pt x="53" y="53"/>
                  </a:lnTo>
                  <a:lnTo>
                    <a:pt x="26" y="105"/>
                  </a:lnTo>
                  <a:lnTo>
                    <a:pt x="0" y="184"/>
                  </a:lnTo>
                  <a:lnTo>
                    <a:pt x="26" y="236"/>
                  </a:lnTo>
                  <a:lnTo>
                    <a:pt x="53" y="314"/>
                  </a:lnTo>
                  <a:lnTo>
                    <a:pt x="105" y="341"/>
                  </a:lnTo>
                  <a:lnTo>
                    <a:pt x="183" y="367"/>
                  </a:lnTo>
                  <a:lnTo>
                    <a:pt x="1725" y="367"/>
                  </a:lnTo>
                  <a:lnTo>
                    <a:pt x="1803" y="341"/>
                  </a:lnTo>
                  <a:lnTo>
                    <a:pt x="1856" y="314"/>
                  </a:lnTo>
                  <a:lnTo>
                    <a:pt x="1882" y="236"/>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9"/>
            <p:cNvSpPr/>
            <p:nvPr/>
          </p:nvSpPr>
          <p:spPr>
            <a:xfrm>
              <a:off x="3871150" y="3136388"/>
              <a:ext cx="47700" cy="9175"/>
            </a:xfrm>
            <a:custGeom>
              <a:avLst/>
              <a:gdLst/>
              <a:ahLst/>
              <a:cxnLst/>
              <a:rect l="l" t="t" r="r" b="b"/>
              <a:pathLst>
                <a:path w="1908" h="367" extrusionOk="0">
                  <a:moveTo>
                    <a:pt x="183" y="1"/>
                  </a:moveTo>
                  <a:lnTo>
                    <a:pt x="105" y="27"/>
                  </a:lnTo>
                  <a:lnTo>
                    <a:pt x="53" y="53"/>
                  </a:lnTo>
                  <a:lnTo>
                    <a:pt x="26" y="105"/>
                  </a:lnTo>
                  <a:lnTo>
                    <a:pt x="0" y="184"/>
                  </a:lnTo>
                  <a:lnTo>
                    <a:pt x="26" y="262"/>
                  </a:lnTo>
                  <a:lnTo>
                    <a:pt x="53" y="314"/>
                  </a:lnTo>
                  <a:lnTo>
                    <a:pt x="105" y="340"/>
                  </a:lnTo>
                  <a:lnTo>
                    <a:pt x="183" y="366"/>
                  </a:lnTo>
                  <a:lnTo>
                    <a:pt x="1725" y="366"/>
                  </a:lnTo>
                  <a:lnTo>
                    <a:pt x="1803" y="340"/>
                  </a:lnTo>
                  <a:lnTo>
                    <a:pt x="1856" y="314"/>
                  </a:lnTo>
                  <a:lnTo>
                    <a:pt x="1882" y="262"/>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9"/>
            <p:cNvSpPr/>
            <p:nvPr/>
          </p:nvSpPr>
          <p:spPr>
            <a:xfrm>
              <a:off x="3871150" y="3041663"/>
              <a:ext cx="47700" cy="8525"/>
            </a:xfrm>
            <a:custGeom>
              <a:avLst/>
              <a:gdLst/>
              <a:ahLst/>
              <a:cxnLst/>
              <a:rect l="l" t="t" r="r" b="b"/>
              <a:pathLst>
                <a:path w="1908" h="341" extrusionOk="0">
                  <a:moveTo>
                    <a:pt x="105" y="1"/>
                  </a:moveTo>
                  <a:lnTo>
                    <a:pt x="53" y="53"/>
                  </a:lnTo>
                  <a:lnTo>
                    <a:pt x="26" y="105"/>
                  </a:lnTo>
                  <a:lnTo>
                    <a:pt x="0" y="157"/>
                  </a:lnTo>
                  <a:lnTo>
                    <a:pt x="26" y="236"/>
                  </a:lnTo>
                  <a:lnTo>
                    <a:pt x="53" y="288"/>
                  </a:lnTo>
                  <a:lnTo>
                    <a:pt x="105" y="340"/>
                  </a:lnTo>
                  <a:lnTo>
                    <a:pt x="1803" y="340"/>
                  </a:lnTo>
                  <a:lnTo>
                    <a:pt x="1856" y="288"/>
                  </a:lnTo>
                  <a:lnTo>
                    <a:pt x="1882" y="236"/>
                  </a:lnTo>
                  <a:lnTo>
                    <a:pt x="1908" y="157"/>
                  </a:lnTo>
                  <a:lnTo>
                    <a:pt x="1882" y="105"/>
                  </a:lnTo>
                  <a:lnTo>
                    <a:pt x="1856" y="53"/>
                  </a:lnTo>
                  <a:lnTo>
                    <a:pt x="1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9"/>
            <p:cNvSpPr/>
            <p:nvPr/>
          </p:nvSpPr>
          <p:spPr>
            <a:xfrm>
              <a:off x="3871150" y="3279463"/>
              <a:ext cx="86250" cy="8525"/>
            </a:xfrm>
            <a:custGeom>
              <a:avLst/>
              <a:gdLst/>
              <a:ahLst/>
              <a:cxnLst/>
              <a:rect l="l" t="t" r="r" b="b"/>
              <a:pathLst>
                <a:path w="3450" h="341" extrusionOk="0">
                  <a:moveTo>
                    <a:pt x="105" y="0"/>
                  </a:moveTo>
                  <a:lnTo>
                    <a:pt x="53" y="53"/>
                  </a:lnTo>
                  <a:lnTo>
                    <a:pt x="26" y="105"/>
                  </a:lnTo>
                  <a:lnTo>
                    <a:pt x="0" y="183"/>
                  </a:lnTo>
                  <a:lnTo>
                    <a:pt x="26" y="236"/>
                  </a:lnTo>
                  <a:lnTo>
                    <a:pt x="53" y="288"/>
                  </a:lnTo>
                  <a:lnTo>
                    <a:pt x="105" y="340"/>
                  </a:lnTo>
                  <a:lnTo>
                    <a:pt x="3345" y="340"/>
                  </a:lnTo>
                  <a:lnTo>
                    <a:pt x="3397" y="288"/>
                  </a:lnTo>
                  <a:lnTo>
                    <a:pt x="3424" y="236"/>
                  </a:lnTo>
                  <a:lnTo>
                    <a:pt x="3450" y="183"/>
                  </a:lnTo>
                  <a:lnTo>
                    <a:pt x="3424" y="105"/>
                  </a:lnTo>
                  <a:lnTo>
                    <a:pt x="3397" y="53"/>
                  </a:lnTo>
                  <a:lnTo>
                    <a:pt x="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9"/>
            <p:cNvSpPr/>
            <p:nvPr/>
          </p:nvSpPr>
          <p:spPr>
            <a:xfrm>
              <a:off x="3871150" y="3184088"/>
              <a:ext cx="86250" cy="9175"/>
            </a:xfrm>
            <a:custGeom>
              <a:avLst/>
              <a:gdLst/>
              <a:ahLst/>
              <a:cxnLst/>
              <a:rect l="l" t="t" r="r" b="b"/>
              <a:pathLst>
                <a:path w="3450" h="367" extrusionOk="0">
                  <a:moveTo>
                    <a:pt x="183" y="0"/>
                  </a:moveTo>
                  <a:lnTo>
                    <a:pt x="105" y="26"/>
                  </a:lnTo>
                  <a:lnTo>
                    <a:pt x="53" y="53"/>
                  </a:lnTo>
                  <a:lnTo>
                    <a:pt x="26" y="105"/>
                  </a:lnTo>
                  <a:lnTo>
                    <a:pt x="0" y="183"/>
                  </a:lnTo>
                  <a:lnTo>
                    <a:pt x="26" y="262"/>
                  </a:lnTo>
                  <a:lnTo>
                    <a:pt x="53" y="314"/>
                  </a:lnTo>
                  <a:lnTo>
                    <a:pt x="105" y="340"/>
                  </a:lnTo>
                  <a:lnTo>
                    <a:pt x="183" y="366"/>
                  </a:lnTo>
                  <a:lnTo>
                    <a:pt x="3267" y="366"/>
                  </a:lnTo>
                  <a:lnTo>
                    <a:pt x="3345" y="340"/>
                  </a:lnTo>
                  <a:lnTo>
                    <a:pt x="3397" y="314"/>
                  </a:lnTo>
                  <a:lnTo>
                    <a:pt x="3424" y="262"/>
                  </a:lnTo>
                  <a:lnTo>
                    <a:pt x="3450" y="183"/>
                  </a:lnTo>
                  <a:lnTo>
                    <a:pt x="3424" y="105"/>
                  </a:lnTo>
                  <a:lnTo>
                    <a:pt x="3397" y="53"/>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9"/>
            <p:cNvSpPr/>
            <p:nvPr/>
          </p:nvSpPr>
          <p:spPr>
            <a:xfrm>
              <a:off x="3871150" y="3088713"/>
              <a:ext cx="86250" cy="9150"/>
            </a:xfrm>
            <a:custGeom>
              <a:avLst/>
              <a:gdLst/>
              <a:ahLst/>
              <a:cxnLst/>
              <a:rect l="l" t="t" r="r" b="b"/>
              <a:pathLst>
                <a:path w="3450" h="366" extrusionOk="0">
                  <a:moveTo>
                    <a:pt x="183" y="0"/>
                  </a:moveTo>
                  <a:lnTo>
                    <a:pt x="105" y="26"/>
                  </a:lnTo>
                  <a:lnTo>
                    <a:pt x="53" y="52"/>
                  </a:lnTo>
                  <a:lnTo>
                    <a:pt x="26" y="131"/>
                  </a:lnTo>
                  <a:lnTo>
                    <a:pt x="0" y="183"/>
                  </a:lnTo>
                  <a:lnTo>
                    <a:pt x="26" y="261"/>
                  </a:lnTo>
                  <a:lnTo>
                    <a:pt x="53" y="314"/>
                  </a:lnTo>
                  <a:lnTo>
                    <a:pt x="105" y="340"/>
                  </a:lnTo>
                  <a:lnTo>
                    <a:pt x="183" y="366"/>
                  </a:lnTo>
                  <a:lnTo>
                    <a:pt x="3267" y="366"/>
                  </a:lnTo>
                  <a:lnTo>
                    <a:pt x="3345" y="340"/>
                  </a:lnTo>
                  <a:lnTo>
                    <a:pt x="3397" y="314"/>
                  </a:lnTo>
                  <a:lnTo>
                    <a:pt x="3424" y="261"/>
                  </a:lnTo>
                  <a:lnTo>
                    <a:pt x="3450" y="183"/>
                  </a:lnTo>
                  <a:lnTo>
                    <a:pt x="3424" y="131"/>
                  </a:lnTo>
                  <a:lnTo>
                    <a:pt x="3397" y="52"/>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9"/>
            <p:cNvSpPr/>
            <p:nvPr/>
          </p:nvSpPr>
          <p:spPr>
            <a:xfrm>
              <a:off x="3460225" y="2995288"/>
              <a:ext cx="376325" cy="343000"/>
            </a:xfrm>
            <a:custGeom>
              <a:avLst/>
              <a:gdLst/>
              <a:ahLst/>
              <a:cxnLst/>
              <a:rect l="l" t="t" r="r" b="b"/>
              <a:pathLst>
                <a:path w="15053"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15052" y="13719"/>
                  </a:lnTo>
                  <a:lnTo>
                    <a:pt x="14713" y="13693"/>
                  </a:lnTo>
                  <a:lnTo>
                    <a:pt x="14373" y="13641"/>
                  </a:lnTo>
                  <a:lnTo>
                    <a:pt x="14059" y="13536"/>
                  </a:lnTo>
                  <a:lnTo>
                    <a:pt x="13798" y="13406"/>
                  </a:lnTo>
                  <a:lnTo>
                    <a:pt x="13537" y="13249"/>
                  </a:lnTo>
                  <a:lnTo>
                    <a:pt x="13301" y="13066"/>
                  </a:lnTo>
                  <a:lnTo>
                    <a:pt x="13066" y="12883"/>
                  </a:lnTo>
                  <a:lnTo>
                    <a:pt x="12883" y="12674"/>
                  </a:lnTo>
                  <a:lnTo>
                    <a:pt x="12622" y="12360"/>
                  </a:lnTo>
                  <a:lnTo>
                    <a:pt x="12413" y="12021"/>
                  </a:lnTo>
                  <a:lnTo>
                    <a:pt x="12230" y="11681"/>
                  </a:lnTo>
                  <a:lnTo>
                    <a:pt x="12099" y="11315"/>
                  </a:lnTo>
                  <a:lnTo>
                    <a:pt x="11969" y="10949"/>
                  </a:lnTo>
                  <a:lnTo>
                    <a:pt x="11890" y="10557"/>
                  </a:lnTo>
                  <a:lnTo>
                    <a:pt x="11838" y="10165"/>
                  </a:lnTo>
                  <a:lnTo>
                    <a:pt x="11838" y="9773"/>
                  </a:lnTo>
                  <a:lnTo>
                    <a:pt x="118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9"/>
            <p:cNvSpPr/>
            <p:nvPr/>
          </p:nvSpPr>
          <p:spPr>
            <a:xfrm>
              <a:off x="4097175" y="3105688"/>
              <a:ext cx="124150" cy="183600"/>
            </a:xfrm>
            <a:custGeom>
              <a:avLst/>
              <a:gdLst/>
              <a:ahLst/>
              <a:cxnLst/>
              <a:rect l="l" t="t" r="r" b="b"/>
              <a:pathLst>
                <a:path w="4966" h="7344" extrusionOk="0">
                  <a:moveTo>
                    <a:pt x="367" y="0"/>
                  </a:moveTo>
                  <a:lnTo>
                    <a:pt x="236" y="53"/>
                  </a:lnTo>
                  <a:lnTo>
                    <a:pt x="131" y="157"/>
                  </a:lnTo>
                  <a:lnTo>
                    <a:pt x="53" y="288"/>
                  </a:lnTo>
                  <a:lnTo>
                    <a:pt x="1" y="419"/>
                  </a:lnTo>
                  <a:lnTo>
                    <a:pt x="1" y="601"/>
                  </a:lnTo>
                  <a:lnTo>
                    <a:pt x="27" y="811"/>
                  </a:lnTo>
                  <a:lnTo>
                    <a:pt x="53" y="1020"/>
                  </a:lnTo>
                  <a:lnTo>
                    <a:pt x="131" y="1281"/>
                  </a:lnTo>
                  <a:lnTo>
                    <a:pt x="236" y="1542"/>
                  </a:lnTo>
                  <a:lnTo>
                    <a:pt x="497" y="2117"/>
                  </a:lnTo>
                  <a:lnTo>
                    <a:pt x="811" y="2744"/>
                  </a:lnTo>
                  <a:lnTo>
                    <a:pt x="1203" y="3450"/>
                  </a:lnTo>
                  <a:lnTo>
                    <a:pt x="1647" y="4182"/>
                  </a:lnTo>
                  <a:lnTo>
                    <a:pt x="2117" y="4887"/>
                  </a:lnTo>
                  <a:lnTo>
                    <a:pt x="2562" y="5567"/>
                  </a:lnTo>
                  <a:lnTo>
                    <a:pt x="2980" y="6141"/>
                  </a:lnTo>
                  <a:lnTo>
                    <a:pt x="3398" y="6638"/>
                  </a:lnTo>
                  <a:lnTo>
                    <a:pt x="3581" y="6821"/>
                  </a:lnTo>
                  <a:lnTo>
                    <a:pt x="3790" y="7004"/>
                  </a:lnTo>
                  <a:lnTo>
                    <a:pt x="3947" y="7134"/>
                  </a:lnTo>
                  <a:lnTo>
                    <a:pt x="4130" y="7239"/>
                  </a:lnTo>
                  <a:lnTo>
                    <a:pt x="4286" y="7317"/>
                  </a:lnTo>
                  <a:lnTo>
                    <a:pt x="4443" y="7343"/>
                  </a:lnTo>
                  <a:lnTo>
                    <a:pt x="4600" y="7317"/>
                  </a:lnTo>
                  <a:lnTo>
                    <a:pt x="4731" y="7265"/>
                  </a:lnTo>
                  <a:lnTo>
                    <a:pt x="4835" y="7161"/>
                  </a:lnTo>
                  <a:lnTo>
                    <a:pt x="4914" y="7056"/>
                  </a:lnTo>
                  <a:lnTo>
                    <a:pt x="4966" y="6899"/>
                  </a:lnTo>
                  <a:lnTo>
                    <a:pt x="4966" y="6742"/>
                  </a:lnTo>
                  <a:lnTo>
                    <a:pt x="4966" y="6533"/>
                  </a:lnTo>
                  <a:lnTo>
                    <a:pt x="4914" y="6324"/>
                  </a:lnTo>
                  <a:lnTo>
                    <a:pt x="4861" y="6089"/>
                  </a:lnTo>
                  <a:lnTo>
                    <a:pt x="4757" y="5854"/>
                  </a:lnTo>
                  <a:lnTo>
                    <a:pt x="4522" y="5279"/>
                  </a:lnTo>
                  <a:lnTo>
                    <a:pt x="4182" y="4652"/>
                  </a:lnTo>
                  <a:lnTo>
                    <a:pt x="3790" y="3972"/>
                  </a:lnTo>
                  <a:lnTo>
                    <a:pt x="3346" y="3241"/>
                  </a:lnTo>
                  <a:lnTo>
                    <a:pt x="2901" y="2535"/>
                  </a:lnTo>
                  <a:lnTo>
                    <a:pt x="2431" y="1856"/>
                  </a:lnTo>
                  <a:lnTo>
                    <a:pt x="2013" y="1255"/>
                  </a:lnTo>
                  <a:lnTo>
                    <a:pt x="1595" y="758"/>
                  </a:lnTo>
                  <a:lnTo>
                    <a:pt x="1386" y="549"/>
                  </a:lnTo>
                  <a:lnTo>
                    <a:pt x="1203" y="366"/>
                  </a:lnTo>
                  <a:lnTo>
                    <a:pt x="1020" y="210"/>
                  </a:lnTo>
                  <a:lnTo>
                    <a:pt x="837" y="105"/>
                  </a:lnTo>
                  <a:lnTo>
                    <a:pt x="680" y="27"/>
                  </a:lnTo>
                  <a:lnTo>
                    <a:pt x="52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9"/>
            <p:cNvSpPr/>
            <p:nvPr/>
          </p:nvSpPr>
          <p:spPr>
            <a:xfrm>
              <a:off x="4054075" y="3041013"/>
              <a:ext cx="37900" cy="37925"/>
            </a:xfrm>
            <a:custGeom>
              <a:avLst/>
              <a:gdLst/>
              <a:ahLst/>
              <a:cxnLst/>
              <a:rect l="l" t="t" r="r" b="b"/>
              <a:pathLst>
                <a:path w="1516" h="1517" extrusionOk="0">
                  <a:moveTo>
                    <a:pt x="680" y="0"/>
                  </a:moveTo>
                  <a:lnTo>
                    <a:pt x="549" y="27"/>
                  </a:lnTo>
                  <a:lnTo>
                    <a:pt x="392" y="79"/>
                  </a:lnTo>
                  <a:lnTo>
                    <a:pt x="288" y="183"/>
                  </a:lnTo>
                  <a:lnTo>
                    <a:pt x="183" y="262"/>
                  </a:lnTo>
                  <a:lnTo>
                    <a:pt x="105" y="392"/>
                  </a:lnTo>
                  <a:lnTo>
                    <a:pt x="26" y="549"/>
                  </a:lnTo>
                  <a:lnTo>
                    <a:pt x="0" y="680"/>
                  </a:lnTo>
                  <a:lnTo>
                    <a:pt x="0" y="837"/>
                  </a:lnTo>
                  <a:lnTo>
                    <a:pt x="26" y="993"/>
                  </a:lnTo>
                  <a:lnTo>
                    <a:pt x="79" y="1124"/>
                  </a:lnTo>
                  <a:lnTo>
                    <a:pt x="157" y="1229"/>
                  </a:lnTo>
                  <a:lnTo>
                    <a:pt x="261" y="1333"/>
                  </a:lnTo>
                  <a:lnTo>
                    <a:pt x="392" y="1438"/>
                  </a:lnTo>
                  <a:lnTo>
                    <a:pt x="549" y="1490"/>
                  </a:lnTo>
                  <a:lnTo>
                    <a:pt x="680" y="1516"/>
                  </a:lnTo>
                  <a:lnTo>
                    <a:pt x="836" y="1516"/>
                  </a:lnTo>
                  <a:lnTo>
                    <a:pt x="993" y="1490"/>
                  </a:lnTo>
                  <a:lnTo>
                    <a:pt x="1124" y="1438"/>
                  </a:lnTo>
                  <a:lnTo>
                    <a:pt x="1228" y="1359"/>
                  </a:lnTo>
                  <a:lnTo>
                    <a:pt x="1333" y="1255"/>
                  </a:lnTo>
                  <a:lnTo>
                    <a:pt x="1437" y="1124"/>
                  </a:lnTo>
                  <a:lnTo>
                    <a:pt x="1490" y="993"/>
                  </a:lnTo>
                  <a:lnTo>
                    <a:pt x="1516" y="837"/>
                  </a:lnTo>
                  <a:lnTo>
                    <a:pt x="1516" y="680"/>
                  </a:lnTo>
                  <a:lnTo>
                    <a:pt x="1490" y="549"/>
                  </a:lnTo>
                  <a:lnTo>
                    <a:pt x="1437" y="419"/>
                  </a:lnTo>
                  <a:lnTo>
                    <a:pt x="1359" y="288"/>
                  </a:lnTo>
                  <a:lnTo>
                    <a:pt x="1254" y="183"/>
                  </a:lnTo>
                  <a:lnTo>
                    <a:pt x="1124" y="105"/>
                  </a:lnTo>
                  <a:lnTo>
                    <a:pt x="993" y="27"/>
                  </a:lnTo>
                  <a:lnTo>
                    <a:pt x="8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9"/>
            <p:cNvSpPr/>
            <p:nvPr/>
          </p:nvSpPr>
          <p:spPr>
            <a:xfrm>
              <a:off x="3903800" y="2877038"/>
              <a:ext cx="35975" cy="35300"/>
            </a:xfrm>
            <a:custGeom>
              <a:avLst/>
              <a:gdLst/>
              <a:ahLst/>
              <a:cxnLst/>
              <a:rect l="l" t="t" r="r" b="b"/>
              <a:pathLst>
                <a:path w="1439" h="1412" extrusionOk="0">
                  <a:moveTo>
                    <a:pt x="706" y="0"/>
                  </a:moveTo>
                  <a:lnTo>
                    <a:pt x="576" y="27"/>
                  </a:lnTo>
                  <a:lnTo>
                    <a:pt x="445" y="53"/>
                  </a:lnTo>
                  <a:lnTo>
                    <a:pt x="314" y="131"/>
                  </a:lnTo>
                  <a:lnTo>
                    <a:pt x="210" y="209"/>
                  </a:lnTo>
                  <a:lnTo>
                    <a:pt x="132" y="314"/>
                  </a:lnTo>
                  <a:lnTo>
                    <a:pt x="53" y="445"/>
                  </a:lnTo>
                  <a:lnTo>
                    <a:pt x="27" y="575"/>
                  </a:lnTo>
                  <a:lnTo>
                    <a:pt x="1" y="706"/>
                  </a:lnTo>
                  <a:lnTo>
                    <a:pt x="27" y="863"/>
                  </a:lnTo>
                  <a:lnTo>
                    <a:pt x="53" y="993"/>
                  </a:lnTo>
                  <a:lnTo>
                    <a:pt x="132" y="1098"/>
                  </a:lnTo>
                  <a:lnTo>
                    <a:pt x="210" y="1202"/>
                  </a:lnTo>
                  <a:lnTo>
                    <a:pt x="314" y="1307"/>
                  </a:lnTo>
                  <a:lnTo>
                    <a:pt x="445" y="1359"/>
                  </a:lnTo>
                  <a:lnTo>
                    <a:pt x="576" y="1411"/>
                  </a:lnTo>
                  <a:lnTo>
                    <a:pt x="863" y="1411"/>
                  </a:lnTo>
                  <a:lnTo>
                    <a:pt x="994" y="1359"/>
                  </a:lnTo>
                  <a:lnTo>
                    <a:pt x="1125" y="1307"/>
                  </a:lnTo>
                  <a:lnTo>
                    <a:pt x="1229" y="1202"/>
                  </a:lnTo>
                  <a:lnTo>
                    <a:pt x="1307" y="1098"/>
                  </a:lnTo>
                  <a:lnTo>
                    <a:pt x="1360" y="993"/>
                  </a:lnTo>
                  <a:lnTo>
                    <a:pt x="1412" y="863"/>
                  </a:lnTo>
                  <a:lnTo>
                    <a:pt x="1438" y="706"/>
                  </a:lnTo>
                  <a:lnTo>
                    <a:pt x="1412" y="575"/>
                  </a:lnTo>
                  <a:lnTo>
                    <a:pt x="1360" y="445"/>
                  </a:lnTo>
                  <a:lnTo>
                    <a:pt x="1307" y="314"/>
                  </a:lnTo>
                  <a:lnTo>
                    <a:pt x="1229" y="209"/>
                  </a:lnTo>
                  <a:lnTo>
                    <a:pt x="1125" y="131"/>
                  </a:lnTo>
                  <a:lnTo>
                    <a:pt x="994" y="53"/>
                  </a:lnTo>
                  <a:lnTo>
                    <a:pt x="863" y="27"/>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9"/>
            <p:cNvSpPr/>
            <p:nvPr/>
          </p:nvSpPr>
          <p:spPr>
            <a:xfrm>
              <a:off x="3861350" y="2930613"/>
              <a:ext cx="19625" cy="19625"/>
            </a:xfrm>
            <a:custGeom>
              <a:avLst/>
              <a:gdLst/>
              <a:ahLst/>
              <a:cxnLst/>
              <a:rect l="l" t="t" r="r" b="b"/>
              <a:pathLst>
                <a:path w="785" h="785" extrusionOk="0">
                  <a:moveTo>
                    <a:pt x="314" y="0"/>
                  </a:moveTo>
                  <a:lnTo>
                    <a:pt x="235" y="26"/>
                  </a:lnTo>
                  <a:lnTo>
                    <a:pt x="105" y="105"/>
                  </a:lnTo>
                  <a:lnTo>
                    <a:pt x="26" y="235"/>
                  </a:lnTo>
                  <a:lnTo>
                    <a:pt x="0" y="314"/>
                  </a:lnTo>
                  <a:lnTo>
                    <a:pt x="0" y="392"/>
                  </a:lnTo>
                  <a:lnTo>
                    <a:pt x="0" y="471"/>
                  </a:lnTo>
                  <a:lnTo>
                    <a:pt x="26" y="549"/>
                  </a:lnTo>
                  <a:lnTo>
                    <a:pt x="105" y="680"/>
                  </a:lnTo>
                  <a:lnTo>
                    <a:pt x="235" y="758"/>
                  </a:lnTo>
                  <a:lnTo>
                    <a:pt x="314" y="784"/>
                  </a:lnTo>
                  <a:lnTo>
                    <a:pt x="471" y="784"/>
                  </a:lnTo>
                  <a:lnTo>
                    <a:pt x="549" y="758"/>
                  </a:lnTo>
                  <a:lnTo>
                    <a:pt x="680" y="680"/>
                  </a:lnTo>
                  <a:lnTo>
                    <a:pt x="758" y="549"/>
                  </a:lnTo>
                  <a:lnTo>
                    <a:pt x="784" y="471"/>
                  </a:lnTo>
                  <a:lnTo>
                    <a:pt x="784" y="392"/>
                  </a:lnTo>
                  <a:lnTo>
                    <a:pt x="784" y="314"/>
                  </a:lnTo>
                  <a:lnTo>
                    <a:pt x="758" y="235"/>
                  </a:lnTo>
                  <a:lnTo>
                    <a:pt x="680" y="105"/>
                  </a:lnTo>
                  <a:lnTo>
                    <a:pt x="549" y="26"/>
                  </a:lnTo>
                  <a:lnTo>
                    <a:pt x="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9"/>
            <p:cNvSpPr/>
            <p:nvPr/>
          </p:nvSpPr>
          <p:spPr>
            <a:xfrm>
              <a:off x="3858725" y="2790138"/>
              <a:ext cx="51000" cy="51000"/>
            </a:xfrm>
            <a:custGeom>
              <a:avLst/>
              <a:gdLst/>
              <a:ahLst/>
              <a:cxnLst/>
              <a:rect l="l" t="t" r="r" b="b"/>
              <a:pathLst>
                <a:path w="2040" h="2040" extrusionOk="0">
                  <a:moveTo>
                    <a:pt x="811" y="1"/>
                  </a:moveTo>
                  <a:lnTo>
                    <a:pt x="628" y="79"/>
                  </a:lnTo>
                  <a:lnTo>
                    <a:pt x="445" y="158"/>
                  </a:lnTo>
                  <a:lnTo>
                    <a:pt x="288" y="288"/>
                  </a:lnTo>
                  <a:lnTo>
                    <a:pt x="158" y="445"/>
                  </a:lnTo>
                  <a:lnTo>
                    <a:pt x="79" y="602"/>
                  </a:lnTo>
                  <a:lnTo>
                    <a:pt x="27" y="811"/>
                  </a:lnTo>
                  <a:lnTo>
                    <a:pt x="1" y="1020"/>
                  </a:lnTo>
                  <a:lnTo>
                    <a:pt x="27" y="1229"/>
                  </a:lnTo>
                  <a:lnTo>
                    <a:pt x="79" y="1412"/>
                  </a:lnTo>
                  <a:lnTo>
                    <a:pt x="158" y="1595"/>
                  </a:lnTo>
                  <a:lnTo>
                    <a:pt x="288" y="1726"/>
                  </a:lnTo>
                  <a:lnTo>
                    <a:pt x="445" y="1856"/>
                  </a:lnTo>
                  <a:lnTo>
                    <a:pt x="628" y="1961"/>
                  </a:lnTo>
                  <a:lnTo>
                    <a:pt x="811" y="2013"/>
                  </a:lnTo>
                  <a:lnTo>
                    <a:pt x="1020" y="2039"/>
                  </a:lnTo>
                  <a:lnTo>
                    <a:pt x="1229" y="2013"/>
                  </a:lnTo>
                  <a:lnTo>
                    <a:pt x="1412" y="1961"/>
                  </a:lnTo>
                  <a:lnTo>
                    <a:pt x="1595" y="1856"/>
                  </a:lnTo>
                  <a:lnTo>
                    <a:pt x="1752" y="1726"/>
                  </a:lnTo>
                  <a:lnTo>
                    <a:pt x="1856" y="1595"/>
                  </a:lnTo>
                  <a:lnTo>
                    <a:pt x="1961" y="1412"/>
                  </a:lnTo>
                  <a:lnTo>
                    <a:pt x="2013" y="1229"/>
                  </a:lnTo>
                  <a:lnTo>
                    <a:pt x="2039" y="1020"/>
                  </a:lnTo>
                  <a:lnTo>
                    <a:pt x="2013" y="811"/>
                  </a:lnTo>
                  <a:lnTo>
                    <a:pt x="1961" y="602"/>
                  </a:lnTo>
                  <a:lnTo>
                    <a:pt x="1856" y="445"/>
                  </a:lnTo>
                  <a:lnTo>
                    <a:pt x="1752" y="288"/>
                  </a:lnTo>
                  <a:lnTo>
                    <a:pt x="1595" y="158"/>
                  </a:lnTo>
                  <a:lnTo>
                    <a:pt x="1412" y="79"/>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9"/>
            <p:cNvSpPr/>
            <p:nvPr/>
          </p:nvSpPr>
          <p:spPr>
            <a:xfrm>
              <a:off x="3878975" y="2801263"/>
              <a:ext cx="24850" cy="28750"/>
            </a:xfrm>
            <a:custGeom>
              <a:avLst/>
              <a:gdLst/>
              <a:ahLst/>
              <a:cxnLst/>
              <a:rect l="l" t="t" r="r" b="b"/>
              <a:pathLst>
                <a:path w="994" h="1150" extrusionOk="0">
                  <a:moveTo>
                    <a:pt x="393" y="0"/>
                  </a:moveTo>
                  <a:lnTo>
                    <a:pt x="314" y="52"/>
                  </a:lnTo>
                  <a:lnTo>
                    <a:pt x="210" y="105"/>
                  </a:lnTo>
                  <a:lnTo>
                    <a:pt x="158" y="157"/>
                  </a:lnTo>
                  <a:lnTo>
                    <a:pt x="79" y="235"/>
                  </a:lnTo>
                  <a:lnTo>
                    <a:pt x="53" y="340"/>
                  </a:lnTo>
                  <a:lnTo>
                    <a:pt x="1" y="444"/>
                  </a:lnTo>
                  <a:lnTo>
                    <a:pt x="1" y="575"/>
                  </a:lnTo>
                  <a:lnTo>
                    <a:pt x="1" y="680"/>
                  </a:lnTo>
                  <a:lnTo>
                    <a:pt x="53" y="784"/>
                  </a:lnTo>
                  <a:lnTo>
                    <a:pt x="79" y="889"/>
                  </a:lnTo>
                  <a:lnTo>
                    <a:pt x="158" y="967"/>
                  </a:lnTo>
                  <a:lnTo>
                    <a:pt x="210" y="1045"/>
                  </a:lnTo>
                  <a:lnTo>
                    <a:pt x="314" y="1098"/>
                  </a:lnTo>
                  <a:lnTo>
                    <a:pt x="393" y="1124"/>
                  </a:lnTo>
                  <a:lnTo>
                    <a:pt x="497" y="1150"/>
                  </a:lnTo>
                  <a:lnTo>
                    <a:pt x="602" y="1124"/>
                  </a:lnTo>
                  <a:lnTo>
                    <a:pt x="706" y="1098"/>
                  </a:lnTo>
                  <a:lnTo>
                    <a:pt x="785" y="1045"/>
                  </a:lnTo>
                  <a:lnTo>
                    <a:pt x="863" y="967"/>
                  </a:lnTo>
                  <a:lnTo>
                    <a:pt x="915" y="889"/>
                  </a:lnTo>
                  <a:lnTo>
                    <a:pt x="968" y="784"/>
                  </a:lnTo>
                  <a:lnTo>
                    <a:pt x="994" y="680"/>
                  </a:lnTo>
                  <a:lnTo>
                    <a:pt x="994" y="575"/>
                  </a:lnTo>
                  <a:lnTo>
                    <a:pt x="994" y="444"/>
                  </a:lnTo>
                  <a:lnTo>
                    <a:pt x="968" y="340"/>
                  </a:lnTo>
                  <a:lnTo>
                    <a:pt x="915" y="235"/>
                  </a:lnTo>
                  <a:lnTo>
                    <a:pt x="863" y="157"/>
                  </a:lnTo>
                  <a:lnTo>
                    <a:pt x="785" y="105"/>
                  </a:lnTo>
                  <a:lnTo>
                    <a:pt x="706" y="52"/>
                  </a:lnTo>
                  <a:lnTo>
                    <a:pt x="6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9"/>
            <p:cNvSpPr/>
            <p:nvPr/>
          </p:nvSpPr>
          <p:spPr>
            <a:xfrm>
              <a:off x="3921450" y="2886188"/>
              <a:ext cx="13100" cy="17650"/>
            </a:xfrm>
            <a:custGeom>
              <a:avLst/>
              <a:gdLst/>
              <a:ahLst/>
              <a:cxnLst/>
              <a:rect l="l" t="t" r="r" b="b"/>
              <a:pathLst>
                <a:path w="524" h="706" extrusionOk="0">
                  <a:moveTo>
                    <a:pt x="262" y="0"/>
                  </a:moveTo>
                  <a:lnTo>
                    <a:pt x="157" y="26"/>
                  </a:lnTo>
                  <a:lnTo>
                    <a:pt x="79" y="105"/>
                  </a:lnTo>
                  <a:lnTo>
                    <a:pt x="27" y="209"/>
                  </a:lnTo>
                  <a:lnTo>
                    <a:pt x="0" y="340"/>
                  </a:lnTo>
                  <a:lnTo>
                    <a:pt x="27" y="471"/>
                  </a:lnTo>
                  <a:lnTo>
                    <a:pt x="79" y="601"/>
                  </a:lnTo>
                  <a:lnTo>
                    <a:pt x="157" y="680"/>
                  </a:lnTo>
                  <a:lnTo>
                    <a:pt x="262" y="706"/>
                  </a:lnTo>
                  <a:lnTo>
                    <a:pt x="366" y="680"/>
                  </a:lnTo>
                  <a:lnTo>
                    <a:pt x="445" y="601"/>
                  </a:lnTo>
                  <a:lnTo>
                    <a:pt x="497" y="471"/>
                  </a:lnTo>
                  <a:lnTo>
                    <a:pt x="523" y="340"/>
                  </a:lnTo>
                  <a:lnTo>
                    <a:pt x="497" y="209"/>
                  </a:lnTo>
                  <a:lnTo>
                    <a:pt x="445" y="105"/>
                  </a:lnTo>
                  <a:lnTo>
                    <a:pt x="366" y="26"/>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9"/>
            <p:cNvSpPr/>
            <p:nvPr/>
          </p:nvSpPr>
          <p:spPr>
            <a:xfrm>
              <a:off x="3870500" y="2933863"/>
              <a:ext cx="7200" cy="13100"/>
            </a:xfrm>
            <a:custGeom>
              <a:avLst/>
              <a:gdLst/>
              <a:ahLst/>
              <a:cxnLst/>
              <a:rect l="l" t="t" r="r" b="b"/>
              <a:pathLst>
                <a:path w="288" h="524" extrusionOk="0">
                  <a:moveTo>
                    <a:pt x="131" y="1"/>
                  </a:moveTo>
                  <a:lnTo>
                    <a:pt x="79" y="27"/>
                  </a:lnTo>
                  <a:lnTo>
                    <a:pt x="26" y="79"/>
                  </a:lnTo>
                  <a:lnTo>
                    <a:pt x="0" y="158"/>
                  </a:lnTo>
                  <a:lnTo>
                    <a:pt x="0" y="262"/>
                  </a:lnTo>
                  <a:lnTo>
                    <a:pt x="0" y="367"/>
                  </a:lnTo>
                  <a:lnTo>
                    <a:pt x="26" y="445"/>
                  </a:lnTo>
                  <a:lnTo>
                    <a:pt x="79" y="497"/>
                  </a:lnTo>
                  <a:lnTo>
                    <a:pt x="131" y="523"/>
                  </a:lnTo>
                  <a:lnTo>
                    <a:pt x="183" y="497"/>
                  </a:lnTo>
                  <a:lnTo>
                    <a:pt x="235" y="445"/>
                  </a:lnTo>
                  <a:lnTo>
                    <a:pt x="261" y="367"/>
                  </a:lnTo>
                  <a:lnTo>
                    <a:pt x="288" y="262"/>
                  </a:lnTo>
                  <a:lnTo>
                    <a:pt x="261" y="158"/>
                  </a:lnTo>
                  <a:lnTo>
                    <a:pt x="235" y="79"/>
                  </a:lnTo>
                  <a:lnTo>
                    <a:pt x="183" y="27"/>
                  </a:lnTo>
                  <a:lnTo>
                    <a:pt x="1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9"/>
          <p:cNvGrpSpPr/>
          <p:nvPr/>
        </p:nvGrpSpPr>
        <p:grpSpPr>
          <a:xfrm>
            <a:off x="5058953" y="3465286"/>
            <a:ext cx="644825" cy="1180500"/>
            <a:chOff x="5118875" y="2234525"/>
            <a:chExt cx="644825" cy="1180500"/>
          </a:xfrm>
        </p:grpSpPr>
        <p:sp>
          <p:nvSpPr>
            <p:cNvPr id="5857" name="Google Shape;5857;p59"/>
            <p:cNvSpPr/>
            <p:nvPr/>
          </p:nvSpPr>
          <p:spPr>
            <a:xfrm>
              <a:off x="5118875" y="2282200"/>
              <a:ext cx="644825" cy="1132825"/>
            </a:xfrm>
            <a:custGeom>
              <a:avLst/>
              <a:gdLst/>
              <a:ahLst/>
              <a:cxnLst/>
              <a:rect l="l" t="t" r="r" b="b"/>
              <a:pathLst>
                <a:path w="25793" h="45313" extrusionOk="0">
                  <a:moveTo>
                    <a:pt x="10113" y="1"/>
                  </a:moveTo>
                  <a:lnTo>
                    <a:pt x="10113" y="24277"/>
                  </a:lnTo>
                  <a:lnTo>
                    <a:pt x="9565" y="24408"/>
                  </a:lnTo>
                  <a:lnTo>
                    <a:pt x="9042" y="24564"/>
                  </a:lnTo>
                  <a:lnTo>
                    <a:pt x="8519" y="24721"/>
                  </a:lnTo>
                  <a:lnTo>
                    <a:pt x="8023" y="24930"/>
                  </a:lnTo>
                  <a:lnTo>
                    <a:pt x="7526" y="25139"/>
                  </a:lnTo>
                  <a:lnTo>
                    <a:pt x="7030" y="25375"/>
                  </a:lnTo>
                  <a:lnTo>
                    <a:pt x="6559" y="25636"/>
                  </a:lnTo>
                  <a:lnTo>
                    <a:pt x="6089" y="25897"/>
                  </a:lnTo>
                  <a:lnTo>
                    <a:pt x="5645" y="26211"/>
                  </a:lnTo>
                  <a:lnTo>
                    <a:pt x="5201" y="26498"/>
                  </a:lnTo>
                  <a:lnTo>
                    <a:pt x="4782" y="26838"/>
                  </a:lnTo>
                  <a:lnTo>
                    <a:pt x="4364" y="27178"/>
                  </a:lnTo>
                  <a:lnTo>
                    <a:pt x="3972" y="27543"/>
                  </a:lnTo>
                  <a:lnTo>
                    <a:pt x="3607" y="27935"/>
                  </a:lnTo>
                  <a:lnTo>
                    <a:pt x="3241" y="28327"/>
                  </a:lnTo>
                  <a:lnTo>
                    <a:pt x="2875" y="28719"/>
                  </a:lnTo>
                  <a:lnTo>
                    <a:pt x="2561" y="29137"/>
                  </a:lnTo>
                  <a:lnTo>
                    <a:pt x="2248" y="29582"/>
                  </a:lnTo>
                  <a:lnTo>
                    <a:pt x="1934" y="30026"/>
                  </a:lnTo>
                  <a:lnTo>
                    <a:pt x="1673" y="30496"/>
                  </a:lnTo>
                  <a:lnTo>
                    <a:pt x="1411" y="30967"/>
                  </a:lnTo>
                  <a:lnTo>
                    <a:pt x="1176" y="31463"/>
                  </a:lnTo>
                  <a:lnTo>
                    <a:pt x="967" y="31960"/>
                  </a:lnTo>
                  <a:lnTo>
                    <a:pt x="758" y="32456"/>
                  </a:lnTo>
                  <a:lnTo>
                    <a:pt x="575" y="32979"/>
                  </a:lnTo>
                  <a:lnTo>
                    <a:pt x="418" y="33501"/>
                  </a:lnTo>
                  <a:lnTo>
                    <a:pt x="288" y="34050"/>
                  </a:lnTo>
                  <a:lnTo>
                    <a:pt x="183" y="34599"/>
                  </a:lnTo>
                  <a:lnTo>
                    <a:pt x="105" y="35148"/>
                  </a:lnTo>
                  <a:lnTo>
                    <a:pt x="53" y="35723"/>
                  </a:lnTo>
                  <a:lnTo>
                    <a:pt x="0" y="36271"/>
                  </a:lnTo>
                  <a:lnTo>
                    <a:pt x="0" y="36846"/>
                  </a:lnTo>
                  <a:lnTo>
                    <a:pt x="26" y="37709"/>
                  </a:lnTo>
                  <a:lnTo>
                    <a:pt x="105" y="38545"/>
                  </a:lnTo>
                  <a:lnTo>
                    <a:pt x="236" y="39381"/>
                  </a:lnTo>
                  <a:lnTo>
                    <a:pt x="418" y="40191"/>
                  </a:lnTo>
                  <a:lnTo>
                    <a:pt x="654" y="40975"/>
                  </a:lnTo>
                  <a:lnTo>
                    <a:pt x="941" y="41733"/>
                  </a:lnTo>
                  <a:lnTo>
                    <a:pt x="1281" y="42465"/>
                  </a:lnTo>
                  <a:lnTo>
                    <a:pt x="1647" y="43196"/>
                  </a:lnTo>
                  <a:lnTo>
                    <a:pt x="1803" y="43432"/>
                  </a:lnTo>
                  <a:lnTo>
                    <a:pt x="1960" y="43641"/>
                  </a:lnTo>
                  <a:lnTo>
                    <a:pt x="2143" y="43876"/>
                  </a:lnTo>
                  <a:lnTo>
                    <a:pt x="2326" y="44059"/>
                  </a:lnTo>
                  <a:lnTo>
                    <a:pt x="2509" y="44268"/>
                  </a:lnTo>
                  <a:lnTo>
                    <a:pt x="2718" y="44425"/>
                  </a:lnTo>
                  <a:lnTo>
                    <a:pt x="2953" y="44581"/>
                  </a:lnTo>
                  <a:lnTo>
                    <a:pt x="3188" y="44738"/>
                  </a:lnTo>
                  <a:lnTo>
                    <a:pt x="3424" y="44869"/>
                  </a:lnTo>
                  <a:lnTo>
                    <a:pt x="3659" y="44973"/>
                  </a:lnTo>
                  <a:lnTo>
                    <a:pt x="3920" y="45078"/>
                  </a:lnTo>
                  <a:lnTo>
                    <a:pt x="4181" y="45156"/>
                  </a:lnTo>
                  <a:lnTo>
                    <a:pt x="4443" y="45208"/>
                  </a:lnTo>
                  <a:lnTo>
                    <a:pt x="4730" y="45261"/>
                  </a:lnTo>
                  <a:lnTo>
                    <a:pt x="4991" y="45287"/>
                  </a:lnTo>
                  <a:lnTo>
                    <a:pt x="5279" y="45313"/>
                  </a:lnTo>
                  <a:lnTo>
                    <a:pt x="20514" y="45313"/>
                  </a:lnTo>
                  <a:lnTo>
                    <a:pt x="20801" y="45287"/>
                  </a:lnTo>
                  <a:lnTo>
                    <a:pt x="21062" y="45261"/>
                  </a:lnTo>
                  <a:lnTo>
                    <a:pt x="21324" y="45235"/>
                  </a:lnTo>
                  <a:lnTo>
                    <a:pt x="21611" y="45156"/>
                  </a:lnTo>
                  <a:lnTo>
                    <a:pt x="21873" y="45078"/>
                  </a:lnTo>
                  <a:lnTo>
                    <a:pt x="22108" y="44973"/>
                  </a:lnTo>
                  <a:lnTo>
                    <a:pt x="22369" y="44869"/>
                  </a:lnTo>
                  <a:lnTo>
                    <a:pt x="22604" y="44738"/>
                  </a:lnTo>
                  <a:lnTo>
                    <a:pt x="22839" y="44607"/>
                  </a:lnTo>
                  <a:lnTo>
                    <a:pt x="23048" y="44451"/>
                  </a:lnTo>
                  <a:lnTo>
                    <a:pt x="23258" y="44268"/>
                  </a:lnTo>
                  <a:lnTo>
                    <a:pt x="23467" y="44085"/>
                  </a:lnTo>
                  <a:lnTo>
                    <a:pt x="23649" y="43876"/>
                  </a:lnTo>
                  <a:lnTo>
                    <a:pt x="23806" y="43667"/>
                  </a:lnTo>
                  <a:lnTo>
                    <a:pt x="23989" y="43458"/>
                  </a:lnTo>
                  <a:lnTo>
                    <a:pt x="24120" y="43196"/>
                  </a:lnTo>
                  <a:lnTo>
                    <a:pt x="24355" y="42778"/>
                  </a:lnTo>
                  <a:lnTo>
                    <a:pt x="24564" y="42360"/>
                  </a:lnTo>
                  <a:lnTo>
                    <a:pt x="24773" y="41916"/>
                  </a:lnTo>
                  <a:lnTo>
                    <a:pt x="24930" y="41472"/>
                  </a:lnTo>
                  <a:lnTo>
                    <a:pt x="25113" y="41027"/>
                  </a:lnTo>
                  <a:lnTo>
                    <a:pt x="25244" y="40557"/>
                  </a:lnTo>
                  <a:lnTo>
                    <a:pt x="25374" y="40087"/>
                  </a:lnTo>
                  <a:lnTo>
                    <a:pt x="25505" y="39616"/>
                  </a:lnTo>
                  <a:lnTo>
                    <a:pt x="25583" y="39120"/>
                  </a:lnTo>
                  <a:lnTo>
                    <a:pt x="25662" y="38623"/>
                  </a:lnTo>
                  <a:lnTo>
                    <a:pt x="25740" y="38127"/>
                  </a:lnTo>
                  <a:lnTo>
                    <a:pt x="25766" y="37630"/>
                  </a:lnTo>
                  <a:lnTo>
                    <a:pt x="25792" y="37134"/>
                  </a:lnTo>
                  <a:lnTo>
                    <a:pt x="25792" y="36611"/>
                  </a:lnTo>
                  <a:lnTo>
                    <a:pt x="25766" y="36115"/>
                  </a:lnTo>
                  <a:lnTo>
                    <a:pt x="25740" y="35592"/>
                  </a:lnTo>
                  <a:lnTo>
                    <a:pt x="25688" y="35069"/>
                  </a:lnTo>
                  <a:lnTo>
                    <a:pt x="25583" y="34547"/>
                  </a:lnTo>
                  <a:lnTo>
                    <a:pt x="25479" y="34050"/>
                  </a:lnTo>
                  <a:lnTo>
                    <a:pt x="25374" y="33554"/>
                  </a:lnTo>
                  <a:lnTo>
                    <a:pt x="25217" y="33057"/>
                  </a:lnTo>
                  <a:lnTo>
                    <a:pt x="25061" y="32561"/>
                  </a:lnTo>
                  <a:lnTo>
                    <a:pt x="24878" y="32090"/>
                  </a:lnTo>
                  <a:lnTo>
                    <a:pt x="24695" y="31620"/>
                  </a:lnTo>
                  <a:lnTo>
                    <a:pt x="24460" y="31176"/>
                  </a:lnTo>
                  <a:lnTo>
                    <a:pt x="24251" y="30732"/>
                  </a:lnTo>
                  <a:lnTo>
                    <a:pt x="23989" y="30287"/>
                  </a:lnTo>
                  <a:lnTo>
                    <a:pt x="23728" y="29869"/>
                  </a:lnTo>
                  <a:lnTo>
                    <a:pt x="23440" y="29451"/>
                  </a:lnTo>
                  <a:lnTo>
                    <a:pt x="23153" y="29059"/>
                  </a:lnTo>
                  <a:lnTo>
                    <a:pt x="22839" y="28667"/>
                  </a:lnTo>
                  <a:lnTo>
                    <a:pt x="22500" y="28275"/>
                  </a:lnTo>
                  <a:lnTo>
                    <a:pt x="22160" y="27909"/>
                  </a:lnTo>
                  <a:lnTo>
                    <a:pt x="21820" y="27570"/>
                  </a:lnTo>
                  <a:lnTo>
                    <a:pt x="21454" y="27230"/>
                  </a:lnTo>
                  <a:lnTo>
                    <a:pt x="21062" y="26890"/>
                  </a:lnTo>
                  <a:lnTo>
                    <a:pt x="20670" y="26577"/>
                  </a:lnTo>
                  <a:lnTo>
                    <a:pt x="20252" y="26289"/>
                  </a:lnTo>
                  <a:lnTo>
                    <a:pt x="19860" y="26002"/>
                  </a:lnTo>
                  <a:lnTo>
                    <a:pt x="19416" y="25740"/>
                  </a:lnTo>
                  <a:lnTo>
                    <a:pt x="18972" y="25505"/>
                  </a:lnTo>
                  <a:lnTo>
                    <a:pt x="18528" y="25270"/>
                  </a:lnTo>
                  <a:lnTo>
                    <a:pt x="18083" y="25061"/>
                  </a:lnTo>
                  <a:lnTo>
                    <a:pt x="17613" y="24852"/>
                  </a:lnTo>
                  <a:lnTo>
                    <a:pt x="17143" y="24695"/>
                  </a:lnTo>
                  <a:lnTo>
                    <a:pt x="16672" y="24512"/>
                  </a:lnTo>
                  <a:lnTo>
                    <a:pt x="16176" y="24382"/>
                  </a:lnTo>
                  <a:lnTo>
                    <a:pt x="15679" y="24251"/>
                  </a:lnTo>
                  <a:lnTo>
                    <a:pt x="15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9"/>
            <p:cNvSpPr/>
            <p:nvPr/>
          </p:nvSpPr>
          <p:spPr>
            <a:xfrm>
              <a:off x="5213600" y="2282200"/>
              <a:ext cx="455375" cy="751975"/>
            </a:xfrm>
            <a:custGeom>
              <a:avLst/>
              <a:gdLst/>
              <a:ahLst/>
              <a:cxnLst/>
              <a:rect l="l" t="t" r="r" b="b"/>
              <a:pathLst>
                <a:path w="18215" h="30079" extrusionOk="0">
                  <a:moveTo>
                    <a:pt x="7840" y="1"/>
                  </a:moveTo>
                  <a:lnTo>
                    <a:pt x="7840" y="25479"/>
                  </a:lnTo>
                  <a:lnTo>
                    <a:pt x="6664" y="25740"/>
                  </a:lnTo>
                  <a:lnTo>
                    <a:pt x="6141" y="25871"/>
                  </a:lnTo>
                  <a:lnTo>
                    <a:pt x="5645" y="26028"/>
                  </a:lnTo>
                  <a:lnTo>
                    <a:pt x="5148" y="26185"/>
                  </a:lnTo>
                  <a:lnTo>
                    <a:pt x="4678" y="26368"/>
                  </a:lnTo>
                  <a:lnTo>
                    <a:pt x="4208" y="26577"/>
                  </a:lnTo>
                  <a:lnTo>
                    <a:pt x="3763" y="26812"/>
                  </a:lnTo>
                  <a:lnTo>
                    <a:pt x="3319" y="27073"/>
                  </a:lnTo>
                  <a:lnTo>
                    <a:pt x="2901" y="27334"/>
                  </a:lnTo>
                  <a:lnTo>
                    <a:pt x="2483" y="27622"/>
                  </a:lnTo>
                  <a:lnTo>
                    <a:pt x="2065" y="27935"/>
                  </a:lnTo>
                  <a:lnTo>
                    <a:pt x="1699" y="28249"/>
                  </a:lnTo>
                  <a:lnTo>
                    <a:pt x="1307" y="28589"/>
                  </a:lnTo>
                  <a:lnTo>
                    <a:pt x="967" y="28928"/>
                  </a:lnTo>
                  <a:lnTo>
                    <a:pt x="628" y="29294"/>
                  </a:lnTo>
                  <a:lnTo>
                    <a:pt x="288" y="29686"/>
                  </a:lnTo>
                  <a:lnTo>
                    <a:pt x="0" y="30078"/>
                  </a:lnTo>
                  <a:lnTo>
                    <a:pt x="18214" y="30078"/>
                  </a:lnTo>
                  <a:lnTo>
                    <a:pt x="17901" y="29686"/>
                  </a:lnTo>
                  <a:lnTo>
                    <a:pt x="17587" y="29294"/>
                  </a:lnTo>
                  <a:lnTo>
                    <a:pt x="17247" y="28928"/>
                  </a:lnTo>
                  <a:lnTo>
                    <a:pt x="16881" y="28589"/>
                  </a:lnTo>
                  <a:lnTo>
                    <a:pt x="16516" y="28249"/>
                  </a:lnTo>
                  <a:lnTo>
                    <a:pt x="16124" y="27935"/>
                  </a:lnTo>
                  <a:lnTo>
                    <a:pt x="15732" y="27622"/>
                  </a:lnTo>
                  <a:lnTo>
                    <a:pt x="15314" y="27334"/>
                  </a:lnTo>
                  <a:lnTo>
                    <a:pt x="14869" y="27073"/>
                  </a:lnTo>
                  <a:lnTo>
                    <a:pt x="14425" y="26812"/>
                  </a:lnTo>
                  <a:lnTo>
                    <a:pt x="13981" y="26577"/>
                  </a:lnTo>
                  <a:lnTo>
                    <a:pt x="13510" y="26368"/>
                  </a:lnTo>
                  <a:lnTo>
                    <a:pt x="13040" y="26185"/>
                  </a:lnTo>
                  <a:lnTo>
                    <a:pt x="12544" y="26002"/>
                  </a:lnTo>
                  <a:lnTo>
                    <a:pt x="12047" y="25871"/>
                  </a:lnTo>
                  <a:lnTo>
                    <a:pt x="11551" y="25740"/>
                  </a:lnTo>
                  <a:lnTo>
                    <a:pt x="10375" y="25479"/>
                  </a:lnTo>
                  <a:lnTo>
                    <a:pt x="1037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9"/>
            <p:cNvSpPr/>
            <p:nvPr/>
          </p:nvSpPr>
          <p:spPr>
            <a:xfrm>
              <a:off x="5339025" y="2234525"/>
              <a:ext cx="204500" cy="47700"/>
            </a:xfrm>
            <a:custGeom>
              <a:avLst/>
              <a:gdLst/>
              <a:ahLst/>
              <a:cxnLst/>
              <a:rect l="l" t="t" r="r" b="b"/>
              <a:pathLst>
                <a:path w="8180" h="1908" extrusionOk="0">
                  <a:moveTo>
                    <a:pt x="419" y="0"/>
                  </a:moveTo>
                  <a:lnTo>
                    <a:pt x="340" y="26"/>
                  </a:lnTo>
                  <a:lnTo>
                    <a:pt x="262" y="52"/>
                  </a:lnTo>
                  <a:lnTo>
                    <a:pt x="184" y="78"/>
                  </a:lnTo>
                  <a:lnTo>
                    <a:pt x="131" y="131"/>
                  </a:lnTo>
                  <a:lnTo>
                    <a:pt x="79" y="209"/>
                  </a:lnTo>
                  <a:lnTo>
                    <a:pt x="27" y="261"/>
                  </a:lnTo>
                  <a:lnTo>
                    <a:pt x="1" y="366"/>
                  </a:lnTo>
                  <a:lnTo>
                    <a:pt x="1" y="444"/>
                  </a:lnTo>
                  <a:lnTo>
                    <a:pt x="1" y="1490"/>
                  </a:lnTo>
                  <a:lnTo>
                    <a:pt x="1" y="1568"/>
                  </a:lnTo>
                  <a:lnTo>
                    <a:pt x="27" y="1646"/>
                  </a:lnTo>
                  <a:lnTo>
                    <a:pt x="79" y="1725"/>
                  </a:lnTo>
                  <a:lnTo>
                    <a:pt x="131" y="1803"/>
                  </a:lnTo>
                  <a:lnTo>
                    <a:pt x="184" y="1855"/>
                  </a:lnTo>
                  <a:lnTo>
                    <a:pt x="262" y="1882"/>
                  </a:lnTo>
                  <a:lnTo>
                    <a:pt x="340" y="1908"/>
                  </a:lnTo>
                  <a:lnTo>
                    <a:pt x="7840" y="1908"/>
                  </a:lnTo>
                  <a:lnTo>
                    <a:pt x="7919" y="1882"/>
                  </a:lnTo>
                  <a:lnTo>
                    <a:pt x="7997" y="1855"/>
                  </a:lnTo>
                  <a:lnTo>
                    <a:pt x="8049" y="1803"/>
                  </a:lnTo>
                  <a:lnTo>
                    <a:pt x="8102" y="1725"/>
                  </a:lnTo>
                  <a:lnTo>
                    <a:pt x="8154" y="1646"/>
                  </a:lnTo>
                  <a:lnTo>
                    <a:pt x="8180" y="1568"/>
                  </a:lnTo>
                  <a:lnTo>
                    <a:pt x="8180" y="1490"/>
                  </a:lnTo>
                  <a:lnTo>
                    <a:pt x="8180" y="444"/>
                  </a:lnTo>
                  <a:lnTo>
                    <a:pt x="8180" y="366"/>
                  </a:lnTo>
                  <a:lnTo>
                    <a:pt x="8154" y="261"/>
                  </a:lnTo>
                  <a:lnTo>
                    <a:pt x="8102" y="209"/>
                  </a:lnTo>
                  <a:lnTo>
                    <a:pt x="8049" y="131"/>
                  </a:lnTo>
                  <a:lnTo>
                    <a:pt x="7997" y="78"/>
                  </a:lnTo>
                  <a:lnTo>
                    <a:pt x="7919" y="52"/>
                  </a:lnTo>
                  <a:lnTo>
                    <a:pt x="7840" y="26"/>
                  </a:lnTo>
                  <a:lnTo>
                    <a:pt x="7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9"/>
            <p:cNvSpPr/>
            <p:nvPr/>
          </p:nvSpPr>
          <p:spPr>
            <a:xfrm>
              <a:off x="5176350" y="2518700"/>
              <a:ext cx="195375" cy="229975"/>
            </a:xfrm>
            <a:custGeom>
              <a:avLst/>
              <a:gdLst/>
              <a:ahLst/>
              <a:cxnLst/>
              <a:rect l="l" t="t" r="r" b="b"/>
              <a:pathLst>
                <a:path w="7815" h="9199" extrusionOk="0">
                  <a:moveTo>
                    <a:pt x="1386" y="0"/>
                  </a:moveTo>
                  <a:lnTo>
                    <a:pt x="1" y="1385"/>
                  </a:lnTo>
                  <a:lnTo>
                    <a:pt x="7814" y="9199"/>
                  </a:lnTo>
                  <a:lnTo>
                    <a:pt x="7814" y="6455"/>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9"/>
            <p:cNvSpPr/>
            <p:nvPr/>
          </p:nvSpPr>
          <p:spPr>
            <a:xfrm>
              <a:off x="5158075" y="2500400"/>
              <a:ext cx="59475" cy="59475"/>
            </a:xfrm>
            <a:custGeom>
              <a:avLst/>
              <a:gdLst/>
              <a:ahLst/>
              <a:cxnLst/>
              <a:rect l="l" t="t" r="r" b="b"/>
              <a:pathLst>
                <a:path w="2379" h="2379" extrusionOk="0">
                  <a:moveTo>
                    <a:pt x="1908" y="1"/>
                  </a:moveTo>
                  <a:lnTo>
                    <a:pt x="1856" y="53"/>
                  </a:lnTo>
                  <a:lnTo>
                    <a:pt x="52" y="1856"/>
                  </a:lnTo>
                  <a:lnTo>
                    <a:pt x="0" y="1908"/>
                  </a:lnTo>
                  <a:lnTo>
                    <a:pt x="0" y="1961"/>
                  </a:lnTo>
                  <a:lnTo>
                    <a:pt x="0" y="2013"/>
                  </a:lnTo>
                  <a:lnTo>
                    <a:pt x="52" y="2065"/>
                  </a:lnTo>
                  <a:lnTo>
                    <a:pt x="288" y="2326"/>
                  </a:lnTo>
                  <a:lnTo>
                    <a:pt x="340" y="2352"/>
                  </a:lnTo>
                  <a:lnTo>
                    <a:pt x="418" y="2379"/>
                  </a:lnTo>
                  <a:lnTo>
                    <a:pt x="471" y="2352"/>
                  </a:lnTo>
                  <a:lnTo>
                    <a:pt x="523" y="2326"/>
                  </a:lnTo>
                  <a:lnTo>
                    <a:pt x="2326" y="523"/>
                  </a:lnTo>
                  <a:lnTo>
                    <a:pt x="2352" y="471"/>
                  </a:lnTo>
                  <a:lnTo>
                    <a:pt x="2378" y="419"/>
                  </a:lnTo>
                  <a:lnTo>
                    <a:pt x="2352" y="366"/>
                  </a:lnTo>
                  <a:lnTo>
                    <a:pt x="2326" y="314"/>
                  </a:lnTo>
                  <a:lnTo>
                    <a:pt x="2065" y="53"/>
                  </a:lnTo>
                  <a:lnTo>
                    <a:pt x="2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9"/>
            <p:cNvSpPr/>
            <p:nvPr/>
          </p:nvSpPr>
          <p:spPr>
            <a:xfrm>
              <a:off x="5156750" y="3034150"/>
              <a:ext cx="569050" cy="343000"/>
            </a:xfrm>
            <a:custGeom>
              <a:avLst/>
              <a:gdLst/>
              <a:ahLst/>
              <a:cxnLst/>
              <a:rect l="l" t="t" r="r" b="b"/>
              <a:pathLst>
                <a:path w="22762"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18999" y="13719"/>
                  </a:lnTo>
                  <a:lnTo>
                    <a:pt x="19338" y="13693"/>
                  </a:lnTo>
                  <a:lnTo>
                    <a:pt x="19704" y="13615"/>
                  </a:lnTo>
                  <a:lnTo>
                    <a:pt x="20018" y="13510"/>
                  </a:lnTo>
                  <a:lnTo>
                    <a:pt x="20331" y="13354"/>
                  </a:lnTo>
                  <a:lnTo>
                    <a:pt x="20619" y="13171"/>
                  </a:lnTo>
                  <a:lnTo>
                    <a:pt x="20880" y="12935"/>
                  </a:lnTo>
                  <a:lnTo>
                    <a:pt x="21089" y="12674"/>
                  </a:lnTo>
                  <a:lnTo>
                    <a:pt x="21298" y="12387"/>
                  </a:lnTo>
                  <a:lnTo>
                    <a:pt x="21507" y="11995"/>
                  </a:lnTo>
                  <a:lnTo>
                    <a:pt x="21690" y="11603"/>
                  </a:lnTo>
                  <a:lnTo>
                    <a:pt x="21873" y="11211"/>
                  </a:lnTo>
                  <a:lnTo>
                    <a:pt x="22030" y="10793"/>
                  </a:lnTo>
                  <a:lnTo>
                    <a:pt x="22187" y="10401"/>
                  </a:lnTo>
                  <a:lnTo>
                    <a:pt x="22317" y="9983"/>
                  </a:lnTo>
                  <a:lnTo>
                    <a:pt x="22422" y="9564"/>
                  </a:lnTo>
                  <a:lnTo>
                    <a:pt x="22526" y="9146"/>
                  </a:lnTo>
                  <a:lnTo>
                    <a:pt x="22605" y="8702"/>
                  </a:lnTo>
                  <a:lnTo>
                    <a:pt x="22657" y="8284"/>
                  </a:lnTo>
                  <a:lnTo>
                    <a:pt x="22709" y="7840"/>
                  </a:lnTo>
                  <a:lnTo>
                    <a:pt x="22762" y="7422"/>
                  </a:lnTo>
                  <a:lnTo>
                    <a:pt x="22762" y="6977"/>
                  </a:lnTo>
                  <a:lnTo>
                    <a:pt x="22762" y="6533"/>
                  </a:lnTo>
                  <a:lnTo>
                    <a:pt x="22762" y="6089"/>
                  </a:lnTo>
                  <a:lnTo>
                    <a:pt x="22709" y="5645"/>
                  </a:lnTo>
                  <a:lnTo>
                    <a:pt x="22605" y="4887"/>
                  </a:lnTo>
                  <a:lnTo>
                    <a:pt x="22448" y="4129"/>
                  </a:lnTo>
                  <a:lnTo>
                    <a:pt x="22239" y="3371"/>
                  </a:lnTo>
                  <a:lnTo>
                    <a:pt x="21978" y="2666"/>
                  </a:lnTo>
                  <a:lnTo>
                    <a:pt x="21690" y="1960"/>
                  </a:lnTo>
                  <a:lnTo>
                    <a:pt x="21324" y="1281"/>
                  </a:lnTo>
                  <a:lnTo>
                    <a:pt x="20932" y="627"/>
                  </a:lnTo>
                  <a:lnTo>
                    <a:pt x="2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9"/>
            <p:cNvSpPr/>
            <p:nvPr/>
          </p:nvSpPr>
          <p:spPr>
            <a:xfrm>
              <a:off x="5156750" y="3034150"/>
              <a:ext cx="206475" cy="343000"/>
            </a:xfrm>
            <a:custGeom>
              <a:avLst/>
              <a:gdLst/>
              <a:ahLst/>
              <a:cxnLst/>
              <a:rect l="l" t="t" r="r" b="b"/>
              <a:pathLst>
                <a:path w="8259"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8259" y="13719"/>
                  </a:lnTo>
                  <a:lnTo>
                    <a:pt x="8023" y="13693"/>
                  </a:lnTo>
                  <a:lnTo>
                    <a:pt x="7814" y="13667"/>
                  </a:lnTo>
                  <a:lnTo>
                    <a:pt x="7579" y="13641"/>
                  </a:lnTo>
                  <a:lnTo>
                    <a:pt x="7370" y="13589"/>
                  </a:lnTo>
                  <a:lnTo>
                    <a:pt x="6952" y="13432"/>
                  </a:lnTo>
                  <a:lnTo>
                    <a:pt x="6560" y="13223"/>
                  </a:lnTo>
                  <a:lnTo>
                    <a:pt x="6168" y="12962"/>
                  </a:lnTo>
                  <a:lnTo>
                    <a:pt x="5828" y="12674"/>
                  </a:lnTo>
                  <a:lnTo>
                    <a:pt x="5489" y="12334"/>
                  </a:lnTo>
                  <a:lnTo>
                    <a:pt x="5201" y="11969"/>
                  </a:lnTo>
                  <a:lnTo>
                    <a:pt x="4914" y="11577"/>
                  </a:lnTo>
                  <a:lnTo>
                    <a:pt x="4679" y="11185"/>
                  </a:lnTo>
                  <a:lnTo>
                    <a:pt x="4443" y="10740"/>
                  </a:lnTo>
                  <a:lnTo>
                    <a:pt x="4234" y="10322"/>
                  </a:lnTo>
                  <a:lnTo>
                    <a:pt x="4051" y="9878"/>
                  </a:lnTo>
                  <a:lnTo>
                    <a:pt x="3895" y="9460"/>
                  </a:lnTo>
                  <a:lnTo>
                    <a:pt x="3790" y="9042"/>
                  </a:lnTo>
                  <a:lnTo>
                    <a:pt x="3686" y="8624"/>
                  </a:lnTo>
                  <a:lnTo>
                    <a:pt x="3607" y="8232"/>
                  </a:lnTo>
                  <a:lnTo>
                    <a:pt x="3555" y="7840"/>
                  </a:lnTo>
                  <a:lnTo>
                    <a:pt x="3529" y="7448"/>
                  </a:lnTo>
                  <a:lnTo>
                    <a:pt x="3503" y="7030"/>
                  </a:lnTo>
                  <a:lnTo>
                    <a:pt x="3503" y="6246"/>
                  </a:lnTo>
                  <a:lnTo>
                    <a:pt x="3555" y="5436"/>
                  </a:lnTo>
                  <a:lnTo>
                    <a:pt x="3659" y="4626"/>
                  </a:lnTo>
                  <a:lnTo>
                    <a:pt x="3842" y="3842"/>
                  </a:lnTo>
                  <a:lnTo>
                    <a:pt x="4051" y="3084"/>
                  </a:lnTo>
                  <a:lnTo>
                    <a:pt x="4313" y="2326"/>
                  </a:lnTo>
                  <a:lnTo>
                    <a:pt x="4522" y="1882"/>
                  </a:lnTo>
                  <a:lnTo>
                    <a:pt x="4731" y="1437"/>
                  </a:lnTo>
                  <a:lnTo>
                    <a:pt x="4966" y="993"/>
                  </a:lnTo>
                  <a:lnTo>
                    <a:pt x="5227" y="575"/>
                  </a:lnTo>
                  <a:lnTo>
                    <a:pt x="5410" y="262"/>
                  </a:lnTo>
                  <a:lnTo>
                    <a:pt x="5541" y="79"/>
                  </a:lnTo>
                  <a:lnTo>
                    <a:pt x="5593" y="26"/>
                  </a:lnTo>
                  <a:lnTo>
                    <a:pt x="5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9"/>
            <p:cNvSpPr/>
            <p:nvPr/>
          </p:nvSpPr>
          <p:spPr>
            <a:xfrm>
              <a:off x="5610800" y="3076600"/>
              <a:ext cx="72550" cy="176425"/>
            </a:xfrm>
            <a:custGeom>
              <a:avLst/>
              <a:gdLst/>
              <a:ahLst/>
              <a:cxnLst/>
              <a:rect l="l" t="t" r="r" b="b"/>
              <a:pathLst>
                <a:path w="2902" h="7057" extrusionOk="0">
                  <a:moveTo>
                    <a:pt x="863" y="1"/>
                  </a:moveTo>
                  <a:lnTo>
                    <a:pt x="706" y="27"/>
                  </a:lnTo>
                  <a:lnTo>
                    <a:pt x="549" y="105"/>
                  </a:lnTo>
                  <a:lnTo>
                    <a:pt x="419" y="184"/>
                  </a:lnTo>
                  <a:lnTo>
                    <a:pt x="314" y="314"/>
                  </a:lnTo>
                  <a:lnTo>
                    <a:pt x="236" y="497"/>
                  </a:lnTo>
                  <a:lnTo>
                    <a:pt x="157" y="680"/>
                  </a:lnTo>
                  <a:lnTo>
                    <a:pt x="105" y="889"/>
                  </a:lnTo>
                  <a:lnTo>
                    <a:pt x="53" y="1124"/>
                  </a:lnTo>
                  <a:lnTo>
                    <a:pt x="27" y="1647"/>
                  </a:lnTo>
                  <a:lnTo>
                    <a:pt x="0" y="2248"/>
                  </a:lnTo>
                  <a:lnTo>
                    <a:pt x="53" y="2928"/>
                  </a:lnTo>
                  <a:lnTo>
                    <a:pt x="105" y="3633"/>
                  </a:lnTo>
                  <a:lnTo>
                    <a:pt x="183" y="4365"/>
                  </a:lnTo>
                  <a:lnTo>
                    <a:pt x="288" y="5018"/>
                  </a:lnTo>
                  <a:lnTo>
                    <a:pt x="419" y="5619"/>
                  </a:lnTo>
                  <a:lnTo>
                    <a:pt x="575" y="6116"/>
                  </a:lnTo>
                  <a:lnTo>
                    <a:pt x="654" y="6351"/>
                  </a:lnTo>
                  <a:lnTo>
                    <a:pt x="758" y="6534"/>
                  </a:lnTo>
                  <a:lnTo>
                    <a:pt x="863" y="6717"/>
                  </a:lnTo>
                  <a:lnTo>
                    <a:pt x="967" y="6847"/>
                  </a:lnTo>
                  <a:lnTo>
                    <a:pt x="1098" y="6952"/>
                  </a:lnTo>
                  <a:lnTo>
                    <a:pt x="1255" y="7030"/>
                  </a:lnTo>
                  <a:lnTo>
                    <a:pt x="1412" y="7056"/>
                  </a:lnTo>
                  <a:lnTo>
                    <a:pt x="1568" y="7056"/>
                  </a:lnTo>
                  <a:lnTo>
                    <a:pt x="1725" y="7030"/>
                  </a:lnTo>
                  <a:lnTo>
                    <a:pt x="1882" y="6952"/>
                  </a:lnTo>
                  <a:lnTo>
                    <a:pt x="2039" y="6847"/>
                  </a:lnTo>
                  <a:lnTo>
                    <a:pt x="2196" y="6717"/>
                  </a:lnTo>
                  <a:lnTo>
                    <a:pt x="2326" y="6560"/>
                  </a:lnTo>
                  <a:lnTo>
                    <a:pt x="2431" y="6377"/>
                  </a:lnTo>
                  <a:lnTo>
                    <a:pt x="2535" y="6142"/>
                  </a:lnTo>
                  <a:lnTo>
                    <a:pt x="2640" y="5907"/>
                  </a:lnTo>
                  <a:lnTo>
                    <a:pt x="2718" y="5645"/>
                  </a:lnTo>
                  <a:lnTo>
                    <a:pt x="2797" y="5358"/>
                  </a:lnTo>
                  <a:lnTo>
                    <a:pt x="2849" y="5070"/>
                  </a:lnTo>
                  <a:lnTo>
                    <a:pt x="2875" y="4757"/>
                  </a:lnTo>
                  <a:lnTo>
                    <a:pt x="2901" y="4417"/>
                  </a:lnTo>
                  <a:lnTo>
                    <a:pt x="2901" y="4077"/>
                  </a:lnTo>
                  <a:lnTo>
                    <a:pt x="2901" y="3738"/>
                  </a:lnTo>
                  <a:lnTo>
                    <a:pt x="2875" y="3372"/>
                  </a:lnTo>
                  <a:lnTo>
                    <a:pt x="2823" y="3006"/>
                  </a:lnTo>
                  <a:lnTo>
                    <a:pt x="2770" y="2666"/>
                  </a:lnTo>
                  <a:lnTo>
                    <a:pt x="2692" y="2327"/>
                  </a:lnTo>
                  <a:lnTo>
                    <a:pt x="2614" y="1987"/>
                  </a:lnTo>
                  <a:lnTo>
                    <a:pt x="2509" y="1699"/>
                  </a:lnTo>
                  <a:lnTo>
                    <a:pt x="2405" y="1412"/>
                  </a:lnTo>
                  <a:lnTo>
                    <a:pt x="2274" y="1151"/>
                  </a:lnTo>
                  <a:lnTo>
                    <a:pt x="2143" y="915"/>
                  </a:lnTo>
                  <a:lnTo>
                    <a:pt x="1986" y="706"/>
                  </a:lnTo>
                  <a:lnTo>
                    <a:pt x="1856" y="497"/>
                  </a:lnTo>
                  <a:lnTo>
                    <a:pt x="1699" y="341"/>
                  </a:lnTo>
                  <a:lnTo>
                    <a:pt x="1542" y="210"/>
                  </a:lnTo>
                  <a:lnTo>
                    <a:pt x="1359" y="105"/>
                  </a:lnTo>
                  <a:lnTo>
                    <a:pt x="1203" y="27"/>
                  </a:lnTo>
                  <a:lnTo>
                    <a:pt x="1020"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9"/>
            <p:cNvSpPr/>
            <p:nvPr/>
          </p:nvSpPr>
          <p:spPr>
            <a:xfrm>
              <a:off x="5622550" y="3290225"/>
              <a:ext cx="36625" cy="36625"/>
            </a:xfrm>
            <a:custGeom>
              <a:avLst/>
              <a:gdLst/>
              <a:ahLst/>
              <a:cxnLst/>
              <a:rect l="l" t="t" r="r" b="b"/>
              <a:pathLst>
                <a:path w="1465" h="1465" extrusionOk="0">
                  <a:moveTo>
                    <a:pt x="733" y="1"/>
                  </a:moveTo>
                  <a:lnTo>
                    <a:pt x="576" y="27"/>
                  </a:lnTo>
                  <a:lnTo>
                    <a:pt x="445" y="53"/>
                  </a:lnTo>
                  <a:lnTo>
                    <a:pt x="314" y="132"/>
                  </a:lnTo>
                  <a:lnTo>
                    <a:pt x="210" y="236"/>
                  </a:lnTo>
                  <a:lnTo>
                    <a:pt x="105" y="341"/>
                  </a:lnTo>
                  <a:lnTo>
                    <a:pt x="53" y="471"/>
                  </a:lnTo>
                  <a:lnTo>
                    <a:pt x="1" y="602"/>
                  </a:lnTo>
                  <a:lnTo>
                    <a:pt x="1" y="759"/>
                  </a:lnTo>
                  <a:lnTo>
                    <a:pt x="1" y="889"/>
                  </a:lnTo>
                  <a:lnTo>
                    <a:pt x="53" y="1020"/>
                  </a:lnTo>
                  <a:lnTo>
                    <a:pt x="131" y="1151"/>
                  </a:lnTo>
                  <a:lnTo>
                    <a:pt x="210" y="1255"/>
                  </a:lnTo>
                  <a:lnTo>
                    <a:pt x="341" y="1360"/>
                  </a:lnTo>
                  <a:lnTo>
                    <a:pt x="471" y="1412"/>
                  </a:lnTo>
                  <a:lnTo>
                    <a:pt x="602" y="1464"/>
                  </a:lnTo>
                  <a:lnTo>
                    <a:pt x="889" y="1464"/>
                  </a:lnTo>
                  <a:lnTo>
                    <a:pt x="1020" y="1412"/>
                  </a:lnTo>
                  <a:lnTo>
                    <a:pt x="1151" y="1334"/>
                  </a:lnTo>
                  <a:lnTo>
                    <a:pt x="1255" y="1255"/>
                  </a:lnTo>
                  <a:lnTo>
                    <a:pt x="1360" y="1125"/>
                  </a:lnTo>
                  <a:lnTo>
                    <a:pt x="1412" y="994"/>
                  </a:lnTo>
                  <a:lnTo>
                    <a:pt x="1464" y="863"/>
                  </a:lnTo>
                  <a:lnTo>
                    <a:pt x="1464" y="733"/>
                  </a:lnTo>
                  <a:lnTo>
                    <a:pt x="1464" y="576"/>
                  </a:lnTo>
                  <a:lnTo>
                    <a:pt x="1412" y="445"/>
                  </a:lnTo>
                  <a:lnTo>
                    <a:pt x="1334" y="314"/>
                  </a:lnTo>
                  <a:lnTo>
                    <a:pt x="1255" y="210"/>
                  </a:lnTo>
                  <a:lnTo>
                    <a:pt x="1125" y="105"/>
                  </a:lnTo>
                  <a:lnTo>
                    <a:pt x="994" y="53"/>
                  </a:lnTo>
                  <a:lnTo>
                    <a:pt x="86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9"/>
            <p:cNvSpPr/>
            <p:nvPr/>
          </p:nvSpPr>
          <p:spPr>
            <a:xfrm>
              <a:off x="5332500" y="3269975"/>
              <a:ext cx="45750" cy="8525"/>
            </a:xfrm>
            <a:custGeom>
              <a:avLst/>
              <a:gdLst/>
              <a:ahLst/>
              <a:cxnLst/>
              <a:rect l="l" t="t" r="r" b="b"/>
              <a:pathLst>
                <a:path w="1830" h="341" extrusionOk="0">
                  <a:moveTo>
                    <a:pt x="183" y="1"/>
                  </a:moveTo>
                  <a:lnTo>
                    <a:pt x="105" y="27"/>
                  </a:lnTo>
                  <a:lnTo>
                    <a:pt x="53" y="53"/>
                  </a:lnTo>
                  <a:lnTo>
                    <a:pt x="27" y="105"/>
                  </a:lnTo>
                  <a:lnTo>
                    <a:pt x="0" y="184"/>
                  </a:lnTo>
                  <a:lnTo>
                    <a:pt x="27" y="236"/>
                  </a:lnTo>
                  <a:lnTo>
                    <a:pt x="53" y="288"/>
                  </a:lnTo>
                  <a:lnTo>
                    <a:pt x="105" y="340"/>
                  </a:lnTo>
                  <a:lnTo>
                    <a:pt x="1725" y="340"/>
                  </a:lnTo>
                  <a:lnTo>
                    <a:pt x="1777" y="288"/>
                  </a:lnTo>
                  <a:lnTo>
                    <a:pt x="1830" y="236"/>
                  </a:lnTo>
                  <a:lnTo>
                    <a:pt x="1830" y="184"/>
                  </a:lnTo>
                  <a:lnTo>
                    <a:pt x="1830" y="105"/>
                  </a:lnTo>
                  <a:lnTo>
                    <a:pt x="1777" y="53"/>
                  </a:lnTo>
                  <a:lnTo>
                    <a:pt x="1725" y="27"/>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9"/>
            <p:cNvSpPr/>
            <p:nvPr/>
          </p:nvSpPr>
          <p:spPr>
            <a:xfrm>
              <a:off x="5332500" y="3178525"/>
              <a:ext cx="45750" cy="8525"/>
            </a:xfrm>
            <a:custGeom>
              <a:avLst/>
              <a:gdLst/>
              <a:ahLst/>
              <a:cxnLst/>
              <a:rect l="l" t="t" r="r" b="b"/>
              <a:pathLst>
                <a:path w="1830" h="341" extrusionOk="0">
                  <a:moveTo>
                    <a:pt x="105" y="0"/>
                  </a:moveTo>
                  <a:lnTo>
                    <a:pt x="53" y="53"/>
                  </a:lnTo>
                  <a:lnTo>
                    <a:pt x="27" y="105"/>
                  </a:lnTo>
                  <a:lnTo>
                    <a:pt x="0" y="157"/>
                  </a:lnTo>
                  <a:lnTo>
                    <a:pt x="27" y="236"/>
                  </a:lnTo>
                  <a:lnTo>
                    <a:pt x="53" y="288"/>
                  </a:lnTo>
                  <a:lnTo>
                    <a:pt x="105" y="314"/>
                  </a:lnTo>
                  <a:lnTo>
                    <a:pt x="183" y="340"/>
                  </a:lnTo>
                  <a:lnTo>
                    <a:pt x="1673" y="340"/>
                  </a:lnTo>
                  <a:lnTo>
                    <a:pt x="1725" y="314"/>
                  </a:lnTo>
                  <a:lnTo>
                    <a:pt x="1777" y="288"/>
                  </a:lnTo>
                  <a:lnTo>
                    <a:pt x="1830" y="236"/>
                  </a:lnTo>
                  <a:lnTo>
                    <a:pt x="1830" y="157"/>
                  </a:lnTo>
                  <a:lnTo>
                    <a:pt x="1830" y="105"/>
                  </a:lnTo>
                  <a:lnTo>
                    <a:pt x="1777" y="53"/>
                  </a:lnTo>
                  <a:lnTo>
                    <a:pt x="1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9"/>
            <p:cNvSpPr/>
            <p:nvPr/>
          </p:nvSpPr>
          <p:spPr>
            <a:xfrm>
              <a:off x="5332500" y="3087050"/>
              <a:ext cx="45750" cy="8525"/>
            </a:xfrm>
            <a:custGeom>
              <a:avLst/>
              <a:gdLst/>
              <a:ahLst/>
              <a:cxnLst/>
              <a:rect l="l" t="t" r="r" b="b"/>
              <a:pathLst>
                <a:path w="1830" h="341" extrusionOk="0">
                  <a:moveTo>
                    <a:pt x="105" y="1"/>
                  </a:moveTo>
                  <a:lnTo>
                    <a:pt x="53" y="53"/>
                  </a:lnTo>
                  <a:lnTo>
                    <a:pt x="27" y="105"/>
                  </a:lnTo>
                  <a:lnTo>
                    <a:pt x="0" y="158"/>
                  </a:lnTo>
                  <a:lnTo>
                    <a:pt x="27" y="236"/>
                  </a:lnTo>
                  <a:lnTo>
                    <a:pt x="53" y="288"/>
                  </a:lnTo>
                  <a:lnTo>
                    <a:pt x="105" y="314"/>
                  </a:lnTo>
                  <a:lnTo>
                    <a:pt x="183" y="341"/>
                  </a:lnTo>
                  <a:lnTo>
                    <a:pt x="1673" y="341"/>
                  </a:lnTo>
                  <a:lnTo>
                    <a:pt x="1725" y="314"/>
                  </a:lnTo>
                  <a:lnTo>
                    <a:pt x="1777" y="288"/>
                  </a:lnTo>
                  <a:lnTo>
                    <a:pt x="1830" y="236"/>
                  </a:lnTo>
                  <a:lnTo>
                    <a:pt x="1830" y="158"/>
                  </a:lnTo>
                  <a:lnTo>
                    <a:pt x="1830" y="105"/>
                  </a:lnTo>
                  <a:lnTo>
                    <a:pt x="1777" y="53"/>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9"/>
            <p:cNvSpPr/>
            <p:nvPr/>
          </p:nvSpPr>
          <p:spPr>
            <a:xfrm>
              <a:off x="5332500" y="3315700"/>
              <a:ext cx="83000" cy="8525"/>
            </a:xfrm>
            <a:custGeom>
              <a:avLst/>
              <a:gdLst/>
              <a:ahLst/>
              <a:cxnLst/>
              <a:rect l="l" t="t" r="r" b="b"/>
              <a:pathLst>
                <a:path w="3320" h="341" extrusionOk="0">
                  <a:moveTo>
                    <a:pt x="183" y="1"/>
                  </a:moveTo>
                  <a:lnTo>
                    <a:pt x="105" y="27"/>
                  </a:lnTo>
                  <a:lnTo>
                    <a:pt x="53" y="53"/>
                  </a:lnTo>
                  <a:lnTo>
                    <a:pt x="27" y="106"/>
                  </a:lnTo>
                  <a:lnTo>
                    <a:pt x="0" y="184"/>
                  </a:lnTo>
                  <a:lnTo>
                    <a:pt x="27" y="236"/>
                  </a:lnTo>
                  <a:lnTo>
                    <a:pt x="53" y="288"/>
                  </a:lnTo>
                  <a:lnTo>
                    <a:pt x="105" y="341"/>
                  </a:lnTo>
                  <a:lnTo>
                    <a:pt x="3215" y="341"/>
                  </a:lnTo>
                  <a:lnTo>
                    <a:pt x="3267" y="288"/>
                  </a:lnTo>
                  <a:lnTo>
                    <a:pt x="3293" y="236"/>
                  </a:lnTo>
                  <a:lnTo>
                    <a:pt x="3319" y="184"/>
                  </a:lnTo>
                  <a:lnTo>
                    <a:pt x="3293" y="106"/>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9"/>
            <p:cNvSpPr/>
            <p:nvPr/>
          </p:nvSpPr>
          <p:spPr>
            <a:xfrm>
              <a:off x="5332500" y="3224250"/>
              <a:ext cx="83000" cy="8525"/>
            </a:xfrm>
            <a:custGeom>
              <a:avLst/>
              <a:gdLst/>
              <a:ahLst/>
              <a:cxnLst/>
              <a:rect l="l" t="t" r="r" b="b"/>
              <a:pathLst>
                <a:path w="3320" h="341" extrusionOk="0">
                  <a:moveTo>
                    <a:pt x="183" y="1"/>
                  </a:moveTo>
                  <a:lnTo>
                    <a:pt x="105" y="27"/>
                  </a:lnTo>
                  <a:lnTo>
                    <a:pt x="53" y="53"/>
                  </a:lnTo>
                  <a:lnTo>
                    <a:pt x="27" y="105"/>
                  </a:lnTo>
                  <a:lnTo>
                    <a:pt x="0" y="183"/>
                  </a:lnTo>
                  <a:lnTo>
                    <a:pt x="27" y="236"/>
                  </a:lnTo>
                  <a:lnTo>
                    <a:pt x="53" y="288"/>
                  </a:lnTo>
                  <a:lnTo>
                    <a:pt x="105" y="340"/>
                  </a:lnTo>
                  <a:lnTo>
                    <a:pt x="3215" y="340"/>
                  </a:lnTo>
                  <a:lnTo>
                    <a:pt x="3267" y="288"/>
                  </a:lnTo>
                  <a:lnTo>
                    <a:pt x="3293" y="236"/>
                  </a:lnTo>
                  <a:lnTo>
                    <a:pt x="3319" y="183"/>
                  </a:lnTo>
                  <a:lnTo>
                    <a:pt x="3293" y="105"/>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9"/>
            <p:cNvSpPr/>
            <p:nvPr/>
          </p:nvSpPr>
          <p:spPr>
            <a:xfrm>
              <a:off x="5332500" y="3132800"/>
              <a:ext cx="83000" cy="8500"/>
            </a:xfrm>
            <a:custGeom>
              <a:avLst/>
              <a:gdLst/>
              <a:ahLst/>
              <a:cxnLst/>
              <a:rect l="l" t="t" r="r" b="b"/>
              <a:pathLst>
                <a:path w="3320" h="340" extrusionOk="0">
                  <a:moveTo>
                    <a:pt x="105" y="0"/>
                  </a:moveTo>
                  <a:lnTo>
                    <a:pt x="53" y="52"/>
                  </a:lnTo>
                  <a:lnTo>
                    <a:pt x="27" y="105"/>
                  </a:lnTo>
                  <a:lnTo>
                    <a:pt x="0" y="157"/>
                  </a:lnTo>
                  <a:lnTo>
                    <a:pt x="27" y="235"/>
                  </a:lnTo>
                  <a:lnTo>
                    <a:pt x="53" y="288"/>
                  </a:lnTo>
                  <a:lnTo>
                    <a:pt x="105" y="314"/>
                  </a:lnTo>
                  <a:lnTo>
                    <a:pt x="183" y="340"/>
                  </a:lnTo>
                  <a:lnTo>
                    <a:pt x="3136" y="340"/>
                  </a:lnTo>
                  <a:lnTo>
                    <a:pt x="3215" y="314"/>
                  </a:lnTo>
                  <a:lnTo>
                    <a:pt x="3267" y="288"/>
                  </a:lnTo>
                  <a:lnTo>
                    <a:pt x="3293" y="235"/>
                  </a:lnTo>
                  <a:lnTo>
                    <a:pt x="3319" y="157"/>
                  </a:lnTo>
                  <a:lnTo>
                    <a:pt x="3293" y="105"/>
                  </a:lnTo>
                  <a:lnTo>
                    <a:pt x="3267" y="52"/>
                  </a:lnTo>
                  <a:lnTo>
                    <a:pt x="3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59"/>
          <p:cNvGrpSpPr/>
          <p:nvPr/>
        </p:nvGrpSpPr>
        <p:grpSpPr>
          <a:xfrm>
            <a:off x="7157854" y="4114699"/>
            <a:ext cx="575575" cy="523950"/>
            <a:chOff x="6438475" y="2926713"/>
            <a:chExt cx="575575" cy="523950"/>
          </a:xfrm>
        </p:grpSpPr>
        <p:sp>
          <p:nvSpPr>
            <p:cNvPr id="5873" name="Google Shape;5873;p59"/>
            <p:cNvSpPr/>
            <p:nvPr/>
          </p:nvSpPr>
          <p:spPr>
            <a:xfrm>
              <a:off x="6438475" y="2926713"/>
              <a:ext cx="575575" cy="58825"/>
            </a:xfrm>
            <a:custGeom>
              <a:avLst/>
              <a:gdLst/>
              <a:ahLst/>
              <a:cxnLst/>
              <a:rect l="l" t="t" r="r" b="b"/>
              <a:pathLst>
                <a:path w="23023" h="2353" extrusionOk="0">
                  <a:moveTo>
                    <a:pt x="418" y="0"/>
                  </a:moveTo>
                  <a:lnTo>
                    <a:pt x="314" y="26"/>
                  </a:lnTo>
                  <a:lnTo>
                    <a:pt x="235" y="79"/>
                  </a:lnTo>
                  <a:lnTo>
                    <a:pt x="157" y="157"/>
                  </a:lnTo>
                  <a:lnTo>
                    <a:pt x="79" y="236"/>
                  </a:lnTo>
                  <a:lnTo>
                    <a:pt x="26" y="314"/>
                  </a:lnTo>
                  <a:lnTo>
                    <a:pt x="0" y="418"/>
                  </a:lnTo>
                  <a:lnTo>
                    <a:pt x="0" y="523"/>
                  </a:lnTo>
                  <a:lnTo>
                    <a:pt x="0" y="1830"/>
                  </a:lnTo>
                  <a:lnTo>
                    <a:pt x="0" y="1934"/>
                  </a:lnTo>
                  <a:lnTo>
                    <a:pt x="26" y="2039"/>
                  </a:lnTo>
                  <a:lnTo>
                    <a:pt x="79" y="2117"/>
                  </a:lnTo>
                  <a:lnTo>
                    <a:pt x="157" y="2195"/>
                  </a:lnTo>
                  <a:lnTo>
                    <a:pt x="235" y="2274"/>
                  </a:lnTo>
                  <a:lnTo>
                    <a:pt x="314" y="2300"/>
                  </a:lnTo>
                  <a:lnTo>
                    <a:pt x="418" y="2352"/>
                  </a:lnTo>
                  <a:lnTo>
                    <a:pt x="22604" y="2352"/>
                  </a:lnTo>
                  <a:lnTo>
                    <a:pt x="22682" y="2300"/>
                  </a:lnTo>
                  <a:lnTo>
                    <a:pt x="22787" y="2274"/>
                  </a:lnTo>
                  <a:lnTo>
                    <a:pt x="22865" y="2195"/>
                  </a:lnTo>
                  <a:lnTo>
                    <a:pt x="22918" y="2117"/>
                  </a:lnTo>
                  <a:lnTo>
                    <a:pt x="22970" y="2039"/>
                  </a:lnTo>
                  <a:lnTo>
                    <a:pt x="22996" y="1934"/>
                  </a:lnTo>
                  <a:lnTo>
                    <a:pt x="23022" y="1830"/>
                  </a:lnTo>
                  <a:lnTo>
                    <a:pt x="23022" y="523"/>
                  </a:lnTo>
                  <a:lnTo>
                    <a:pt x="22996" y="418"/>
                  </a:lnTo>
                  <a:lnTo>
                    <a:pt x="22970" y="314"/>
                  </a:lnTo>
                  <a:lnTo>
                    <a:pt x="22918" y="236"/>
                  </a:lnTo>
                  <a:lnTo>
                    <a:pt x="22865" y="157"/>
                  </a:lnTo>
                  <a:lnTo>
                    <a:pt x="22787" y="79"/>
                  </a:lnTo>
                  <a:lnTo>
                    <a:pt x="22682" y="26"/>
                  </a:lnTo>
                  <a:lnTo>
                    <a:pt x="22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9"/>
            <p:cNvSpPr/>
            <p:nvPr/>
          </p:nvSpPr>
          <p:spPr>
            <a:xfrm>
              <a:off x="6482900" y="2985513"/>
              <a:ext cx="486075" cy="465150"/>
            </a:xfrm>
            <a:custGeom>
              <a:avLst/>
              <a:gdLst/>
              <a:ahLst/>
              <a:cxnLst/>
              <a:rect l="l" t="t" r="r" b="b"/>
              <a:pathLst>
                <a:path w="19443" h="18606" extrusionOk="0">
                  <a:moveTo>
                    <a:pt x="0" y="0"/>
                  </a:moveTo>
                  <a:lnTo>
                    <a:pt x="0" y="17900"/>
                  </a:lnTo>
                  <a:lnTo>
                    <a:pt x="26" y="18057"/>
                  </a:lnTo>
                  <a:lnTo>
                    <a:pt x="52" y="18188"/>
                  </a:lnTo>
                  <a:lnTo>
                    <a:pt x="131" y="18292"/>
                  </a:lnTo>
                  <a:lnTo>
                    <a:pt x="209" y="18397"/>
                  </a:lnTo>
                  <a:lnTo>
                    <a:pt x="314" y="18501"/>
                  </a:lnTo>
                  <a:lnTo>
                    <a:pt x="444" y="18554"/>
                  </a:lnTo>
                  <a:lnTo>
                    <a:pt x="575" y="18606"/>
                  </a:lnTo>
                  <a:lnTo>
                    <a:pt x="18893" y="18606"/>
                  </a:lnTo>
                  <a:lnTo>
                    <a:pt x="19024" y="18554"/>
                  </a:lnTo>
                  <a:lnTo>
                    <a:pt x="19128" y="18501"/>
                  </a:lnTo>
                  <a:lnTo>
                    <a:pt x="19233" y="18397"/>
                  </a:lnTo>
                  <a:lnTo>
                    <a:pt x="19338" y="18292"/>
                  </a:lnTo>
                  <a:lnTo>
                    <a:pt x="19390" y="18188"/>
                  </a:lnTo>
                  <a:lnTo>
                    <a:pt x="19442" y="18057"/>
                  </a:lnTo>
                  <a:lnTo>
                    <a:pt x="19442" y="17900"/>
                  </a:lnTo>
                  <a:lnTo>
                    <a:pt x="19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9"/>
            <p:cNvSpPr/>
            <p:nvPr/>
          </p:nvSpPr>
          <p:spPr>
            <a:xfrm>
              <a:off x="6520775" y="2985513"/>
              <a:ext cx="410300" cy="427275"/>
            </a:xfrm>
            <a:custGeom>
              <a:avLst/>
              <a:gdLst/>
              <a:ahLst/>
              <a:cxnLst/>
              <a:rect l="l" t="t" r="r" b="b"/>
              <a:pathLst>
                <a:path w="16412" h="17091" extrusionOk="0">
                  <a:moveTo>
                    <a:pt x="1" y="0"/>
                  </a:moveTo>
                  <a:lnTo>
                    <a:pt x="1" y="15366"/>
                  </a:lnTo>
                  <a:lnTo>
                    <a:pt x="27" y="15522"/>
                  </a:lnTo>
                  <a:lnTo>
                    <a:pt x="53" y="15705"/>
                  </a:lnTo>
                  <a:lnTo>
                    <a:pt x="79" y="15862"/>
                  </a:lnTo>
                  <a:lnTo>
                    <a:pt x="131" y="16045"/>
                  </a:lnTo>
                  <a:lnTo>
                    <a:pt x="210" y="16176"/>
                  </a:lnTo>
                  <a:lnTo>
                    <a:pt x="314" y="16333"/>
                  </a:lnTo>
                  <a:lnTo>
                    <a:pt x="393" y="16463"/>
                  </a:lnTo>
                  <a:lnTo>
                    <a:pt x="523" y="16594"/>
                  </a:lnTo>
                  <a:lnTo>
                    <a:pt x="628" y="16698"/>
                  </a:lnTo>
                  <a:lnTo>
                    <a:pt x="785" y="16803"/>
                  </a:lnTo>
                  <a:lnTo>
                    <a:pt x="915" y="16881"/>
                  </a:lnTo>
                  <a:lnTo>
                    <a:pt x="1072" y="16960"/>
                  </a:lnTo>
                  <a:lnTo>
                    <a:pt x="1229" y="17012"/>
                  </a:lnTo>
                  <a:lnTo>
                    <a:pt x="1386" y="17064"/>
                  </a:lnTo>
                  <a:lnTo>
                    <a:pt x="1569" y="17090"/>
                  </a:lnTo>
                  <a:lnTo>
                    <a:pt x="14844" y="17090"/>
                  </a:lnTo>
                  <a:lnTo>
                    <a:pt x="15026" y="17064"/>
                  </a:lnTo>
                  <a:lnTo>
                    <a:pt x="15183" y="17012"/>
                  </a:lnTo>
                  <a:lnTo>
                    <a:pt x="15366" y="16960"/>
                  </a:lnTo>
                  <a:lnTo>
                    <a:pt x="15497" y="16881"/>
                  </a:lnTo>
                  <a:lnTo>
                    <a:pt x="15654" y="16803"/>
                  </a:lnTo>
                  <a:lnTo>
                    <a:pt x="15784" y="16698"/>
                  </a:lnTo>
                  <a:lnTo>
                    <a:pt x="15915" y="16594"/>
                  </a:lnTo>
                  <a:lnTo>
                    <a:pt x="16019" y="16463"/>
                  </a:lnTo>
                  <a:lnTo>
                    <a:pt x="16124" y="16333"/>
                  </a:lnTo>
                  <a:lnTo>
                    <a:pt x="16202" y="16176"/>
                  </a:lnTo>
                  <a:lnTo>
                    <a:pt x="16281" y="16045"/>
                  </a:lnTo>
                  <a:lnTo>
                    <a:pt x="16333" y="15862"/>
                  </a:lnTo>
                  <a:lnTo>
                    <a:pt x="16385" y="15705"/>
                  </a:lnTo>
                  <a:lnTo>
                    <a:pt x="16411" y="15522"/>
                  </a:lnTo>
                  <a:lnTo>
                    <a:pt x="16411" y="15366"/>
                  </a:lnTo>
                  <a:lnTo>
                    <a:pt x="1641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9"/>
            <p:cNvSpPr/>
            <p:nvPr/>
          </p:nvSpPr>
          <p:spPr>
            <a:xfrm>
              <a:off x="6520775" y="3091338"/>
              <a:ext cx="100625" cy="321450"/>
            </a:xfrm>
            <a:custGeom>
              <a:avLst/>
              <a:gdLst/>
              <a:ahLst/>
              <a:cxnLst/>
              <a:rect l="l" t="t" r="r" b="b"/>
              <a:pathLst>
                <a:path w="4025" h="12858" extrusionOk="0">
                  <a:moveTo>
                    <a:pt x="1" y="1"/>
                  </a:moveTo>
                  <a:lnTo>
                    <a:pt x="1" y="11133"/>
                  </a:lnTo>
                  <a:lnTo>
                    <a:pt x="1" y="11289"/>
                  </a:lnTo>
                  <a:lnTo>
                    <a:pt x="27" y="11472"/>
                  </a:lnTo>
                  <a:lnTo>
                    <a:pt x="79" y="11629"/>
                  </a:lnTo>
                  <a:lnTo>
                    <a:pt x="131" y="11786"/>
                  </a:lnTo>
                  <a:lnTo>
                    <a:pt x="210" y="11943"/>
                  </a:lnTo>
                  <a:lnTo>
                    <a:pt x="314" y="12100"/>
                  </a:lnTo>
                  <a:lnTo>
                    <a:pt x="393" y="12230"/>
                  </a:lnTo>
                  <a:lnTo>
                    <a:pt x="523" y="12361"/>
                  </a:lnTo>
                  <a:lnTo>
                    <a:pt x="628" y="12465"/>
                  </a:lnTo>
                  <a:lnTo>
                    <a:pt x="785" y="12570"/>
                  </a:lnTo>
                  <a:lnTo>
                    <a:pt x="915" y="12648"/>
                  </a:lnTo>
                  <a:lnTo>
                    <a:pt x="1072" y="12727"/>
                  </a:lnTo>
                  <a:lnTo>
                    <a:pt x="1229" y="12779"/>
                  </a:lnTo>
                  <a:lnTo>
                    <a:pt x="1386" y="12831"/>
                  </a:lnTo>
                  <a:lnTo>
                    <a:pt x="1569" y="12857"/>
                  </a:lnTo>
                  <a:lnTo>
                    <a:pt x="4025" y="12857"/>
                  </a:lnTo>
                  <a:lnTo>
                    <a:pt x="3842" y="12831"/>
                  </a:lnTo>
                  <a:lnTo>
                    <a:pt x="3685" y="12779"/>
                  </a:lnTo>
                  <a:lnTo>
                    <a:pt x="3528" y="12727"/>
                  </a:lnTo>
                  <a:lnTo>
                    <a:pt x="3372" y="12648"/>
                  </a:lnTo>
                  <a:lnTo>
                    <a:pt x="3215" y="12570"/>
                  </a:lnTo>
                  <a:lnTo>
                    <a:pt x="3084" y="12465"/>
                  </a:lnTo>
                  <a:lnTo>
                    <a:pt x="2980" y="12361"/>
                  </a:lnTo>
                  <a:lnTo>
                    <a:pt x="2849" y="12230"/>
                  </a:lnTo>
                  <a:lnTo>
                    <a:pt x="2771" y="12100"/>
                  </a:lnTo>
                  <a:lnTo>
                    <a:pt x="2666" y="11943"/>
                  </a:lnTo>
                  <a:lnTo>
                    <a:pt x="2588" y="11786"/>
                  </a:lnTo>
                  <a:lnTo>
                    <a:pt x="2535" y="11629"/>
                  </a:lnTo>
                  <a:lnTo>
                    <a:pt x="2483" y="11472"/>
                  </a:lnTo>
                  <a:lnTo>
                    <a:pt x="2457" y="11289"/>
                  </a:lnTo>
                  <a:lnTo>
                    <a:pt x="2457" y="11133"/>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9"/>
            <p:cNvSpPr/>
            <p:nvPr/>
          </p:nvSpPr>
          <p:spPr>
            <a:xfrm>
              <a:off x="6582200" y="3091338"/>
              <a:ext cx="348875" cy="321450"/>
            </a:xfrm>
            <a:custGeom>
              <a:avLst/>
              <a:gdLst/>
              <a:ahLst/>
              <a:cxnLst/>
              <a:rect l="l" t="t" r="r" b="b"/>
              <a:pathLst>
                <a:path w="13955" h="12858" extrusionOk="0">
                  <a:moveTo>
                    <a:pt x="0" y="1"/>
                  </a:moveTo>
                  <a:lnTo>
                    <a:pt x="0" y="11133"/>
                  </a:lnTo>
                  <a:lnTo>
                    <a:pt x="0" y="11289"/>
                  </a:lnTo>
                  <a:lnTo>
                    <a:pt x="26" y="11472"/>
                  </a:lnTo>
                  <a:lnTo>
                    <a:pt x="78" y="11629"/>
                  </a:lnTo>
                  <a:lnTo>
                    <a:pt x="131" y="11786"/>
                  </a:lnTo>
                  <a:lnTo>
                    <a:pt x="209" y="11943"/>
                  </a:lnTo>
                  <a:lnTo>
                    <a:pt x="314" y="12100"/>
                  </a:lnTo>
                  <a:lnTo>
                    <a:pt x="392" y="12230"/>
                  </a:lnTo>
                  <a:lnTo>
                    <a:pt x="523" y="12361"/>
                  </a:lnTo>
                  <a:lnTo>
                    <a:pt x="627" y="12465"/>
                  </a:lnTo>
                  <a:lnTo>
                    <a:pt x="758" y="12570"/>
                  </a:lnTo>
                  <a:lnTo>
                    <a:pt x="915" y="12648"/>
                  </a:lnTo>
                  <a:lnTo>
                    <a:pt x="1071" y="12727"/>
                  </a:lnTo>
                  <a:lnTo>
                    <a:pt x="1228" y="12779"/>
                  </a:lnTo>
                  <a:lnTo>
                    <a:pt x="1385" y="12831"/>
                  </a:lnTo>
                  <a:lnTo>
                    <a:pt x="1568" y="12857"/>
                  </a:lnTo>
                  <a:lnTo>
                    <a:pt x="12387" y="12857"/>
                  </a:lnTo>
                  <a:lnTo>
                    <a:pt x="12569" y="12831"/>
                  </a:lnTo>
                  <a:lnTo>
                    <a:pt x="12726" y="12779"/>
                  </a:lnTo>
                  <a:lnTo>
                    <a:pt x="12883" y="12727"/>
                  </a:lnTo>
                  <a:lnTo>
                    <a:pt x="13040" y="12648"/>
                  </a:lnTo>
                  <a:lnTo>
                    <a:pt x="13197" y="12570"/>
                  </a:lnTo>
                  <a:lnTo>
                    <a:pt x="13327" y="12465"/>
                  </a:lnTo>
                  <a:lnTo>
                    <a:pt x="13458" y="12361"/>
                  </a:lnTo>
                  <a:lnTo>
                    <a:pt x="13562" y="12230"/>
                  </a:lnTo>
                  <a:lnTo>
                    <a:pt x="13667" y="12100"/>
                  </a:lnTo>
                  <a:lnTo>
                    <a:pt x="13745" y="11943"/>
                  </a:lnTo>
                  <a:lnTo>
                    <a:pt x="13824" y="11786"/>
                  </a:lnTo>
                  <a:lnTo>
                    <a:pt x="13876" y="11629"/>
                  </a:lnTo>
                  <a:lnTo>
                    <a:pt x="13928" y="11472"/>
                  </a:lnTo>
                  <a:lnTo>
                    <a:pt x="13954" y="11289"/>
                  </a:lnTo>
                  <a:lnTo>
                    <a:pt x="13954" y="11133"/>
                  </a:lnTo>
                  <a:lnTo>
                    <a:pt x="139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9"/>
            <p:cNvSpPr/>
            <p:nvPr/>
          </p:nvSpPr>
          <p:spPr>
            <a:xfrm>
              <a:off x="6618125" y="3310188"/>
              <a:ext cx="41175" cy="7225"/>
            </a:xfrm>
            <a:custGeom>
              <a:avLst/>
              <a:gdLst/>
              <a:ahLst/>
              <a:cxnLst/>
              <a:rect l="l" t="t" r="r" b="b"/>
              <a:pathLst>
                <a:path w="1647" h="289" extrusionOk="0">
                  <a:moveTo>
                    <a:pt x="79" y="1"/>
                  </a:moveTo>
                  <a:lnTo>
                    <a:pt x="53" y="27"/>
                  </a:lnTo>
                  <a:lnTo>
                    <a:pt x="0" y="79"/>
                  </a:lnTo>
                  <a:lnTo>
                    <a:pt x="0" y="157"/>
                  </a:lnTo>
                  <a:lnTo>
                    <a:pt x="0" y="210"/>
                  </a:lnTo>
                  <a:lnTo>
                    <a:pt x="53" y="262"/>
                  </a:lnTo>
                  <a:lnTo>
                    <a:pt x="79" y="288"/>
                  </a:lnTo>
                  <a:lnTo>
                    <a:pt x="1542" y="288"/>
                  </a:lnTo>
                  <a:lnTo>
                    <a:pt x="1594" y="262"/>
                  </a:lnTo>
                  <a:lnTo>
                    <a:pt x="1620" y="210"/>
                  </a:lnTo>
                  <a:lnTo>
                    <a:pt x="1647" y="157"/>
                  </a:lnTo>
                  <a:lnTo>
                    <a:pt x="1620" y="79"/>
                  </a:lnTo>
                  <a:lnTo>
                    <a:pt x="1594" y="27"/>
                  </a:lnTo>
                  <a:lnTo>
                    <a:pt x="1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9"/>
            <p:cNvSpPr/>
            <p:nvPr/>
          </p:nvSpPr>
          <p:spPr>
            <a:xfrm>
              <a:off x="6618125" y="3227888"/>
              <a:ext cx="41175" cy="7200"/>
            </a:xfrm>
            <a:custGeom>
              <a:avLst/>
              <a:gdLst/>
              <a:ahLst/>
              <a:cxnLst/>
              <a:rect l="l" t="t" r="r" b="b"/>
              <a:pathLst>
                <a:path w="1647" h="288" extrusionOk="0">
                  <a:moveTo>
                    <a:pt x="79" y="0"/>
                  </a:moveTo>
                  <a:lnTo>
                    <a:pt x="53" y="26"/>
                  </a:lnTo>
                  <a:lnTo>
                    <a:pt x="0" y="78"/>
                  </a:lnTo>
                  <a:lnTo>
                    <a:pt x="0" y="131"/>
                  </a:lnTo>
                  <a:lnTo>
                    <a:pt x="0" y="209"/>
                  </a:lnTo>
                  <a:lnTo>
                    <a:pt x="53" y="261"/>
                  </a:lnTo>
                  <a:lnTo>
                    <a:pt x="79" y="288"/>
                  </a:lnTo>
                  <a:lnTo>
                    <a:pt x="1542" y="288"/>
                  </a:lnTo>
                  <a:lnTo>
                    <a:pt x="1594" y="261"/>
                  </a:lnTo>
                  <a:lnTo>
                    <a:pt x="1620" y="209"/>
                  </a:lnTo>
                  <a:lnTo>
                    <a:pt x="1647" y="131"/>
                  </a:lnTo>
                  <a:lnTo>
                    <a:pt x="1620" y="78"/>
                  </a:lnTo>
                  <a:lnTo>
                    <a:pt x="1594" y="26"/>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9"/>
            <p:cNvSpPr/>
            <p:nvPr/>
          </p:nvSpPr>
          <p:spPr>
            <a:xfrm>
              <a:off x="6618125" y="3145563"/>
              <a:ext cx="41175" cy="7200"/>
            </a:xfrm>
            <a:custGeom>
              <a:avLst/>
              <a:gdLst/>
              <a:ahLst/>
              <a:cxnLst/>
              <a:rect l="l" t="t" r="r" b="b"/>
              <a:pathLst>
                <a:path w="1647" h="288" extrusionOk="0">
                  <a:moveTo>
                    <a:pt x="79" y="0"/>
                  </a:moveTo>
                  <a:lnTo>
                    <a:pt x="53" y="27"/>
                  </a:lnTo>
                  <a:lnTo>
                    <a:pt x="0" y="79"/>
                  </a:lnTo>
                  <a:lnTo>
                    <a:pt x="0" y="131"/>
                  </a:lnTo>
                  <a:lnTo>
                    <a:pt x="0" y="210"/>
                  </a:lnTo>
                  <a:lnTo>
                    <a:pt x="53" y="262"/>
                  </a:lnTo>
                  <a:lnTo>
                    <a:pt x="79" y="288"/>
                  </a:lnTo>
                  <a:lnTo>
                    <a:pt x="1542" y="288"/>
                  </a:lnTo>
                  <a:lnTo>
                    <a:pt x="1594" y="262"/>
                  </a:lnTo>
                  <a:lnTo>
                    <a:pt x="1620" y="210"/>
                  </a:lnTo>
                  <a:lnTo>
                    <a:pt x="1647" y="131"/>
                  </a:lnTo>
                  <a:lnTo>
                    <a:pt x="1620" y="79"/>
                  </a:lnTo>
                  <a:lnTo>
                    <a:pt x="1594" y="27"/>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9"/>
            <p:cNvSpPr/>
            <p:nvPr/>
          </p:nvSpPr>
          <p:spPr>
            <a:xfrm>
              <a:off x="6618125" y="3351338"/>
              <a:ext cx="74500" cy="7225"/>
            </a:xfrm>
            <a:custGeom>
              <a:avLst/>
              <a:gdLst/>
              <a:ahLst/>
              <a:cxnLst/>
              <a:rect l="l" t="t" r="r" b="b"/>
              <a:pathLst>
                <a:path w="2980" h="289" extrusionOk="0">
                  <a:moveTo>
                    <a:pt x="79" y="1"/>
                  </a:moveTo>
                  <a:lnTo>
                    <a:pt x="53" y="27"/>
                  </a:lnTo>
                  <a:lnTo>
                    <a:pt x="0" y="79"/>
                  </a:lnTo>
                  <a:lnTo>
                    <a:pt x="0" y="158"/>
                  </a:lnTo>
                  <a:lnTo>
                    <a:pt x="0" y="210"/>
                  </a:lnTo>
                  <a:lnTo>
                    <a:pt x="53" y="262"/>
                  </a:lnTo>
                  <a:lnTo>
                    <a:pt x="79" y="288"/>
                  </a:lnTo>
                  <a:lnTo>
                    <a:pt x="2875" y="288"/>
                  </a:lnTo>
                  <a:lnTo>
                    <a:pt x="2927" y="262"/>
                  </a:lnTo>
                  <a:lnTo>
                    <a:pt x="2953" y="210"/>
                  </a:lnTo>
                  <a:lnTo>
                    <a:pt x="2979" y="158"/>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9"/>
            <p:cNvSpPr/>
            <p:nvPr/>
          </p:nvSpPr>
          <p:spPr>
            <a:xfrm>
              <a:off x="6618125" y="3269038"/>
              <a:ext cx="74500" cy="7200"/>
            </a:xfrm>
            <a:custGeom>
              <a:avLst/>
              <a:gdLst/>
              <a:ahLst/>
              <a:cxnLst/>
              <a:rect l="l" t="t" r="r" b="b"/>
              <a:pathLst>
                <a:path w="2980" h="288" extrusionOk="0">
                  <a:moveTo>
                    <a:pt x="79" y="0"/>
                  </a:moveTo>
                  <a:lnTo>
                    <a:pt x="53" y="26"/>
                  </a:lnTo>
                  <a:lnTo>
                    <a:pt x="0" y="79"/>
                  </a:lnTo>
                  <a:lnTo>
                    <a:pt x="0" y="131"/>
                  </a:lnTo>
                  <a:lnTo>
                    <a:pt x="0" y="209"/>
                  </a:lnTo>
                  <a:lnTo>
                    <a:pt x="53" y="262"/>
                  </a:lnTo>
                  <a:lnTo>
                    <a:pt x="79" y="288"/>
                  </a:lnTo>
                  <a:lnTo>
                    <a:pt x="2875" y="288"/>
                  </a:lnTo>
                  <a:lnTo>
                    <a:pt x="2927" y="262"/>
                  </a:lnTo>
                  <a:lnTo>
                    <a:pt x="2953" y="209"/>
                  </a:lnTo>
                  <a:lnTo>
                    <a:pt x="2979" y="157"/>
                  </a:lnTo>
                  <a:lnTo>
                    <a:pt x="2953" y="79"/>
                  </a:lnTo>
                  <a:lnTo>
                    <a:pt x="2927" y="26"/>
                  </a:lnTo>
                  <a:lnTo>
                    <a:pt x="2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9"/>
            <p:cNvSpPr/>
            <p:nvPr/>
          </p:nvSpPr>
          <p:spPr>
            <a:xfrm>
              <a:off x="6618125" y="3186713"/>
              <a:ext cx="74500" cy="7225"/>
            </a:xfrm>
            <a:custGeom>
              <a:avLst/>
              <a:gdLst/>
              <a:ahLst/>
              <a:cxnLst/>
              <a:rect l="l" t="t" r="r" b="b"/>
              <a:pathLst>
                <a:path w="2980" h="289" extrusionOk="0">
                  <a:moveTo>
                    <a:pt x="79" y="1"/>
                  </a:moveTo>
                  <a:lnTo>
                    <a:pt x="53" y="27"/>
                  </a:lnTo>
                  <a:lnTo>
                    <a:pt x="0" y="79"/>
                  </a:lnTo>
                  <a:lnTo>
                    <a:pt x="0" y="131"/>
                  </a:lnTo>
                  <a:lnTo>
                    <a:pt x="0" y="210"/>
                  </a:lnTo>
                  <a:lnTo>
                    <a:pt x="53" y="262"/>
                  </a:lnTo>
                  <a:lnTo>
                    <a:pt x="79" y="288"/>
                  </a:lnTo>
                  <a:lnTo>
                    <a:pt x="2875" y="288"/>
                  </a:lnTo>
                  <a:lnTo>
                    <a:pt x="2927" y="262"/>
                  </a:lnTo>
                  <a:lnTo>
                    <a:pt x="2953" y="210"/>
                  </a:lnTo>
                  <a:lnTo>
                    <a:pt x="2979" y="131"/>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9"/>
            <p:cNvSpPr/>
            <p:nvPr/>
          </p:nvSpPr>
          <p:spPr>
            <a:xfrm>
              <a:off x="6838925" y="3130538"/>
              <a:ext cx="49675" cy="164650"/>
            </a:xfrm>
            <a:custGeom>
              <a:avLst/>
              <a:gdLst/>
              <a:ahLst/>
              <a:cxnLst/>
              <a:rect l="l" t="t" r="r" b="b"/>
              <a:pathLst>
                <a:path w="1987" h="6586" extrusionOk="0">
                  <a:moveTo>
                    <a:pt x="994" y="0"/>
                  </a:moveTo>
                  <a:lnTo>
                    <a:pt x="785" y="27"/>
                  </a:lnTo>
                  <a:lnTo>
                    <a:pt x="602" y="79"/>
                  </a:lnTo>
                  <a:lnTo>
                    <a:pt x="445" y="183"/>
                  </a:lnTo>
                  <a:lnTo>
                    <a:pt x="288" y="288"/>
                  </a:lnTo>
                  <a:lnTo>
                    <a:pt x="158" y="445"/>
                  </a:lnTo>
                  <a:lnTo>
                    <a:pt x="79" y="601"/>
                  </a:lnTo>
                  <a:lnTo>
                    <a:pt x="27" y="784"/>
                  </a:lnTo>
                  <a:lnTo>
                    <a:pt x="1" y="993"/>
                  </a:lnTo>
                  <a:lnTo>
                    <a:pt x="1" y="5593"/>
                  </a:lnTo>
                  <a:lnTo>
                    <a:pt x="27" y="5802"/>
                  </a:lnTo>
                  <a:lnTo>
                    <a:pt x="79" y="5985"/>
                  </a:lnTo>
                  <a:lnTo>
                    <a:pt x="158" y="6168"/>
                  </a:lnTo>
                  <a:lnTo>
                    <a:pt x="288" y="6298"/>
                  </a:lnTo>
                  <a:lnTo>
                    <a:pt x="445" y="6429"/>
                  </a:lnTo>
                  <a:lnTo>
                    <a:pt x="602" y="6507"/>
                  </a:lnTo>
                  <a:lnTo>
                    <a:pt x="785" y="6586"/>
                  </a:lnTo>
                  <a:lnTo>
                    <a:pt x="1177" y="6586"/>
                  </a:lnTo>
                  <a:lnTo>
                    <a:pt x="1386" y="6507"/>
                  </a:lnTo>
                  <a:lnTo>
                    <a:pt x="1543" y="6429"/>
                  </a:lnTo>
                  <a:lnTo>
                    <a:pt x="1699" y="6298"/>
                  </a:lnTo>
                  <a:lnTo>
                    <a:pt x="1804" y="6168"/>
                  </a:lnTo>
                  <a:lnTo>
                    <a:pt x="1908" y="5985"/>
                  </a:lnTo>
                  <a:lnTo>
                    <a:pt x="1961" y="5802"/>
                  </a:lnTo>
                  <a:lnTo>
                    <a:pt x="1987" y="5593"/>
                  </a:lnTo>
                  <a:lnTo>
                    <a:pt x="1987" y="993"/>
                  </a:lnTo>
                  <a:lnTo>
                    <a:pt x="1961" y="784"/>
                  </a:lnTo>
                  <a:lnTo>
                    <a:pt x="1908" y="601"/>
                  </a:lnTo>
                  <a:lnTo>
                    <a:pt x="1804" y="445"/>
                  </a:lnTo>
                  <a:lnTo>
                    <a:pt x="1699" y="288"/>
                  </a:lnTo>
                  <a:lnTo>
                    <a:pt x="1543" y="183"/>
                  </a:lnTo>
                  <a:lnTo>
                    <a:pt x="1386" y="79"/>
                  </a:lnTo>
                  <a:lnTo>
                    <a:pt x="1177" y="27"/>
                  </a:lnTo>
                  <a:lnTo>
                    <a:pt x="99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9"/>
            <p:cNvSpPr/>
            <p:nvPr/>
          </p:nvSpPr>
          <p:spPr>
            <a:xfrm>
              <a:off x="6842850" y="3327188"/>
              <a:ext cx="41850" cy="41825"/>
            </a:xfrm>
            <a:custGeom>
              <a:avLst/>
              <a:gdLst/>
              <a:ahLst/>
              <a:cxnLst/>
              <a:rect l="l" t="t" r="r" b="b"/>
              <a:pathLst>
                <a:path w="1674" h="1673" extrusionOk="0">
                  <a:moveTo>
                    <a:pt x="837" y="0"/>
                  </a:moveTo>
                  <a:lnTo>
                    <a:pt x="654" y="26"/>
                  </a:lnTo>
                  <a:lnTo>
                    <a:pt x="523" y="78"/>
                  </a:lnTo>
                  <a:lnTo>
                    <a:pt x="366" y="157"/>
                  </a:lnTo>
                  <a:lnTo>
                    <a:pt x="236" y="235"/>
                  </a:lnTo>
                  <a:lnTo>
                    <a:pt x="157" y="366"/>
                  </a:lnTo>
                  <a:lnTo>
                    <a:pt x="79" y="523"/>
                  </a:lnTo>
                  <a:lnTo>
                    <a:pt x="27" y="653"/>
                  </a:lnTo>
                  <a:lnTo>
                    <a:pt x="1" y="836"/>
                  </a:lnTo>
                  <a:lnTo>
                    <a:pt x="27" y="993"/>
                  </a:lnTo>
                  <a:lnTo>
                    <a:pt x="79" y="1150"/>
                  </a:lnTo>
                  <a:lnTo>
                    <a:pt x="157" y="1307"/>
                  </a:lnTo>
                  <a:lnTo>
                    <a:pt x="236" y="1411"/>
                  </a:lnTo>
                  <a:lnTo>
                    <a:pt x="366" y="1516"/>
                  </a:lnTo>
                  <a:lnTo>
                    <a:pt x="523" y="1594"/>
                  </a:lnTo>
                  <a:lnTo>
                    <a:pt x="654" y="1646"/>
                  </a:lnTo>
                  <a:lnTo>
                    <a:pt x="837" y="1672"/>
                  </a:lnTo>
                  <a:lnTo>
                    <a:pt x="994" y="1646"/>
                  </a:lnTo>
                  <a:lnTo>
                    <a:pt x="1150" y="1594"/>
                  </a:lnTo>
                  <a:lnTo>
                    <a:pt x="1307" y="1516"/>
                  </a:lnTo>
                  <a:lnTo>
                    <a:pt x="1412" y="1411"/>
                  </a:lnTo>
                  <a:lnTo>
                    <a:pt x="1516" y="1307"/>
                  </a:lnTo>
                  <a:lnTo>
                    <a:pt x="1595" y="1150"/>
                  </a:lnTo>
                  <a:lnTo>
                    <a:pt x="1647" y="993"/>
                  </a:lnTo>
                  <a:lnTo>
                    <a:pt x="1673" y="836"/>
                  </a:lnTo>
                  <a:lnTo>
                    <a:pt x="1647" y="653"/>
                  </a:lnTo>
                  <a:lnTo>
                    <a:pt x="1595" y="523"/>
                  </a:lnTo>
                  <a:lnTo>
                    <a:pt x="1516" y="366"/>
                  </a:lnTo>
                  <a:lnTo>
                    <a:pt x="1412" y="235"/>
                  </a:lnTo>
                  <a:lnTo>
                    <a:pt x="1307" y="157"/>
                  </a:lnTo>
                  <a:lnTo>
                    <a:pt x="1150" y="78"/>
                  </a:lnTo>
                  <a:lnTo>
                    <a:pt x="994" y="26"/>
                  </a:lnTo>
                  <a:lnTo>
                    <a:pt x="8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B352B98-4467-B0D1-F8D2-6200DC742C21}"/>
              </a:ext>
            </a:extLst>
          </p:cNvPr>
          <p:cNvSpPr txBox="1">
            <a:spLocks/>
          </p:cNvSpPr>
          <p:nvPr/>
        </p:nvSpPr>
        <p:spPr>
          <a:xfrm>
            <a:off x="1280731" y="1619180"/>
            <a:ext cx="6839834"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grpSp>
        <p:nvGrpSpPr>
          <p:cNvPr id="4" name="Google Shape;5169;p57">
            <a:extLst>
              <a:ext uri="{FF2B5EF4-FFF2-40B4-BE49-F238E27FC236}">
                <a16:creationId xmlns:a16="http://schemas.microsoft.com/office/drawing/2014/main" id="{83D5ED07-8DC1-07C4-88ED-8DFC3ABFDDA7}"/>
              </a:ext>
            </a:extLst>
          </p:cNvPr>
          <p:cNvGrpSpPr/>
          <p:nvPr/>
        </p:nvGrpSpPr>
        <p:grpSpPr>
          <a:xfrm>
            <a:off x="649163" y="2696472"/>
            <a:ext cx="3009078" cy="2307588"/>
            <a:chOff x="2204638" y="2788734"/>
            <a:chExt cx="3009078" cy="2307588"/>
          </a:xfrm>
        </p:grpSpPr>
        <p:grpSp>
          <p:nvGrpSpPr>
            <p:cNvPr id="5" name="Google Shape;5170;p57">
              <a:extLst>
                <a:ext uri="{FF2B5EF4-FFF2-40B4-BE49-F238E27FC236}">
                  <a16:creationId xmlns:a16="http://schemas.microsoft.com/office/drawing/2014/main" id="{AC7B1273-B4B8-D8C4-CDF4-05E1082C3469}"/>
                </a:ext>
              </a:extLst>
            </p:cNvPr>
            <p:cNvGrpSpPr/>
            <p:nvPr/>
          </p:nvGrpSpPr>
          <p:grpSpPr>
            <a:xfrm>
              <a:off x="2204638" y="3413875"/>
              <a:ext cx="3009078" cy="1682448"/>
              <a:chOff x="2091288" y="3354977"/>
              <a:chExt cx="3009078" cy="1682448"/>
            </a:xfrm>
          </p:grpSpPr>
          <p:sp>
            <p:nvSpPr>
              <p:cNvPr id="5911" name="Google Shape;5171;p57">
                <a:extLst>
                  <a:ext uri="{FF2B5EF4-FFF2-40B4-BE49-F238E27FC236}">
                    <a16:creationId xmlns:a16="http://schemas.microsoft.com/office/drawing/2014/main" id="{0F0A950A-8349-D66E-5EF8-BFF621F39AD5}"/>
                  </a:ext>
                </a:extLst>
              </p:cNvPr>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2" name="Google Shape;5172;p57">
                <a:extLst>
                  <a:ext uri="{FF2B5EF4-FFF2-40B4-BE49-F238E27FC236}">
                    <a16:creationId xmlns:a16="http://schemas.microsoft.com/office/drawing/2014/main" id="{C5416729-337A-9AB6-5999-7E72F80E5C62}"/>
                  </a:ext>
                </a:extLst>
              </p:cNvPr>
              <p:cNvGrpSpPr/>
              <p:nvPr/>
            </p:nvGrpSpPr>
            <p:grpSpPr>
              <a:xfrm>
                <a:off x="2091288" y="3354977"/>
                <a:ext cx="2918874" cy="1559918"/>
                <a:chOff x="2491050" y="3855991"/>
                <a:chExt cx="3309381" cy="1768614"/>
              </a:xfrm>
            </p:grpSpPr>
            <p:sp>
              <p:nvSpPr>
                <p:cNvPr id="5913" name="Google Shape;5173;p57">
                  <a:extLst>
                    <a:ext uri="{FF2B5EF4-FFF2-40B4-BE49-F238E27FC236}">
                      <a16:creationId xmlns:a16="http://schemas.microsoft.com/office/drawing/2014/main" id="{0CA05A5E-554B-9870-E038-7D268778030A}"/>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174;p57">
                  <a:extLst>
                    <a:ext uri="{FF2B5EF4-FFF2-40B4-BE49-F238E27FC236}">
                      <a16:creationId xmlns:a16="http://schemas.microsoft.com/office/drawing/2014/main" id="{46FC4877-2CAC-03F5-F7B4-9EF75BA308A8}"/>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175;p57">
                  <a:extLst>
                    <a:ext uri="{FF2B5EF4-FFF2-40B4-BE49-F238E27FC236}">
                      <a16:creationId xmlns:a16="http://schemas.microsoft.com/office/drawing/2014/main" id="{DD01D7D5-5541-F36C-11CB-7EBEB0FBF379}"/>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176;p57">
                  <a:extLst>
                    <a:ext uri="{FF2B5EF4-FFF2-40B4-BE49-F238E27FC236}">
                      <a16:creationId xmlns:a16="http://schemas.microsoft.com/office/drawing/2014/main" id="{9A9A3C16-A9A7-B110-1CE2-2B2BD4000460}"/>
                    </a:ext>
                  </a:extLst>
                </p:cNvPr>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177;p57">
                  <a:extLst>
                    <a:ext uri="{FF2B5EF4-FFF2-40B4-BE49-F238E27FC236}">
                      <a16:creationId xmlns:a16="http://schemas.microsoft.com/office/drawing/2014/main" id="{D8DB41AD-E1E8-ABD8-3E68-2C1AB71C26B2}"/>
                    </a:ext>
                  </a:extLst>
                </p:cNvPr>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178;p57">
                  <a:extLst>
                    <a:ext uri="{FF2B5EF4-FFF2-40B4-BE49-F238E27FC236}">
                      <a16:creationId xmlns:a16="http://schemas.microsoft.com/office/drawing/2014/main" id="{1E89E7B9-7F0A-AE12-DA97-1F6AD8AC7163}"/>
                    </a:ext>
                  </a:extLst>
                </p:cNvPr>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179;p57">
                  <a:extLst>
                    <a:ext uri="{FF2B5EF4-FFF2-40B4-BE49-F238E27FC236}">
                      <a16:creationId xmlns:a16="http://schemas.microsoft.com/office/drawing/2014/main" id="{0CE376DE-7149-2D13-6968-47F6681555E5}"/>
                    </a:ext>
                  </a:extLst>
                </p:cNvPr>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180;p57">
                  <a:extLst>
                    <a:ext uri="{FF2B5EF4-FFF2-40B4-BE49-F238E27FC236}">
                      <a16:creationId xmlns:a16="http://schemas.microsoft.com/office/drawing/2014/main" id="{57A842B7-E703-F136-79AF-CB7A6ED22E42}"/>
                    </a:ext>
                  </a:extLst>
                </p:cNvPr>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181;p57">
                  <a:extLst>
                    <a:ext uri="{FF2B5EF4-FFF2-40B4-BE49-F238E27FC236}">
                      <a16:creationId xmlns:a16="http://schemas.microsoft.com/office/drawing/2014/main" id="{0898F41F-9B03-98F6-5B2B-0E3AF4A27964}"/>
                    </a:ext>
                  </a:extLst>
                </p:cNvPr>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182;p57">
                  <a:extLst>
                    <a:ext uri="{FF2B5EF4-FFF2-40B4-BE49-F238E27FC236}">
                      <a16:creationId xmlns:a16="http://schemas.microsoft.com/office/drawing/2014/main" id="{399850C2-F9C1-F25D-AA13-56EEFFA30914}"/>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183;p57">
                  <a:extLst>
                    <a:ext uri="{FF2B5EF4-FFF2-40B4-BE49-F238E27FC236}">
                      <a16:creationId xmlns:a16="http://schemas.microsoft.com/office/drawing/2014/main" id="{16336336-C033-1C15-D150-D288A1C43BBA}"/>
                    </a:ext>
                  </a:extLst>
                </p:cNvPr>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184;p57">
                  <a:extLst>
                    <a:ext uri="{FF2B5EF4-FFF2-40B4-BE49-F238E27FC236}">
                      <a16:creationId xmlns:a16="http://schemas.microsoft.com/office/drawing/2014/main" id="{496715DD-58D5-6018-9875-11B9E739BED9}"/>
                    </a:ext>
                  </a:extLst>
                </p:cNvPr>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185;p57">
                  <a:extLst>
                    <a:ext uri="{FF2B5EF4-FFF2-40B4-BE49-F238E27FC236}">
                      <a16:creationId xmlns:a16="http://schemas.microsoft.com/office/drawing/2014/main" id="{28348DEA-6788-1A11-CA6E-439F7424A883}"/>
                    </a:ext>
                  </a:extLst>
                </p:cNvPr>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186;p57">
                  <a:extLst>
                    <a:ext uri="{FF2B5EF4-FFF2-40B4-BE49-F238E27FC236}">
                      <a16:creationId xmlns:a16="http://schemas.microsoft.com/office/drawing/2014/main" id="{F7AB3E19-78F7-C442-02EB-93316502594A}"/>
                    </a:ext>
                  </a:extLst>
                </p:cNvPr>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187;p57">
                  <a:extLst>
                    <a:ext uri="{FF2B5EF4-FFF2-40B4-BE49-F238E27FC236}">
                      <a16:creationId xmlns:a16="http://schemas.microsoft.com/office/drawing/2014/main" id="{FD9745D8-BD8B-15E2-87A4-FAC99BF8972B}"/>
                    </a:ext>
                  </a:extLst>
                </p:cNvPr>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188;p57">
                  <a:extLst>
                    <a:ext uri="{FF2B5EF4-FFF2-40B4-BE49-F238E27FC236}">
                      <a16:creationId xmlns:a16="http://schemas.microsoft.com/office/drawing/2014/main" id="{B6BABBDF-D786-58E2-7C51-355BBC522EBB}"/>
                    </a:ext>
                  </a:extLst>
                </p:cNvPr>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189;p57">
                  <a:extLst>
                    <a:ext uri="{FF2B5EF4-FFF2-40B4-BE49-F238E27FC236}">
                      <a16:creationId xmlns:a16="http://schemas.microsoft.com/office/drawing/2014/main" id="{794DCA00-2F18-9FE1-E55B-54F79AD5C88B}"/>
                    </a:ext>
                  </a:extLst>
                </p:cNvPr>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5190;p57">
              <a:extLst>
                <a:ext uri="{FF2B5EF4-FFF2-40B4-BE49-F238E27FC236}">
                  <a16:creationId xmlns:a16="http://schemas.microsoft.com/office/drawing/2014/main" id="{DAC9B5B4-8908-57CE-3DF2-4107F5B0D748}"/>
                </a:ext>
              </a:extLst>
            </p:cNvPr>
            <p:cNvGrpSpPr/>
            <p:nvPr/>
          </p:nvGrpSpPr>
          <p:grpSpPr>
            <a:xfrm>
              <a:off x="2726519" y="2788734"/>
              <a:ext cx="674347" cy="625143"/>
              <a:chOff x="3008925" y="-642761"/>
              <a:chExt cx="851019" cy="788924"/>
            </a:xfrm>
          </p:grpSpPr>
          <p:sp>
            <p:nvSpPr>
              <p:cNvPr id="5876" name="Google Shape;5191;p57">
                <a:extLst>
                  <a:ext uri="{FF2B5EF4-FFF2-40B4-BE49-F238E27FC236}">
                    <a16:creationId xmlns:a16="http://schemas.microsoft.com/office/drawing/2014/main" id="{846CA819-CCFE-A3F0-5725-59AB0974418B}"/>
                  </a:ext>
                </a:extLst>
              </p:cNvPr>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192;p57">
                <a:extLst>
                  <a:ext uri="{FF2B5EF4-FFF2-40B4-BE49-F238E27FC236}">
                    <a16:creationId xmlns:a16="http://schemas.microsoft.com/office/drawing/2014/main" id="{526440D7-6476-55EB-70B4-3F7BEBF22CD7}"/>
                  </a:ext>
                </a:extLst>
              </p:cNvPr>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193;p57">
                <a:extLst>
                  <a:ext uri="{FF2B5EF4-FFF2-40B4-BE49-F238E27FC236}">
                    <a16:creationId xmlns:a16="http://schemas.microsoft.com/office/drawing/2014/main" id="{D2DC8A2B-72AC-84B8-1733-6A3CBFBBFD4C}"/>
                  </a:ext>
                </a:extLst>
              </p:cNvPr>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194;p57">
                <a:extLst>
                  <a:ext uri="{FF2B5EF4-FFF2-40B4-BE49-F238E27FC236}">
                    <a16:creationId xmlns:a16="http://schemas.microsoft.com/office/drawing/2014/main" id="{C08F379B-2435-5920-E6A3-F225E40536A1}"/>
                  </a:ext>
                </a:extLst>
              </p:cNvPr>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195;p57">
                <a:extLst>
                  <a:ext uri="{FF2B5EF4-FFF2-40B4-BE49-F238E27FC236}">
                    <a16:creationId xmlns:a16="http://schemas.microsoft.com/office/drawing/2014/main" id="{9D844E84-649B-7123-8018-96E3342A468E}"/>
                  </a:ext>
                </a:extLst>
              </p:cNvPr>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196;p57">
                <a:extLst>
                  <a:ext uri="{FF2B5EF4-FFF2-40B4-BE49-F238E27FC236}">
                    <a16:creationId xmlns:a16="http://schemas.microsoft.com/office/drawing/2014/main" id="{78BF7138-C9E7-F1AE-A4EF-7C50C581ECA1}"/>
                  </a:ext>
                </a:extLst>
              </p:cNvPr>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197;p57">
                <a:extLst>
                  <a:ext uri="{FF2B5EF4-FFF2-40B4-BE49-F238E27FC236}">
                    <a16:creationId xmlns:a16="http://schemas.microsoft.com/office/drawing/2014/main" id="{1C0F6D47-CEED-E45B-881F-55934A4AC336}"/>
                  </a:ext>
                </a:extLst>
              </p:cNvPr>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198;p57">
                <a:extLst>
                  <a:ext uri="{FF2B5EF4-FFF2-40B4-BE49-F238E27FC236}">
                    <a16:creationId xmlns:a16="http://schemas.microsoft.com/office/drawing/2014/main" id="{03F4CDE8-C052-096D-35ED-8F80D4641672}"/>
                  </a:ext>
                </a:extLst>
              </p:cNvPr>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199;p57">
                <a:extLst>
                  <a:ext uri="{FF2B5EF4-FFF2-40B4-BE49-F238E27FC236}">
                    <a16:creationId xmlns:a16="http://schemas.microsoft.com/office/drawing/2014/main" id="{2E478DF1-CEA6-BB88-7B02-797D623CBC20}"/>
                  </a:ext>
                </a:extLst>
              </p:cNvPr>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200;p57">
                <a:extLst>
                  <a:ext uri="{FF2B5EF4-FFF2-40B4-BE49-F238E27FC236}">
                    <a16:creationId xmlns:a16="http://schemas.microsoft.com/office/drawing/2014/main" id="{6E7B8AF5-0A7F-DCC8-7929-F0F225086FE2}"/>
                  </a:ext>
                </a:extLst>
              </p:cNvPr>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201;p57">
                <a:extLst>
                  <a:ext uri="{FF2B5EF4-FFF2-40B4-BE49-F238E27FC236}">
                    <a16:creationId xmlns:a16="http://schemas.microsoft.com/office/drawing/2014/main" id="{A0A87A8C-226A-2BA2-FC19-5D7F163B6407}"/>
                  </a:ext>
                </a:extLst>
              </p:cNvPr>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202;p57">
                <a:extLst>
                  <a:ext uri="{FF2B5EF4-FFF2-40B4-BE49-F238E27FC236}">
                    <a16:creationId xmlns:a16="http://schemas.microsoft.com/office/drawing/2014/main" id="{BADCB8C7-2562-4AA3-BA84-0DA93E206862}"/>
                  </a:ext>
                </a:extLst>
              </p:cNvPr>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203;p57">
                <a:extLst>
                  <a:ext uri="{FF2B5EF4-FFF2-40B4-BE49-F238E27FC236}">
                    <a16:creationId xmlns:a16="http://schemas.microsoft.com/office/drawing/2014/main" id="{D1A4C157-6B97-D662-B360-B048156AABE1}"/>
                  </a:ext>
                </a:extLst>
              </p:cNvPr>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204;p57">
                <a:extLst>
                  <a:ext uri="{FF2B5EF4-FFF2-40B4-BE49-F238E27FC236}">
                    <a16:creationId xmlns:a16="http://schemas.microsoft.com/office/drawing/2014/main" id="{B4C96492-719B-AA67-AAB6-D6842B49AD2A}"/>
                  </a:ext>
                </a:extLst>
              </p:cNvPr>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205;p57">
                <a:extLst>
                  <a:ext uri="{FF2B5EF4-FFF2-40B4-BE49-F238E27FC236}">
                    <a16:creationId xmlns:a16="http://schemas.microsoft.com/office/drawing/2014/main" id="{714CBC37-8EC1-9FFB-3811-941F1E4E6D59}"/>
                  </a:ext>
                </a:extLst>
              </p:cNvPr>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206;p57">
                <a:extLst>
                  <a:ext uri="{FF2B5EF4-FFF2-40B4-BE49-F238E27FC236}">
                    <a16:creationId xmlns:a16="http://schemas.microsoft.com/office/drawing/2014/main" id="{CED82CBE-EE32-C4FF-AC2C-818B90D21972}"/>
                  </a:ext>
                </a:extLst>
              </p:cNvPr>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207;p57">
                <a:extLst>
                  <a:ext uri="{FF2B5EF4-FFF2-40B4-BE49-F238E27FC236}">
                    <a16:creationId xmlns:a16="http://schemas.microsoft.com/office/drawing/2014/main" id="{75DBD551-C11F-D7D7-D6BA-CCDEB3E64EC2}"/>
                  </a:ext>
                </a:extLst>
              </p:cNvPr>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208;p57">
                <a:extLst>
                  <a:ext uri="{FF2B5EF4-FFF2-40B4-BE49-F238E27FC236}">
                    <a16:creationId xmlns:a16="http://schemas.microsoft.com/office/drawing/2014/main" id="{1B241125-48B3-A714-C247-0D113BD08FC3}"/>
                  </a:ext>
                </a:extLst>
              </p:cNvPr>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209;p57">
                <a:extLst>
                  <a:ext uri="{FF2B5EF4-FFF2-40B4-BE49-F238E27FC236}">
                    <a16:creationId xmlns:a16="http://schemas.microsoft.com/office/drawing/2014/main" id="{ADB2AA34-E5B1-6E90-B884-FCBECA6BE410}"/>
                  </a:ext>
                </a:extLst>
              </p:cNvPr>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210;p57">
                <a:extLst>
                  <a:ext uri="{FF2B5EF4-FFF2-40B4-BE49-F238E27FC236}">
                    <a16:creationId xmlns:a16="http://schemas.microsoft.com/office/drawing/2014/main" id="{9A589B34-AF57-F3D8-5FD6-674F4606D74F}"/>
                  </a:ext>
                </a:extLst>
              </p:cNvPr>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211;p57">
                <a:extLst>
                  <a:ext uri="{FF2B5EF4-FFF2-40B4-BE49-F238E27FC236}">
                    <a16:creationId xmlns:a16="http://schemas.microsoft.com/office/drawing/2014/main" id="{100E2A95-3671-98F6-9C88-71B87059EAE2}"/>
                  </a:ext>
                </a:extLst>
              </p:cNvPr>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212;p57">
                <a:extLst>
                  <a:ext uri="{FF2B5EF4-FFF2-40B4-BE49-F238E27FC236}">
                    <a16:creationId xmlns:a16="http://schemas.microsoft.com/office/drawing/2014/main" id="{420C4151-0CA6-F5DC-B2EF-AD0BC9E4CDD1}"/>
                  </a:ext>
                </a:extLst>
              </p:cNvPr>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213;p57">
                <a:extLst>
                  <a:ext uri="{FF2B5EF4-FFF2-40B4-BE49-F238E27FC236}">
                    <a16:creationId xmlns:a16="http://schemas.microsoft.com/office/drawing/2014/main" id="{B807A824-2695-7116-5B3D-7DF337BDC513}"/>
                  </a:ext>
                </a:extLst>
              </p:cNvPr>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214;p57">
                <a:extLst>
                  <a:ext uri="{FF2B5EF4-FFF2-40B4-BE49-F238E27FC236}">
                    <a16:creationId xmlns:a16="http://schemas.microsoft.com/office/drawing/2014/main" id="{B3EFBB36-389A-C993-F8BB-3B4ED81DF2D9}"/>
                  </a:ext>
                </a:extLst>
              </p:cNvPr>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215;p57">
                <a:extLst>
                  <a:ext uri="{FF2B5EF4-FFF2-40B4-BE49-F238E27FC236}">
                    <a16:creationId xmlns:a16="http://schemas.microsoft.com/office/drawing/2014/main" id="{A1E74DA1-DF1F-A91B-D832-9BBEDE585D82}"/>
                  </a:ext>
                </a:extLst>
              </p:cNvPr>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216;p57">
                <a:extLst>
                  <a:ext uri="{FF2B5EF4-FFF2-40B4-BE49-F238E27FC236}">
                    <a16:creationId xmlns:a16="http://schemas.microsoft.com/office/drawing/2014/main" id="{800C0C99-FD6F-1686-693C-12DB97BC3B00}"/>
                  </a:ext>
                </a:extLst>
              </p:cNvPr>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217;p57">
                <a:extLst>
                  <a:ext uri="{FF2B5EF4-FFF2-40B4-BE49-F238E27FC236}">
                    <a16:creationId xmlns:a16="http://schemas.microsoft.com/office/drawing/2014/main" id="{5CDBB0F5-6D7E-212A-38E9-A027B3FFEDB0}"/>
                  </a:ext>
                </a:extLst>
              </p:cNvPr>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218;p57">
                <a:extLst>
                  <a:ext uri="{FF2B5EF4-FFF2-40B4-BE49-F238E27FC236}">
                    <a16:creationId xmlns:a16="http://schemas.microsoft.com/office/drawing/2014/main" id="{1D9D7CCF-F0FC-9A8A-0E3C-A80059A76CC3}"/>
                  </a:ext>
                </a:extLst>
              </p:cNvPr>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219;p57">
                <a:extLst>
                  <a:ext uri="{FF2B5EF4-FFF2-40B4-BE49-F238E27FC236}">
                    <a16:creationId xmlns:a16="http://schemas.microsoft.com/office/drawing/2014/main" id="{31B7C1F2-3A0A-FE0F-A740-8E779E8382CF}"/>
                  </a:ext>
                </a:extLst>
              </p:cNvPr>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220;p57">
                <a:extLst>
                  <a:ext uri="{FF2B5EF4-FFF2-40B4-BE49-F238E27FC236}">
                    <a16:creationId xmlns:a16="http://schemas.microsoft.com/office/drawing/2014/main" id="{0D9EFC2E-7503-AE0A-7DDE-C8B7841C145D}"/>
                  </a:ext>
                </a:extLst>
              </p:cNvPr>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221;p57">
                <a:extLst>
                  <a:ext uri="{FF2B5EF4-FFF2-40B4-BE49-F238E27FC236}">
                    <a16:creationId xmlns:a16="http://schemas.microsoft.com/office/drawing/2014/main" id="{D9E308E5-010D-2307-DAEE-637E793961D5}"/>
                  </a:ext>
                </a:extLst>
              </p:cNvPr>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222;p57">
                <a:extLst>
                  <a:ext uri="{FF2B5EF4-FFF2-40B4-BE49-F238E27FC236}">
                    <a16:creationId xmlns:a16="http://schemas.microsoft.com/office/drawing/2014/main" id="{91A4C2D5-1248-D91B-CC5A-A41EF4D9CFB3}"/>
                  </a:ext>
                </a:extLst>
              </p:cNvPr>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223;p57">
                <a:extLst>
                  <a:ext uri="{FF2B5EF4-FFF2-40B4-BE49-F238E27FC236}">
                    <a16:creationId xmlns:a16="http://schemas.microsoft.com/office/drawing/2014/main" id="{EE3ABA64-3FBB-E7AD-CF59-0938F99EDB60}"/>
                  </a:ext>
                </a:extLst>
              </p:cNvPr>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224;p57">
                <a:extLst>
                  <a:ext uri="{FF2B5EF4-FFF2-40B4-BE49-F238E27FC236}">
                    <a16:creationId xmlns:a16="http://schemas.microsoft.com/office/drawing/2014/main" id="{E6D18217-109C-DF46-9044-A6C9A6384914}"/>
                  </a:ext>
                </a:extLst>
              </p:cNvPr>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225;p57">
                <a:extLst>
                  <a:ext uri="{FF2B5EF4-FFF2-40B4-BE49-F238E27FC236}">
                    <a16:creationId xmlns:a16="http://schemas.microsoft.com/office/drawing/2014/main" id="{E88DCC72-3653-63E5-D109-2B4A748F2E45}"/>
                  </a:ext>
                </a:extLst>
              </p:cNvPr>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226;p57">
              <a:extLst>
                <a:ext uri="{FF2B5EF4-FFF2-40B4-BE49-F238E27FC236}">
                  <a16:creationId xmlns:a16="http://schemas.microsoft.com/office/drawing/2014/main" id="{B3B43B34-9221-8A23-8066-0AAE03F0B685}"/>
                </a:ext>
              </a:extLst>
            </p:cNvPr>
            <p:cNvGrpSpPr/>
            <p:nvPr/>
          </p:nvGrpSpPr>
          <p:grpSpPr>
            <a:xfrm>
              <a:off x="3569700" y="2953942"/>
              <a:ext cx="538103" cy="461726"/>
              <a:chOff x="4829979" y="-735925"/>
              <a:chExt cx="933883" cy="801329"/>
            </a:xfrm>
          </p:grpSpPr>
          <p:sp>
            <p:nvSpPr>
              <p:cNvPr id="5840" name="Google Shape;5227;p57">
                <a:extLst>
                  <a:ext uri="{FF2B5EF4-FFF2-40B4-BE49-F238E27FC236}">
                    <a16:creationId xmlns:a16="http://schemas.microsoft.com/office/drawing/2014/main" id="{D272EA32-5FE5-EDC1-8259-92A83FC93A60}"/>
                  </a:ext>
                </a:extLst>
              </p:cNvPr>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228;p57">
                <a:extLst>
                  <a:ext uri="{FF2B5EF4-FFF2-40B4-BE49-F238E27FC236}">
                    <a16:creationId xmlns:a16="http://schemas.microsoft.com/office/drawing/2014/main" id="{6D044B0D-884A-F2B6-014C-A5EA26DAD3D0}"/>
                  </a:ext>
                </a:extLst>
              </p:cNvPr>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229;p57">
                <a:extLst>
                  <a:ext uri="{FF2B5EF4-FFF2-40B4-BE49-F238E27FC236}">
                    <a16:creationId xmlns:a16="http://schemas.microsoft.com/office/drawing/2014/main" id="{05EC9678-5764-D209-92FA-D3F8A32E9DE9}"/>
                  </a:ext>
                </a:extLst>
              </p:cNvPr>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230;p57">
                <a:extLst>
                  <a:ext uri="{FF2B5EF4-FFF2-40B4-BE49-F238E27FC236}">
                    <a16:creationId xmlns:a16="http://schemas.microsoft.com/office/drawing/2014/main" id="{05B0645E-E597-EAF9-3750-140A62C5506B}"/>
                  </a:ext>
                </a:extLst>
              </p:cNvPr>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231;p57">
                <a:extLst>
                  <a:ext uri="{FF2B5EF4-FFF2-40B4-BE49-F238E27FC236}">
                    <a16:creationId xmlns:a16="http://schemas.microsoft.com/office/drawing/2014/main" id="{1C7216CD-F3D9-386E-8C20-ED560C7A5925}"/>
                  </a:ext>
                </a:extLst>
              </p:cNvPr>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232;p57">
                <a:extLst>
                  <a:ext uri="{FF2B5EF4-FFF2-40B4-BE49-F238E27FC236}">
                    <a16:creationId xmlns:a16="http://schemas.microsoft.com/office/drawing/2014/main" id="{5BD15A9A-2C61-99EE-76C9-C0D91F71DD0B}"/>
                  </a:ext>
                </a:extLst>
              </p:cNvPr>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233;p57">
                <a:extLst>
                  <a:ext uri="{FF2B5EF4-FFF2-40B4-BE49-F238E27FC236}">
                    <a16:creationId xmlns:a16="http://schemas.microsoft.com/office/drawing/2014/main" id="{303727D9-F503-062C-61BE-57C18E2073F9}"/>
                  </a:ext>
                </a:extLst>
              </p:cNvPr>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234;p57">
                <a:extLst>
                  <a:ext uri="{FF2B5EF4-FFF2-40B4-BE49-F238E27FC236}">
                    <a16:creationId xmlns:a16="http://schemas.microsoft.com/office/drawing/2014/main" id="{6A973236-5721-5105-EDD7-9B5B81DCDB5B}"/>
                  </a:ext>
                </a:extLst>
              </p:cNvPr>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235;p57">
                <a:extLst>
                  <a:ext uri="{FF2B5EF4-FFF2-40B4-BE49-F238E27FC236}">
                    <a16:creationId xmlns:a16="http://schemas.microsoft.com/office/drawing/2014/main" id="{F16A5701-D6B6-53D2-A8E4-BCD690731C0D}"/>
                  </a:ext>
                </a:extLst>
              </p:cNvPr>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236;p57">
                <a:extLst>
                  <a:ext uri="{FF2B5EF4-FFF2-40B4-BE49-F238E27FC236}">
                    <a16:creationId xmlns:a16="http://schemas.microsoft.com/office/drawing/2014/main" id="{A18EDAF8-32CA-1AB9-9CE2-6F78B946AA21}"/>
                  </a:ext>
                </a:extLst>
              </p:cNvPr>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237;p57">
                <a:extLst>
                  <a:ext uri="{FF2B5EF4-FFF2-40B4-BE49-F238E27FC236}">
                    <a16:creationId xmlns:a16="http://schemas.microsoft.com/office/drawing/2014/main" id="{AC9ADEF0-C37B-243B-E5B2-4923A56EB03D}"/>
                  </a:ext>
                </a:extLst>
              </p:cNvPr>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238;p57">
                <a:extLst>
                  <a:ext uri="{FF2B5EF4-FFF2-40B4-BE49-F238E27FC236}">
                    <a16:creationId xmlns:a16="http://schemas.microsoft.com/office/drawing/2014/main" id="{E73F080A-1F88-3129-7115-2350078144D5}"/>
                  </a:ext>
                </a:extLst>
              </p:cNvPr>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239;p57">
                <a:extLst>
                  <a:ext uri="{FF2B5EF4-FFF2-40B4-BE49-F238E27FC236}">
                    <a16:creationId xmlns:a16="http://schemas.microsoft.com/office/drawing/2014/main" id="{4938A906-92D1-3EE0-BFC3-D6E7A6FFA16B}"/>
                  </a:ext>
                </a:extLst>
              </p:cNvPr>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240;p57">
                <a:extLst>
                  <a:ext uri="{FF2B5EF4-FFF2-40B4-BE49-F238E27FC236}">
                    <a16:creationId xmlns:a16="http://schemas.microsoft.com/office/drawing/2014/main" id="{4155FFBC-2493-B44B-FB94-F40AE9874B02}"/>
                  </a:ext>
                </a:extLst>
              </p:cNvPr>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241;p57">
                <a:extLst>
                  <a:ext uri="{FF2B5EF4-FFF2-40B4-BE49-F238E27FC236}">
                    <a16:creationId xmlns:a16="http://schemas.microsoft.com/office/drawing/2014/main" id="{5602B2DE-C3F9-4FCC-1937-857F85A13264}"/>
                  </a:ext>
                </a:extLst>
              </p:cNvPr>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242;p57">
                <a:extLst>
                  <a:ext uri="{FF2B5EF4-FFF2-40B4-BE49-F238E27FC236}">
                    <a16:creationId xmlns:a16="http://schemas.microsoft.com/office/drawing/2014/main" id="{1FF96056-A2C0-A074-4534-D045F89CB220}"/>
                  </a:ext>
                </a:extLst>
              </p:cNvPr>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243;p57">
                <a:extLst>
                  <a:ext uri="{FF2B5EF4-FFF2-40B4-BE49-F238E27FC236}">
                    <a16:creationId xmlns:a16="http://schemas.microsoft.com/office/drawing/2014/main" id="{3167BD34-EF2B-D71E-A507-8F884C7FA443}"/>
                  </a:ext>
                </a:extLst>
              </p:cNvPr>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244;p57">
                <a:extLst>
                  <a:ext uri="{FF2B5EF4-FFF2-40B4-BE49-F238E27FC236}">
                    <a16:creationId xmlns:a16="http://schemas.microsoft.com/office/drawing/2014/main" id="{11EC67E2-ADFA-FA4E-5111-A13A34BC61F2}"/>
                  </a:ext>
                </a:extLst>
              </p:cNvPr>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245;p57">
                <a:extLst>
                  <a:ext uri="{FF2B5EF4-FFF2-40B4-BE49-F238E27FC236}">
                    <a16:creationId xmlns:a16="http://schemas.microsoft.com/office/drawing/2014/main" id="{98EB7ECB-F891-8B80-2962-B3BD7FC26B1B}"/>
                  </a:ext>
                </a:extLst>
              </p:cNvPr>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246;p57">
                <a:extLst>
                  <a:ext uri="{FF2B5EF4-FFF2-40B4-BE49-F238E27FC236}">
                    <a16:creationId xmlns:a16="http://schemas.microsoft.com/office/drawing/2014/main" id="{6BEAC0F0-D8A4-5A84-21A0-3F70B16D5A00}"/>
                  </a:ext>
                </a:extLst>
              </p:cNvPr>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247;p57">
                <a:extLst>
                  <a:ext uri="{FF2B5EF4-FFF2-40B4-BE49-F238E27FC236}">
                    <a16:creationId xmlns:a16="http://schemas.microsoft.com/office/drawing/2014/main" id="{3B9008C2-63C9-5DB2-CA03-9EB70E182995}"/>
                  </a:ext>
                </a:extLst>
              </p:cNvPr>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248;p57">
                <a:extLst>
                  <a:ext uri="{FF2B5EF4-FFF2-40B4-BE49-F238E27FC236}">
                    <a16:creationId xmlns:a16="http://schemas.microsoft.com/office/drawing/2014/main" id="{2AD33C47-6B25-70C8-F001-9B0C2AD46E83}"/>
                  </a:ext>
                </a:extLst>
              </p:cNvPr>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249;p57">
                <a:extLst>
                  <a:ext uri="{FF2B5EF4-FFF2-40B4-BE49-F238E27FC236}">
                    <a16:creationId xmlns:a16="http://schemas.microsoft.com/office/drawing/2014/main" id="{AD4D01D4-0C8D-9CFE-56D2-4481BA1E6DD1}"/>
                  </a:ext>
                </a:extLst>
              </p:cNvPr>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250;p57">
                <a:extLst>
                  <a:ext uri="{FF2B5EF4-FFF2-40B4-BE49-F238E27FC236}">
                    <a16:creationId xmlns:a16="http://schemas.microsoft.com/office/drawing/2014/main" id="{E0BCD70E-31C1-1EF3-533E-F90E519D5604}"/>
                  </a:ext>
                </a:extLst>
              </p:cNvPr>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251;p57">
                <a:extLst>
                  <a:ext uri="{FF2B5EF4-FFF2-40B4-BE49-F238E27FC236}">
                    <a16:creationId xmlns:a16="http://schemas.microsoft.com/office/drawing/2014/main" id="{E19E28AF-0E0B-4BFF-1114-00A45611D89C}"/>
                  </a:ext>
                </a:extLst>
              </p:cNvPr>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252;p57">
                <a:extLst>
                  <a:ext uri="{FF2B5EF4-FFF2-40B4-BE49-F238E27FC236}">
                    <a16:creationId xmlns:a16="http://schemas.microsoft.com/office/drawing/2014/main" id="{90E0A893-345B-6027-A648-CC88373C8C74}"/>
                  </a:ext>
                </a:extLst>
              </p:cNvPr>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253;p57">
                <a:extLst>
                  <a:ext uri="{FF2B5EF4-FFF2-40B4-BE49-F238E27FC236}">
                    <a16:creationId xmlns:a16="http://schemas.microsoft.com/office/drawing/2014/main" id="{34654C68-3D51-34E3-8041-961CC585D596}"/>
                  </a:ext>
                </a:extLst>
              </p:cNvPr>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254;p57">
                <a:extLst>
                  <a:ext uri="{FF2B5EF4-FFF2-40B4-BE49-F238E27FC236}">
                    <a16:creationId xmlns:a16="http://schemas.microsoft.com/office/drawing/2014/main" id="{648DC5E7-698D-9621-421D-C05685D19436}"/>
                  </a:ext>
                </a:extLst>
              </p:cNvPr>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255;p57">
                <a:extLst>
                  <a:ext uri="{FF2B5EF4-FFF2-40B4-BE49-F238E27FC236}">
                    <a16:creationId xmlns:a16="http://schemas.microsoft.com/office/drawing/2014/main" id="{5A58CCE1-3BCD-F7AF-4A79-B151412CA27B}"/>
                  </a:ext>
                </a:extLst>
              </p:cNvPr>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256;p57">
                <a:extLst>
                  <a:ext uri="{FF2B5EF4-FFF2-40B4-BE49-F238E27FC236}">
                    <a16:creationId xmlns:a16="http://schemas.microsoft.com/office/drawing/2014/main" id="{64B478F0-F07C-0FA5-E4C9-265108A9DA8A}"/>
                  </a:ext>
                </a:extLst>
              </p:cNvPr>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257;p57">
                <a:extLst>
                  <a:ext uri="{FF2B5EF4-FFF2-40B4-BE49-F238E27FC236}">
                    <a16:creationId xmlns:a16="http://schemas.microsoft.com/office/drawing/2014/main" id="{D4A8C9B8-92C4-F22C-16A6-FF9A536F430B}"/>
                  </a:ext>
                </a:extLst>
              </p:cNvPr>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258;p57">
                <a:extLst>
                  <a:ext uri="{FF2B5EF4-FFF2-40B4-BE49-F238E27FC236}">
                    <a16:creationId xmlns:a16="http://schemas.microsoft.com/office/drawing/2014/main" id="{2C924F36-B0BA-16DE-BAFC-7EAD29284D53}"/>
                  </a:ext>
                </a:extLst>
              </p:cNvPr>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259;p57">
                <a:extLst>
                  <a:ext uri="{FF2B5EF4-FFF2-40B4-BE49-F238E27FC236}">
                    <a16:creationId xmlns:a16="http://schemas.microsoft.com/office/drawing/2014/main" id="{180CEFA7-6AE0-5DE6-4639-19B4AA6D0FEF}"/>
                  </a:ext>
                </a:extLst>
              </p:cNvPr>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260;p57">
                <a:extLst>
                  <a:ext uri="{FF2B5EF4-FFF2-40B4-BE49-F238E27FC236}">
                    <a16:creationId xmlns:a16="http://schemas.microsoft.com/office/drawing/2014/main" id="{D650B480-010D-D405-4238-FF66185EF5CA}"/>
                  </a:ext>
                </a:extLst>
              </p:cNvPr>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261;p57">
                <a:extLst>
                  <a:ext uri="{FF2B5EF4-FFF2-40B4-BE49-F238E27FC236}">
                    <a16:creationId xmlns:a16="http://schemas.microsoft.com/office/drawing/2014/main" id="{3C64738F-8C7C-F1D0-F980-23EE571B5B09}"/>
                  </a:ext>
                </a:extLst>
              </p:cNvPr>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262;p57">
                <a:extLst>
                  <a:ext uri="{FF2B5EF4-FFF2-40B4-BE49-F238E27FC236}">
                    <a16:creationId xmlns:a16="http://schemas.microsoft.com/office/drawing/2014/main" id="{115C4FB7-8C22-8D39-0366-0805EEF0B4FB}"/>
                  </a:ext>
                </a:extLst>
              </p:cNvPr>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63;p57">
              <a:extLst>
                <a:ext uri="{FF2B5EF4-FFF2-40B4-BE49-F238E27FC236}">
                  <a16:creationId xmlns:a16="http://schemas.microsoft.com/office/drawing/2014/main" id="{B95CC31A-223F-3082-CC59-8AA2E361EF7B}"/>
                </a:ext>
              </a:extLst>
            </p:cNvPr>
            <p:cNvGrpSpPr/>
            <p:nvPr/>
          </p:nvGrpSpPr>
          <p:grpSpPr>
            <a:xfrm>
              <a:off x="4289637" y="2901451"/>
              <a:ext cx="402197" cy="513200"/>
              <a:chOff x="5173200" y="-730100"/>
              <a:chExt cx="548475" cy="699850"/>
            </a:xfrm>
          </p:grpSpPr>
          <p:sp>
            <p:nvSpPr>
              <p:cNvPr id="9" name="Google Shape;5264;p57">
                <a:extLst>
                  <a:ext uri="{FF2B5EF4-FFF2-40B4-BE49-F238E27FC236}">
                    <a16:creationId xmlns:a16="http://schemas.microsoft.com/office/drawing/2014/main" id="{320E80FD-01B2-31C0-1C3B-7FDDBD942250}"/>
                  </a:ext>
                </a:extLst>
              </p:cNvPr>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65;p57">
                <a:extLst>
                  <a:ext uri="{FF2B5EF4-FFF2-40B4-BE49-F238E27FC236}">
                    <a16:creationId xmlns:a16="http://schemas.microsoft.com/office/drawing/2014/main" id="{03F3370A-91E0-30ED-73EC-A9492B875F93}"/>
                  </a:ext>
                </a:extLst>
              </p:cNvPr>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6;p57">
                <a:extLst>
                  <a:ext uri="{FF2B5EF4-FFF2-40B4-BE49-F238E27FC236}">
                    <a16:creationId xmlns:a16="http://schemas.microsoft.com/office/drawing/2014/main" id="{C637EFEE-4BFB-8743-055C-8695023B3FFB}"/>
                  </a:ext>
                </a:extLst>
              </p:cNvPr>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7;p57">
                <a:extLst>
                  <a:ext uri="{FF2B5EF4-FFF2-40B4-BE49-F238E27FC236}">
                    <a16:creationId xmlns:a16="http://schemas.microsoft.com/office/drawing/2014/main" id="{6C555281-4981-F16B-935B-0D28FD2534AF}"/>
                  </a:ext>
                </a:extLst>
              </p:cNvPr>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8;p57">
                <a:extLst>
                  <a:ext uri="{FF2B5EF4-FFF2-40B4-BE49-F238E27FC236}">
                    <a16:creationId xmlns:a16="http://schemas.microsoft.com/office/drawing/2014/main" id="{AC7AE52B-BB95-98A9-1101-D604D69C7DEC}"/>
                  </a:ext>
                </a:extLst>
              </p:cNvPr>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9;p57">
                <a:extLst>
                  <a:ext uri="{FF2B5EF4-FFF2-40B4-BE49-F238E27FC236}">
                    <a16:creationId xmlns:a16="http://schemas.microsoft.com/office/drawing/2014/main" id="{67E4AE22-6572-EC21-A3CB-3137AFD725AC}"/>
                  </a:ext>
                </a:extLst>
              </p:cNvPr>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0;p57">
                <a:extLst>
                  <a:ext uri="{FF2B5EF4-FFF2-40B4-BE49-F238E27FC236}">
                    <a16:creationId xmlns:a16="http://schemas.microsoft.com/office/drawing/2014/main" id="{FDACDA96-3AF4-3B12-9C95-DB5A27D81F55}"/>
                  </a:ext>
                </a:extLst>
              </p:cNvPr>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1;p57">
                <a:extLst>
                  <a:ext uri="{FF2B5EF4-FFF2-40B4-BE49-F238E27FC236}">
                    <a16:creationId xmlns:a16="http://schemas.microsoft.com/office/drawing/2014/main" id="{B060B26E-5B12-FF94-D84A-E228CD6BB708}"/>
                  </a:ext>
                </a:extLst>
              </p:cNvPr>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2;p57">
                <a:extLst>
                  <a:ext uri="{FF2B5EF4-FFF2-40B4-BE49-F238E27FC236}">
                    <a16:creationId xmlns:a16="http://schemas.microsoft.com/office/drawing/2014/main" id="{DFE3DE17-431E-36CD-0FD1-DFDB90126E0F}"/>
                  </a:ext>
                </a:extLst>
              </p:cNvPr>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3;p57">
                <a:extLst>
                  <a:ext uri="{FF2B5EF4-FFF2-40B4-BE49-F238E27FC236}">
                    <a16:creationId xmlns:a16="http://schemas.microsoft.com/office/drawing/2014/main" id="{F36966AD-BC48-F61F-B2AB-BA10C021D146}"/>
                  </a:ext>
                </a:extLst>
              </p:cNvPr>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4;p57">
                <a:extLst>
                  <a:ext uri="{FF2B5EF4-FFF2-40B4-BE49-F238E27FC236}">
                    <a16:creationId xmlns:a16="http://schemas.microsoft.com/office/drawing/2014/main" id="{50F72258-1123-F26D-A694-D88349B56E4C}"/>
                  </a:ext>
                </a:extLst>
              </p:cNvPr>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75;p57">
                <a:extLst>
                  <a:ext uri="{FF2B5EF4-FFF2-40B4-BE49-F238E27FC236}">
                    <a16:creationId xmlns:a16="http://schemas.microsoft.com/office/drawing/2014/main" id="{2E50F226-C4D3-5C36-B17F-4B2229A77E09}"/>
                  </a:ext>
                </a:extLst>
              </p:cNvPr>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6;p57">
                <a:extLst>
                  <a:ext uri="{FF2B5EF4-FFF2-40B4-BE49-F238E27FC236}">
                    <a16:creationId xmlns:a16="http://schemas.microsoft.com/office/drawing/2014/main" id="{BAA3E362-0F82-E826-F568-7C0FB244653A}"/>
                  </a:ext>
                </a:extLst>
              </p:cNvPr>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7;p57">
                <a:extLst>
                  <a:ext uri="{FF2B5EF4-FFF2-40B4-BE49-F238E27FC236}">
                    <a16:creationId xmlns:a16="http://schemas.microsoft.com/office/drawing/2014/main" id="{8CAC5C03-84D1-ECF3-0B7D-74B21B371FBE}"/>
                  </a:ext>
                </a:extLst>
              </p:cNvPr>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78;p57">
                <a:extLst>
                  <a:ext uri="{FF2B5EF4-FFF2-40B4-BE49-F238E27FC236}">
                    <a16:creationId xmlns:a16="http://schemas.microsoft.com/office/drawing/2014/main" id="{2799C554-8730-7B9E-6F6D-D3BC3E45175D}"/>
                  </a:ext>
                </a:extLst>
              </p:cNvPr>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9;p57">
                <a:extLst>
                  <a:ext uri="{FF2B5EF4-FFF2-40B4-BE49-F238E27FC236}">
                    <a16:creationId xmlns:a16="http://schemas.microsoft.com/office/drawing/2014/main" id="{0CE235C1-FEE8-CB70-8ECB-DC486999D45C}"/>
                  </a:ext>
                </a:extLst>
              </p:cNvPr>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0;p57">
                <a:extLst>
                  <a:ext uri="{FF2B5EF4-FFF2-40B4-BE49-F238E27FC236}">
                    <a16:creationId xmlns:a16="http://schemas.microsoft.com/office/drawing/2014/main" id="{1E04764A-558F-2623-E1E7-DFEC83F9F460}"/>
                  </a:ext>
                </a:extLst>
              </p:cNvPr>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1;p57">
                <a:extLst>
                  <a:ext uri="{FF2B5EF4-FFF2-40B4-BE49-F238E27FC236}">
                    <a16:creationId xmlns:a16="http://schemas.microsoft.com/office/drawing/2014/main" id="{7FA241C2-7F4C-3E0E-AD9E-10A2ECE7FCC4}"/>
                  </a:ext>
                </a:extLst>
              </p:cNvPr>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82;p57">
                <a:extLst>
                  <a:ext uri="{FF2B5EF4-FFF2-40B4-BE49-F238E27FC236}">
                    <a16:creationId xmlns:a16="http://schemas.microsoft.com/office/drawing/2014/main" id="{A63D4E4B-2119-EBE7-4495-CCD42523CA0B}"/>
                  </a:ext>
                </a:extLst>
              </p:cNvPr>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3;p57">
                <a:extLst>
                  <a:ext uri="{FF2B5EF4-FFF2-40B4-BE49-F238E27FC236}">
                    <a16:creationId xmlns:a16="http://schemas.microsoft.com/office/drawing/2014/main" id="{5483BC05-15F3-F6A0-0428-D39D630D553B}"/>
                  </a:ext>
                </a:extLst>
              </p:cNvPr>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4;p57">
                <a:extLst>
                  <a:ext uri="{FF2B5EF4-FFF2-40B4-BE49-F238E27FC236}">
                    <a16:creationId xmlns:a16="http://schemas.microsoft.com/office/drawing/2014/main" id="{67989E56-98B1-E0A4-F283-E315F9BE7439}"/>
                  </a:ext>
                </a:extLst>
              </p:cNvPr>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85;p57">
                <a:extLst>
                  <a:ext uri="{FF2B5EF4-FFF2-40B4-BE49-F238E27FC236}">
                    <a16:creationId xmlns:a16="http://schemas.microsoft.com/office/drawing/2014/main" id="{27A5F960-B6E1-C7F1-AD70-3ABE7E341797}"/>
                  </a:ext>
                </a:extLst>
              </p:cNvPr>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86;p57">
                <a:extLst>
                  <a:ext uri="{FF2B5EF4-FFF2-40B4-BE49-F238E27FC236}">
                    <a16:creationId xmlns:a16="http://schemas.microsoft.com/office/drawing/2014/main" id="{1DE5DF9D-86CF-A400-F45B-7C7ADB0C4D3E}"/>
                  </a:ext>
                </a:extLst>
              </p:cNvPr>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287;p57">
                <a:extLst>
                  <a:ext uri="{FF2B5EF4-FFF2-40B4-BE49-F238E27FC236}">
                    <a16:creationId xmlns:a16="http://schemas.microsoft.com/office/drawing/2014/main" id="{8277AD44-2F08-584A-9462-0EAB9C7E384D}"/>
                  </a:ext>
                </a:extLst>
              </p:cNvPr>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288;p57">
                <a:extLst>
                  <a:ext uri="{FF2B5EF4-FFF2-40B4-BE49-F238E27FC236}">
                    <a16:creationId xmlns:a16="http://schemas.microsoft.com/office/drawing/2014/main" id="{BD755DC8-464F-71AD-B167-90C9140850F9}"/>
                  </a:ext>
                </a:extLst>
              </p:cNvPr>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289;p57">
                <a:extLst>
                  <a:ext uri="{FF2B5EF4-FFF2-40B4-BE49-F238E27FC236}">
                    <a16:creationId xmlns:a16="http://schemas.microsoft.com/office/drawing/2014/main" id="{C6827B78-E79E-983E-FAE6-DAD5F6581647}"/>
                  </a:ext>
                </a:extLst>
              </p:cNvPr>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290;p57">
                <a:extLst>
                  <a:ext uri="{FF2B5EF4-FFF2-40B4-BE49-F238E27FC236}">
                    <a16:creationId xmlns:a16="http://schemas.microsoft.com/office/drawing/2014/main" id="{13912EF8-5B57-4E26-F01E-695B81B50C2D}"/>
                  </a:ext>
                </a:extLst>
              </p:cNvPr>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291;p57">
                <a:extLst>
                  <a:ext uri="{FF2B5EF4-FFF2-40B4-BE49-F238E27FC236}">
                    <a16:creationId xmlns:a16="http://schemas.microsoft.com/office/drawing/2014/main" id="{B8576F15-46B0-4A93-9A1B-C11EF23E59BA}"/>
                  </a:ext>
                </a:extLst>
              </p:cNvPr>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292;p57">
                <a:extLst>
                  <a:ext uri="{FF2B5EF4-FFF2-40B4-BE49-F238E27FC236}">
                    <a16:creationId xmlns:a16="http://schemas.microsoft.com/office/drawing/2014/main" id="{782D1023-251D-AEFD-4D40-333326F5C29F}"/>
                  </a:ext>
                </a:extLst>
              </p:cNvPr>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293;p57">
                <a:extLst>
                  <a:ext uri="{FF2B5EF4-FFF2-40B4-BE49-F238E27FC236}">
                    <a16:creationId xmlns:a16="http://schemas.microsoft.com/office/drawing/2014/main" id="{3BAB070F-F2C8-9B43-8F0D-2C0F69D38143}"/>
                  </a:ext>
                </a:extLst>
              </p:cNvPr>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294;p57">
                <a:extLst>
                  <a:ext uri="{FF2B5EF4-FFF2-40B4-BE49-F238E27FC236}">
                    <a16:creationId xmlns:a16="http://schemas.microsoft.com/office/drawing/2014/main" id="{EF2414D4-AC76-9720-6DE2-6D41509CD06F}"/>
                  </a:ext>
                </a:extLst>
              </p:cNvPr>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295;p57">
                <a:extLst>
                  <a:ext uri="{FF2B5EF4-FFF2-40B4-BE49-F238E27FC236}">
                    <a16:creationId xmlns:a16="http://schemas.microsoft.com/office/drawing/2014/main" id="{254A9B76-054B-736E-96F4-0D55FADC9245}"/>
                  </a:ext>
                </a:extLst>
              </p:cNvPr>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296;p57">
                <a:extLst>
                  <a:ext uri="{FF2B5EF4-FFF2-40B4-BE49-F238E27FC236}">
                    <a16:creationId xmlns:a16="http://schemas.microsoft.com/office/drawing/2014/main" id="{4279BB62-78D2-7F14-EC8B-71B808BFC23B}"/>
                  </a:ext>
                </a:extLst>
              </p:cNvPr>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297;p57">
                <a:extLst>
                  <a:ext uri="{FF2B5EF4-FFF2-40B4-BE49-F238E27FC236}">
                    <a16:creationId xmlns:a16="http://schemas.microsoft.com/office/drawing/2014/main" id="{C3C86668-CD38-3120-9BAB-965573FA520E}"/>
                  </a:ext>
                </a:extLst>
              </p:cNvPr>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298;p57">
                <a:extLst>
                  <a:ext uri="{FF2B5EF4-FFF2-40B4-BE49-F238E27FC236}">
                    <a16:creationId xmlns:a16="http://schemas.microsoft.com/office/drawing/2014/main" id="{6C5FD65F-2544-E5CE-C623-9CAD4253F905}"/>
                  </a:ext>
                </a:extLst>
              </p:cNvPr>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299;p57">
                <a:extLst>
                  <a:ext uri="{FF2B5EF4-FFF2-40B4-BE49-F238E27FC236}">
                    <a16:creationId xmlns:a16="http://schemas.microsoft.com/office/drawing/2014/main" id="{34B8CB90-C59F-14B5-2B37-69974A4AD8C4}"/>
                  </a:ext>
                </a:extLst>
              </p:cNvPr>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300;p57">
                <a:extLst>
                  <a:ext uri="{FF2B5EF4-FFF2-40B4-BE49-F238E27FC236}">
                    <a16:creationId xmlns:a16="http://schemas.microsoft.com/office/drawing/2014/main" id="{235DA561-F4F4-4C84-6DC4-A01428276F24}"/>
                  </a:ext>
                </a:extLst>
              </p:cNvPr>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301;p57">
                <a:extLst>
                  <a:ext uri="{FF2B5EF4-FFF2-40B4-BE49-F238E27FC236}">
                    <a16:creationId xmlns:a16="http://schemas.microsoft.com/office/drawing/2014/main" id="{CF6DE3D3-F1F8-2E9C-ADE0-0EBD8F24BF77}"/>
                  </a:ext>
                </a:extLst>
              </p:cNvPr>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302;p57">
                <a:extLst>
                  <a:ext uri="{FF2B5EF4-FFF2-40B4-BE49-F238E27FC236}">
                    <a16:creationId xmlns:a16="http://schemas.microsoft.com/office/drawing/2014/main" id="{4DC1C964-AF75-10AC-1ECB-2F3841B4D692}"/>
                  </a:ext>
                </a:extLst>
              </p:cNvPr>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303;p57">
                <a:extLst>
                  <a:ext uri="{FF2B5EF4-FFF2-40B4-BE49-F238E27FC236}">
                    <a16:creationId xmlns:a16="http://schemas.microsoft.com/office/drawing/2014/main" id="{9A5188D2-3EA1-CC67-A7BB-57573B1959E7}"/>
                  </a:ext>
                </a:extLst>
              </p:cNvPr>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304;p57">
                <a:extLst>
                  <a:ext uri="{FF2B5EF4-FFF2-40B4-BE49-F238E27FC236}">
                    <a16:creationId xmlns:a16="http://schemas.microsoft.com/office/drawing/2014/main" id="{B51B1413-1F2B-09E5-49F6-4246D82CD9C2}"/>
                  </a:ext>
                </a:extLst>
              </p:cNvPr>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305;p57">
                <a:extLst>
                  <a:ext uri="{FF2B5EF4-FFF2-40B4-BE49-F238E27FC236}">
                    <a16:creationId xmlns:a16="http://schemas.microsoft.com/office/drawing/2014/main" id="{5D66338E-C705-029E-BAB1-3F8C5C28B129}"/>
                  </a:ext>
                </a:extLst>
              </p:cNvPr>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306;p57">
                <a:extLst>
                  <a:ext uri="{FF2B5EF4-FFF2-40B4-BE49-F238E27FC236}">
                    <a16:creationId xmlns:a16="http://schemas.microsoft.com/office/drawing/2014/main" id="{6400E649-D0D4-2DC3-B29E-D93F530E3E5F}"/>
                  </a:ext>
                </a:extLst>
              </p:cNvPr>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307;p57">
                <a:extLst>
                  <a:ext uri="{FF2B5EF4-FFF2-40B4-BE49-F238E27FC236}">
                    <a16:creationId xmlns:a16="http://schemas.microsoft.com/office/drawing/2014/main" id="{544A6B74-F3BB-423F-B654-A80EA95E49DB}"/>
                  </a:ext>
                </a:extLst>
              </p:cNvPr>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308;p57">
                <a:extLst>
                  <a:ext uri="{FF2B5EF4-FFF2-40B4-BE49-F238E27FC236}">
                    <a16:creationId xmlns:a16="http://schemas.microsoft.com/office/drawing/2014/main" id="{CDE623F2-BA02-1931-833E-36DC9B02B7FF}"/>
                  </a:ext>
                </a:extLst>
              </p:cNvPr>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309;p57">
                <a:extLst>
                  <a:ext uri="{FF2B5EF4-FFF2-40B4-BE49-F238E27FC236}">
                    <a16:creationId xmlns:a16="http://schemas.microsoft.com/office/drawing/2014/main" id="{E8C0E96B-6E53-790F-3D17-409B41E033EB}"/>
                  </a:ext>
                </a:extLst>
              </p:cNvPr>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310;p57">
                <a:extLst>
                  <a:ext uri="{FF2B5EF4-FFF2-40B4-BE49-F238E27FC236}">
                    <a16:creationId xmlns:a16="http://schemas.microsoft.com/office/drawing/2014/main" id="{994DA03A-C95B-7DE3-73F0-9FE2AC7A2862}"/>
                  </a:ext>
                </a:extLst>
              </p:cNvPr>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311;p57">
                <a:extLst>
                  <a:ext uri="{FF2B5EF4-FFF2-40B4-BE49-F238E27FC236}">
                    <a16:creationId xmlns:a16="http://schemas.microsoft.com/office/drawing/2014/main" id="{590AC0E6-6E1B-6F7B-0EA1-8AE20BA624D4}"/>
                  </a:ext>
                </a:extLst>
              </p:cNvPr>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312;p57">
                <a:extLst>
                  <a:ext uri="{FF2B5EF4-FFF2-40B4-BE49-F238E27FC236}">
                    <a16:creationId xmlns:a16="http://schemas.microsoft.com/office/drawing/2014/main" id="{B6264F92-AF36-4965-4FD9-1426EABB2E0E}"/>
                  </a:ext>
                </a:extLst>
              </p:cNvPr>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313;p57">
                <a:extLst>
                  <a:ext uri="{FF2B5EF4-FFF2-40B4-BE49-F238E27FC236}">
                    <a16:creationId xmlns:a16="http://schemas.microsoft.com/office/drawing/2014/main" id="{FBB7D657-05F2-F28D-FF17-97FE0E5CC6A4}"/>
                  </a:ext>
                </a:extLst>
              </p:cNvPr>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314;p57">
                <a:extLst>
                  <a:ext uri="{FF2B5EF4-FFF2-40B4-BE49-F238E27FC236}">
                    <a16:creationId xmlns:a16="http://schemas.microsoft.com/office/drawing/2014/main" id="{0804E911-8635-A02A-903E-D332ED868504}"/>
                  </a:ext>
                </a:extLst>
              </p:cNvPr>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315;p57">
                <a:extLst>
                  <a:ext uri="{FF2B5EF4-FFF2-40B4-BE49-F238E27FC236}">
                    <a16:creationId xmlns:a16="http://schemas.microsoft.com/office/drawing/2014/main" id="{B69B66A8-7BD7-133D-DEE0-2C5506D6261E}"/>
                  </a:ext>
                </a:extLst>
              </p:cNvPr>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316;p57">
                <a:extLst>
                  <a:ext uri="{FF2B5EF4-FFF2-40B4-BE49-F238E27FC236}">
                    <a16:creationId xmlns:a16="http://schemas.microsoft.com/office/drawing/2014/main" id="{3E6C352D-C66A-DB3D-3BF4-5039D7026A26}"/>
                  </a:ext>
                </a:extLst>
              </p:cNvPr>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317;p57">
                <a:extLst>
                  <a:ext uri="{FF2B5EF4-FFF2-40B4-BE49-F238E27FC236}">
                    <a16:creationId xmlns:a16="http://schemas.microsoft.com/office/drawing/2014/main" id="{46B54812-7002-997F-9DFA-51055724F071}"/>
                  </a:ext>
                </a:extLst>
              </p:cNvPr>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318;p57">
                <a:extLst>
                  <a:ext uri="{FF2B5EF4-FFF2-40B4-BE49-F238E27FC236}">
                    <a16:creationId xmlns:a16="http://schemas.microsoft.com/office/drawing/2014/main" id="{D735F41F-BE8B-DA3E-BBEC-D3C56A7D9177}"/>
                  </a:ext>
                </a:extLst>
              </p:cNvPr>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319;p57">
                <a:extLst>
                  <a:ext uri="{FF2B5EF4-FFF2-40B4-BE49-F238E27FC236}">
                    <a16:creationId xmlns:a16="http://schemas.microsoft.com/office/drawing/2014/main" id="{7C42399E-097D-5254-EFDB-62373CE5C9E4}"/>
                  </a:ext>
                </a:extLst>
              </p:cNvPr>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320;p57">
                <a:extLst>
                  <a:ext uri="{FF2B5EF4-FFF2-40B4-BE49-F238E27FC236}">
                    <a16:creationId xmlns:a16="http://schemas.microsoft.com/office/drawing/2014/main" id="{524ED451-50F1-3ECC-D862-11FACA232BF5}"/>
                  </a:ext>
                </a:extLst>
              </p:cNvPr>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321;p57">
                <a:extLst>
                  <a:ext uri="{FF2B5EF4-FFF2-40B4-BE49-F238E27FC236}">
                    <a16:creationId xmlns:a16="http://schemas.microsoft.com/office/drawing/2014/main" id="{D6D3571B-E7D1-BF16-6283-58E722A4E5F8}"/>
                  </a:ext>
                </a:extLst>
              </p:cNvPr>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322;p57">
                <a:extLst>
                  <a:ext uri="{FF2B5EF4-FFF2-40B4-BE49-F238E27FC236}">
                    <a16:creationId xmlns:a16="http://schemas.microsoft.com/office/drawing/2014/main" id="{8299E95F-73B8-DF19-C9E8-41DE8B6B414E}"/>
                  </a:ext>
                </a:extLst>
              </p:cNvPr>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323;p57">
                <a:extLst>
                  <a:ext uri="{FF2B5EF4-FFF2-40B4-BE49-F238E27FC236}">
                    <a16:creationId xmlns:a16="http://schemas.microsoft.com/office/drawing/2014/main" id="{8E33A455-CBDF-EA45-F62B-8882B5464118}"/>
                  </a:ext>
                </a:extLst>
              </p:cNvPr>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324;p57">
                <a:extLst>
                  <a:ext uri="{FF2B5EF4-FFF2-40B4-BE49-F238E27FC236}">
                    <a16:creationId xmlns:a16="http://schemas.microsoft.com/office/drawing/2014/main" id="{EABF5F2A-039C-68B2-6767-10B2C444893B}"/>
                  </a:ext>
                </a:extLst>
              </p:cNvPr>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325;p57">
                <a:extLst>
                  <a:ext uri="{FF2B5EF4-FFF2-40B4-BE49-F238E27FC236}">
                    <a16:creationId xmlns:a16="http://schemas.microsoft.com/office/drawing/2014/main" id="{5A4FF483-880E-F64B-0392-1482B4FCF413}"/>
                  </a:ext>
                </a:extLst>
              </p:cNvPr>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326;p57">
                <a:extLst>
                  <a:ext uri="{FF2B5EF4-FFF2-40B4-BE49-F238E27FC236}">
                    <a16:creationId xmlns:a16="http://schemas.microsoft.com/office/drawing/2014/main" id="{0BC38AAD-3C17-37AF-7EF9-A644681F35A9}"/>
                  </a:ext>
                </a:extLst>
              </p:cNvPr>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327;p57">
                <a:extLst>
                  <a:ext uri="{FF2B5EF4-FFF2-40B4-BE49-F238E27FC236}">
                    <a16:creationId xmlns:a16="http://schemas.microsoft.com/office/drawing/2014/main" id="{AC396BD9-1027-68DE-0203-9790F07D2074}"/>
                  </a:ext>
                </a:extLst>
              </p:cNvPr>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328;p57">
                <a:extLst>
                  <a:ext uri="{FF2B5EF4-FFF2-40B4-BE49-F238E27FC236}">
                    <a16:creationId xmlns:a16="http://schemas.microsoft.com/office/drawing/2014/main" id="{57130E4E-7CCB-D1DF-0E3F-D9FEC6B53E0E}"/>
                  </a:ext>
                </a:extLst>
              </p:cNvPr>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329;p57">
                <a:extLst>
                  <a:ext uri="{FF2B5EF4-FFF2-40B4-BE49-F238E27FC236}">
                    <a16:creationId xmlns:a16="http://schemas.microsoft.com/office/drawing/2014/main" id="{DC85EFE2-8ED0-1695-F170-1410E6A9B411}"/>
                  </a:ext>
                </a:extLst>
              </p:cNvPr>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330;p57">
                <a:extLst>
                  <a:ext uri="{FF2B5EF4-FFF2-40B4-BE49-F238E27FC236}">
                    <a16:creationId xmlns:a16="http://schemas.microsoft.com/office/drawing/2014/main" id="{5E2DE505-FBE3-2E49-B902-4099275B98CE}"/>
                  </a:ext>
                </a:extLst>
              </p:cNvPr>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0" name="Google Shape;5332;p57">
            <a:extLst>
              <a:ext uri="{FF2B5EF4-FFF2-40B4-BE49-F238E27FC236}">
                <a16:creationId xmlns:a16="http://schemas.microsoft.com/office/drawing/2014/main" id="{54E123E4-D449-97B5-E7B5-583136E6C3E5}"/>
              </a:ext>
            </a:extLst>
          </p:cNvPr>
          <p:cNvSpPr txBox="1">
            <a:spLocks noGrp="1"/>
          </p:cNvSpPr>
          <p:nvPr>
            <p:ph type="title"/>
          </p:nvPr>
        </p:nvSpPr>
        <p:spPr>
          <a:xfrm>
            <a:off x="4534040" y="2264453"/>
            <a:ext cx="3906900" cy="109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b="1" i="1" dirty="0">
                <a:latin typeface="Times New Roman" panose="02020603050405020304" pitchFamily="18" charset="0"/>
                <a:cs typeface="Times New Roman" panose="02020603050405020304" pitchFamily="18" charset="0"/>
              </a:rPr>
              <a:t>Thanks you!</a:t>
            </a:r>
          </a:p>
        </p:txBody>
      </p:sp>
      <p:grpSp>
        <p:nvGrpSpPr>
          <p:cNvPr id="5931" name="Google Shape;5345;p57">
            <a:extLst>
              <a:ext uri="{FF2B5EF4-FFF2-40B4-BE49-F238E27FC236}">
                <a16:creationId xmlns:a16="http://schemas.microsoft.com/office/drawing/2014/main" id="{16D6BA44-536D-C53F-9D39-06E46F78B472}"/>
              </a:ext>
            </a:extLst>
          </p:cNvPr>
          <p:cNvGrpSpPr/>
          <p:nvPr/>
        </p:nvGrpSpPr>
        <p:grpSpPr>
          <a:xfrm>
            <a:off x="986578" y="703526"/>
            <a:ext cx="1243267" cy="624744"/>
            <a:chOff x="2732350" y="-1832750"/>
            <a:chExt cx="1868450" cy="938900"/>
          </a:xfrm>
        </p:grpSpPr>
        <p:sp>
          <p:nvSpPr>
            <p:cNvPr id="5932" name="Google Shape;5346;p57">
              <a:extLst>
                <a:ext uri="{FF2B5EF4-FFF2-40B4-BE49-F238E27FC236}">
                  <a16:creationId xmlns:a16="http://schemas.microsoft.com/office/drawing/2014/main" id="{0BBC67F2-0775-3BB7-0ACF-9A8C5B44EE83}"/>
                </a:ext>
              </a:extLst>
            </p:cNvPr>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347;p57">
              <a:extLst>
                <a:ext uri="{FF2B5EF4-FFF2-40B4-BE49-F238E27FC236}">
                  <a16:creationId xmlns:a16="http://schemas.microsoft.com/office/drawing/2014/main" id="{13A5D6FF-3B7D-066C-F830-BB4297BC5EC5}"/>
                </a:ext>
              </a:extLst>
            </p:cNvPr>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348;p57">
              <a:extLst>
                <a:ext uri="{FF2B5EF4-FFF2-40B4-BE49-F238E27FC236}">
                  <a16:creationId xmlns:a16="http://schemas.microsoft.com/office/drawing/2014/main" id="{36543531-BC53-3A27-EC0A-5148132FE869}"/>
                </a:ext>
              </a:extLst>
            </p:cNvPr>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349;p57">
              <a:extLst>
                <a:ext uri="{FF2B5EF4-FFF2-40B4-BE49-F238E27FC236}">
                  <a16:creationId xmlns:a16="http://schemas.microsoft.com/office/drawing/2014/main" id="{15579D33-E8E7-84BB-5FA0-88F39F5C5BA0}"/>
                </a:ext>
              </a:extLst>
            </p:cNvPr>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350;p57">
              <a:extLst>
                <a:ext uri="{FF2B5EF4-FFF2-40B4-BE49-F238E27FC236}">
                  <a16:creationId xmlns:a16="http://schemas.microsoft.com/office/drawing/2014/main" id="{91E1E8E1-BF3F-BEB7-5A34-BFFE79524D1D}"/>
                </a:ext>
              </a:extLst>
            </p:cNvPr>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351;p57">
              <a:extLst>
                <a:ext uri="{FF2B5EF4-FFF2-40B4-BE49-F238E27FC236}">
                  <a16:creationId xmlns:a16="http://schemas.microsoft.com/office/drawing/2014/main" id="{ECC9E42A-A69D-28A1-E912-38FF496DC388}"/>
                </a:ext>
              </a:extLst>
            </p:cNvPr>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352;p57">
              <a:extLst>
                <a:ext uri="{FF2B5EF4-FFF2-40B4-BE49-F238E27FC236}">
                  <a16:creationId xmlns:a16="http://schemas.microsoft.com/office/drawing/2014/main" id="{1DD99B5F-2B44-DD9B-868F-78A41C155BAB}"/>
                </a:ext>
              </a:extLst>
            </p:cNvPr>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353;p57">
              <a:extLst>
                <a:ext uri="{FF2B5EF4-FFF2-40B4-BE49-F238E27FC236}">
                  <a16:creationId xmlns:a16="http://schemas.microsoft.com/office/drawing/2014/main" id="{4EB64971-EC1F-6BE3-7828-9C614BEF6C27}"/>
                </a:ext>
              </a:extLst>
            </p:cNvPr>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354;p57">
              <a:extLst>
                <a:ext uri="{FF2B5EF4-FFF2-40B4-BE49-F238E27FC236}">
                  <a16:creationId xmlns:a16="http://schemas.microsoft.com/office/drawing/2014/main" id="{39BDF99C-6165-A2E0-EC2D-89692848ABFD}"/>
                </a:ext>
              </a:extLst>
            </p:cNvPr>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355;p57">
              <a:extLst>
                <a:ext uri="{FF2B5EF4-FFF2-40B4-BE49-F238E27FC236}">
                  <a16:creationId xmlns:a16="http://schemas.microsoft.com/office/drawing/2014/main" id="{65ACAC50-76B4-B9A9-CE71-CE1064F07702}"/>
                </a:ext>
              </a:extLst>
            </p:cNvPr>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356;p57">
              <a:extLst>
                <a:ext uri="{FF2B5EF4-FFF2-40B4-BE49-F238E27FC236}">
                  <a16:creationId xmlns:a16="http://schemas.microsoft.com/office/drawing/2014/main" id="{C86E503F-9DD4-39ED-AEA1-0AD77A5FE6B2}"/>
                </a:ext>
              </a:extLst>
            </p:cNvPr>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357;p57">
              <a:extLst>
                <a:ext uri="{FF2B5EF4-FFF2-40B4-BE49-F238E27FC236}">
                  <a16:creationId xmlns:a16="http://schemas.microsoft.com/office/drawing/2014/main" id="{41FFA04A-CCF6-834F-B177-EDDF01B231CD}"/>
                </a:ext>
              </a:extLst>
            </p:cNvPr>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358;p57">
              <a:extLst>
                <a:ext uri="{FF2B5EF4-FFF2-40B4-BE49-F238E27FC236}">
                  <a16:creationId xmlns:a16="http://schemas.microsoft.com/office/drawing/2014/main" id="{D9EEF24F-3091-1D33-FB64-8CA2B591E31E}"/>
                </a:ext>
              </a:extLst>
            </p:cNvPr>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359;p57">
              <a:extLst>
                <a:ext uri="{FF2B5EF4-FFF2-40B4-BE49-F238E27FC236}">
                  <a16:creationId xmlns:a16="http://schemas.microsoft.com/office/drawing/2014/main" id="{6A6BE42B-2C4F-D26F-F95B-8BCEB7FAF612}"/>
                </a:ext>
              </a:extLst>
            </p:cNvPr>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360;p57">
              <a:extLst>
                <a:ext uri="{FF2B5EF4-FFF2-40B4-BE49-F238E27FC236}">
                  <a16:creationId xmlns:a16="http://schemas.microsoft.com/office/drawing/2014/main" id="{659E9782-ADD7-A710-DA41-F2F2E5505BBD}"/>
                </a:ext>
              </a:extLst>
            </p:cNvPr>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361;p57">
              <a:extLst>
                <a:ext uri="{FF2B5EF4-FFF2-40B4-BE49-F238E27FC236}">
                  <a16:creationId xmlns:a16="http://schemas.microsoft.com/office/drawing/2014/main" id="{2185C291-EE59-7174-3781-E187F16FEC81}"/>
                </a:ext>
              </a:extLst>
            </p:cNvPr>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362;p57">
              <a:extLst>
                <a:ext uri="{FF2B5EF4-FFF2-40B4-BE49-F238E27FC236}">
                  <a16:creationId xmlns:a16="http://schemas.microsoft.com/office/drawing/2014/main" id="{E7D5F2E4-C8AA-E3BB-FEC8-27BABB29E287}"/>
                </a:ext>
              </a:extLst>
            </p:cNvPr>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363;p57">
              <a:extLst>
                <a:ext uri="{FF2B5EF4-FFF2-40B4-BE49-F238E27FC236}">
                  <a16:creationId xmlns:a16="http://schemas.microsoft.com/office/drawing/2014/main" id="{241CF0BA-AEB6-7D96-695A-2F4725D763BF}"/>
                </a:ext>
              </a:extLst>
            </p:cNvPr>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364;p57">
              <a:extLst>
                <a:ext uri="{FF2B5EF4-FFF2-40B4-BE49-F238E27FC236}">
                  <a16:creationId xmlns:a16="http://schemas.microsoft.com/office/drawing/2014/main" id="{CB7DC450-3BDC-41DA-6D13-0783A4B07936}"/>
                </a:ext>
              </a:extLst>
            </p:cNvPr>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365;p57">
              <a:extLst>
                <a:ext uri="{FF2B5EF4-FFF2-40B4-BE49-F238E27FC236}">
                  <a16:creationId xmlns:a16="http://schemas.microsoft.com/office/drawing/2014/main" id="{1DF6B173-C92E-F7D6-F44F-C0DEB2D1344F}"/>
                </a:ext>
              </a:extLst>
            </p:cNvPr>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366;p57">
              <a:extLst>
                <a:ext uri="{FF2B5EF4-FFF2-40B4-BE49-F238E27FC236}">
                  <a16:creationId xmlns:a16="http://schemas.microsoft.com/office/drawing/2014/main" id="{5E4B928C-5338-4A22-FAB0-E0AD7BF302FC}"/>
                </a:ext>
              </a:extLst>
            </p:cNvPr>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367;p57">
              <a:extLst>
                <a:ext uri="{FF2B5EF4-FFF2-40B4-BE49-F238E27FC236}">
                  <a16:creationId xmlns:a16="http://schemas.microsoft.com/office/drawing/2014/main" id="{E3962352-05FB-5B87-657C-0F58D440DAE7}"/>
                </a:ext>
              </a:extLst>
            </p:cNvPr>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368;p57">
              <a:extLst>
                <a:ext uri="{FF2B5EF4-FFF2-40B4-BE49-F238E27FC236}">
                  <a16:creationId xmlns:a16="http://schemas.microsoft.com/office/drawing/2014/main" id="{D99CC169-BE9A-6F55-3995-8E053A73FA3D}"/>
                </a:ext>
              </a:extLst>
            </p:cNvPr>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369;p57">
              <a:extLst>
                <a:ext uri="{FF2B5EF4-FFF2-40B4-BE49-F238E27FC236}">
                  <a16:creationId xmlns:a16="http://schemas.microsoft.com/office/drawing/2014/main" id="{915DC9CA-8BEC-31DD-C281-5D98E0FD7E05}"/>
                </a:ext>
              </a:extLst>
            </p:cNvPr>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370;p57">
              <a:extLst>
                <a:ext uri="{FF2B5EF4-FFF2-40B4-BE49-F238E27FC236}">
                  <a16:creationId xmlns:a16="http://schemas.microsoft.com/office/drawing/2014/main" id="{6767FCBF-2A67-1B66-383F-75C8AC441C60}"/>
                </a:ext>
              </a:extLst>
            </p:cNvPr>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371;p57">
              <a:extLst>
                <a:ext uri="{FF2B5EF4-FFF2-40B4-BE49-F238E27FC236}">
                  <a16:creationId xmlns:a16="http://schemas.microsoft.com/office/drawing/2014/main" id="{A6414670-EFC7-DE69-029C-AD8396155DEC}"/>
                </a:ext>
              </a:extLst>
            </p:cNvPr>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372;p57">
              <a:extLst>
                <a:ext uri="{FF2B5EF4-FFF2-40B4-BE49-F238E27FC236}">
                  <a16:creationId xmlns:a16="http://schemas.microsoft.com/office/drawing/2014/main" id="{C093F050-8F6F-B374-1737-845731734D83}"/>
                </a:ext>
              </a:extLst>
            </p:cNvPr>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373;p57">
              <a:extLst>
                <a:ext uri="{FF2B5EF4-FFF2-40B4-BE49-F238E27FC236}">
                  <a16:creationId xmlns:a16="http://schemas.microsoft.com/office/drawing/2014/main" id="{E9CA4419-EF59-0AB8-559C-CA92EF2D620D}"/>
                </a:ext>
              </a:extLst>
            </p:cNvPr>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374;p57">
              <a:extLst>
                <a:ext uri="{FF2B5EF4-FFF2-40B4-BE49-F238E27FC236}">
                  <a16:creationId xmlns:a16="http://schemas.microsoft.com/office/drawing/2014/main" id="{E478B67C-3EF2-ACC5-4AEA-532425968E6C}"/>
                </a:ext>
              </a:extLst>
            </p:cNvPr>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375;p57">
              <a:extLst>
                <a:ext uri="{FF2B5EF4-FFF2-40B4-BE49-F238E27FC236}">
                  <a16:creationId xmlns:a16="http://schemas.microsoft.com/office/drawing/2014/main" id="{27B1BF8D-168F-0114-1A5D-07822677F7ED}"/>
                </a:ext>
              </a:extLst>
            </p:cNvPr>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376;p57">
              <a:extLst>
                <a:ext uri="{FF2B5EF4-FFF2-40B4-BE49-F238E27FC236}">
                  <a16:creationId xmlns:a16="http://schemas.microsoft.com/office/drawing/2014/main" id="{5B5F70B3-7DD9-364D-0CE7-949BB0C75390}"/>
                </a:ext>
              </a:extLst>
            </p:cNvPr>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377;p57">
              <a:extLst>
                <a:ext uri="{FF2B5EF4-FFF2-40B4-BE49-F238E27FC236}">
                  <a16:creationId xmlns:a16="http://schemas.microsoft.com/office/drawing/2014/main" id="{E4DF5A91-019E-3F70-51AC-C0D7C5E23AB2}"/>
                </a:ext>
              </a:extLst>
            </p:cNvPr>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378;p57">
              <a:extLst>
                <a:ext uri="{FF2B5EF4-FFF2-40B4-BE49-F238E27FC236}">
                  <a16:creationId xmlns:a16="http://schemas.microsoft.com/office/drawing/2014/main" id="{2776FBFD-8CEE-5656-5C5A-29E026C76B02}"/>
                </a:ext>
              </a:extLst>
            </p:cNvPr>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379;p57">
              <a:extLst>
                <a:ext uri="{FF2B5EF4-FFF2-40B4-BE49-F238E27FC236}">
                  <a16:creationId xmlns:a16="http://schemas.microsoft.com/office/drawing/2014/main" id="{87B87D3D-0EFF-1BDF-7825-17007BFD05D8}"/>
                </a:ext>
              </a:extLst>
            </p:cNvPr>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380;p57">
              <a:extLst>
                <a:ext uri="{FF2B5EF4-FFF2-40B4-BE49-F238E27FC236}">
                  <a16:creationId xmlns:a16="http://schemas.microsoft.com/office/drawing/2014/main" id="{4C72DC15-88EA-9E9E-02B8-ED8A470D0E31}"/>
                </a:ext>
              </a:extLst>
            </p:cNvPr>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381;p57">
              <a:extLst>
                <a:ext uri="{FF2B5EF4-FFF2-40B4-BE49-F238E27FC236}">
                  <a16:creationId xmlns:a16="http://schemas.microsoft.com/office/drawing/2014/main" id="{BB1610D9-96FD-0AB7-51A3-6956AA5B1383}"/>
                </a:ext>
              </a:extLst>
            </p:cNvPr>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382;p57">
              <a:extLst>
                <a:ext uri="{FF2B5EF4-FFF2-40B4-BE49-F238E27FC236}">
                  <a16:creationId xmlns:a16="http://schemas.microsoft.com/office/drawing/2014/main" id="{624E5A6A-54B4-4453-C274-CE5CDC915139}"/>
                </a:ext>
              </a:extLst>
            </p:cNvPr>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383;p57">
              <a:extLst>
                <a:ext uri="{FF2B5EF4-FFF2-40B4-BE49-F238E27FC236}">
                  <a16:creationId xmlns:a16="http://schemas.microsoft.com/office/drawing/2014/main" id="{C22FB98B-8F77-3AD0-8E27-40743E2D1B74}"/>
                </a:ext>
              </a:extLst>
            </p:cNvPr>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384;p57">
              <a:extLst>
                <a:ext uri="{FF2B5EF4-FFF2-40B4-BE49-F238E27FC236}">
                  <a16:creationId xmlns:a16="http://schemas.microsoft.com/office/drawing/2014/main" id="{AA75685E-D742-5E31-7DE3-9F6C4AE7D521}"/>
                </a:ext>
              </a:extLst>
            </p:cNvPr>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385;p57">
              <a:extLst>
                <a:ext uri="{FF2B5EF4-FFF2-40B4-BE49-F238E27FC236}">
                  <a16:creationId xmlns:a16="http://schemas.microsoft.com/office/drawing/2014/main" id="{F2766D4F-6369-A7D2-354F-FC176F553A05}"/>
                </a:ext>
              </a:extLst>
            </p:cNvPr>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386;p57">
              <a:extLst>
                <a:ext uri="{FF2B5EF4-FFF2-40B4-BE49-F238E27FC236}">
                  <a16:creationId xmlns:a16="http://schemas.microsoft.com/office/drawing/2014/main" id="{B61D018B-82CC-FA40-D7DC-0CBC6E2C076D}"/>
                </a:ext>
              </a:extLst>
            </p:cNvPr>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387;p57">
              <a:extLst>
                <a:ext uri="{FF2B5EF4-FFF2-40B4-BE49-F238E27FC236}">
                  <a16:creationId xmlns:a16="http://schemas.microsoft.com/office/drawing/2014/main" id="{CA30DB02-9B38-B3D5-F422-128B8F8E4A57}"/>
                </a:ext>
              </a:extLst>
            </p:cNvPr>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388;p57">
              <a:extLst>
                <a:ext uri="{FF2B5EF4-FFF2-40B4-BE49-F238E27FC236}">
                  <a16:creationId xmlns:a16="http://schemas.microsoft.com/office/drawing/2014/main" id="{59CAF384-0B19-1F6C-980C-74767E5F0C2B}"/>
                </a:ext>
              </a:extLst>
            </p:cNvPr>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389;p57">
              <a:extLst>
                <a:ext uri="{FF2B5EF4-FFF2-40B4-BE49-F238E27FC236}">
                  <a16:creationId xmlns:a16="http://schemas.microsoft.com/office/drawing/2014/main" id="{5A00DDEB-1E23-6690-4C22-DB4AEB122A88}"/>
                </a:ext>
              </a:extLst>
            </p:cNvPr>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390;p57">
              <a:extLst>
                <a:ext uri="{FF2B5EF4-FFF2-40B4-BE49-F238E27FC236}">
                  <a16:creationId xmlns:a16="http://schemas.microsoft.com/office/drawing/2014/main" id="{D2819F98-4BE2-3413-4902-DD0C001B4FC2}"/>
                </a:ext>
              </a:extLst>
            </p:cNvPr>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391;p57">
              <a:extLst>
                <a:ext uri="{FF2B5EF4-FFF2-40B4-BE49-F238E27FC236}">
                  <a16:creationId xmlns:a16="http://schemas.microsoft.com/office/drawing/2014/main" id="{608F23AE-6FA5-053A-F18B-B2E203B3E103}"/>
                </a:ext>
              </a:extLst>
            </p:cNvPr>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392;p57">
              <a:extLst>
                <a:ext uri="{FF2B5EF4-FFF2-40B4-BE49-F238E27FC236}">
                  <a16:creationId xmlns:a16="http://schemas.microsoft.com/office/drawing/2014/main" id="{65427424-AB33-AF31-84B0-56A6D6966A7F}"/>
                </a:ext>
              </a:extLst>
            </p:cNvPr>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393;p57">
              <a:extLst>
                <a:ext uri="{FF2B5EF4-FFF2-40B4-BE49-F238E27FC236}">
                  <a16:creationId xmlns:a16="http://schemas.microsoft.com/office/drawing/2014/main" id="{758D4003-ACA8-A538-4723-CAB38A0375FB}"/>
                </a:ext>
              </a:extLst>
            </p:cNvPr>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394;p57">
              <a:extLst>
                <a:ext uri="{FF2B5EF4-FFF2-40B4-BE49-F238E27FC236}">
                  <a16:creationId xmlns:a16="http://schemas.microsoft.com/office/drawing/2014/main" id="{4A9E803B-886D-4602-D700-2A1DC36B8AF1}"/>
                </a:ext>
              </a:extLst>
            </p:cNvPr>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395;p57">
              <a:extLst>
                <a:ext uri="{FF2B5EF4-FFF2-40B4-BE49-F238E27FC236}">
                  <a16:creationId xmlns:a16="http://schemas.microsoft.com/office/drawing/2014/main" id="{D5B7D0C8-32D4-0695-599D-1EC4D28CFF44}"/>
                </a:ext>
              </a:extLst>
            </p:cNvPr>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396;p57">
              <a:extLst>
                <a:ext uri="{FF2B5EF4-FFF2-40B4-BE49-F238E27FC236}">
                  <a16:creationId xmlns:a16="http://schemas.microsoft.com/office/drawing/2014/main" id="{3C89F028-6487-D920-F1DC-449799CED541}"/>
                </a:ext>
              </a:extLst>
            </p:cNvPr>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397;p57">
              <a:extLst>
                <a:ext uri="{FF2B5EF4-FFF2-40B4-BE49-F238E27FC236}">
                  <a16:creationId xmlns:a16="http://schemas.microsoft.com/office/drawing/2014/main" id="{8537479C-D1FB-7B9E-C5AC-779FC2AE9F87}"/>
                </a:ext>
              </a:extLst>
            </p:cNvPr>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398;p57">
              <a:extLst>
                <a:ext uri="{FF2B5EF4-FFF2-40B4-BE49-F238E27FC236}">
                  <a16:creationId xmlns:a16="http://schemas.microsoft.com/office/drawing/2014/main" id="{C094E95D-8777-160E-1158-BAAC68E4E066}"/>
                </a:ext>
              </a:extLst>
            </p:cNvPr>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399;p57">
              <a:extLst>
                <a:ext uri="{FF2B5EF4-FFF2-40B4-BE49-F238E27FC236}">
                  <a16:creationId xmlns:a16="http://schemas.microsoft.com/office/drawing/2014/main" id="{F9BC5584-1689-2DC0-810B-CD0AE0AB79F0}"/>
                </a:ext>
              </a:extLst>
            </p:cNvPr>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400;p57">
              <a:extLst>
                <a:ext uri="{FF2B5EF4-FFF2-40B4-BE49-F238E27FC236}">
                  <a16:creationId xmlns:a16="http://schemas.microsoft.com/office/drawing/2014/main" id="{6E7258F7-86EF-6D45-4423-51D9A3C83F91}"/>
                </a:ext>
              </a:extLst>
            </p:cNvPr>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401;p57">
              <a:extLst>
                <a:ext uri="{FF2B5EF4-FFF2-40B4-BE49-F238E27FC236}">
                  <a16:creationId xmlns:a16="http://schemas.microsoft.com/office/drawing/2014/main" id="{9C126BAC-3CFE-A073-3798-01F572A00142}"/>
                </a:ext>
              </a:extLst>
            </p:cNvPr>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402;p57">
              <a:extLst>
                <a:ext uri="{FF2B5EF4-FFF2-40B4-BE49-F238E27FC236}">
                  <a16:creationId xmlns:a16="http://schemas.microsoft.com/office/drawing/2014/main" id="{9ED39E76-5F2E-3870-64E4-1FB5510AE610}"/>
                </a:ext>
              </a:extLst>
            </p:cNvPr>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403;p57">
            <a:extLst>
              <a:ext uri="{FF2B5EF4-FFF2-40B4-BE49-F238E27FC236}">
                <a16:creationId xmlns:a16="http://schemas.microsoft.com/office/drawing/2014/main" id="{B481150D-7E48-62E7-735A-9CF67260B6FC}"/>
              </a:ext>
            </a:extLst>
          </p:cNvPr>
          <p:cNvGrpSpPr/>
          <p:nvPr/>
        </p:nvGrpSpPr>
        <p:grpSpPr>
          <a:xfrm flipH="1">
            <a:off x="143441" y="3732130"/>
            <a:ext cx="983443" cy="1269831"/>
            <a:chOff x="7824550" y="3502825"/>
            <a:chExt cx="1162050" cy="1500450"/>
          </a:xfrm>
        </p:grpSpPr>
        <p:sp>
          <p:nvSpPr>
            <p:cNvPr id="5990" name="Google Shape;5404;p57">
              <a:extLst>
                <a:ext uri="{FF2B5EF4-FFF2-40B4-BE49-F238E27FC236}">
                  <a16:creationId xmlns:a16="http://schemas.microsoft.com/office/drawing/2014/main" id="{8D9BB145-E646-58A9-8B53-4F906E9D94DB}"/>
                </a:ext>
              </a:extLst>
            </p:cNvPr>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405;p57">
              <a:extLst>
                <a:ext uri="{FF2B5EF4-FFF2-40B4-BE49-F238E27FC236}">
                  <a16:creationId xmlns:a16="http://schemas.microsoft.com/office/drawing/2014/main" id="{E69D68E4-AC35-E353-71FE-07FB1E74BB7D}"/>
                </a:ext>
              </a:extLst>
            </p:cNvPr>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406;p57">
              <a:extLst>
                <a:ext uri="{FF2B5EF4-FFF2-40B4-BE49-F238E27FC236}">
                  <a16:creationId xmlns:a16="http://schemas.microsoft.com/office/drawing/2014/main" id="{3A983ECF-8630-247C-8BEA-9D76990EB016}"/>
                </a:ext>
              </a:extLst>
            </p:cNvPr>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407;p57">
              <a:extLst>
                <a:ext uri="{FF2B5EF4-FFF2-40B4-BE49-F238E27FC236}">
                  <a16:creationId xmlns:a16="http://schemas.microsoft.com/office/drawing/2014/main" id="{F408396E-A3E3-51C2-ACAD-A105E8E697FF}"/>
                </a:ext>
              </a:extLst>
            </p:cNvPr>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408;p57">
              <a:extLst>
                <a:ext uri="{FF2B5EF4-FFF2-40B4-BE49-F238E27FC236}">
                  <a16:creationId xmlns:a16="http://schemas.microsoft.com/office/drawing/2014/main" id="{F9507ED4-85CE-C1E8-5A6B-9EBFE1A0C66B}"/>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409;p57">
              <a:extLst>
                <a:ext uri="{FF2B5EF4-FFF2-40B4-BE49-F238E27FC236}">
                  <a16:creationId xmlns:a16="http://schemas.microsoft.com/office/drawing/2014/main" id="{E7F42B77-A4D5-61D7-E719-6D730936A6B4}"/>
                </a:ext>
              </a:extLst>
            </p:cNvPr>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410;p57">
              <a:extLst>
                <a:ext uri="{FF2B5EF4-FFF2-40B4-BE49-F238E27FC236}">
                  <a16:creationId xmlns:a16="http://schemas.microsoft.com/office/drawing/2014/main" id="{190E7454-057C-BB47-5D0B-25A8B19B318D}"/>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7" name="Google Shape;5411;p57">
            <a:extLst>
              <a:ext uri="{FF2B5EF4-FFF2-40B4-BE49-F238E27FC236}">
                <a16:creationId xmlns:a16="http://schemas.microsoft.com/office/drawing/2014/main" id="{EEB694EC-4600-958A-C153-D679884591C1}"/>
              </a:ext>
            </a:extLst>
          </p:cNvPr>
          <p:cNvGrpSpPr/>
          <p:nvPr/>
        </p:nvGrpSpPr>
        <p:grpSpPr>
          <a:xfrm>
            <a:off x="3494484" y="1019425"/>
            <a:ext cx="1302729" cy="3892744"/>
            <a:chOff x="-2991550" y="1297188"/>
            <a:chExt cx="1696025" cy="5106150"/>
          </a:xfrm>
        </p:grpSpPr>
        <p:sp>
          <p:nvSpPr>
            <p:cNvPr id="5998" name="Google Shape;5412;p57">
              <a:extLst>
                <a:ext uri="{FF2B5EF4-FFF2-40B4-BE49-F238E27FC236}">
                  <a16:creationId xmlns:a16="http://schemas.microsoft.com/office/drawing/2014/main" id="{5BB8B937-D865-DDD8-088A-E665B2D9790C}"/>
                </a:ext>
              </a:extLst>
            </p:cNvPr>
            <p:cNvSpPr/>
            <p:nvPr/>
          </p:nvSpPr>
          <p:spPr>
            <a:xfrm>
              <a:off x="-2415325" y="1297188"/>
              <a:ext cx="720425" cy="590800"/>
            </a:xfrm>
            <a:custGeom>
              <a:avLst/>
              <a:gdLst/>
              <a:ahLst/>
              <a:cxnLst/>
              <a:rect l="l" t="t" r="r" b="b"/>
              <a:pathLst>
                <a:path w="28817" h="23632" extrusionOk="0">
                  <a:moveTo>
                    <a:pt x="15554" y="0"/>
                  </a:moveTo>
                  <a:lnTo>
                    <a:pt x="15092" y="20"/>
                  </a:lnTo>
                  <a:lnTo>
                    <a:pt x="14650" y="121"/>
                  </a:lnTo>
                  <a:lnTo>
                    <a:pt x="14228" y="241"/>
                  </a:lnTo>
                  <a:lnTo>
                    <a:pt x="13806" y="402"/>
                  </a:lnTo>
                  <a:lnTo>
                    <a:pt x="13404" y="583"/>
                  </a:lnTo>
                  <a:lnTo>
                    <a:pt x="13042" y="824"/>
                  </a:lnTo>
                  <a:lnTo>
                    <a:pt x="12680" y="1085"/>
                  </a:lnTo>
                  <a:lnTo>
                    <a:pt x="12359" y="1387"/>
                  </a:lnTo>
                  <a:lnTo>
                    <a:pt x="12057" y="1728"/>
                  </a:lnTo>
                  <a:lnTo>
                    <a:pt x="11776" y="2070"/>
                  </a:lnTo>
                  <a:lnTo>
                    <a:pt x="11555" y="2452"/>
                  </a:lnTo>
                  <a:lnTo>
                    <a:pt x="11354" y="2874"/>
                  </a:lnTo>
                  <a:lnTo>
                    <a:pt x="11173" y="3296"/>
                  </a:lnTo>
                  <a:lnTo>
                    <a:pt x="11053" y="3738"/>
                  </a:lnTo>
                  <a:lnTo>
                    <a:pt x="10731" y="3758"/>
                  </a:lnTo>
                  <a:lnTo>
                    <a:pt x="9887" y="3778"/>
                  </a:lnTo>
                  <a:lnTo>
                    <a:pt x="9083" y="3858"/>
                  </a:lnTo>
                  <a:lnTo>
                    <a:pt x="8340" y="3979"/>
                  </a:lnTo>
                  <a:lnTo>
                    <a:pt x="7637" y="4140"/>
                  </a:lnTo>
                  <a:lnTo>
                    <a:pt x="6993" y="4321"/>
                  </a:lnTo>
                  <a:lnTo>
                    <a:pt x="6371" y="4562"/>
                  </a:lnTo>
                  <a:lnTo>
                    <a:pt x="5808" y="4803"/>
                  </a:lnTo>
                  <a:lnTo>
                    <a:pt x="5265" y="5104"/>
                  </a:lnTo>
                  <a:lnTo>
                    <a:pt x="4783" y="5406"/>
                  </a:lnTo>
                  <a:lnTo>
                    <a:pt x="4321" y="5767"/>
                  </a:lnTo>
                  <a:lnTo>
                    <a:pt x="3899" y="6129"/>
                  </a:lnTo>
                  <a:lnTo>
                    <a:pt x="3517" y="6511"/>
                  </a:lnTo>
                  <a:lnTo>
                    <a:pt x="3175" y="6933"/>
                  </a:lnTo>
                  <a:lnTo>
                    <a:pt x="2854" y="7355"/>
                  </a:lnTo>
                  <a:lnTo>
                    <a:pt x="2573" y="7817"/>
                  </a:lnTo>
                  <a:lnTo>
                    <a:pt x="2311" y="8279"/>
                  </a:lnTo>
                  <a:lnTo>
                    <a:pt x="2090" y="8762"/>
                  </a:lnTo>
                  <a:lnTo>
                    <a:pt x="1889" y="9244"/>
                  </a:lnTo>
                  <a:lnTo>
                    <a:pt x="1709" y="9766"/>
                  </a:lnTo>
                  <a:lnTo>
                    <a:pt x="1548" y="10269"/>
                  </a:lnTo>
                  <a:lnTo>
                    <a:pt x="1427" y="10791"/>
                  </a:lnTo>
                  <a:lnTo>
                    <a:pt x="1327" y="11314"/>
                  </a:lnTo>
                  <a:lnTo>
                    <a:pt x="1246" y="11836"/>
                  </a:lnTo>
                  <a:lnTo>
                    <a:pt x="1166" y="12379"/>
                  </a:lnTo>
                  <a:lnTo>
                    <a:pt x="1126" y="12901"/>
                  </a:lnTo>
                  <a:lnTo>
                    <a:pt x="1106" y="13424"/>
                  </a:lnTo>
                  <a:lnTo>
                    <a:pt x="1086" y="13946"/>
                  </a:lnTo>
                  <a:lnTo>
                    <a:pt x="1086" y="14469"/>
                  </a:lnTo>
                  <a:lnTo>
                    <a:pt x="1086" y="14971"/>
                  </a:lnTo>
                  <a:lnTo>
                    <a:pt x="1126" y="15473"/>
                  </a:lnTo>
                  <a:lnTo>
                    <a:pt x="1186" y="16438"/>
                  </a:lnTo>
                  <a:lnTo>
                    <a:pt x="1025" y="16599"/>
                  </a:lnTo>
                  <a:lnTo>
                    <a:pt x="885" y="16759"/>
                  </a:lnTo>
                  <a:lnTo>
                    <a:pt x="744" y="16920"/>
                  </a:lnTo>
                  <a:lnTo>
                    <a:pt x="603" y="17101"/>
                  </a:lnTo>
                  <a:lnTo>
                    <a:pt x="483" y="17282"/>
                  </a:lnTo>
                  <a:lnTo>
                    <a:pt x="382" y="17483"/>
                  </a:lnTo>
                  <a:lnTo>
                    <a:pt x="282" y="17684"/>
                  </a:lnTo>
                  <a:lnTo>
                    <a:pt x="201" y="17885"/>
                  </a:lnTo>
                  <a:lnTo>
                    <a:pt x="121" y="18086"/>
                  </a:lnTo>
                  <a:lnTo>
                    <a:pt x="81" y="18307"/>
                  </a:lnTo>
                  <a:lnTo>
                    <a:pt x="41" y="18528"/>
                  </a:lnTo>
                  <a:lnTo>
                    <a:pt x="0" y="18749"/>
                  </a:lnTo>
                  <a:lnTo>
                    <a:pt x="0" y="18990"/>
                  </a:lnTo>
                  <a:lnTo>
                    <a:pt x="0" y="19211"/>
                  </a:lnTo>
                  <a:lnTo>
                    <a:pt x="21" y="19452"/>
                  </a:lnTo>
                  <a:lnTo>
                    <a:pt x="41" y="19673"/>
                  </a:lnTo>
                  <a:lnTo>
                    <a:pt x="121" y="19995"/>
                  </a:lnTo>
                  <a:lnTo>
                    <a:pt x="221" y="20316"/>
                  </a:lnTo>
                  <a:lnTo>
                    <a:pt x="362" y="20618"/>
                  </a:lnTo>
                  <a:lnTo>
                    <a:pt x="523" y="20899"/>
                  </a:lnTo>
                  <a:lnTo>
                    <a:pt x="704" y="21160"/>
                  </a:lnTo>
                  <a:lnTo>
                    <a:pt x="905" y="21401"/>
                  </a:lnTo>
                  <a:lnTo>
                    <a:pt x="1126" y="21622"/>
                  </a:lnTo>
                  <a:lnTo>
                    <a:pt x="1367" y="21823"/>
                  </a:lnTo>
                  <a:lnTo>
                    <a:pt x="1628" y="21984"/>
                  </a:lnTo>
                  <a:lnTo>
                    <a:pt x="1889" y="22145"/>
                  </a:lnTo>
                  <a:lnTo>
                    <a:pt x="2191" y="22265"/>
                  </a:lnTo>
                  <a:lnTo>
                    <a:pt x="2492" y="22366"/>
                  </a:lnTo>
                  <a:lnTo>
                    <a:pt x="2794" y="22446"/>
                  </a:lnTo>
                  <a:lnTo>
                    <a:pt x="3115" y="22486"/>
                  </a:lnTo>
                  <a:lnTo>
                    <a:pt x="3437" y="22506"/>
                  </a:lnTo>
                  <a:lnTo>
                    <a:pt x="3758" y="22486"/>
                  </a:lnTo>
                  <a:lnTo>
                    <a:pt x="3818" y="23632"/>
                  </a:lnTo>
                  <a:lnTo>
                    <a:pt x="22969" y="22567"/>
                  </a:lnTo>
                  <a:lnTo>
                    <a:pt x="23351" y="22527"/>
                  </a:lnTo>
                  <a:lnTo>
                    <a:pt x="23712" y="22446"/>
                  </a:lnTo>
                  <a:lnTo>
                    <a:pt x="24054" y="22346"/>
                  </a:lnTo>
                  <a:lnTo>
                    <a:pt x="24396" y="22185"/>
                  </a:lnTo>
                  <a:lnTo>
                    <a:pt x="24717" y="22024"/>
                  </a:lnTo>
                  <a:lnTo>
                    <a:pt x="24999" y="21823"/>
                  </a:lnTo>
                  <a:lnTo>
                    <a:pt x="25280" y="21582"/>
                  </a:lnTo>
                  <a:lnTo>
                    <a:pt x="25521" y="21341"/>
                  </a:lnTo>
                  <a:lnTo>
                    <a:pt x="25742" y="21060"/>
                  </a:lnTo>
                  <a:lnTo>
                    <a:pt x="25943" y="20778"/>
                  </a:lnTo>
                  <a:lnTo>
                    <a:pt x="26104" y="20457"/>
                  </a:lnTo>
                  <a:lnTo>
                    <a:pt x="26244" y="20115"/>
                  </a:lnTo>
                  <a:lnTo>
                    <a:pt x="26345" y="19774"/>
                  </a:lnTo>
                  <a:lnTo>
                    <a:pt x="26425" y="19412"/>
                  </a:lnTo>
                  <a:lnTo>
                    <a:pt x="26465" y="19050"/>
                  </a:lnTo>
                  <a:lnTo>
                    <a:pt x="26465" y="18668"/>
                  </a:lnTo>
                  <a:lnTo>
                    <a:pt x="26224" y="14428"/>
                  </a:lnTo>
                  <a:lnTo>
                    <a:pt x="26486" y="14268"/>
                  </a:lnTo>
                  <a:lnTo>
                    <a:pt x="26727" y="14087"/>
                  </a:lnTo>
                  <a:lnTo>
                    <a:pt x="26968" y="13886"/>
                  </a:lnTo>
                  <a:lnTo>
                    <a:pt x="27209" y="13665"/>
                  </a:lnTo>
                  <a:lnTo>
                    <a:pt x="27430" y="13444"/>
                  </a:lnTo>
                  <a:lnTo>
                    <a:pt x="27631" y="13203"/>
                  </a:lnTo>
                  <a:lnTo>
                    <a:pt x="27812" y="12961"/>
                  </a:lnTo>
                  <a:lnTo>
                    <a:pt x="27993" y="12700"/>
                  </a:lnTo>
                  <a:lnTo>
                    <a:pt x="28153" y="12419"/>
                  </a:lnTo>
                  <a:lnTo>
                    <a:pt x="28294" y="12138"/>
                  </a:lnTo>
                  <a:lnTo>
                    <a:pt x="28415" y="11856"/>
                  </a:lnTo>
                  <a:lnTo>
                    <a:pt x="28535" y="11555"/>
                  </a:lnTo>
                  <a:lnTo>
                    <a:pt x="28616" y="11233"/>
                  </a:lnTo>
                  <a:lnTo>
                    <a:pt x="28696" y="10932"/>
                  </a:lnTo>
                  <a:lnTo>
                    <a:pt x="28756" y="10590"/>
                  </a:lnTo>
                  <a:lnTo>
                    <a:pt x="28796" y="10269"/>
                  </a:lnTo>
                  <a:lnTo>
                    <a:pt x="28817" y="9786"/>
                  </a:lnTo>
                  <a:lnTo>
                    <a:pt x="28776" y="9304"/>
                  </a:lnTo>
                  <a:lnTo>
                    <a:pt x="28716" y="8822"/>
                  </a:lnTo>
                  <a:lnTo>
                    <a:pt x="28596" y="8380"/>
                  </a:lnTo>
                  <a:lnTo>
                    <a:pt x="28455" y="7938"/>
                  </a:lnTo>
                  <a:lnTo>
                    <a:pt x="28274" y="7516"/>
                  </a:lnTo>
                  <a:lnTo>
                    <a:pt x="28053" y="7094"/>
                  </a:lnTo>
                  <a:lnTo>
                    <a:pt x="27792" y="6712"/>
                  </a:lnTo>
                  <a:lnTo>
                    <a:pt x="27510" y="6350"/>
                  </a:lnTo>
                  <a:lnTo>
                    <a:pt x="27209" y="6029"/>
                  </a:lnTo>
                  <a:lnTo>
                    <a:pt x="26867" y="5707"/>
                  </a:lnTo>
                  <a:lnTo>
                    <a:pt x="26506" y="5446"/>
                  </a:lnTo>
                  <a:lnTo>
                    <a:pt x="26104" y="5185"/>
                  </a:lnTo>
                  <a:lnTo>
                    <a:pt x="25702" y="4984"/>
                  </a:lnTo>
                  <a:lnTo>
                    <a:pt x="25260" y="4803"/>
                  </a:lnTo>
                  <a:lnTo>
                    <a:pt x="24798" y="4662"/>
                  </a:lnTo>
                  <a:lnTo>
                    <a:pt x="24777" y="4381"/>
                  </a:lnTo>
                  <a:lnTo>
                    <a:pt x="24737" y="4100"/>
                  </a:lnTo>
                  <a:lnTo>
                    <a:pt x="24657" y="3838"/>
                  </a:lnTo>
                  <a:lnTo>
                    <a:pt x="24556" y="3577"/>
                  </a:lnTo>
                  <a:lnTo>
                    <a:pt x="24436" y="3336"/>
                  </a:lnTo>
                  <a:lnTo>
                    <a:pt x="24295" y="3115"/>
                  </a:lnTo>
                  <a:lnTo>
                    <a:pt x="24155" y="2894"/>
                  </a:lnTo>
                  <a:lnTo>
                    <a:pt x="23974" y="2693"/>
                  </a:lnTo>
                  <a:lnTo>
                    <a:pt x="23773" y="2512"/>
                  </a:lnTo>
                  <a:lnTo>
                    <a:pt x="23572" y="2331"/>
                  </a:lnTo>
                  <a:lnTo>
                    <a:pt x="23331" y="2191"/>
                  </a:lnTo>
                  <a:lnTo>
                    <a:pt x="23090" y="2050"/>
                  </a:lnTo>
                  <a:lnTo>
                    <a:pt x="22848" y="1949"/>
                  </a:lnTo>
                  <a:lnTo>
                    <a:pt x="22587" y="1869"/>
                  </a:lnTo>
                  <a:lnTo>
                    <a:pt x="22306" y="1809"/>
                  </a:lnTo>
                  <a:lnTo>
                    <a:pt x="22024" y="1769"/>
                  </a:lnTo>
                  <a:lnTo>
                    <a:pt x="21723" y="1769"/>
                  </a:lnTo>
                  <a:lnTo>
                    <a:pt x="21442" y="1789"/>
                  </a:lnTo>
                  <a:lnTo>
                    <a:pt x="21160" y="1829"/>
                  </a:lnTo>
                  <a:lnTo>
                    <a:pt x="20879" y="1889"/>
                  </a:lnTo>
                  <a:lnTo>
                    <a:pt x="20618" y="1990"/>
                  </a:lnTo>
                  <a:lnTo>
                    <a:pt x="20377" y="2110"/>
                  </a:lnTo>
                  <a:lnTo>
                    <a:pt x="20136" y="2251"/>
                  </a:lnTo>
                  <a:lnTo>
                    <a:pt x="19915" y="2412"/>
                  </a:lnTo>
                  <a:lnTo>
                    <a:pt x="19774" y="2191"/>
                  </a:lnTo>
                  <a:lnTo>
                    <a:pt x="19613" y="1969"/>
                  </a:lnTo>
                  <a:lnTo>
                    <a:pt x="19452" y="1769"/>
                  </a:lnTo>
                  <a:lnTo>
                    <a:pt x="19292" y="1568"/>
                  </a:lnTo>
                  <a:lnTo>
                    <a:pt x="19111" y="1367"/>
                  </a:lnTo>
                  <a:lnTo>
                    <a:pt x="18910" y="1186"/>
                  </a:lnTo>
                  <a:lnTo>
                    <a:pt x="18709" y="1025"/>
                  </a:lnTo>
                  <a:lnTo>
                    <a:pt x="18508" y="864"/>
                  </a:lnTo>
                  <a:lnTo>
                    <a:pt x="18287" y="724"/>
                  </a:lnTo>
                  <a:lnTo>
                    <a:pt x="18046" y="583"/>
                  </a:lnTo>
                  <a:lnTo>
                    <a:pt x="17805" y="462"/>
                  </a:lnTo>
                  <a:lnTo>
                    <a:pt x="17563" y="342"/>
                  </a:lnTo>
                  <a:lnTo>
                    <a:pt x="17302" y="241"/>
                  </a:lnTo>
                  <a:lnTo>
                    <a:pt x="17041" y="161"/>
                  </a:lnTo>
                  <a:lnTo>
                    <a:pt x="16760" y="101"/>
                  </a:lnTo>
                  <a:lnTo>
                    <a:pt x="16498" y="40"/>
                  </a:lnTo>
                  <a:lnTo>
                    <a:pt x="16016"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413;p57">
              <a:extLst>
                <a:ext uri="{FF2B5EF4-FFF2-40B4-BE49-F238E27FC236}">
                  <a16:creationId xmlns:a16="http://schemas.microsoft.com/office/drawing/2014/main" id="{0FB15BCE-2C3B-4D99-BF3D-0F0B2FFB84A1}"/>
                </a:ext>
              </a:extLst>
            </p:cNvPr>
            <p:cNvSpPr/>
            <p:nvPr/>
          </p:nvSpPr>
          <p:spPr>
            <a:xfrm>
              <a:off x="-2368600" y="1564938"/>
              <a:ext cx="584275" cy="832475"/>
            </a:xfrm>
            <a:custGeom>
              <a:avLst/>
              <a:gdLst/>
              <a:ahLst/>
              <a:cxnLst/>
              <a:rect l="l" t="t" r="r" b="b"/>
              <a:pathLst>
                <a:path w="23371" h="33299" extrusionOk="0">
                  <a:moveTo>
                    <a:pt x="10148" y="1"/>
                  </a:moveTo>
                  <a:lnTo>
                    <a:pt x="9967" y="182"/>
                  </a:lnTo>
                  <a:lnTo>
                    <a:pt x="9766" y="322"/>
                  </a:lnTo>
                  <a:lnTo>
                    <a:pt x="9565" y="463"/>
                  </a:lnTo>
                  <a:lnTo>
                    <a:pt x="9344" y="604"/>
                  </a:lnTo>
                  <a:lnTo>
                    <a:pt x="9103" y="704"/>
                  </a:lnTo>
                  <a:lnTo>
                    <a:pt x="8862" y="805"/>
                  </a:lnTo>
                  <a:lnTo>
                    <a:pt x="8621" y="865"/>
                  </a:lnTo>
                  <a:lnTo>
                    <a:pt x="8360" y="925"/>
                  </a:lnTo>
                  <a:lnTo>
                    <a:pt x="8058" y="965"/>
                  </a:lnTo>
                  <a:lnTo>
                    <a:pt x="7777" y="985"/>
                  </a:lnTo>
                  <a:lnTo>
                    <a:pt x="7496" y="985"/>
                  </a:lnTo>
                  <a:lnTo>
                    <a:pt x="7214" y="945"/>
                  </a:lnTo>
                  <a:lnTo>
                    <a:pt x="6953" y="1166"/>
                  </a:lnTo>
                  <a:lnTo>
                    <a:pt x="6692" y="1407"/>
                  </a:lnTo>
                  <a:lnTo>
                    <a:pt x="6451" y="1669"/>
                  </a:lnTo>
                  <a:lnTo>
                    <a:pt x="6250" y="1930"/>
                  </a:lnTo>
                  <a:lnTo>
                    <a:pt x="6049" y="2231"/>
                  </a:lnTo>
                  <a:lnTo>
                    <a:pt x="5888" y="2533"/>
                  </a:lnTo>
                  <a:lnTo>
                    <a:pt x="5747" y="2854"/>
                  </a:lnTo>
                  <a:lnTo>
                    <a:pt x="5627" y="3176"/>
                  </a:lnTo>
                  <a:lnTo>
                    <a:pt x="5546" y="3417"/>
                  </a:lnTo>
                  <a:lnTo>
                    <a:pt x="5506" y="3678"/>
                  </a:lnTo>
                  <a:lnTo>
                    <a:pt x="5426" y="4160"/>
                  </a:lnTo>
                  <a:lnTo>
                    <a:pt x="5366" y="4663"/>
                  </a:lnTo>
                  <a:lnTo>
                    <a:pt x="5346" y="5185"/>
                  </a:lnTo>
                  <a:lnTo>
                    <a:pt x="5346" y="6190"/>
                  </a:lnTo>
                  <a:lnTo>
                    <a:pt x="5346" y="6712"/>
                  </a:lnTo>
                  <a:lnTo>
                    <a:pt x="5325" y="7195"/>
                  </a:lnTo>
                  <a:lnTo>
                    <a:pt x="5305" y="8119"/>
                  </a:lnTo>
                  <a:lnTo>
                    <a:pt x="5285" y="9043"/>
                  </a:lnTo>
                  <a:lnTo>
                    <a:pt x="5285" y="9486"/>
                  </a:lnTo>
                  <a:lnTo>
                    <a:pt x="5265" y="9727"/>
                  </a:lnTo>
                  <a:lnTo>
                    <a:pt x="5245" y="9827"/>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220" y="17323"/>
                  </a:lnTo>
                  <a:lnTo>
                    <a:pt x="4301" y="17865"/>
                  </a:lnTo>
                  <a:lnTo>
                    <a:pt x="4421" y="18368"/>
                  </a:lnTo>
                  <a:lnTo>
                    <a:pt x="4562" y="18870"/>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2627" y="2553"/>
                  </a:lnTo>
                  <a:lnTo>
                    <a:pt x="22607" y="2111"/>
                  </a:lnTo>
                  <a:lnTo>
                    <a:pt x="22547" y="1669"/>
                  </a:lnTo>
                  <a:lnTo>
                    <a:pt x="22265" y="1829"/>
                  </a:lnTo>
                  <a:lnTo>
                    <a:pt x="21964" y="1950"/>
                  </a:lnTo>
                  <a:lnTo>
                    <a:pt x="21663" y="2071"/>
                  </a:lnTo>
                  <a:lnTo>
                    <a:pt x="21361" y="2151"/>
                  </a:lnTo>
                  <a:lnTo>
                    <a:pt x="21040" y="2211"/>
                  </a:lnTo>
                  <a:lnTo>
                    <a:pt x="20698" y="2251"/>
                  </a:lnTo>
                  <a:lnTo>
                    <a:pt x="20377" y="2271"/>
                  </a:ln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6800" y="905"/>
                  </a:lnTo>
                  <a:lnTo>
                    <a:pt x="16579" y="1186"/>
                  </a:lnTo>
                  <a:lnTo>
                    <a:pt x="16317" y="1448"/>
                  </a:lnTo>
                  <a:lnTo>
                    <a:pt x="16036" y="1669"/>
                  </a:lnTo>
                  <a:lnTo>
                    <a:pt x="15714" y="1870"/>
                  </a:lnTo>
                  <a:lnTo>
                    <a:pt x="15393" y="2030"/>
                  </a:lnTo>
                  <a:lnTo>
                    <a:pt x="15031" y="217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148"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5414;p57">
              <a:extLst>
                <a:ext uri="{FF2B5EF4-FFF2-40B4-BE49-F238E27FC236}">
                  <a16:creationId xmlns:a16="http://schemas.microsoft.com/office/drawing/2014/main" id="{41B71740-13A2-1781-7C3C-65CD54E0A597}"/>
                </a:ext>
              </a:extLst>
            </p:cNvPr>
            <p:cNvSpPr/>
            <p:nvPr/>
          </p:nvSpPr>
          <p:spPr>
            <a:xfrm>
              <a:off x="-2368600" y="1564938"/>
              <a:ext cx="584275" cy="832475"/>
            </a:xfrm>
            <a:custGeom>
              <a:avLst/>
              <a:gdLst/>
              <a:ahLst/>
              <a:cxnLst/>
              <a:rect l="l" t="t" r="r" b="b"/>
              <a:pathLst>
                <a:path w="23371" h="33299" fill="none" extrusionOk="0">
                  <a:moveTo>
                    <a:pt x="20035" y="2251"/>
                  </a:move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7001" y="604"/>
                  </a:lnTo>
                  <a:lnTo>
                    <a:pt x="16800" y="905"/>
                  </a:lnTo>
                  <a:lnTo>
                    <a:pt x="16579" y="1186"/>
                  </a:lnTo>
                  <a:lnTo>
                    <a:pt x="16317" y="1448"/>
                  </a:lnTo>
                  <a:lnTo>
                    <a:pt x="16036" y="1669"/>
                  </a:lnTo>
                  <a:lnTo>
                    <a:pt x="15714" y="1870"/>
                  </a:lnTo>
                  <a:lnTo>
                    <a:pt x="15393" y="2030"/>
                  </a:lnTo>
                  <a:lnTo>
                    <a:pt x="15031" y="2171"/>
                  </a:lnTo>
                  <a:lnTo>
                    <a:pt x="14649" y="225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771" y="21"/>
                  </a:lnTo>
                  <a:lnTo>
                    <a:pt x="10148" y="1"/>
                  </a:lnTo>
                  <a:lnTo>
                    <a:pt x="10148" y="1"/>
                  </a:lnTo>
                  <a:lnTo>
                    <a:pt x="9967" y="182"/>
                  </a:lnTo>
                  <a:lnTo>
                    <a:pt x="9766" y="322"/>
                  </a:lnTo>
                  <a:lnTo>
                    <a:pt x="9565" y="463"/>
                  </a:lnTo>
                  <a:lnTo>
                    <a:pt x="9344" y="604"/>
                  </a:lnTo>
                  <a:lnTo>
                    <a:pt x="9103" y="704"/>
                  </a:lnTo>
                  <a:lnTo>
                    <a:pt x="8862" y="805"/>
                  </a:lnTo>
                  <a:lnTo>
                    <a:pt x="8621" y="865"/>
                  </a:lnTo>
                  <a:lnTo>
                    <a:pt x="8360" y="925"/>
                  </a:lnTo>
                  <a:lnTo>
                    <a:pt x="8360" y="925"/>
                  </a:lnTo>
                  <a:lnTo>
                    <a:pt x="8058" y="965"/>
                  </a:lnTo>
                  <a:lnTo>
                    <a:pt x="7777" y="985"/>
                  </a:lnTo>
                  <a:lnTo>
                    <a:pt x="7496" y="985"/>
                  </a:lnTo>
                  <a:lnTo>
                    <a:pt x="7214" y="945"/>
                  </a:lnTo>
                  <a:lnTo>
                    <a:pt x="7214" y="945"/>
                  </a:lnTo>
                  <a:lnTo>
                    <a:pt x="6953" y="1166"/>
                  </a:lnTo>
                  <a:lnTo>
                    <a:pt x="6692" y="1407"/>
                  </a:lnTo>
                  <a:lnTo>
                    <a:pt x="6451" y="1669"/>
                  </a:lnTo>
                  <a:lnTo>
                    <a:pt x="6250" y="1930"/>
                  </a:lnTo>
                  <a:lnTo>
                    <a:pt x="6049" y="2231"/>
                  </a:lnTo>
                  <a:lnTo>
                    <a:pt x="5888" y="2533"/>
                  </a:lnTo>
                  <a:lnTo>
                    <a:pt x="5747" y="2854"/>
                  </a:lnTo>
                  <a:lnTo>
                    <a:pt x="5627" y="3176"/>
                  </a:lnTo>
                  <a:lnTo>
                    <a:pt x="5627" y="3176"/>
                  </a:lnTo>
                  <a:lnTo>
                    <a:pt x="5546" y="3417"/>
                  </a:lnTo>
                  <a:lnTo>
                    <a:pt x="5506" y="3678"/>
                  </a:lnTo>
                  <a:lnTo>
                    <a:pt x="5426" y="4160"/>
                  </a:lnTo>
                  <a:lnTo>
                    <a:pt x="5366" y="4663"/>
                  </a:lnTo>
                  <a:lnTo>
                    <a:pt x="5346" y="5185"/>
                  </a:lnTo>
                  <a:lnTo>
                    <a:pt x="5346" y="6190"/>
                  </a:lnTo>
                  <a:lnTo>
                    <a:pt x="5346" y="6712"/>
                  </a:lnTo>
                  <a:lnTo>
                    <a:pt x="5325" y="7195"/>
                  </a:lnTo>
                  <a:lnTo>
                    <a:pt x="5325" y="7195"/>
                  </a:lnTo>
                  <a:lnTo>
                    <a:pt x="5305" y="8119"/>
                  </a:lnTo>
                  <a:lnTo>
                    <a:pt x="5285" y="9043"/>
                  </a:lnTo>
                  <a:lnTo>
                    <a:pt x="5285" y="9043"/>
                  </a:lnTo>
                  <a:lnTo>
                    <a:pt x="5285" y="9486"/>
                  </a:lnTo>
                  <a:lnTo>
                    <a:pt x="5265" y="9727"/>
                  </a:lnTo>
                  <a:lnTo>
                    <a:pt x="5245" y="9827"/>
                  </a:lnTo>
                  <a:lnTo>
                    <a:pt x="5205" y="9908"/>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160" y="16800"/>
                  </a:lnTo>
                  <a:lnTo>
                    <a:pt x="4220" y="17323"/>
                  </a:lnTo>
                  <a:lnTo>
                    <a:pt x="4301" y="17865"/>
                  </a:lnTo>
                  <a:lnTo>
                    <a:pt x="4421" y="18368"/>
                  </a:lnTo>
                  <a:lnTo>
                    <a:pt x="4562" y="18870"/>
                  </a:lnTo>
                  <a:lnTo>
                    <a:pt x="4562" y="28556"/>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9304" y="33298"/>
                  </a:lnTo>
                  <a:lnTo>
                    <a:pt x="13504" y="33298"/>
                  </a:lnTo>
                  <a:lnTo>
                    <a:pt x="13504"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3270" y="13906"/>
                  </a:lnTo>
                  <a:lnTo>
                    <a:pt x="22627" y="2553"/>
                  </a:lnTo>
                  <a:lnTo>
                    <a:pt x="22627" y="2553"/>
                  </a:lnTo>
                  <a:lnTo>
                    <a:pt x="22607" y="2111"/>
                  </a:lnTo>
                  <a:lnTo>
                    <a:pt x="22547" y="1669"/>
                  </a:lnTo>
                  <a:lnTo>
                    <a:pt x="22547" y="1669"/>
                  </a:lnTo>
                  <a:lnTo>
                    <a:pt x="22265" y="1829"/>
                  </a:lnTo>
                  <a:lnTo>
                    <a:pt x="21964" y="1950"/>
                  </a:lnTo>
                  <a:lnTo>
                    <a:pt x="21663" y="2071"/>
                  </a:lnTo>
                  <a:lnTo>
                    <a:pt x="21361" y="2151"/>
                  </a:lnTo>
                  <a:lnTo>
                    <a:pt x="21040" y="2211"/>
                  </a:lnTo>
                  <a:lnTo>
                    <a:pt x="20698" y="2251"/>
                  </a:lnTo>
                  <a:lnTo>
                    <a:pt x="20377" y="2271"/>
                  </a:lnTo>
                  <a:lnTo>
                    <a:pt x="20035" y="2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5415;p57">
              <a:extLst>
                <a:ext uri="{FF2B5EF4-FFF2-40B4-BE49-F238E27FC236}">
                  <a16:creationId xmlns:a16="http://schemas.microsoft.com/office/drawing/2014/main" id="{FE7D60E3-8159-B65B-2614-47E8B8DC57FE}"/>
                </a:ext>
              </a:extLst>
            </p:cNvPr>
            <p:cNvSpPr/>
            <p:nvPr/>
          </p:nvSpPr>
          <p:spPr>
            <a:xfrm>
              <a:off x="-2165150" y="2052738"/>
              <a:ext cx="218050" cy="218075"/>
            </a:xfrm>
            <a:custGeom>
              <a:avLst/>
              <a:gdLst/>
              <a:ahLst/>
              <a:cxnLst/>
              <a:rect l="l" t="t" r="r" b="b"/>
              <a:pathLst>
                <a:path w="8722" h="8723" extrusionOk="0">
                  <a:moveTo>
                    <a:pt x="4361" y="1"/>
                  </a:move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5416;p57">
              <a:extLst>
                <a:ext uri="{FF2B5EF4-FFF2-40B4-BE49-F238E27FC236}">
                  <a16:creationId xmlns:a16="http://schemas.microsoft.com/office/drawing/2014/main" id="{1F925CB7-93B8-ECD1-E199-875F96C58979}"/>
                </a:ext>
              </a:extLst>
            </p:cNvPr>
            <p:cNvSpPr/>
            <p:nvPr/>
          </p:nvSpPr>
          <p:spPr>
            <a:xfrm>
              <a:off x="-2165150" y="2052738"/>
              <a:ext cx="218050" cy="218075"/>
            </a:xfrm>
            <a:custGeom>
              <a:avLst/>
              <a:gdLst/>
              <a:ahLst/>
              <a:cxnLst/>
              <a:rect l="l" t="t" r="r" b="b"/>
              <a:pathLst>
                <a:path w="8722" h="8723" fill="none" extrusionOk="0">
                  <a:moveTo>
                    <a:pt x="4361" y="1"/>
                  </a:moveTo>
                  <a:lnTo>
                    <a:pt x="4361" y="1"/>
                  </a:ln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5417;p57">
              <a:extLst>
                <a:ext uri="{FF2B5EF4-FFF2-40B4-BE49-F238E27FC236}">
                  <a16:creationId xmlns:a16="http://schemas.microsoft.com/office/drawing/2014/main" id="{0D0A47F5-57EA-D8DD-F995-09484A00A5F2}"/>
                </a:ext>
              </a:extLst>
            </p:cNvPr>
            <p:cNvSpPr/>
            <p:nvPr/>
          </p:nvSpPr>
          <p:spPr>
            <a:xfrm>
              <a:off x="-2268625" y="1726213"/>
              <a:ext cx="491325" cy="457175"/>
            </a:xfrm>
            <a:custGeom>
              <a:avLst/>
              <a:gdLst/>
              <a:ahLst/>
              <a:cxnLst/>
              <a:rect l="l" t="t" r="r" b="b"/>
              <a:pathLst>
                <a:path w="19653" h="18287" extrusionOk="0">
                  <a:moveTo>
                    <a:pt x="0" y="0"/>
                  </a:moveTo>
                  <a:lnTo>
                    <a:pt x="141" y="12459"/>
                  </a:lnTo>
                  <a:lnTo>
                    <a:pt x="141" y="12761"/>
                  </a:lnTo>
                  <a:lnTo>
                    <a:pt x="181" y="13062"/>
                  </a:lnTo>
                  <a:lnTo>
                    <a:pt x="201" y="13343"/>
                  </a:lnTo>
                  <a:lnTo>
                    <a:pt x="261" y="13645"/>
                  </a:lnTo>
                  <a:lnTo>
                    <a:pt x="342" y="13926"/>
                  </a:lnTo>
                  <a:lnTo>
                    <a:pt x="422" y="14207"/>
                  </a:lnTo>
                  <a:lnTo>
                    <a:pt x="503" y="14469"/>
                  </a:lnTo>
                  <a:lnTo>
                    <a:pt x="623" y="14750"/>
                  </a:lnTo>
                  <a:lnTo>
                    <a:pt x="744" y="14991"/>
                  </a:lnTo>
                  <a:lnTo>
                    <a:pt x="864" y="15252"/>
                  </a:lnTo>
                  <a:lnTo>
                    <a:pt x="1025" y="15493"/>
                  </a:lnTo>
                  <a:lnTo>
                    <a:pt x="1166" y="15735"/>
                  </a:lnTo>
                  <a:lnTo>
                    <a:pt x="1347" y="15956"/>
                  </a:lnTo>
                  <a:lnTo>
                    <a:pt x="1507" y="16177"/>
                  </a:lnTo>
                  <a:lnTo>
                    <a:pt x="1708" y="16398"/>
                  </a:lnTo>
                  <a:lnTo>
                    <a:pt x="1909" y="16599"/>
                  </a:lnTo>
                  <a:lnTo>
                    <a:pt x="2110" y="16800"/>
                  </a:lnTo>
                  <a:lnTo>
                    <a:pt x="2331" y="16980"/>
                  </a:lnTo>
                  <a:lnTo>
                    <a:pt x="2552" y="17141"/>
                  </a:lnTo>
                  <a:lnTo>
                    <a:pt x="2793" y="17302"/>
                  </a:lnTo>
                  <a:lnTo>
                    <a:pt x="3034" y="17463"/>
                  </a:lnTo>
                  <a:lnTo>
                    <a:pt x="3276" y="17603"/>
                  </a:lnTo>
                  <a:lnTo>
                    <a:pt x="3537" y="17724"/>
                  </a:lnTo>
                  <a:lnTo>
                    <a:pt x="3798" y="17845"/>
                  </a:lnTo>
                  <a:lnTo>
                    <a:pt x="4079" y="17945"/>
                  </a:lnTo>
                  <a:lnTo>
                    <a:pt x="4341" y="18045"/>
                  </a:lnTo>
                  <a:lnTo>
                    <a:pt x="4622" y="18126"/>
                  </a:lnTo>
                  <a:lnTo>
                    <a:pt x="4923" y="18186"/>
                  </a:lnTo>
                  <a:lnTo>
                    <a:pt x="5205" y="18226"/>
                  </a:lnTo>
                  <a:lnTo>
                    <a:pt x="5506" y="18267"/>
                  </a:lnTo>
                  <a:lnTo>
                    <a:pt x="5808" y="18287"/>
                  </a:lnTo>
                  <a:lnTo>
                    <a:pt x="6109" y="18287"/>
                  </a:lnTo>
                  <a:lnTo>
                    <a:pt x="13745" y="18246"/>
                  </a:lnTo>
                  <a:lnTo>
                    <a:pt x="14047" y="18246"/>
                  </a:lnTo>
                  <a:lnTo>
                    <a:pt x="14348" y="18206"/>
                  </a:lnTo>
                  <a:lnTo>
                    <a:pt x="14649" y="18186"/>
                  </a:lnTo>
                  <a:lnTo>
                    <a:pt x="14931" y="18126"/>
                  </a:lnTo>
                  <a:lnTo>
                    <a:pt x="15232" y="18066"/>
                  </a:lnTo>
                  <a:lnTo>
                    <a:pt x="15513" y="17985"/>
                  </a:lnTo>
                  <a:lnTo>
                    <a:pt x="15775" y="17885"/>
                  </a:lnTo>
                  <a:lnTo>
                    <a:pt x="16056" y="17784"/>
                  </a:lnTo>
                  <a:lnTo>
                    <a:pt x="16317" y="17664"/>
                  </a:lnTo>
                  <a:lnTo>
                    <a:pt x="16558" y="17523"/>
                  </a:lnTo>
                  <a:lnTo>
                    <a:pt x="16820" y="17382"/>
                  </a:lnTo>
                  <a:lnTo>
                    <a:pt x="17061" y="17222"/>
                  </a:lnTo>
                  <a:lnTo>
                    <a:pt x="17282" y="17061"/>
                  </a:lnTo>
                  <a:lnTo>
                    <a:pt x="17503" y="16880"/>
                  </a:lnTo>
                  <a:lnTo>
                    <a:pt x="17724" y="16699"/>
                  </a:lnTo>
                  <a:lnTo>
                    <a:pt x="17925" y="16498"/>
                  </a:lnTo>
                  <a:lnTo>
                    <a:pt x="18126" y="16297"/>
                  </a:lnTo>
                  <a:lnTo>
                    <a:pt x="18307" y="16076"/>
                  </a:lnTo>
                  <a:lnTo>
                    <a:pt x="18487" y="15855"/>
                  </a:lnTo>
                  <a:lnTo>
                    <a:pt x="18648" y="15634"/>
                  </a:lnTo>
                  <a:lnTo>
                    <a:pt x="18809" y="15393"/>
                  </a:lnTo>
                  <a:lnTo>
                    <a:pt x="18950" y="15152"/>
                  </a:lnTo>
                  <a:lnTo>
                    <a:pt x="19070" y="14891"/>
                  </a:lnTo>
                  <a:lnTo>
                    <a:pt x="19191" y="14629"/>
                  </a:lnTo>
                  <a:lnTo>
                    <a:pt x="19291" y="14368"/>
                  </a:lnTo>
                  <a:lnTo>
                    <a:pt x="19392" y="14087"/>
                  </a:lnTo>
                  <a:lnTo>
                    <a:pt x="19472" y="13805"/>
                  </a:lnTo>
                  <a:lnTo>
                    <a:pt x="19532" y="13524"/>
                  </a:lnTo>
                  <a:lnTo>
                    <a:pt x="19593" y="13243"/>
                  </a:lnTo>
                  <a:lnTo>
                    <a:pt x="19613" y="12941"/>
                  </a:lnTo>
                  <a:lnTo>
                    <a:pt x="19633" y="12640"/>
                  </a:lnTo>
                  <a:lnTo>
                    <a:pt x="19653" y="12339"/>
                  </a:lnTo>
                  <a:lnTo>
                    <a:pt x="19171" y="1708"/>
                  </a:lnTo>
                  <a:lnTo>
                    <a:pt x="18869" y="6250"/>
                  </a:lnTo>
                  <a:lnTo>
                    <a:pt x="2914" y="6411"/>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5418;p57">
              <a:extLst>
                <a:ext uri="{FF2B5EF4-FFF2-40B4-BE49-F238E27FC236}">
                  <a16:creationId xmlns:a16="http://schemas.microsoft.com/office/drawing/2014/main" id="{E7BF176A-3284-6507-ECC8-5B3EB8B5559F}"/>
                </a:ext>
              </a:extLst>
            </p:cNvPr>
            <p:cNvSpPr/>
            <p:nvPr/>
          </p:nvSpPr>
          <p:spPr>
            <a:xfrm>
              <a:off x="-2324900" y="1810113"/>
              <a:ext cx="43725" cy="58800"/>
            </a:xfrm>
            <a:custGeom>
              <a:avLst/>
              <a:gdLst/>
              <a:ahLst/>
              <a:cxnLst/>
              <a:rect l="l" t="t" r="r" b="b"/>
              <a:pathLst>
                <a:path w="1749" h="2352" extrusionOk="0">
                  <a:moveTo>
                    <a:pt x="282" y="0"/>
                  </a:moveTo>
                  <a:lnTo>
                    <a:pt x="181" y="20"/>
                  </a:lnTo>
                  <a:lnTo>
                    <a:pt x="81" y="80"/>
                  </a:lnTo>
                  <a:lnTo>
                    <a:pt x="41" y="161"/>
                  </a:lnTo>
                  <a:lnTo>
                    <a:pt x="1" y="261"/>
                  </a:lnTo>
                  <a:lnTo>
                    <a:pt x="21" y="362"/>
                  </a:lnTo>
                  <a:lnTo>
                    <a:pt x="81" y="462"/>
                  </a:lnTo>
                  <a:lnTo>
                    <a:pt x="1005" y="1387"/>
                  </a:lnTo>
                  <a:lnTo>
                    <a:pt x="483" y="1889"/>
                  </a:lnTo>
                  <a:lnTo>
                    <a:pt x="423" y="1989"/>
                  </a:lnTo>
                  <a:lnTo>
                    <a:pt x="402" y="2090"/>
                  </a:lnTo>
                  <a:lnTo>
                    <a:pt x="423" y="2190"/>
                  </a:lnTo>
                  <a:lnTo>
                    <a:pt x="483" y="2271"/>
                  </a:lnTo>
                  <a:lnTo>
                    <a:pt x="563" y="2331"/>
                  </a:lnTo>
                  <a:lnTo>
                    <a:pt x="664" y="2351"/>
                  </a:lnTo>
                  <a:lnTo>
                    <a:pt x="764" y="2331"/>
                  </a:lnTo>
                  <a:lnTo>
                    <a:pt x="865" y="2271"/>
                  </a:lnTo>
                  <a:lnTo>
                    <a:pt x="1749" y="1407"/>
                  </a:lnTo>
                  <a:lnTo>
                    <a:pt x="463" y="80"/>
                  </a:lnTo>
                  <a:lnTo>
                    <a:pt x="382" y="20"/>
                  </a:lnTo>
                  <a:lnTo>
                    <a:pt x="28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5419;p57">
              <a:extLst>
                <a:ext uri="{FF2B5EF4-FFF2-40B4-BE49-F238E27FC236}">
                  <a16:creationId xmlns:a16="http://schemas.microsoft.com/office/drawing/2014/main" id="{AD6AFB5A-C266-65BF-BCFF-9A3F361137ED}"/>
                </a:ext>
              </a:extLst>
            </p:cNvPr>
            <p:cNvSpPr/>
            <p:nvPr/>
          </p:nvSpPr>
          <p:spPr>
            <a:xfrm>
              <a:off x="-2077725" y="1901538"/>
              <a:ext cx="135150" cy="61300"/>
            </a:xfrm>
            <a:custGeom>
              <a:avLst/>
              <a:gdLst/>
              <a:ahLst/>
              <a:cxnLst/>
              <a:rect l="l" t="t" r="r" b="b"/>
              <a:pathLst>
                <a:path w="5406" h="2452" extrusionOk="0">
                  <a:moveTo>
                    <a:pt x="563" y="0"/>
                  </a:moveTo>
                  <a:lnTo>
                    <a:pt x="442" y="20"/>
                  </a:lnTo>
                  <a:lnTo>
                    <a:pt x="342" y="41"/>
                  </a:lnTo>
                  <a:lnTo>
                    <a:pt x="261" y="81"/>
                  </a:lnTo>
                  <a:lnTo>
                    <a:pt x="181" y="141"/>
                  </a:lnTo>
                  <a:lnTo>
                    <a:pt x="121" y="221"/>
                  </a:lnTo>
                  <a:lnTo>
                    <a:pt x="81" y="282"/>
                  </a:lnTo>
                  <a:lnTo>
                    <a:pt x="40" y="382"/>
                  </a:lnTo>
                  <a:lnTo>
                    <a:pt x="20" y="463"/>
                  </a:lnTo>
                  <a:lnTo>
                    <a:pt x="0" y="563"/>
                  </a:lnTo>
                  <a:lnTo>
                    <a:pt x="20" y="664"/>
                  </a:lnTo>
                  <a:lnTo>
                    <a:pt x="40" y="784"/>
                  </a:lnTo>
                  <a:lnTo>
                    <a:pt x="101" y="1005"/>
                  </a:lnTo>
                  <a:lnTo>
                    <a:pt x="221" y="1246"/>
                  </a:lnTo>
                  <a:lnTo>
                    <a:pt x="402" y="1487"/>
                  </a:lnTo>
                  <a:lnTo>
                    <a:pt x="623" y="1708"/>
                  </a:lnTo>
                  <a:lnTo>
                    <a:pt x="884" y="1929"/>
                  </a:lnTo>
                  <a:lnTo>
                    <a:pt x="1045" y="2010"/>
                  </a:lnTo>
                  <a:lnTo>
                    <a:pt x="1206" y="2110"/>
                  </a:lnTo>
                  <a:lnTo>
                    <a:pt x="1367" y="2191"/>
                  </a:lnTo>
                  <a:lnTo>
                    <a:pt x="1548" y="2251"/>
                  </a:lnTo>
                  <a:lnTo>
                    <a:pt x="1748" y="2331"/>
                  </a:lnTo>
                  <a:lnTo>
                    <a:pt x="1949" y="2372"/>
                  </a:lnTo>
                  <a:lnTo>
                    <a:pt x="2170" y="2412"/>
                  </a:lnTo>
                  <a:lnTo>
                    <a:pt x="2392" y="2432"/>
                  </a:lnTo>
                  <a:lnTo>
                    <a:pt x="2633" y="2452"/>
                  </a:lnTo>
                  <a:lnTo>
                    <a:pt x="2874" y="2452"/>
                  </a:lnTo>
                  <a:lnTo>
                    <a:pt x="3356" y="2412"/>
                  </a:lnTo>
                  <a:lnTo>
                    <a:pt x="3778" y="2331"/>
                  </a:lnTo>
                  <a:lnTo>
                    <a:pt x="4160" y="2211"/>
                  </a:lnTo>
                  <a:lnTo>
                    <a:pt x="4501" y="2070"/>
                  </a:lnTo>
                  <a:lnTo>
                    <a:pt x="4783" y="1909"/>
                  </a:lnTo>
                  <a:lnTo>
                    <a:pt x="5004" y="1729"/>
                  </a:lnTo>
                  <a:lnTo>
                    <a:pt x="5185" y="1548"/>
                  </a:lnTo>
                  <a:lnTo>
                    <a:pt x="5305" y="1347"/>
                  </a:lnTo>
                  <a:lnTo>
                    <a:pt x="5386" y="1166"/>
                  </a:lnTo>
                  <a:lnTo>
                    <a:pt x="5386" y="1065"/>
                  </a:lnTo>
                  <a:lnTo>
                    <a:pt x="5406" y="985"/>
                  </a:lnTo>
                  <a:lnTo>
                    <a:pt x="5386" y="885"/>
                  </a:lnTo>
                  <a:lnTo>
                    <a:pt x="5366" y="804"/>
                  </a:lnTo>
                  <a:lnTo>
                    <a:pt x="5325" y="724"/>
                  </a:lnTo>
                  <a:lnTo>
                    <a:pt x="5285" y="664"/>
                  </a:lnTo>
                  <a:lnTo>
                    <a:pt x="5205" y="583"/>
                  </a:lnTo>
                  <a:lnTo>
                    <a:pt x="5145" y="523"/>
                  </a:lnTo>
                  <a:lnTo>
                    <a:pt x="5044" y="483"/>
                  </a:lnTo>
                  <a:lnTo>
                    <a:pt x="4944" y="442"/>
                  </a:lnTo>
                  <a:lnTo>
                    <a:pt x="4823" y="402"/>
                  </a:lnTo>
                  <a:lnTo>
                    <a:pt x="4682" y="382"/>
                  </a:lnTo>
                  <a:lnTo>
                    <a:pt x="4542" y="362"/>
                  </a:lnTo>
                  <a:lnTo>
                    <a:pt x="4381" y="362"/>
                  </a:lnTo>
                  <a:lnTo>
                    <a:pt x="3718" y="342"/>
                  </a:lnTo>
                  <a:lnTo>
                    <a:pt x="3055" y="302"/>
                  </a:lnTo>
                  <a:lnTo>
                    <a:pt x="2432" y="242"/>
                  </a:lnTo>
                  <a:lnTo>
                    <a:pt x="1869" y="181"/>
                  </a:lnTo>
                  <a:lnTo>
                    <a:pt x="1025" y="61"/>
                  </a:ln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5420;p57">
              <a:extLst>
                <a:ext uri="{FF2B5EF4-FFF2-40B4-BE49-F238E27FC236}">
                  <a16:creationId xmlns:a16="http://schemas.microsoft.com/office/drawing/2014/main" id="{81B3310F-CA74-B316-8B2E-8E1B8139857C}"/>
                </a:ext>
              </a:extLst>
            </p:cNvPr>
            <p:cNvSpPr/>
            <p:nvPr/>
          </p:nvSpPr>
          <p:spPr>
            <a:xfrm>
              <a:off x="-2136000" y="1644813"/>
              <a:ext cx="114550" cy="57300"/>
            </a:xfrm>
            <a:custGeom>
              <a:avLst/>
              <a:gdLst/>
              <a:ahLst/>
              <a:cxnLst/>
              <a:rect l="l" t="t" r="r" b="b"/>
              <a:pathLst>
                <a:path w="4582" h="2292" extrusionOk="0">
                  <a:moveTo>
                    <a:pt x="2693" y="1"/>
                  </a:moveTo>
                  <a:lnTo>
                    <a:pt x="2331" y="21"/>
                  </a:lnTo>
                  <a:lnTo>
                    <a:pt x="1949" y="101"/>
                  </a:lnTo>
                  <a:lnTo>
                    <a:pt x="1588" y="222"/>
                  </a:lnTo>
                  <a:lnTo>
                    <a:pt x="1246" y="363"/>
                  </a:lnTo>
                  <a:lnTo>
                    <a:pt x="965" y="523"/>
                  </a:lnTo>
                  <a:lnTo>
                    <a:pt x="704" y="704"/>
                  </a:lnTo>
                  <a:lnTo>
                    <a:pt x="483" y="885"/>
                  </a:lnTo>
                  <a:lnTo>
                    <a:pt x="302" y="1066"/>
                  </a:lnTo>
                  <a:lnTo>
                    <a:pt x="161" y="1267"/>
                  </a:lnTo>
                  <a:lnTo>
                    <a:pt x="81" y="1448"/>
                  </a:lnTo>
                  <a:lnTo>
                    <a:pt x="20" y="1608"/>
                  </a:lnTo>
                  <a:lnTo>
                    <a:pt x="0" y="1769"/>
                  </a:lnTo>
                  <a:lnTo>
                    <a:pt x="0" y="1910"/>
                  </a:lnTo>
                  <a:lnTo>
                    <a:pt x="40" y="2030"/>
                  </a:lnTo>
                  <a:lnTo>
                    <a:pt x="81" y="2111"/>
                  </a:lnTo>
                  <a:lnTo>
                    <a:pt x="161" y="2191"/>
                  </a:lnTo>
                  <a:lnTo>
                    <a:pt x="261" y="2251"/>
                  </a:lnTo>
                  <a:lnTo>
                    <a:pt x="362" y="2272"/>
                  </a:lnTo>
                  <a:lnTo>
                    <a:pt x="483" y="2292"/>
                  </a:lnTo>
                  <a:lnTo>
                    <a:pt x="603" y="2272"/>
                  </a:lnTo>
                  <a:lnTo>
                    <a:pt x="864" y="2251"/>
                  </a:lnTo>
                  <a:lnTo>
                    <a:pt x="1126" y="2171"/>
                  </a:lnTo>
                  <a:lnTo>
                    <a:pt x="1387" y="2091"/>
                  </a:lnTo>
                  <a:lnTo>
                    <a:pt x="1909" y="1950"/>
                  </a:lnTo>
                  <a:lnTo>
                    <a:pt x="2392" y="1809"/>
                  </a:lnTo>
                  <a:lnTo>
                    <a:pt x="2894" y="1689"/>
                  </a:lnTo>
                  <a:lnTo>
                    <a:pt x="3436" y="1588"/>
                  </a:lnTo>
                  <a:lnTo>
                    <a:pt x="3698" y="1528"/>
                  </a:lnTo>
                  <a:lnTo>
                    <a:pt x="3959" y="1468"/>
                  </a:lnTo>
                  <a:lnTo>
                    <a:pt x="4200" y="1387"/>
                  </a:lnTo>
                  <a:lnTo>
                    <a:pt x="4301" y="1327"/>
                  </a:lnTo>
                  <a:lnTo>
                    <a:pt x="4401" y="1267"/>
                  </a:lnTo>
                  <a:lnTo>
                    <a:pt x="4481" y="1186"/>
                  </a:lnTo>
                  <a:lnTo>
                    <a:pt x="4542" y="1106"/>
                  </a:lnTo>
                  <a:lnTo>
                    <a:pt x="4562" y="1006"/>
                  </a:lnTo>
                  <a:lnTo>
                    <a:pt x="4582" y="885"/>
                  </a:lnTo>
                  <a:lnTo>
                    <a:pt x="4542" y="764"/>
                  </a:lnTo>
                  <a:lnTo>
                    <a:pt x="4481" y="644"/>
                  </a:lnTo>
                  <a:lnTo>
                    <a:pt x="4401" y="523"/>
                  </a:lnTo>
                  <a:lnTo>
                    <a:pt x="4260" y="403"/>
                  </a:lnTo>
                  <a:lnTo>
                    <a:pt x="4079" y="282"/>
                  </a:lnTo>
                  <a:lnTo>
                    <a:pt x="3879" y="182"/>
                  </a:lnTo>
                  <a:lnTo>
                    <a:pt x="3617" y="101"/>
                  </a:lnTo>
                  <a:lnTo>
                    <a:pt x="3336" y="41"/>
                  </a:lnTo>
                  <a:lnTo>
                    <a:pt x="3035"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5421;p57">
              <a:extLst>
                <a:ext uri="{FF2B5EF4-FFF2-40B4-BE49-F238E27FC236}">
                  <a16:creationId xmlns:a16="http://schemas.microsoft.com/office/drawing/2014/main" id="{8C854DEA-F422-302F-2C62-4D8E9B579C18}"/>
                </a:ext>
              </a:extLst>
            </p:cNvPr>
            <p:cNvSpPr/>
            <p:nvPr/>
          </p:nvSpPr>
          <p:spPr>
            <a:xfrm>
              <a:off x="-1920500" y="1703088"/>
              <a:ext cx="94475" cy="37200"/>
            </a:xfrm>
            <a:custGeom>
              <a:avLst/>
              <a:gdLst/>
              <a:ahLst/>
              <a:cxnLst/>
              <a:rect l="l" t="t" r="r" b="b"/>
              <a:pathLst>
                <a:path w="3779" h="1488" extrusionOk="0">
                  <a:moveTo>
                    <a:pt x="1890" y="1"/>
                  </a:moveTo>
                  <a:lnTo>
                    <a:pt x="1568" y="21"/>
                  </a:lnTo>
                  <a:lnTo>
                    <a:pt x="1287" y="61"/>
                  </a:lnTo>
                  <a:lnTo>
                    <a:pt x="1026" y="142"/>
                  </a:lnTo>
                  <a:lnTo>
                    <a:pt x="785" y="242"/>
                  </a:lnTo>
                  <a:lnTo>
                    <a:pt x="584" y="342"/>
                  </a:lnTo>
                  <a:lnTo>
                    <a:pt x="403" y="463"/>
                  </a:lnTo>
                  <a:lnTo>
                    <a:pt x="262" y="584"/>
                  </a:lnTo>
                  <a:lnTo>
                    <a:pt x="142" y="704"/>
                  </a:lnTo>
                  <a:lnTo>
                    <a:pt x="61" y="825"/>
                  </a:lnTo>
                  <a:lnTo>
                    <a:pt x="21" y="945"/>
                  </a:lnTo>
                  <a:lnTo>
                    <a:pt x="1" y="1046"/>
                  </a:lnTo>
                  <a:lnTo>
                    <a:pt x="1" y="1146"/>
                  </a:lnTo>
                  <a:lnTo>
                    <a:pt x="21" y="1247"/>
                  </a:lnTo>
                  <a:lnTo>
                    <a:pt x="61" y="1307"/>
                  </a:lnTo>
                  <a:lnTo>
                    <a:pt x="122" y="1367"/>
                  </a:lnTo>
                  <a:lnTo>
                    <a:pt x="202" y="1408"/>
                  </a:lnTo>
                  <a:lnTo>
                    <a:pt x="302" y="1448"/>
                  </a:lnTo>
                  <a:lnTo>
                    <a:pt x="383" y="1468"/>
                  </a:lnTo>
                  <a:lnTo>
                    <a:pt x="604" y="1488"/>
                  </a:lnTo>
                  <a:lnTo>
                    <a:pt x="1026" y="1468"/>
                  </a:lnTo>
                  <a:lnTo>
                    <a:pt x="1468" y="1428"/>
                  </a:lnTo>
                  <a:lnTo>
                    <a:pt x="2292" y="1428"/>
                  </a:lnTo>
                  <a:lnTo>
                    <a:pt x="2734" y="1448"/>
                  </a:lnTo>
                  <a:lnTo>
                    <a:pt x="3176" y="1448"/>
                  </a:lnTo>
                  <a:lnTo>
                    <a:pt x="3377" y="1428"/>
                  </a:lnTo>
                  <a:lnTo>
                    <a:pt x="3477" y="1408"/>
                  </a:lnTo>
                  <a:lnTo>
                    <a:pt x="3578" y="1367"/>
                  </a:lnTo>
                  <a:lnTo>
                    <a:pt x="3638" y="1327"/>
                  </a:lnTo>
                  <a:lnTo>
                    <a:pt x="3698" y="1267"/>
                  </a:lnTo>
                  <a:lnTo>
                    <a:pt x="3759" y="1186"/>
                  </a:lnTo>
                  <a:lnTo>
                    <a:pt x="3779" y="1106"/>
                  </a:lnTo>
                  <a:lnTo>
                    <a:pt x="3779" y="1006"/>
                  </a:lnTo>
                  <a:lnTo>
                    <a:pt x="3759" y="905"/>
                  </a:lnTo>
                  <a:lnTo>
                    <a:pt x="3718" y="785"/>
                  </a:lnTo>
                  <a:lnTo>
                    <a:pt x="3638" y="664"/>
                  </a:lnTo>
                  <a:lnTo>
                    <a:pt x="3518" y="543"/>
                  </a:lnTo>
                  <a:lnTo>
                    <a:pt x="3377" y="423"/>
                  </a:lnTo>
                  <a:lnTo>
                    <a:pt x="3196" y="302"/>
                  </a:lnTo>
                  <a:lnTo>
                    <a:pt x="2995" y="202"/>
                  </a:lnTo>
                  <a:lnTo>
                    <a:pt x="2754" y="121"/>
                  </a:lnTo>
                  <a:lnTo>
                    <a:pt x="2493" y="61"/>
                  </a:lnTo>
                  <a:lnTo>
                    <a:pt x="219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5422;p57">
              <a:extLst>
                <a:ext uri="{FF2B5EF4-FFF2-40B4-BE49-F238E27FC236}">
                  <a16:creationId xmlns:a16="http://schemas.microsoft.com/office/drawing/2014/main" id="{02D36730-CFB5-5F0C-4CAE-6A922B4E1BA5}"/>
                </a:ext>
              </a:extLst>
            </p:cNvPr>
            <p:cNvSpPr/>
            <p:nvPr/>
          </p:nvSpPr>
          <p:spPr>
            <a:xfrm>
              <a:off x="-2066675" y="1773938"/>
              <a:ext cx="32675" cy="32175"/>
            </a:xfrm>
            <a:custGeom>
              <a:avLst/>
              <a:gdLst/>
              <a:ahLst/>
              <a:cxnLst/>
              <a:rect l="l" t="t" r="r" b="b"/>
              <a:pathLst>
                <a:path w="1307" h="1287" extrusionOk="0">
                  <a:moveTo>
                    <a:pt x="583" y="0"/>
                  </a:moveTo>
                  <a:lnTo>
                    <a:pt x="463" y="20"/>
                  </a:lnTo>
                  <a:lnTo>
                    <a:pt x="342" y="61"/>
                  </a:lnTo>
                  <a:lnTo>
                    <a:pt x="221" y="141"/>
                  </a:lnTo>
                  <a:lnTo>
                    <a:pt x="141" y="241"/>
                  </a:lnTo>
                  <a:lnTo>
                    <a:pt x="61" y="342"/>
                  </a:lnTo>
                  <a:lnTo>
                    <a:pt x="20" y="462"/>
                  </a:lnTo>
                  <a:lnTo>
                    <a:pt x="0" y="583"/>
                  </a:lnTo>
                  <a:lnTo>
                    <a:pt x="0" y="704"/>
                  </a:lnTo>
                  <a:lnTo>
                    <a:pt x="20" y="844"/>
                  </a:lnTo>
                  <a:lnTo>
                    <a:pt x="81" y="965"/>
                  </a:lnTo>
                  <a:lnTo>
                    <a:pt x="141" y="1065"/>
                  </a:lnTo>
                  <a:lnTo>
                    <a:pt x="241" y="1166"/>
                  </a:lnTo>
                  <a:lnTo>
                    <a:pt x="342" y="1226"/>
                  </a:lnTo>
                  <a:lnTo>
                    <a:pt x="463" y="1266"/>
                  </a:lnTo>
                  <a:lnTo>
                    <a:pt x="583" y="1286"/>
                  </a:lnTo>
                  <a:lnTo>
                    <a:pt x="704" y="1286"/>
                  </a:lnTo>
                  <a:lnTo>
                    <a:pt x="844" y="1266"/>
                  </a:lnTo>
                  <a:lnTo>
                    <a:pt x="965" y="1226"/>
                  </a:lnTo>
                  <a:lnTo>
                    <a:pt x="1065" y="1146"/>
                  </a:lnTo>
                  <a:lnTo>
                    <a:pt x="1166" y="1045"/>
                  </a:lnTo>
                  <a:lnTo>
                    <a:pt x="1226" y="945"/>
                  </a:lnTo>
                  <a:lnTo>
                    <a:pt x="1266" y="824"/>
                  </a:lnTo>
                  <a:lnTo>
                    <a:pt x="1306" y="704"/>
                  </a:lnTo>
                  <a:lnTo>
                    <a:pt x="1306" y="583"/>
                  </a:lnTo>
                  <a:lnTo>
                    <a:pt x="1266" y="462"/>
                  </a:lnTo>
                  <a:lnTo>
                    <a:pt x="1226" y="342"/>
                  </a:lnTo>
                  <a:lnTo>
                    <a:pt x="1146" y="221"/>
                  </a:lnTo>
                  <a:lnTo>
                    <a:pt x="1065" y="141"/>
                  </a:lnTo>
                  <a:lnTo>
                    <a:pt x="945" y="61"/>
                  </a:lnTo>
                  <a:lnTo>
                    <a:pt x="824" y="20"/>
                  </a:lnTo>
                  <a:lnTo>
                    <a:pt x="704"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5423;p57">
              <a:extLst>
                <a:ext uri="{FF2B5EF4-FFF2-40B4-BE49-F238E27FC236}">
                  <a16:creationId xmlns:a16="http://schemas.microsoft.com/office/drawing/2014/main" id="{48F27BA6-422F-C081-C602-570F6E97CF69}"/>
                </a:ext>
              </a:extLst>
            </p:cNvPr>
            <p:cNvSpPr/>
            <p:nvPr/>
          </p:nvSpPr>
          <p:spPr>
            <a:xfrm>
              <a:off x="-1883325" y="1769913"/>
              <a:ext cx="32700" cy="32675"/>
            </a:xfrm>
            <a:custGeom>
              <a:avLst/>
              <a:gdLst/>
              <a:ahLst/>
              <a:cxnLst/>
              <a:rect l="l" t="t" r="r" b="b"/>
              <a:pathLst>
                <a:path w="1308" h="1307" extrusionOk="0">
                  <a:moveTo>
                    <a:pt x="604" y="1"/>
                  </a:moveTo>
                  <a:lnTo>
                    <a:pt x="463" y="21"/>
                  </a:lnTo>
                  <a:lnTo>
                    <a:pt x="343" y="81"/>
                  </a:lnTo>
                  <a:lnTo>
                    <a:pt x="242" y="161"/>
                  </a:lnTo>
                  <a:lnTo>
                    <a:pt x="142" y="242"/>
                  </a:lnTo>
                  <a:lnTo>
                    <a:pt x="81" y="362"/>
                  </a:lnTo>
                  <a:lnTo>
                    <a:pt x="41" y="463"/>
                  </a:lnTo>
                  <a:lnTo>
                    <a:pt x="1" y="583"/>
                  </a:lnTo>
                  <a:lnTo>
                    <a:pt x="1" y="724"/>
                  </a:lnTo>
                  <a:lnTo>
                    <a:pt x="41" y="844"/>
                  </a:lnTo>
                  <a:lnTo>
                    <a:pt x="81" y="965"/>
                  </a:lnTo>
                  <a:lnTo>
                    <a:pt x="162" y="1086"/>
                  </a:lnTo>
                  <a:lnTo>
                    <a:pt x="242" y="1166"/>
                  </a:lnTo>
                  <a:lnTo>
                    <a:pt x="363" y="1246"/>
                  </a:lnTo>
                  <a:lnTo>
                    <a:pt x="483" y="1287"/>
                  </a:lnTo>
                  <a:lnTo>
                    <a:pt x="604" y="1307"/>
                  </a:lnTo>
                  <a:lnTo>
                    <a:pt x="724" y="1307"/>
                  </a:lnTo>
                  <a:lnTo>
                    <a:pt x="845" y="1287"/>
                  </a:lnTo>
                  <a:lnTo>
                    <a:pt x="966" y="1226"/>
                  </a:lnTo>
                  <a:lnTo>
                    <a:pt x="1086" y="1166"/>
                  </a:lnTo>
                  <a:lnTo>
                    <a:pt x="1166" y="1066"/>
                  </a:lnTo>
                  <a:lnTo>
                    <a:pt x="1247" y="965"/>
                  </a:lnTo>
                  <a:lnTo>
                    <a:pt x="1287" y="844"/>
                  </a:lnTo>
                  <a:lnTo>
                    <a:pt x="1307" y="724"/>
                  </a:lnTo>
                  <a:lnTo>
                    <a:pt x="1307" y="583"/>
                  </a:lnTo>
                  <a:lnTo>
                    <a:pt x="1287" y="463"/>
                  </a:lnTo>
                  <a:lnTo>
                    <a:pt x="1227" y="342"/>
                  </a:lnTo>
                  <a:lnTo>
                    <a:pt x="1166" y="242"/>
                  </a:lnTo>
                  <a:lnTo>
                    <a:pt x="1066" y="141"/>
                  </a:lnTo>
                  <a:lnTo>
                    <a:pt x="966" y="81"/>
                  </a:lnTo>
                  <a:lnTo>
                    <a:pt x="845" y="21"/>
                  </a:lnTo>
                  <a:lnTo>
                    <a:pt x="72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5424;p57">
              <a:extLst>
                <a:ext uri="{FF2B5EF4-FFF2-40B4-BE49-F238E27FC236}">
                  <a16:creationId xmlns:a16="http://schemas.microsoft.com/office/drawing/2014/main" id="{BCD54B4C-358D-3D44-5B05-8FAA3EC3E561}"/>
                </a:ext>
              </a:extLst>
            </p:cNvPr>
            <p:cNvSpPr/>
            <p:nvPr/>
          </p:nvSpPr>
          <p:spPr>
            <a:xfrm>
              <a:off x="-1894375" y="1790513"/>
              <a:ext cx="55300" cy="19100"/>
            </a:xfrm>
            <a:custGeom>
              <a:avLst/>
              <a:gdLst/>
              <a:ahLst/>
              <a:cxnLst/>
              <a:rect l="l" t="t" r="r" b="b"/>
              <a:pathLst>
                <a:path w="2212" h="764" extrusionOk="0">
                  <a:moveTo>
                    <a:pt x="1126" y="0"/>
                  </a:moveTo>
                  <a:lnTo>
                    <a:pt x="965" y="20"/>
                  </a:lnTo>
                  <a:lnTo>
                    <a:pt x="684" y="61"/>
                  </a:lnTo>
                  <a:lnTo>
                    <a:pt x="443" y="121"/>
                  </a:lnTo>
                  <a:lnTo>
                    <a:pt x="262" y="201"/>
                  </a:lnTo>
                  <a:lnTo>
                    <a:pt x="101" y="302"/>
                  </a:lnTo>
                  <a:lnTo>
                    <a:pt x="21" y="382"/>
                  </a:lnTo>
                  <a:lnTo>
                    <a:pt x="1" y="463"/>
                  </a:lnTo>
                  <a:lnTo>
                    <a:pt x="1" y="563"/>
                  </a:lnTo>
                  <a:lnTo>
                    <a:pt x="41" y="664"/>
                  </a:lnTo>
                  <a:lnTo>
                    <a:pt x="81" y="704"/>
                  </a:lnTo>
                  <a:lnTo>
                    <a:pt x="142" y="744"/>
                  </a:lnTo>
                  <a:lnTo>
                    <a:pt x="202" y="764"/>
                  </a:lnTo>
                  <a:lnTo>
                    <a:pt x="342" y="764"/>
                  </a:lnTo>
                  <a:lnTo>
                    <a:pt x="403" y="724"/>
                  </a:lnTo>
                  <a:lnTo>
                    <a:pt x="523" y="664"/>
                  </a:lnTo>
                  <a:lnTo>
                    <a:pt x="644" y="603"/>
                  </a:lnTo>
                  <a:lnTo>
                    <a:pt x="825" y="563"/>
                  </a:lnTo>
                  <a:lnTo>
                    <a:pt x="1026" y="523"/>
                  </a:lnTo>
                  <a:lnTo>
                    <a:pt x="1267" y="543"/>
                  </a:lnTo>
                  <a:lnTo>
                    <a:pt x="1408" y="563"/>
                  </a:lnTo>
                  <a:lnTo>
                    <a:pt x="1548" y="583"/>
                  </a:lnTo>
                  <a:lnTo>
                    <a:pt x="1689" y="643"/>
                  </a:lnTo>
                  <a:lnTo>
                    <a:pt x="1850" y="704"/>
                  </a:lnTo>
                  <a:lnTo>
                    <a:pt x="1950" y="724"/>
                  </a:lnTo>
                  <a:lnTo>
                    <a:pt x="2051" y="704"/>
                  </a:lnTo>
                  <a:lnTo>
                    <a:pt x="2131" y="664"/>
                  </a:lnTo>
                  <a:lnTo>
                    <a:pt x="2191" y="583"/>
                  </a:lnTo>
                  <a:lnTo>
                    <a:pt x="2211" y="483"/>
                  </a:lnTo>
                  <a:lnTo>
                    <a:pt x="2191" y="382"/>
                  </a:lnTo>
                  <a:lnTo>
                    <a:pt x="2151" y="282"/>
                  </a:lnTo>
                  <a:lnTo>
                    <a:pt x="2071" y="221"/>
                  </a:lnTo>
                  <a:lnTo>
                    <a:pt x="1870" y="141"/>
                  </a:lnTo>
                  <a:lnTo>
                    <a:pt x="1669" y="81"/>
                  </a:lnTo>
                  <a:lnTo>
                    <a:pt x="1468" y="41"/>
                  </a:lnTo>
                  <a:lnTo>
                    <a:pt x="1287" y="20"/>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5425;p57">
              <a:extLst>
                <a:ext uri="{FF2B5EF4-FFF2-40B4-BE49-F238E27FC236}">
                  <a16:creationId xmlns:a16="http://schemas.microsoft.com/office/drawing/2014/main" id="{B5C2D1F0-85E1-D207-ACA8-0977B1F03B5F}"/>
                </a:ext>
              </a:extLst>
            </p:cNvPr>
            <p:cNvSpPr/>
            <p:nvPr/>
          </p:nvSpPr>
          <p:spPr>
            <a:xfrm>
              <a:off x="-2075225" y="1796038"/>
              <a:ext cx="55300" cy="19125"/>
            </a:xfrm>
            <a:custGeom>
              <a:avLst/>
              <a:gdLst/>
              <a:ahLst/>
              <a:cxnLst/>
              <a:rect l="l" t="t" r="r" b="b"/>
              <a:pathLst>
                <a:path w="2212" h="765" extrusionOk="0">
                  <a:moveTo>
                    <a:pt x="1126" y="0"/>
                  </a:moveTo>
                  <a:lnTo>
                    <a:pt x="965" y="21"/>
                  </a:lnTo>
                  <a:lnTo>
                    <a:pt x="684" y="61"/>
                  </a:lnTo>
                  <a:lnTo>
                    <a:pt x="443" y="121"/>
                  </a:lnTo>
                  <a:lnTo>
                    <a:pt x="262" y="201"/>
                  </a:lnTo>
                  <a:lnTo>
                    <a:pt x="101" y="302"/>
                  </a:lnTo>
                  <a:lnTo>
                    <a:pt x="41" y="382"/>
                  </a:lnTo>
                  <a:lnTo>
                    <a:pt x="1" y="463"/>
                  </a:lnTo>
                  <a:lnTo>
                    <a:pt x="1" y="563"/>
                  </a:lnTo>
                  <a:lnTo>
                    <a:pt x="41" y="664"/>
                  </a:lnTo>
                  <a:lnTo>
                    <a:pt x="81" y="704"/>
                  </a:lnTo>
                  <a:lnTo>
                    <a:pt x="141" y="744"/>
                  </a:lnTo>
                  <a:lnTo>
                    <a:pt x="202" y="764"/>
                  </a:lnTo>
                  <a:lnTo>
                    <a:pt x="342" y="764"/>
                  </a:lnTo>
                  <a:lnTo>
                    <a:pt x="403" y="724"/>
                  </a:lnTo>
                  <a:lnTo>
                    <a:pt x="523" y="664"/>
                  </a:lnTo>
                  <a:lnTo>
                    <a:pt x="664" y="603"/>
                  </a:lnTo>
                  <a:lnTo>
                    <a:pt x="825" y="563"/>
                  </a:lnTo>
                  <a:lnTo>
                    <a:pt x="1026" y="543"/>
                  </a:lnTo>
                  <a:lnTo>
                    <a:pt x="1267" y="543"/>
                  </a:lnTo>
                  <a:lnTo>
                    <a:pt x="1407" y="563"/>
                  </a:lnTo>
                  <a:lnTo>
                    <a:pt x="1548" y="583"/>
                  </a:lnTo>
                  <a:lnTo>
                    <a:pt x="1689" y="643"/>
                  </a:lnTo>
                  <a:lnTo>
                    <a:pt x="1849" y="704"/>
                  </a:lnTo>
                  <a:lnTo>
                    <a:pt x="1950" y="724"/>
                  </a:lnTo>
                  <a:lnTo>
                    <a:pt x="2050" y="704"/>
                  </a:lnTo>
                  <a:lnTo>
                    <a:pt x="2131" y="664"/>
                  </a:lnTo>
                  <a:lnTo>
                    <a:pt x="2191" y="583"/>
                  </a:lnTo>
                  <a:lnTo>
                    <a:pt x="2211" y="483"/>
                  </a:lnTo>
                  <a:lnTo>
                    <a:pt x="2211" y="382"/>
                  </a:lnTo>
                  <a:lnTo>
                    <a:pt x="2151" y="282"/>
                  </a:lnTo>
                  <a:lnTo>
                    <a:pt x="2070" y="221"/>
                  </a:lnTo>
                  <a:lnTo>
                    <a:pt x="1870" y="141"/>
                  </a:lnTo>
                  <a:lnTo>
                    <a:pt x="1669" y="81"/>
                  </a:lnTo>
                  <a:lnTo>
                    <a:pt x="1488" y="41"/>
                  </a:lnTo>
                  <a:lnTo>
                    <a:pt x="1307" y="21"/>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5426;p57">
              <a:extLst>
                <a:ext uri="{FF2B5EF4-FFF2-40B4-BE49-F238E27FC236}">
                  <a16:creationId xmlns:a16="http://schemas.microsoft.com/office/drawing/2014/main" id="{1B79D74F-ACC7-F304-1AC8-9C51A52D1AD1}"/>
                </a:ext>
              </a:extLst>
            </p:cNvPr>
            <p:cNvSpPr/>
            <p:nvPr/>
          </p:nvSpPr>
          <p:spPr>
            <a:xfrm>
              <a:off x="-2147050" y="1738763"/>
              <a:ext cx="159775" cy="113050"/>
            </a:xfrm>
            <a:custGeom>
              <a:avLst/>
              <a:gdLst/>
              <a:ahLst/>
              <a:cxnLst/>
              <a:rect l="l" t="t" r="r" b="b"/>
              <a:pathLst>
                <a:path w="6391" h="4522" extrusionOk="0">
                  <a:moveTo>
                    <a:pt x="5667" y="523"/>
                  </a:moveTo>
                  <a:lnTo>
                    <a:pt x="5747" y="543"/>
                  </a:lnTo>
                  <a:lnTo>
                    <a:pt x="5808" y="583"/>
                  </a:lnTo>
                  <a:lnTo>
                    <a:pt x="5848" y="644"/>
                  </a:lnTo>
                  <a:lnTo>
                    <a:pt x="5868" y="724"/>
                  </a:lnTo>
                  <a:lnTo>
                    <a:pt x="5868" y="2553"/>
                  </a:lnTo>
                  <a:lnTo>
                    <a:pt x="5848" y="2693"/>
                  </a:lnTo>
                  <a:lnTo>
                    <a:pt x="5828" y="2834"/>
                  </a:lnTo>
                  <a:lnTo>
                    <a:pt x="5808" y="2975"/>
                  </a:lnTo>
                  <a:lnTo>
                    <a:pt x="5747" y="3115"/>
                  </a:lnTo>
                  <a:lnTo>
                    <a:pt x="5687" y="3236"/>
                  </a:lnTo>
                  <a:lnTo>
                    <a:pt x="5627" y="3356"/>
                  </a:lnTo>
                  <a:lnTo>
                    <a:pt x="5526" y="3477"/>
                  </a:lnTo>
                  <a:lnTo>
                    <a:pt x="5446" y="3578"/>
                  </a:lnTo>
                  <a:lnTo>
                    <a:pt x="5345" y="3678"/>
                  </a:lnTo>
                  <a:lnTo>
                    <a:pt x="5225" y="3758"/>
                  </a:lnTo>
                  <a:lnTo>
                    <a:pt x="5104" y="3819"/>
                  </a:lnTo>
                  <a:lnTo>
                    <a:pt x="4984" y="3879"/>
                  </a:lnTo>
                  <a:lnTo>
                    <a:pt x="4843" y="3939"/>
                  </a:lnTo>
                  <a:lnTo>
                    <a:pt x="4702" y="3979"/>
                  </a:lnTo>
                  <a:lnTo>
                    <a:pt x="4562" y="4000"/>
                  </a:lnTo>
                  <a:lnTo>
                    <a:pt x="3115" y="4000"/>
                  </a:lnTo>
                  <a:lnTo>
                    <a:pt x="2834" y="3979"/>
                  </a:lnTo>
                  <a:lnTo>
                    <a:pt x="2592" y="3959"/>
                  </a:lnTo>
                  <a:lnTo>
                    <a:pt x="2331" y="3879"/>
                  </a:lnTo>
                  <a:lnTo>
                    <a:pt x="2090" y="3799"/>
                  </a:lnTo>
                  <a:lnTo>
                    <a:pt x="1869" y="3698"/>
                  </a:lnTo>
                  <a:lnTo>
                    <a:pt x="1668" y="3557"/>
                  </a:lnTo>
                  <a:lnTo>
                    <a:pt x="1467" y="3417"/>
                  </a:lnTo>
                  <a:lnTo>
                    <a:pt x="1266" y="3236"/>
                  </a:lnTo>
                  <a:lnTo>
                    <a:pt x="1105" y="3055"/>
                  </a:lnTo>
                  <a:lnTo>
                    <a:pt x="965" y="2854"/>
                  </a:lnTo>
                  <a:lnTo>
                    <a:pt x="824" y="2653"/>
                  </a:lnTo>
                  <a:lnTo>
                    <a:pt x="724" y="2412"/>
                  </a:lnTo>
                  <a:lnTo>
                    <a:pt x="623" y="2171"/>
                  </a:lnTo>
                  <a:lnTo>
                    <a:pt x="563" y="1930"/>
                  </a:lnTo>
                  <a:lnTo>
                    <a:pt x="523" y="1668"/>
                  </a:lnTo>
                  <a:lnTo>
                    <a:pt x="523" y="1407"/>
                  </a:lnTo>
                  <a:lnTo>
                    <a:pt x="523" y="764"/>
                  </a:lnTo>
                  <a:lnTo>
                    <a:pt x="543" y="664"/>
                  </a:lnTo>
                  <a:lnTo>
                    <a:pt x="583" y="603"/>
                  </a:lnTo>
                  <a:lnTo>
                    <a:pt x="663" y="543"/>
                  </a:lnTo>
                  <a:lnTo>
                    <a:pt x="744" y="523"/>
                  </a:lnTo>
                  <a:close/>
                  <a:moveTo>
                    <a:pt x="744" y="1"/>
                  </a:moveTo>
                  <a:lnTo>
                    <a:pt x="603" y="21"/>
                  </a:lnTo>
                  <a:lnTo>
                    <a:pt x="442" y="61"/>
                  </a:lnTo>
                  <a:lnTo>
                    <a:pt x="322" y="141"/>
                  </a:lnTo>
                  <a:lnTo>
                    <a:pt x="221" y="222"/>
                  </a:lnTo>
                  <a:lnTo>
                    <a:pt x="121" y="342"/>
                  </a:lnTo>
                  <a:lnTo>
                    <a:pt x="40" y="463"/>
                  </a:lnTo>
                  <a:lnTo>
                    <a:pt x="0" y="603"/>
                  </a:lnTo>
                  <a:lnTo>
                    <a:pt x="0" y="764"/>
                  </a:lnTo>
                  <a:lnTo>
                    <a:pt x="0" y="1407"/>
                  </a:lnTo>
                  <a:lnTo>
                    <a:pt x="0" y="1729"/>
                  </a:lnTo>
                  <a:lnTo>
                    <a:pt x="60" y="2030"/>
                  </a:lnTo>
                  <a:lnTo>
                    <a:pt x="121" y="2332"/>
                  </a:lnTo>
                  <a:lnTo>
                    <a:pt x="241" y="2613"/>
                  </a:lnTo>
                  <a:lnTo>
                    <a:pt x="362" y="2894"/>
                  </a:lnTo>
                  <a:lnTo>
                    <a:pt x="523" y="3156"/>
                  </a:lnTo>
                  <a:lnTo>
                    <a:pt x="703" y="3397"/>
                  </a:lnTo>
                  <a:lnTo>
                    <a:pt x="904" y="3618"/>
                  </a:lnTo>
                  <a:lnTo>
                    <a:pt x="1125" y="3819"/>
                  </a:lnTo>
                  <a:lnTo>
                    <a:pt x="1367" y="4000"/>
                  </a:lnTo>
                  <a:lnTo>
                    <a:pt x="1628" y="4140"/>
                  </a:lnTo>
                  <a:lnTo>
                    <a:pt x="1889" y="4281"/>
                  </a:lnTo>
                  <a:lnTo>
                    <a:pt x="2190" y="4381"/>
                  </a:lnTo>
                  <a:lnTo>
                    <a:pt x="2472" y="4462"/>
                  </a:lnTo>
                  <a:lnTo>
                    <a:pt x="2793" y="4502"/>
                  </a:lnTo>
                  <a:lnTo>
                    <a:pt x="3115" y="4522"/>
                  </a:lnTo>
                  <a:lnTo>
                    <a:pt x="4622" y="4522"/>
                  </a:lnTo>
                  <a:lnTo>
                    <a:pt x="4803" y="4482"/>
                  </a:lnTo>
                  <a:lnTo>
                    <a:pt x="5004" y="4442"/>
                  </a:lnTo>
                  <a:lnTo>
                    <a:pt x="5185" y="4381"/>
                  </a:lnTo>
                  <a:lnTo>
                    <a:pt x="5345" y="4281"/>
                  </a:lnTo>
                  <a:lnTo>
                    <a:pt x="5526" y="4180"/>
                  </a:lnTo>
                  <a:lnTo>
                    <a:pt x="5667" y="4080"/>
                  </a:lnTo>
                  <a:lnTo>
                    <a:pt x="5808" y="3939"/>
                  </a:lnTo>
                  <a:lnTo>
                    <a:pt x="5928" y="3799"/>
                  </a:lnTo>
                  <a:lnTo>
                    <a:pt x="6049" y="3658"/>
                  </a:lnTo>
                  <a:lnTo>
                    <a:pt x="6149" y="3497"/>
                  </a:lnTo>
                  <a:lnTo>
                    <a:pt x="6230" y="3316"/>
                  </a:lnTo>
                  <a:lnTo>
                    <a:pt x="6310" y="3135"/>
                  </a:lnTo>
                  <a:lnTo>
                    <a:pt x="6350" y="2955"/>
                  </a:lnTo>
                  <a:lnTo>
                    <a:pt x="6370" y="2754"/>
                  </a:lnTo>
                  <a:lnTo>
                    <a:pt x="6390" y="2553"/>
                  </a:lnTo>
                  <a:lnTo>
                    <a:pt x="6390" y="724"/>
                  </a:lnTo>
                  <a:lnTo>
                    <a:pt x="6370" y="583"/>
                  </a:lnTo>
                  <a:lnTo>
                    <a:pt x="6330" y="443"/>
                  </a:lnTo>
                  <a:lnTo>
                    <a:pt x="6270" y="322"/>
                  </a:lnTo>
                  <a:lnTo>
                    <a:pt x="6169" y="222"/>
                  </a:lnTo>
                  <a:lnTo>
                    <a:pt x="6069" y="121"/>
                  </a:lnTo>
                  <a:lnTo>
                    <a:pt x="5948" y="61"/>
                  </a:lnTo>
                  <a:lnTo>
                    <a:pt x="5808" y="21"/>
                  </a:lnTo>
                  <a:lnTo>
                    <a:pt x="5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5427;p57">
              <a:extLst>
                <a:ext uri="{FF2B5EF4-FFF2-40B4-BE49-F238E27FC236}">
                  <a16:creationId xmlns:a16="http://schemas.microsoft.com/office/drawing/2014/main" id="{61B620A7-3461-7F18-6B72-FB967DECF97B}"/>
                </a:ext>
              </a:extLst>
            </p:cNvPr>
            <p:cNvSpPr/>
            <p:nvPr/>
          </p:nvSpPr>
          <p:spPr>
            <a:xfrm>
              <a:off x="-1928525" y="1738763"/>
              <a:ext cx="160275" cy="113050"/>
            </a:xfrm>
            <a:custGeom>
              <a:avLst/>
              <a:gdLst/>
              <a:ahLst/>
              <a:cxnLst/>
              <a:rect l="l" t="t" r="r" b="b"/>
              <a:pathLst>
                <a:path w="6411" h="4522" extrusionOk="0">
                  <a:moveTo>
                    <a:pt x="5647" y="523"/>
                  </a:moveTo>
                  <a:lnTo>
                    <a:pt x="5748" y="543"/>
                  </a:lnTo>
                  <a:lnTo>
                    <a:pt x="5808" y="603"/>
                  </a:lnTo>
                  <a:lnTo>
                    <a:pt x="5868" y="664"/>
                  </a:lnTo>
                  <a:lnTo>
                    <a:pt x="5888" y="764"/>
                  </a:lnTo>
                  <a:lnTo>
                    <a:pt x="5888" y="1407"/>
                  </a:lnTo>
                  <a:lnTo>
                    <a:pt x="5868" y="1668"/>
                  </a:lnTo>
                  <a:lnTo>
                    <a:pt x="5828" y="1930"/>
                  </a:lnTo>
                  <a:lnTo>
                    <a:pt x="5768" y="2171"/>
                  </a:lnTo>
                  <a:lnTo>
                    <a:pt x="5667" y="2412"/>
                  </a:lnTo>
                  <a:lnTo>
                    <a:pt x="5567" y="2653"/>
                  </a:lnTo>
                  <a:lnTo>
                    <a:pt x="5446" y="2854"/>
                  </a:lnTo>
                  <a:lnTo>
                    <a:pt x="5285" y="3055"/>
                  </a:lnTo>
                  <a:lnTo>
                    <a:pt x="5125" y="3236"/>
                  </a:lnTo>
                  <a:lnTo>
                    <a:pt x="4944" y="3417"/>
                  </a:lnTo>
                  <a:lnTo>
                    <a:pt x="4743" y="3557"/>
                  </a:lnTo>
                  <a:lnTo>
                    <a:pt x="4522" y="3698"/>
                  </a:lnTo>
                  <a:lnTo>
                    <a:pt x="4301" y="3799"/>
                  </a:lnTo>
                  <a:lnTo>
                    <a:pt x="4060" y="3879"/>
                  </a:lnTo>
                  <a:lnTo>
                    <a:pt x="3818" y="3959"/>
                  </a:lnTo>
                  <a:lnTo>
                    <a:pt x="3557" y="3979"/>
                  </a:lnTo>
                  <a:lnTo>
                    <a:pt x="3296" y="4000"/>
                  </a:lnTo>
                  <a:lnTo>
                    <a:pt x="1829" y="4000"/>
                  </a:lnTo>
                  <a:lnTo>
                    <a:pt x="1688" y="3979"/>
                  </a:lnTo>
                  <a:lnTo>
                    <a:pt x="1548" y="3939"/>
                  </a:lnTo>
                  <a:lnTo>
                    <a:pt x="1427" y="3879"/>
                  </a:lnTo>
                  <a:lnTo>
                    <a:pt x="1286" y="3819"/>
                  </a:lnTo>
                  <a:lnTo>
                    <a:pt x="1166" y="3758"/>
                  </a:lnTo>
                  <a:lnTo>
                    <a:pt x="1065" y="3678"/>
                  </a:lnTo>
                  <a:lnTo>
                    <a:pt x="965" y="3578"/>
                  </a:lnTo>
                  <a:lnTo>
                    <a:pt x="865" y="3477"/>
                  </a:lnTo>
                  <a:lnTo>
                    <a:pt x="784" y="3356"/>
                  </a:lnTo>
                  <a:lnTo>
                    <a:pt x="704" y="3236"/>
                  </a:lnTo>
                  <a:lnTo>
                    <a:pt x="643" y="3115"/>
                  </a:lnTo>
                  <a:lnTo>
                    <a:pt x="603" y="2975"/>
                  </a:lnTo>
                  <a:lnTo>
                    <a:pt x="563" y="2834"/>
                  </a:lnTo>
                  <a:lnTo>
                    <a:pt x="543" y="2693"/>
                  </a:lnTo>
                  <a:lnTo>
                    <a:pt x="523" y="2553"/>
                  </a:lnTo>
                  <a:lnTo>
                    <a:pt x="523" y="724"/>
                  </a:lnTo>
                  <a:lnTo>
                    <a:pt x="543" y="644"/>
                  </a:lnTo>
                  <a:lnTo>
                    <a:pt x="583" y="583"/>
                  </a:lnTo>
                  <a:lnTo>
                    <a:pt x="643" y="543"/>
                  </a:lnTo>
                  <a:lnTo>
                    <a:pt x="724" y="523"/>
                  </a:lnTo>
                  <a:close/>
                  <a:moveTo>
                    <a:pt x="724" y="1"/>
                  </a:moveTo>
                  <a:lnTo>
                    <a:pt x="583" y="21"/>
                  </a:lnTo>
                  <a:lnTo>
                    <a:pt x="443" y="61"/>
                  </a:lnTo>
                  <a:lnTo>
                    <a:pt x="322" y="121"/>
                  </a:lnTo>
                  <a:lnTo>
                    <a:pt x="221" y="222"/>
                  </a:lnTo>
                  <a:lnTo>
                    <a:pt x="121" y="322"/>
                  </a:lnTo>
                  <a:lnTo>
                    <a:pt x="61" y="443"/>
                  </a:lnTo>
                  <a:lnTo>
                    <a:pt x="21" y="583"/>
                  </a:lnTo>
                  <a:lnTo>
                    <a:pt x="0" y="724"/>
                  </a:lnTo>
                  <a:lnTo>
                    <a:pt x="0" y="2553"/>
                  </a:lnTo>
                  <a:lnTo>
                    <a:pt x="21" y="2754"/>
                  </a:lnTo>
                  <a:lnTo>
                    <a:pt x="41" y="2955"/>
                  </a:lnTo>
                  <a:lnTo>
                    <a:pt x="101" y="3135"/>
                  </a:lnTo>
                  <a:lnTo>
                    <a:pt x="161" y="3316"/>
                  </a:lnTo>
                  <a:lnTo>
                    <a:pt x="242" y="3497"/>
                  </a:lnTo>
                  <a:lnTo>
                    <a:pt x="342" y="3658"/>
                  </a:lnTo>
                  <a:lnTo>
                    <a:pt x="463" y="3799"/>
                  </a:lnTo>
                  <a:lnTo>
                    <a:pt x="583" y="3939"/>
                  </a:lnTo>
                  <a:lnTo>
                    <a:pt x="724" y="4080"/>
                  </a:lnTo>
                  <a:lnTo>
                    <a:pt x="885" y="4180"/>
                  </a:lnTo>
                  <a:lnTo>
                    <a:pt x="1045" y="4281"/>
                  </a:lnTo>
                  <a:lnTo>
                    <a:pt x="1206" y="4381"/>
                  </a:lnTo>
                  <a:lnTo>
                    <a:pt x="1387" y="4442"/>
                  </a:lnTo>
                  <a:lnTo>
                    <a:pt x="1588" y="4482"/>
                  </a:lnTo>
                  <a:lnTo>
                    <a:pt x="1789" y="4522"/>
                  </a:lnTo>
                  <a:lnTo>
                    <a:pt x="3296" y="4522"/>
                  </a:lnTo>
                  <a:lnTo>
                    <a:pt x="3597" y="4502"/>
                  </a:lnTo>
                  <a:lnTo>
                    <a:pt x="3919" y="4462"/>
                  </a:lnTo>
                  <a:lnTo>
                    <a:pt x="4220" y="4381"/>
                  </a:lnTo>
                  <a:lnTo>
                    <a:pt x="4502" y="4281"/>
                  </a:lnTo>
                  <a:lnTo>
                    <a:pt x="4783" y="4140"/>
                  </a:lnTo>
                  <a:lnTo>
                    <a:pt x="5024" y="4000"/>
                  </a:lnTo>
                  <a:lnTo>
                    <a:pt x="5265" y="3819"/>
                  </a:lnTo>
                  <a:lnTo>
                    <a:pt x="5486" y="3618"/>
                  </a:lnTo>
                  <a:lnTo>
                    <a:pt x="5687" y="3397"/>
                  </a:lnTo>
                  <a:lnTo>
                    <a:pt x="5868" y="3156"/>
                  </a:lnTo>
                  <a:lnTo>
                    <a:pt x="6029" y="2894"/>
                  </a:lnTo>
                  <a:lnTo>
                    <a:pt x="6170" y="2613"/>
                  </a:lnTo>
                  <a:lnTo>
                    <a:pt x="6270" y="2332"/>
                  </a:lnTo>
                  <a:lnTo>
                    <a:pt x="6350" y="2030"/>
                  </a:lnTo>
                  <a:lnTo>
                    <a:pt x="6391" y="1729"/>
                  </a:lnTo>
                  <a:lnTo>
                    <a:pt x="6411" y="1407"/>
                  </a:lnTo>
                  <a:lnTo>
                    <a:pt x="6411" y="764"/>
                  </a:lnTo>
                  <a:lnTo>
                    <a:pt x="6391" y="603"/>
                  </a:lnTo>
                  <a:lnTo>
                    <a:pt x="6350" y="463"/>
                  </a:lnTo>
                  <a:lnTo>
                    <a:pt x="6270" y="342"/>
                  </a:lnTo>
                  <a:lnTo>
                    <a:pt x="6190" y="222"/>
                  </a:lnTo>
                  <a:lnTo>
                    <a:pt x="6069" y="141"/>
                  </a:lnTo>
                  <a:lnTo>
                    <a:pt x="5949" y="61"/>
                  </a:lnTo>
                  <a:lnTo>
                    <a:pt x="5808" y="21"/>
                  </a:lnTo>
                  <a:lnTo>
                    <a:pt x="56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5428;p57">
              <a:extLst>
                <a:ext uri="{FF2B5EF4-FFF2-40B4-BE49-F238E27FC236}">
                  <a16:creationId xmlns:a16="http://schemas.microsoft.com/office/drawing/2014/main" id="{752C8833-F314-7FC8-92C8-B984D05EAF62}"/>
                </a:ext>
              </a:extLst>
            </p:cNvPr>
            <p:cNvSpPr/>
            <p:nvPr/>
          </p:nvSpPr>
          <p:spPr>
            <a:xfrm>
              <a:off x="-1989325" y="1727713"/>
              <a:ext cx="61825" cy="128125"/>
            </a:xfrm>
            <a:custGeom>
              <a:avLst/>
              <a:gdLst/>
              <a:ahLst/>
              <a:cxnLst/>
              <a:rect l="l" t="t" r="r" b="b"/>
              <a:pathLst>
                <a:path w="2473" h="5125" extrusionOk="0">
                  <a:moveTo>
                    <a:pt x="825" y="1"/>
                  </a:moveTo>
                  <a:lnTo>
                    <a:pt x="1" y="5105"/>
                  </a:lnTo>
                  <a:lnTo>
                    <a:pt x="282" y="5125"/>
                  </a:lnTo>
                  <a:lnTo>
                    <a:pt x="785" y="5125"/>
                  </a:lnTo>
                  <a:lnTo>
                    <a:pt x="1006" y="5105"/>
                  </a:lnTo>
                  <a:lnTo>
                    <a:pt x="1207" y="5085"/>
                  </a:lnTo>
                  <a:lnTo>
                    <a:pt x="1387" y="5044"/>
                  </a:lnTo>
                  <a:lnTo>
                    <a:pt x="1568" y="4984"/>
                  </a:lnTo>
                  <a:lnTo>
                    <a:pt x="1709" y="4904"/>
                  </a:lnTo>
                  <a:lnTo>
                    <a:pt x="1870" y="4823"/>
                  </a:lnTo>
                  <a:lnTo>
                    <a:pt x="1990" y="4723"/>
                  </a:lnTo>
                  <a:lnTo>
                    <a:pt x="2111" y="4622"/>
                  </a:lnTo>
                  <a:lnTo>
                    <a:pt x="2211" y="4502"/>
                  </a:lnTo>
                  <a:lnTo>
                    <a:pt x="2312" y="4381"/>
                  </a:lnTo>
                  <a:lnTo>
                    <a:pt x="2372" y="4241"/>
                  </a:lnTo>
                  <a:lnTo>
                    <a:pt x="2432" y="4120"/>
                  </a:lnTo>
                  <a:lnTo>
                    <a:pt x="2453" y="3979"/>
                  </a:lnTo>
                  <a:lnTo>
                    <a:pt x="2473" y="3839"/>
                  </a:lnTo>
                  <a:lnTo>
                    <a:pt x="2453" y="3678"/>
                  </a:lnTo>
                  <a:lnTo>
                    <a:pt x="2432" y="3537"/>
                  </a:lnTo>
                  <a:lnTo>
                    <a:pt x="2372" y="3397"/>
                  </a:lnTo>
                  <a:lnTo>
                    <a:pt x="825"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5429;p57">
              <a:extLst>
                <a:ext uri="{FF2B5EF4-FFF2-40B4-BE49-F238E27FC236}">
                  <a16:creationId xmlns:a16="http://schemas.microsoft.com/office/drawing/2014/main" id="{1B8353AD-31B2-4210-C390-5A4E32415655}"/>
                </a:ext>
              </a:extLst>
            </p:cNvPr>
            <p:cNvSpPr/>
            <p:nvPr/>
          </p:nvSpPr>
          <p:spPr>
            <a:xfrm>
              <a:off x="-1989325" y="1727713"/>
              <a:ext cx="61825" cy="128125"/>
            </a:xfrm>
            <a:custGeom>
              <a:avLst/>
              <a:gdLst/>
              <a:ahLst/>
              <a:cxnLst/>
              <a:rect l="l" t="t" r="r" b="b"/>
              <a:pathLst>
                <a:path w="2473" h="5125" fill="none" extrusionOk="0">
                  <a:moveTo>
                    <a:pt x="825" y="1"/>
                  </a:moveTo>
                  <a:lnTo>
                    <a:pt x="2372" y="3397"/>
                  </a:lnTo>
                  <a:lnTo>
                    <a:pt x="2372" y="3397"/>
                  </a:lnTo>
                  <a:lnTo>
                    <a:pt x="2432" y="3537"/>
                  </a:lnTo>
                  <a:lnTo>
                    <a:pt x="2453" y="3678"/>
                  </a:lnTo>
                  <a:lnTo>
                    <a:pt x="2473" y="3839"/>
                  </a:lnTo>
                  <a:lnTo>
                    <a:pt x="2453" y="3979"/>
                  </a:lnTo>
                  <a:lnTo>
                    <a:pt x="2432" y="4120"/>
                  </a:lnTo>
                  <a:lnTo>
                    <a:pt x="2372" y="4241"/>
                  </a:lnTo>
                  <a:lnTo>
                    <a:pt x="2312" y="4381"/>
                  </a:lnTo>
                  <a:lnTo>
                    <a:pt x="2211" y="4502"/>
                  </a:lnTo>
                  <a:lnTo>
                    <a:pt x="2111" y="4622"/>
                  </a:lnTo>
                  <a:lnTo>
                    <a:pt x="1990" y="4723"/>
                  </a:lnTo>
                  <a:lnTo>
                    <a:pt x="1870" y="4823"/>
                  </a:lnTo>
                  <a:lnTo>
                    <a:pt x="1709" y="4904"/>
                  </a:lnTo>
                  <a:lnTo>
                    <a:pt x="1568" y="4984"/>
                  </a:lnTo>
                  <a:lnTo>
                    <a:pt x="1387" y="5044"/>
                  </a:lnTo>
                  <a:lnTo>
                    <a:pt x="1207" y="5085"/>
                  </a:lnTo>
                  <a:lnTo>
                    <a:pt x="1006" y="5105"/>
                  </a:lnTo>
                  <a:lnTo>
                    <a:pt x="1006" y="5105"/>
                  </a:lnTo>
                  <a:lnTo>
                    <a:pt x="785" y="5125"/>
                  </a:lnTo>
                  <a:lnTo>
                    <a:pt x="543" y="5125"/>
                  </a:lnTo>
                  <a:lnTo>
                    <a:pt x="282" y="5125"/>
                  </a:lnTo>
                  <a:lnTo>
                    <a:pt x="1" y="5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5430;p57">
              <a:extLst>
                <a:ext uri="{FF2B5EF4-FFF2-40B4-BE49-F238E27FC236}">
                  <a16:creationId xmlns:a16="http://schemas.microsoft.com/office/drawing/2014/main" id="{0D8BF428-959F-1BDD-1DF6-8F46BB0C4D78}"/>
                </a:ext>
              </a:extLst>
            </p:cNvPr>
            <p:cNvSpPr/>
            <p:nvPr/>
          </p:nvSpPr>
          <p:spPr>
            <a:xfrm>
              <a:off x="-1995850" y="1721188"/>
              <a:ext cx="74875" cy="141175"/>
            </a:xfrm>
            <a:custGeom>
              <a:avLst/>
              <a:gdLst/>
              <a:ahLst/>
              <a:cxnLst/>
              <a:rect l="l" t="t" r="r" b="b"/>
              <a:pathLst>
                <a:path w="2995" h="5647" extrusionOk="0">
                  <a:moveTo>
                    <a:pt x="1066" y="0"/>
                  </a:moveTo>
                  <a:lnTo>
                    <a:pt x="965" y="20"/>
                  </a:lnTo>
                  <a:lnTo>
                    <a:pt x="885" y="81"/>
                  </a:lnTo>
                  <a:lnTo>
                    <a:pt x="845" y="161"/>
                  </a:lnTo>
                  <a:lnTo>
                    <a:pt x="825" y="262"/>
                  </a:lnTo>
                  <a:lnTo>
                    <a:pt x="845" y="362"/>
                  </a:lnTo>
                  <a:lnTo>
                    <a:pt x="2392" y="3758"/>
                  </a:lnTo>
                  <a:lnTo>
                    <a:pt x="2432" y="3879"/>
                  </a:lnTo>
                  <a:lnTo>
                    <a:pt x="2452" y="3979"/>
                  </a:lnTo>
                  <a:lnTo>
                    <a:pt x="2472" y="4080"/>
                  </a:lnTo>
                  <a:lnTo>
                    <a:pt x="2452" y="4180"/>
                  </a:lnTo>
                  <a:lnTo>
                    <a:pt x="2412" y="4341"/>
                  </a:lnTo>
                  <a:lnTo>
                    <a:pt x="2352" y="4481"/>
                  </a:lnTo>
                  <a:lnTo>
                    <a:pt x="2271" y="4602"/>
                  </a:lnTo>
                  <a:lnTo>
                    <a:pt x="2171" y="4723"/>
                  </a:lnTo>
                  <a:lnTo>
                    <a:pt x="2050" y="4823"/>
                  </a:lnTo>
                  <a:lnTo>
                    <a:pt x="1910" y="4903"/>
                  </a:lnTo>
                  <a:lnTo>
                    <a:pt x="1769" y="4984"/>
                  </a:lnTo>
                  <a:lnTo>
                    <a:pt x="1608" y="5044"/>
                  </a:lnTo>
                  <a:lnTo>
                    <a:pt x="1427" y="5084"/>
                  </a:lnTo>
                  <a:lnTo>
                    <a:pt x="1247" y="5104"/>
                  </a:lnTo>
                  <a:lnTo>
                    <a:pt x="784" y="5125"/>
                  </a:lnTo>
                  <a:lnTo>
                    <a:pt x="282" y="5104"/>
                  </a:lnTo>
                  <a:lnTo>
                    <a:pt x="182" y="5125"/>
                  </a:lnTo>
                  <a:lnTo>
                    <a:pt x="81" y="5165"/>
                  </a:lnTo>
                  <a:lnTo>
                    <a:pt x="21" y="5245"/>
                  </a:lnTo>
                  <a:lnTo>
                    <a:pt x="1" y="5346"/>
                  </a:lnTo>
                  <a:lnTo>
                    <a:pt x="1" y="5446"/>
                  </a:lnTo>
                  <a:lnTo>
                    <a:pt x="61" y="5526"/>
                  </a:lnTo>
                  <a:lnTo>
                    <a:pt x="121" y="5587"/>
                  </a:lnTo>
                  <a:lnTo>
                    <a:pt x="222" y="5627"/>
                  </a:lnTo>
                  <a:lnTo>
                    <a:pt x="523" y="5647"/>
                  </a:lnTo>
                  <a:lnTo>
                    <a:pt x="825" y="5647"/>
                  </a:lnTo>
                  <a:lnTo>
                    <a:pt x="1307" y="5627"/>
                  </a:lnTo>
                  <a:lnTo>
                    <a:pt x="1548" y="5587"/>
                  </a:lnTo>
                  <a:lnTo>
                    <a:pt x="1769" y="5526"/>
                  </a:lnTo>
                  <a:lnTo>
                    <a:pt x="1990" y="5446"/>
                  </a:lnTo>
                  <a:lnTo>
                    <a:pt x="2191" y="5346"/>
                  </a:lnTo>
                  <a:lnTo>
                    <a:pt x="2372" y="5225"/>
                  </a:lnTo>
                  <a:lnTo>
                    <a:pt x="2553" y="5084"/>
                  </a:lnTo>
                  <a:lnTo>
                    <a:pt x="2693" y="4924"/>
                  </a:lnTo>
                  <a:lnTo>
                    <a:pt x="2814" y="4743"/>
                  </a:lnTo>
                  <a:lnTo>
                    <a:pt x="2874" y="4602"/>
                  </a:lnTo>
                  <a:lnTo>
                    <a:pt x="2935" y="4461"/>
                  </a:lnTo>
                  <a:lnTo>
                    <a:pt x="2975" y="4301"/>
                  </a:lnTo>
                  <a:lnTo>
                    <a:pt x="2995" y="4160"/>
                  </a:lnTo>
                  <a:lnTo>
                    <a:pt x="2995" y="3999"/>
                  </a:lnTo>
                  <a:lnTo>
                    <a:pt x="2975" y="3838"/>
                  </a:lnTo>
                  <a:lnTo>
                    <a:pt x="2935" y="3698"/>
                  </a:lnTo>
                  <a:lnTo>
                    <a:pt x="2874" y="3557"/>
                  </a:lnTo>
                  <a:lnTo>
                    <a:pt x="1327" y="141"/>
                  </a:lnTo>
                  <a:lnTo>
                    <a:pt x="1267" y="61"/>
                  </a:lnTo>
                  <a:lnTo>
                    <a:pt x="1166" y="20"/>
                  </a:lnTo>
                  <a:lnTo>
                    <a:pt x="106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5431;p57">
              <a:extLst>
                <a:ext uri="{FF2B5EF4-FFF2-40B4-BE49-F238E27FC236}">
                  <a16:creationId xmlns:a16="http://schemas.microsoft.com/office/drawing/2014/main" id="{55047961-D8BC-920B-9E38-B02E85EE83DA}"/>
                </a:ext>
              </a:extLst>
            </p:cNvPr>
            <p:cNvSpPr/>
            <p:nvPr/>
          </p:nvSpPr>
          <p:spPr>
            <a:xfrm>
              <a:off x="-1996850" y="1754838"/>
              <a:ext cx="78400" cy="19625"/>
            </a:xfrm>
            <a:custGeom>
              <a:avLst/>
              <a:gdLst/>
              <a:ahLst/>
              <a:cxnLst/>
              <a:rect l="l" t="t" r="r" b="b"/>
              <a:pathLst>
                <a:path w="3136" h="785" extrusionOk="0">
                  <a:moveTo>
                    <a:pt x="1467" y="1"/>
                  </a:moveTo>
                  <a:lnTo>
                    <a:pt x="1126" y="21"/>
                  </a:lnTo>
                  <a:lnTo>
                    <a:pt x="804" y="81"/>
                  </a:lnTo>
                  <a:lnTo>
                    <a:pt x="483" y="161"/>
                  </a:lnTo>
                  <a:lnTo>
                    <a:pt x="161" y="282"/>
                  </a:lnTo>
                  <a:lnTo>
                    <a:pt x="61" y="342"/>
                  </a:lnTo>
                  <a:lnTo>
                    <a:pt x="21" y="423"/>
                  </a:lnTo>
                  <a:lnTo>
                    <a:pt x="1" y="523"/>
                  </a:lnTo>
                  <a:lnTo>
                    <a:pt x="21" y="624"/>
                  </a:lnTo>
                  <a:lnTo>
                    <a:pt x="81" y="724"/>
                  </a:lnTo>
                  <a:lnTo>
                    <a:pt x="161" y="764"/>
                  </a:lnTo>
                  <a:lnTo>
                    <a:pt x="262" y="784"/>
                  </a:lnTo>
                  <a:lnTo>
                    <a:pt x="362" y="764"/>
                  </a:lnTo>
                  <a:lnTo>
                    <a:pt x="623" y="664"/>
                  </a:lnTo>
                  <a:lnTo>
                    <a:pt x="905" y="583"/>
                  </a:lnTo>
                  <a:lnTo>
                    <a:pt x="1186" y="543"/>
                  </a:lnTo>
                  <a:lnTo>
                    <a:pt x="1488" y="523"/>
                  </a:lnTo>
                  <a:lnTo>
                    <a:pt x="1769" y="523"/>
                  </a:lnTo>
                  <a:lnTo>
                    <a:pt x="2050" y="563"/>
                  </a:lnTo>
                  <a:lnTo>
                    <a:pt x="2332" y="624"/>
                  </a:lnTo>
                  <a:lnTo>
                    <a:pt x="2613" y="704"/>
                  </a:lnTo>
                  <a:lnTo>
                    <a:pt x="2774" y="764"/>
                  </a:lnTo>
                  <a:lnTo>
                    <a:pt x="2874" y="784"/>
                  </a:lnTo>
                  <a:lnTo>
                    <a:pt x="2934" y="784"/>
                  </a:lnTo>
                  <a:lnTo>
                    <a:pt x="3015" y="744"/>
                  </a:lnTo>
                  <a:lnTo>
                    <a:pt x="3075" y="684"/>
                  </a:lnTo>
                  <a:lnTo>
                    <a:pt x="3115" y="624"/>
                  </a:lnTo>
                  <a:lnTo>
                    <a:pt x="3135" y="523"/>
                  </a:lnTo>
                  <a:lnTo>
                    <a:pt x="3095" y="423"/>
                  </a:lnTo>
                  <a:lnTo>
                    <a:pt x="3035" y="342"/>
                  </a:lnTo>
                  <a:lnTo>
                    <a:pt x="2954" y="282"/>
                  </a:lnTo>
                  <a:lnTo>
                    <a:pt x="2794" y="222"/>
                  </a:lnTo>
                  <a:lnTo>
                    <a:pt x="2472" y="121"/>
                  </a:lnTo>
                  <a:lnTo>
                    <a:pt x="2131" y="41"/>
                  </a:lnTo>
                  <a:lnTo>
                    <a:pt x="1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5432;p57">
              <a:extLst>
                <a:ext uri="{FF2B5EF4-FFF2-40B4-BE49-F238E27FC236}">
                  <a16:creationId xmlns:a16="http://schemas.microsoft.com/office/drawing/2014/main" id="{AD4E6127-F5E5-7E0B-EEF0-55CD480DDCCC}"/>
                </a:ext>
              </a:extLst>
            </p:cNvPr>
            <p:cNvSpPr/>
            <p:nvPr/>
          </p:nvSpPr>
          <p:spPr>
            <a:xfrm>
              <a:off x="-2288725" y="1744288"/>
              <a:ext cx="151750" cy="22125"/>
            </a:xfrm>
            <a:custGeom>
              <a:avLst/>
              <a:gdLst/>
              <a:ahLst/>
              <a:cxnLst/>
              <a:rect l="l" t="t" r="r" b="b"/>
              <a:pathLst>
                <a:path w="6070" h="885" extrusionOk="0">
                  <a:moveTo>
                    <a:pt x="181" y="1"/>
                  </a:moveTo>
                  <a:lnTo>
                    <a:pt x="81" y="61"/>
                  </a:lnTo>
                  <a:lnTo>
                    <a:pt x="20" y="141"/>
                  </a:lnTo>
                  <a:lnTo>
                    <a:pt x="0" y="242"/>
                  </a:lnTo>
                  <a:lnTo>
                    <a:pt x="20" y="342"/>
                  </a:lnTo>
                  <a:lnTo>
                    <a:pt x="61" y="423"/>
                  </a:lnTo>
                  <a:lnTo>
                    <a:pt x="141" y="483"/>
                  </a:lnTo>
                  <a:lnTo>
                    <a:pt x="242" y="523"/>
                  </a:lnTo>
                  <a:lnTo>
                    <a:pt x="5808" y="885"/>
                  </a:lnTo>
                  <a:lnTo>
                    <a:pt x="5908" y="865"/>
                  </a:lnTo>
                  <a:lnTo>
                    <a:pt x="5989" y="804"/>
                  </a:lnTo>
                  <a:lnTo>
                    <a:pt x="6049" y="724"/>
                  </a:lnTo>
                  <a:lnTo>
                    <a:pt x="6069" y="644"/>
                  </a:lnTo>
                  <a:lnTo>
                    <a:pt x="6069" y="523"/>
                  </a:lnTo>
                  <a:lnTo>
                    <a:pt x="6009" y="443"/>
                  </a:lnTo>
                  <a:lnTo>
                    <a:pt x="5928" y="382"/>
                  </a:lnTo>
                  <a:lnTo>
                    <a:pt x="5828" y="362"/>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5433;p57">
              <a:extLst>
                <a:ext uri="{FF2B5EF4-FFF2-40B4-BE49-F238E27FC236}">
                  <a16:creationId xmlns:a16="http://schemas.microsoft.com/office/drawing/2014/main" id="{87BED890-1F4A-D78D-C3EC-A59CDD838E2B}"/>
                </a:ext>
              </a:extLst>
            </p:cNvPr>
            <p:cNvSpPr/>
            <p:nvPr/>
          </p:nvSpPr>
          <p:spPr>
            <a:xfrm>
              <a:off x="-1888325" y="6120463"/>
              <a:ext cx="559150" cy="262775"/>
            </a:xfrm>
            <a:custGeom>
              <a:avLst/>
              <a:gdLst/>
              <a:ahLst/>
              <a:cxnLst/>
              <a:rect l="l" t="t" r="r" b="b"/>
              <a:pathLst>
                <a:path w="22366" h="10511" extrusionOk="0">
                  <a:moveTo>
                    <a:pt x="10088" y="1"/>
                  </a:moveTo>
                  <a:lnTo>
                    <a:pt x="0" y="81"/>
                  </a:lnTo>
                  <a:lnTo>
                    <a:pt x="0" y="10510"/>
                  </a:lnTo>
                  <a:lnTo>
                    <a:pt x="22366" y="10510"/>
                  </a:lnTo>
                  <a:lnTo>
                    <a:pt x="22366" y="10149"/>
                  </a:lnTo>
                  <a:lnTo>
                    <a:pt x="22305" y="9787"/>
                  </a:lnTo>
                  <a:lnTo>
                    <a:pt x="22245" y="9425"/>
                  </a:lnTo>
                  <a:lnTo>
                    <a:pt x="22125" y="9084"/>
                  </a:lnTo>
                  <a:lnTo>
                    <a:pt x="22004" y="8762"/>
                  </a:lnTo>
                  <a:lnTo>
                    <a:pt x="21843" y="8441"/>
                  </a:lnTo>
                  <a:lnTo>
                    <a:pt x="21662" y="8139"/>
                  </a:lnTo>
                  <a:lnTo>
                    <a:pt x="21461" y="7838"/>
                  </a:lnTo>
                  <a:lnTo>
                    <a:pt x="21240" y="7576"/>
                  </a:lnTo>
                  <a:lnTo>
                    <a:pt x="20979" y="7315"/>
                  </a:lnTo>
                  <a:lnTo>
                    <a:pt x="20718" y="7094"/>
                  </a:lnTo>
                  <a:lnTo>
                    <a:pt x="20416" y="6893"/>
                  </a:lnTo>
                  <a:lnTo>
                    <a:pt x="20115" y="6692"/>
                  </a:lnTo>
                  <a:lnTo>
                    <a:pt x="19794" y="6532"/>
                  </a:lnTo>
                  <a:lnTo>
                    <a:pt x="19452" y="6411"/>
                  </a:lnTo>
                  <a:lnTo>
                    <a:pt x="19090" y="6310"/>
                  </a:lnTo>
                  <a:lnTo>
                    <a:pt x="13444" y="4864"/>
                  </a:lnTo>
                  <a:lnTo>
                    <a:pt x="13102" y="4743"/>
                  </a:lnTo>
                  <a:lnTo>
                    <a:pt x="12800" y="4602"/>
                  </a:lnTo>
                  <a:lnTo>
                    <a:pt x="12519" y="4422"/>
                  </a:lnTo>
                  <a:lnTo>
                    <a:pt x="12258" y="4201"/>
                  </a:lnTo>
                  <a:lnTo>
                    <a:pt x="10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5434;p57">
              <a:extLst>
                <a:ext uri="{FF2B5EF4-FFF2-40B4-BE49-F238E27FC236}">
                  <a16:creationId xmlns:a16="http://schemas.microsoft.com/office/drawing/2014/main" id="{8C3C67EA-20DA-2B71-118E-5F02759C04DF}"/>
                </a:ext>
              </a:extLst>
            </p:cNvPr>
            <p:cNvSpPr/>
            <p:nvPr/>
          </p:nvSpPr>
          <p:spPr>
            <a:xfrm>
              <a:off x="-1656250" y="6175738"/>
              <a:ext cx="59325" cy="32175"/>
            </a:xfrm>
            <a:custGeom>
              <a:avLst/>
              <a:gdLst/>
              <a:ahLst/>
              <a:cxnLst/>
              <a:rect l="l" t="t" r="r" b="b"/>
              <a:pathLst>
                <a:path w="2373" h="1287" extrusionOk="0">
                  <a:moveTo>
                    <a:pt x="2171" y="0"/>
                  </a:moveTo>
                  <a:lnTo>
                    <a:pt x="2091" y="20"/>
                  </a:lnTo>
                  <a:lnTo>
                    <a:pt x="121" y="904"/>
                  </a:lnTo>
                  <a:lnTo>
                    <a:pt x="61" y="945"/>
                  </a:lnTo>
                  <a:lnTo>
                    <a:pt x="21" y="1005"/>
                  </a:lnTo>
                  <a:lnTo>
                    <a:pt x="1" y="1085"/>
                  </a:lnTo>
                  <a:lnTo>
                    <a:pt x="21" y="1166"/>
                  </a:lnTo>
                  <a:lnTo>
                    <a:pt x="61" y="1206"/>
                  </a:lnTo>
                  <a:lnTo>
                    <a:pt x="101" y="1246"/>
                  </a:lnTo>
                  <a:lnTo>
                    <a:pt x="162" y="1266"/>
                  </a:lnTo>
                  <a:lnTo>
                    <a:pt x="202" y="1286"/>
                  </a:lnTo>
                  <a:lnTo>
                    <a:pt x="282" y="1266"/>
                  </a:lnTo>
                  <a:lnTo>
                    <a:pt x="2251" y="362"/>
                  </a:lnTo>
                  <a:lnTo>
                    <a:pt x="2332" y="322"/>
                  </a:lnTo>
                  <a:lnTo>
                    <a:pt x="2372" y="261"/>
                  </a:lnTo>
                  <a:lnTo>
                    <a:pt x="2372" y="181"/>
                  </a:lnTo>
                  <a:lnTo>
                    <a:pt x="2352" y="101"/>
                  </a:lnTo>
                  <a:lnTo>
                    <a:pt x="2312" y="40"/>
                  </a:ln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5435;p57">
              <a:extLst>
                <a:ext uri="{FF2B5EF4-FFF2-40B4-BE49-F238E27FC236}">
                  <a16:creationId xmlns:a16="http://schemas.microsoft.com/office/drawing/2014/main" id="{1D8610DE-2BC5-A593-F287-F1E2FA06E4FA}"/>
                </a:ext>
              </a:extLst>
            </p:cNvPr>
            <p:cNvSpPr/>
            <p:nvPr/>
          </p:nvSpPr>
          <p:spPr>
            <a:xfrm>
              <a:off x="-1638150" y="6218438"/>
              <a:ext cx="58800" cy="32175"/>
            </a:xfrm>
            <a:custGeom>
              <a:avLst/>
              <a:gdLst/>
              <a:ahLst/>
              <a:cxnLst/>
              <a:rect l="l" t="t" r="r" b="b"/>
              <a:pathLst>
                <a:path w="2352" h="1287" extrusionOk="0">
                  <a:moveTo>
                    <a:pt x="2150" y="0"/>
                  </a:moveTo>
                  <a:lnTo>
                    <a:pt x="2090" y="20"/>
                  </a:lnTo>
                  <a:lnTo>
                    <a:pt x="121" y="904"/>
                  </a:lnTo>
                  <a:lnTo>
                    <a:pt x="40" y="965"/>
                  </a:lnTo>
                  <a:lnTo>
                    <a:pt x="0" y="1025"/>
                  </a:lnTo>
                  <a:lnTo>
                    <a:pt x="0" y="1085"/>
                  </a:lnTo>
                  <a:lnTo>
                    <a:pt x="20" y="1166"/>
                  </a:lnTo>
                  <a:lnTo>
                    <a:pt x="40" y="1226"/>
                  </a:lnTo>
                  <a:lnTo>
                    <a:pt x="81" y="1246"/>
                  </a:lnTo>
                  <a:lnTo>
                    <a:pt x="141" y="1286"/>
                  </a:lnTo>
                  <a:lnTo>
                    <a:pt x="201" y="1286"/>
                  </a:lnTo>
                  <a:lnTo>
                    <a:pt x="282" y="1266"/>
                  </a:lnTo>
                  <a:lnTo>
                    <a:pt x="2251" y="382"/>
                  </a:lnTo>
                  <a:lnTo>
                    <a:pt x="2311" y="342"/>
                  </a:lnTo>
                  <a:lnTo>
                    <a:pt x="2351" y="261"/>
                  </a:lnTo>
                  <a:lnTo>
                    <a:pt x="2351" y="201"/>
                  </a:lnTo>
                  <a:lnTo>
                    <a:pt x="2351" y="121"/>
                  </a:lnTo>
                  <a:lnTo>
                    <a:pt x="2291" y="60"/>
                  </a:lnTo>
                  <a:lnTo>
                    <a:pt x="2231" y="20"/>
                  </a:lnTo>
                  <a:lnTo>
                    <a:pt x="2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5436;p57">
              <a:extLst>
                <a:ext uri="{FF2B5EF4-FFF2-40B4-BE49-F238E27FC236}">
                  <a16:creationId xmlns:a16="http://schemas.microsoft.com/office/drawing/2014/main" id="{198C9D54-388D-1AD4-2323-F168F7A4DEA9}"/>
                </a:ext>
              </a:extLst>
            </p:cNvPr>
            <p:cNvSpPr/>
            <p:nvPr/>
          </p:nvSpPr>
          <p:spPr>
            <a:xfrm>
              <a:off x="-1888325" y="6371163"/>
              <a:ext cx="559150" cy="32175"/>
            </a:xfrm>
            <a:custGeom>
              <a:avLst/>
              <a:gdLst/>
              <a:ahLst/>
              <a:cxnLst/>
              <a:rect l="l" t="t" r="r" b="b"/>
              <a:pathLst>
                <a:path w="22366" h="1287" extrusionOk="0">
                  <a:moveTo>
                    <a:pt x="0" y="0"/>
                  </a:moveTo>
                  <a:lnTo>
                    <a:pt x="0" y="1286"/>
                  </a:lnTo>
                  <a:lnTo>
                    <a:pt x="22366" y="1286"/>
                  </a:lnTo>
                  <a:lnTo>
                    <a:pt x="22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5437;p57">
              <a:extLst>
                <a:ext uri="{FF2B5EF4-FFF2-40B4-BE49-F238E27FC236}">
                  <a16:creationId xmlns:a16="http://schemas.microsoft.com/office/drawing/2014/main" id="{835F7A64-D76B-5208-7EFE-F8DBD716D735}"/>
                </a:ext>
              </a:extLst>
            </p:cNvPr>
            <p:cNvSpPr/>
            <p:nvPr/>
          </p:nvSpPr>
          <p:spPr>
            <a:xfrm>
              <a:off x="-2797125" y="6120463"/>
              <a:ext cx="559675" cy="262775"/>
            </a:xfrm>
            <a:custGeom>
              <a:avLst/>
              <a:gdLst/>
              <a:ahLst/>
              <a:cxnLst/>
              <a:rect l="l" t="t" r="r" b="b"/>
              <a:pathLst>
                <a:path w="22387" h="10511" extrusionOk="0">
                  <a:moveTo>
                    <a:pt x="12278" y="1"/>
                  </a:moveTo>
                  <a:lnTo>
                    <a:pt x="10108" y="4201"/>
                  </a:lnTo>
                  <a:lnTo>
                    <a:pt x="9847" y="4422"/>
                  </a:lnTo>
                  <a:lnTo>
                    <a:pt x="9565" y="4602"/>
                  </a:lnTo>
                  <a:lnTo>
                    <a:pt x="9264" y="4743"/>
                  </a:lnTo>
                  <a:lnTo>
                    <a:pt x="8943" y="4864"/>
                  </a:lnTo>
                  <a:lnTo>
                    <a:pt x="3276" y="6310"/>
                  </a:lnTo>
                  <a:lnTo>
                    <a:pt x="2914" y="6411"/>
                  </a:lnTo>
                  <a:lnTo>
                    <a:pt x="2572" y="6532"/>
                  </a:lnTo>
                  <a:lnTo>
                    <a:pt x="2251" y="6692"/>
                  </a:lnTo>
                  <a:lnTo>
                    <a:pt x="1950" y="6893"/>
                  </a:lnTo>
                  <a:lnTo>
                    <a:pt x="1668" y="7094"/>
                  </a:lnTo>
                  <a:lnTo>
                    <a:pt x="1387" y="7315"/>
                  </a:lnTo>
                  <a:lnTo>
                    <a:pt x="1146" y="7576"/>
                  </a:lnTo>
                  <a:lnTo>
                    <a:pt x="905" y="7838"/>
                  </a:lnTo>
                  <a:lnTo>
                    <a:pt x="704" y="8139"/>
                  </a:lnTo>
                  <a:lnTo>
                    <a:pt x="523" y="8441"/>
                  </a:lnTo>
                  <a:lnTo>
                    <a:pt x="362" y="8762"/>
                  </a:lnTo>
                  <a:lnTo>
                    <a:pt x="241" y="9084"/>
                  </a:lnTo>
                  <a:lnTo>
                    <a:pt x="141" y="9425"/>
                  </a:lnTo>
                  <a:lnTo>
                    <a:pt x="61" y="9787"/>
                  </a:lnTo>
                  <a:lnTo>
                    <a:pt x="20" y="10149"/>
                  </a:lnTo>
                  <a:lnTo>
                    <a:pt x="0" y="10510"/>
                  </a:lnTo>
                  <a:lnTo>
                    <a:pt x="22386" y="10510"/>
                  </a:lnTo>
                  <a:lnTo>
                    <a:pt x="22386" y="81"/>
                  </a:lnTo>
                  <a:lnTo>
                    <a:pt x="12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5438;p57">
              <a:extLst>
                <a:ext uri="{FF2B5EF4-FFF2-40B4-BE49-F238E27FC236}">
                  <a16:creationId xmlns:a16="http://schemas.microsoft.com/office/drawing/2014/main" id="{7A2FFA44-1F22-B2AD-5D80-779EDED83F71}"/>
                </a:ext>
              </a:extLst>
            </p:cNvPr>
            <p:cNvSpPr/>
            <p:nvPr/>
          </p:nvSpPr>
          <p:spPr>
            <a:xfrm>
              <a:off x="-2529375" y="6175738"/>
              <a:ext cx="59325" cy="32175"/>
            </a:xfrm>
            <a:custGeom>
              <a:avLst/>
              <a:gdLst/>
              <a:ahLst/>
              <a:cxnLst/>
              <a:rect l="l" t="t" r="r" b="b"/>
              <a:pathLst>
                <a:path w="2373" h="1287" extrusionOk="0">
                  <a:moveTo>
                    <a:pt x="142" y="0"/>
                  </a:moveTo>
                  <a:lnTo>
                    <a:pt x="61" y="40"/>
                  </a:lnTo>
                  <a:lnTo>
                    <a:pt x="21" y="101"/>
                  </a:lnTo>
                  <a:lnTo>
                    <a:pt x="1" y="181"/>
                  </a:lnTo>
                  <a:lnTo>
                    <a:pt x="21" y="261"/>
                  </a:lnTo>
                  <a:lnTo>
                    <a:pt x="61" y="322"/>
                  </a:lnTo>
                  <a:lnTo>
                    <a:pt x="121" y="362"/>
                  </a:lnTo>
                  <a:lnTo>
                    <a:pt x="2091" y="1266"/>
                  </a:lnTo>
                  <a:lnTo>
                    <a:pt x="2171" y="1286"/>
                  </a:lnTo>
                  <a:lnTo>
                    <a:pt x="2231" y="1266"/>
                  </a:lnTo>
                  <a:lnTo>
                    <a:pt x="2272" y="1246"/>
                  </a:lnTo>
                  <a:lnTo>
                    <a:pt x="2332" y="1206"/>
                  </a:lnTo>
                  <a:lnTo>
                    <a:pt x="2352" y="1166"/>
                  </a:lnTo>
                  <a:lnTo>
                    <a:pt x="2372" y="1085"/>
                  </a:lnTo>
                  <a:lnTo>
                    <a:pt x="2352" y="1005"/>
                  </a:lnTo>
                  <a:lnTo>
                    <a:pt x="2312" y="945"/>
                  </a:lnTo>
                  <a:lnTo>
                    <a:pt x="2252"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5439;p57">
              <a:extLst>
                <a:ext uri="{FF2B5EF4-FFF2-40B4-BE49-F238E27FC236}">
                  <a16:creationId xmlns:a16="http://schemas.microsoft.com/office/drawing/2014/main" id="{D45AC6F7-09C2-031F-AFEE-48FC6F292727}"/>
                </a:ext>
              </a:extLst>
            </p:cNvPr>
            <p:cNvSpPr/>
            <p:nvPr/>
          </p:nvSpPr>
          <p:spPr>
            <a:xfrm>
              <a:off x="-2546950" y="6218438"/>
              <a:ext cx="59300" cy="32175"/>
            </a:xfrm>
            <a:custGeom>
              <a:avLst/>
              <a:gdLst/>
              <a:ahLst/>
              <a:cxnLst/>
              <a:rect l="l" t="t" r="r" b="b"/>
              <a:pathLst>
                <a:path w="2372" h="1287" extrusionOk="0">
                  <a:moveTo>
                    <a:pt x="202" y="0"/>
                  </a:moveTo>
                  <a:lnTo>
                    <a:pt x="121" y="20"/>
                  </a:lnTo>
                  <a:lnTo>
                    <a:pt x="61" y="60"/>
                  </a:lnTo>
                  <a:lnTo>
                    <a:pt x="21" y="121"/>
                  </a:lnTo>
                  <a:lnTo>
                    <a:pt x="1" y="201"/>
                  </a:lnTo>
                  <a:lnTo>
                    <a:pt x="21" y="261"/>
                  </a:lnTo>
                  <a:lnTo>
                    <a:pt x="61" y="342"/>
                  </a:lnTo>
                  <a:lnTo>
                    <a:pt x="121" y="382"/>
                  </a:lnTo>
                  <a:lnTo>
                    <a:pt x="2090" y="1266"/>
                  </a:lnTo>
                  <a:lnTo>
                    <a:pt x="2171" y="1286"/>
                  </a:lnTo>
                  <a:lnTo>
                    <a:pt x="2231" y="1286"/>
                  </a:lnTo>
                  <a:lnTo>
                    <a:pt x="2271" y="1246"/>
                  </a:lnTo>
                  <a:lnTo>
                    <a:pt x="2312" y="1226"/>
                  </a:lnTo>
                  <a:lnTo>
                    <a:pt x="2352" y="1166"/>
                  </a:lnTo>
                  <a:lnTo>
                    <a:pt x="2372" y="1085"/>
                  </a:lnTo>
                  <a:lnTo>
                    <a:pt x="2352" y="1025"/>
                  </a:lnTo>
                  <a:lnTo>
                    <a:pt x="2312" y="965"/>
                  </a:lnTo>
                  <a:lnTo>
                    <a:pt x="2251"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5440;p57">
              <a:extLst>
                <a:ext uri="{FF2B5EF4-FFF2-40B4-BE49-F238E27FC236}">
                  <a16:creationId xmlns:a16="http://schemas.microsoft.com/office/drawing/2014/main" id="{14A06C9B-0A69-7E4C-8C4D-6F259FBC1944}"/>
                </a:ext>
              </a:extLst>
            </p:cNvPr>
            <p:cNvSpPr/>
            <p:nvPr/>
          </p:nvSpPr>
          <p:spPr>
            <a:xfrm>
              <a:off x="-2797125" y="6371163"/>
              <a:ext cx="559675" cy="32175"/>
            </a:xfrm>
            <a:custGeom>
              <a:avLst/>
              <a:gdLst/>
              <a:ahLst/>
              <a:cxnLst/>
              <a:rect l="l" t="t" r="r" b="b"/>
              <a:pathLst>
                <a:path w="22387" h="1287" extrusionOk="0">
                  <a:moveTo>
                    <a:pt x="0" y="0"/>
                  </a:moveTo>
                  <a:lnTo>
                    <a:pt x="0" y="1286"/>
                  </a:lnTo>
                  <a:lnTo>
                    <a:pt x="22386" y="1286"/>
                  </a:lnTo>
                  <a:lnTo>
                    <a:pt x="22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5441;p57">
              <a:extLst>
                <a:ext uri="{FF2B5EF4-FFF2-40B4-BE49-F238E27FC236}">
                  <a16:creationId xmlns:a16="http://schemas.microsoft.com/office/drawing/2014/main" id="{3E9CB854-3406-AE3A-94F2-5AF879320F4C}"/>
                </a:ext>
              </a:extLst>
            </p:cNvPr>
            <p:cNvSpPr/>
            <p:nvPr/>
          </p:nvSpPr>
          <p:spPr>
            <a:xfrm>
              <a:off x="-2576600" y="3702038"/>
              <a:ext cx="1030900" cy="2426000"/>
            </a:xfrm>
            <a:custGeom>
              <a:avLst/>
              <a:gdLst/>
              <a:ahLst/>
              <a:cxnLst/>
              <a:rect l="l" t="t" r="r" b="b"/>
              <a:pathLst>
                <a:path w="41236" h="97040" extrusionOk="0">
                  <a:moveTo>
                    <a:pt x="3076" y="1"/>
                  </a:moveTo>
                  <a:lnTo>
                    <a:pt x="3076" y="8541"/>
                  </a:lnTo>
                  <a:lnTo>
                    <a:pt x="1" y="8441"/>
                  </a:lnTo>
                  <a:lnTo>
                    <a:pt x="1" y="8441"/>
                  </a:lnTo>
                  <a:lnTo>
                    <a:pt x="202" y="95733"/>
                  </a:lnTo>
                  <a:lnTo>
                    <a:pt x="222" y="95853"/>
                  </a:lnTo>
                  <a:lnTo>
                    <a:pt x="242" y="95994"/>
                  </a:lnTo>
                  <a:lnTo>
                    <a:pt x="282" y="96115"/>
                  </a:lnTo>
                  <a:lnTo>
                    <a:pt x="323" y="96235"/>
                  </a:lnTo>
                  <a:lnTo>
                    <a:pt x="383" y="96356"/>
                  </a:lnTo>
                  <a:lnTo>
                    <a:pt x="463" y="96456"/>
                  </a:lnTo>
                  <a:lnTo>
                    <a:pt x="544" y="96557"/>
                  </a:lnTo>
                  <a:lnTo>
                    <a:pt x="624" y="96657"/>
                  </a:lnTo>
                  <a:lnTo>
                    <a:pt x="724" y="96738"/>
                  </a:lnTo>
                  <a:lnTo>
                    <a:pt x="825" y="96818"/>
                  </a:lnTo>
                  <a:lnTo>
                    <a:pt x="945" y="96878"/>
                  </a:lnTo>
                  <a:lnTo>
                    <a:pt x="1066" y="96939"/>
                  </a:lnTo>
                  <a:lnTo>
                    <a:pt x="1207" y="96979"/>
                  </a:lnTo>
                  <a:lnTo>
                    <a:pt x="1327" y="96999"/>
                  </a:lnTo>
                  <a:lnTo>
                    <a:pt x="1468" y="97019"/>
                  </a:lnTo>
                  <a:lnTo>
                    <a:pt x="1609" y="97039"/>
                  </a:lnTo>
                  <a:lnTo>
                    <a:pt x="14570" y="96999"/>
                  </a:lnTo>
                  <a:lnTo>
                    <a:pt x="14710" y="96999"/>
                  </a:lnTo>
                  <a:lnTo>
                    <a:pt x="14851" y="96979"/>
                  </a:lnTo>
                  <a:lnTo>
                    <a:pt x="14972" y="96959"/>
                  </a:lnTo>
                  <a:lnTo>
                    <a:pt x="15092" y="96919"/>
                  </a:lnTo>
                  <a:lnTo>
                    <a:pt x="15333" y="96798"/>
                  </a:lnTo>
                  <a:lnTo>
                    <a:pt x="15534" y="96637"/>
                  </a:lnTo>
                  <a:lnTo>
                    <a:pt x="15715" y="96456"/>
                  </a:lnTo>
                  <a:lnTo>
                    <a:pt x="15775" y="96356"/>
                  </a:lnTo>
                  <a:lnTo>
                    <a:pt x="15836" y="96235"/>
                  </a:lnTo>
                  <a:lnTo>
                    <a:pt x="15896" y="96115"/>
                  </a:lnTo>
                  <a:lnTo>
                    <a:pt x="15936" y="95994"/>
                  </a:lnTo>
                  <a:lnTo>
                    <a:pt x="15956" y="95874"/>
                  </a:lnTo>
                  <a:lnTo>
                    <a:pt x="15976" y="95733"/>
                  </a:lnTo>
                  <a:lnTo>
                    <a:pt x="19453" y="19754"/>
                  </a:lnTo>
                  <a:lnTo>
                    <a:pt x="20900" y="19754"/>
                  </a:lnTo>
                  <a:lnTo>
                    <a:pt x="23974" y="95693"/>
                  </a:lnTo>
                  <a:lnTo>
                    <a:pt x="23994" y="95833"/>
                  </a:lnTo>
                  <a:lnTo>
                    <a:pt x="24014" y="95954"/>
                  </a:lnTo>
                  <a:lnTo>
                    <a:pt x="24055" y="96075"/>
                  </a:lnTo>
                  <a:lnTo>
                    <a:pt x="24095" y="96195"/>
                  </a:lnTo>
                  <a:lnTo>
                    <a:pt x="24155" y="96316"/>
                  </a:lnTo>
                  <a:lnTo>
                    <a:pt x="24235" y="96416"/>
                  </a:lnTo>
                  <a:lnTo>
                    <a:pt x="24316" y="96517"/>
                  </a:lnTo>
                  <a:lnTo>
                    <a:pt x="24396" y="96617"/>
                  </a:lnTo>
                  <a:lnTo>
                    <a:pt x="24617" y="96778"/>
                  </a:lnTo>
                  <a:lnTo>
                    <a:pt x="24718" y="96838"/>
                  </a:lnTo>
                  <a:lnTo>
                    <a:pt x="24838" y="96898"/>
                  </a:lnTo>
                  <a:lnTo>
                    <a:pt x="24959" y="96939"/>
                  </a:lnTo>
                  <a:lnTo>
                    <a:pt x="25100" y="96959"/>
                  </a:lnTo>
                  <a:lnTo>
                    <a:pt x="25240" y="96979"/>
                  </a:lnTo>
                  <a:lnTo>
                    <a:pt x="25381" y="96999"/>
                  </a:lnTo>
                  <a:lnTo>
                    <a:pt x="39829" y="96959"/>
                  </a:lnTo>
                  <a:lnTo>
                    <a:pt x="39990" y="96959"/>
                  </a:lnTo>
                  <a:lnTo>
                    <a:pt x="40110" y="96939"/>
                  </a:lnTo>
                  <a:lnTo>
                    <a:pt x="40251" y="96898"/>
                  </a:lnTo>
                  <a:lnTo>
                    <a:pt x="40372" y="96858"/>
                  </a:lnTo>
                  <a:lnTo>
                    <a:pt x="40492" y="96798"/>
                  </a:lnTo>
                  <a:lnTo>
                    <a:pt x="40613" y="96738"/>
                  </a:lnTo>
                  <a:lnTo>
                    <a:pt x="40713" y="96657"/>
                  </a:lnTo>
                  <a:lnTo>
                    <a:pt x="40814" y="96577"/>
                  </a:lnTo>
                  <a:lnTo>
                    <a:pt x="40914" y="96476"/>
                  </a:lnTo>
                  <a:lnTo>
                    <a:pt x="40995" y="96376"/>
                  </a:lnTo>
                  <a:lnTo>
                    <a:pt x="41055" y="96275"/>
                  </a:lnTo>
                  <a:lnTo>
                    <a:pt x="41115" y="96155"/>
                  </a:lnTo>
                  <a:lnTo>
                    <a:pt x="41175" y="96034"/>
                  </a:lnTo>
                  <a:lnTo>
                    <a:pt x="41216" y="95894"/>
                  </a:lnTo>
                  <a:lnTo>
                    <a:pt x="41236" y="95773"/>
                  </a:lnTo>
                  <a:lnTo>
                    <a:pt x="41236" y="95632"/>
                  </a:lnTo>
                  <a:lnTo>
                    <a:pt x="40412" y="8441"/>
                  </a:lnTo>
                  <a:lnTo>
                    <a:pt x="36795" y="8561"/>
                  </a:lnTo>
                  <a:lnTo>
                    <a:pt x="36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5442;p57">
              <a:extLst>
                <a:ext uri="{FF2B5EF4-FFF2-40B4-BE49-F238E27FC236}">
                  <a16:creationId xmlns:a16="http://schemas.microsoft.com/office/drawing/2014/main" id="{AF2159CC-D1CC-6615-B96B-D4B4348BA738}"/>
                </a:ext>
              </a:extLst>
            </p:cNvPr>
            <p:cNvSpPr/>
            <p:nvPr/>
          </p:nvSpPr>
          <p:spPr>
            <a:xfrm>
              <a:off x="-2280700" y="2260238"/>
              <a:ext cx="417500" cy="1688000"/>
            </a:xfrm>
            <a:custGeom>
              <a:avLst/>
              <a:gdLst/>
              <a:ahLst/>
              <a:cxnLst/>
              <a:rect l="l" t="t" r="r" b="b"/>
              <a:pathLst>
                <a:path w="16700" h="67520" extrusionOk="0">
                  <a:moveTo>
                    <a:pt x="1" y="0"/>
                  </a:moveTo>
                  <a:lnTo>
                    <a:pt x="1" y="181"/>
                  </a:lnTo>
                  <a:lnTo>
                    <a:pt x="1" y="2552"/>
                  </a:lnTo>
                  <a:lnTo>
                    <a:pt x="1" y="67278"/>
                  </a:lnTo>
                  <a:lnTo>
                    <a:pt x="1" y="67519"/>
                  </a:lnTo>
                  <a:lnTo>
                    <a:pt x="16700" y="67519"/>
                  </a:lnTo>
                  <a:lnTo>
                    <a:pt x="16700" y="67298"/>
                  </a:lnTo>
                  <a:lnTo>
                    <a:pt x="16700" y="2391"/>
                  </a:lnTo>
                  <a:lnTo>
                    <a:pt x="16700" y="2271"/>
                  </a:lnTo>
                  <a:lnTo>
                    <a:pt x="15695" y="281"/>
                  </a:lnTo>
                  <a:lnTo>
                    <a:pt x="8059" y="5948"/>
                  </a:lnTo>
                  <a:lnTo>
                    <a:pt x="905" y="10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5443;p57">
              <a:extLst>
                <a:ext uri="{FF2B5EF4-FFF2-40B4-BE49-F238E27FC236}">
                  <a16:creationId xmlns:a16="http://schemas.microsoft.com/office/drawing/2014/main" id="{A3DFB099-0F78-7837-E2D8-48841E961046}"/>
                </a:ext>
              </a:extLst>
            </p:cNvPr>
            <p:cNvSpPr/>
            <p:nvPr/>
          </p:nvSpPr>
          <p:spPr>
            <a:xfrm>
              <a:off x="-2280700" y="2260238"/>
              <a:ext cx="417500" cy="1688000"/>
            </a:xfrm>
            <a:custGeom>
              <a:avLst/>
              <a:gdLst/>
              <a:ahLst/>
              <a:cxnLst/>
              <a:rect l="l" t="t" r="r" b="b"/>
              <a:pathLst>
                <a:path w="16700" h="67520" fill="none" extrusionOk="0">
                  <a:moveTo>
                    <a:pt x="1" y="2552"/>
                  </a:moveTo>
                  <a:lnTo>
                    <a:pt x="1" y="181"/>
                  </a:lnTo>
                  <a:lnTo>
                    <a:pt x="1" y="0"/>
                  </a:lnTo>
                  <a:lnTo>
                    <a:pt x="905" y="101"/>
                  </a:lnTo>
                  <a:lnTo>
                    <a:pt x="8059" y="5948"/>
                  </a:lnTo>
                  <a:lnTo>
                    <a:pt x="15695" y="281"/>
                  </a:lnTo>
                  <a:lnTo>
                    <a:pt x="16700" y="2271"/>
                  </a:lnTo>
                  <a:lnTo>
                    <a:pt x="16700" y="2391"/>
                  </a:lnTo>
                  <a:lnTo>
                    <a:pt x="16700" y="67298"/>
                  </a:lnTo>
                  <a:lnTo>
                    <a:pt x="16700" y="67298"/>
                  </a:lnTo>
                  <a:lnTo>
                    <a:pt x="16700" y="67519"/>
                  </a:lnTo>
                  <a:lnTo>
                    <a:pt x="1" y="67519"/>
                  </a:lnTo>
                  <a:lnTo>
                    <a:pt x="1" y="67278"/>
                  </a:lnTo>
                  <a:lnTo>
                    <a:pt x="1" y="67278"/>
                  </a:lnTo>
                  <a:lnTo>
                    <a:pt x="1" y="25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5444;p57">
              <a:extLst>
                <a:ext uri="{FF2B5EF4-FFF2-40B4-BE49-F238E27FC236}">
                  <a16:creationId xmlns:a16="http://schemas.microsoft.com/office/drawing/2014/main" id="{EAEEFE54-6974-540C-0517-E5BF24967994}"/>
                </a:ext>
              </a:extLst>
            </p:cNvPr>
            <p:cNvSpPr/>
            <p:nvPr/>
          </p:nvSpPr>
          <p:spPr>
            <a:xfrm>
              <a:off x="-1927525" y="2128613"/>
              <a:ext cx="632000" cy="2339575"/>
            </a:xfrm>
            <a:custGeom>
              <a:avLst/>
              <a:gdLst/>
              <a:ahLst/>
              <a:cxnLst/>
              <a:rect l="l" t="t" r="r" b="b"/>
              <a:pathLst>
                <a:path w="25280" h="93583" extrusionOk="0">
                  <a:moveTo>
                    <a:pt x="10490" y="0"/>
                  </a:move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lnTo>
                    <a:pt x="14831" y="45214"/>
                  </a:lnTo>
                  <a:lnTo>
                    <a:pt x="1527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5445;p57">
              <a:extLst>
                <a:ext uri="{FF2B5EF4-FFF2-40B4-BE49-F238E27FC236}">
                  <a16:creationId xmlns:a16="http://schemas.microsoft.com/office/drawing/2014/main" id="{DC15D6A1-8CE6-B9F9-099D-3491ADDC15E0}"/>
                </a:ext>
              </a:extLst>
            </p:cNvPr>
            <p:cNvSpPr/>
            <p:nvPr/>
          </p:nvSpPr>
          <p:spPr>
            <a:xfrm>
              <a:off x="-1927525" y="2128613"/>
              <a:ext cx="632000" cy="2339575"/>
            </a:xfrm>
            <a:custGeom>
              <a:avLst/>
              <a:gdLst/>
              <a:ahLst/>
              <a:cxnLst/>
              <a:rect l="l" t="t" r="r" b="b"/>
              <a:pathLst>
                <a:path w="25280" h="93583" fill="none" extrusionOk="0">
                  <a:moveTo>
                    <a:pt x="14811" y="48911"/>
                  </a:moveTo>
                  <a:lnTo>
                    <a:pt x="14831" y="45214"/>
                  </a:lnTo>
                  <a:lnTo>
                    <a:pt x="15273" y="43305"/>
                  </a:lnTo>
                  <a:lnTo>
                    <a:pt x="1541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lnTo>
                    <a:pt x="10751" y="0"/>
                  </a:lnTo>
                  <a:lnTo>
                    <a:pt x="10611" y="0"/>
                  </a:lnTo>
                  <a:lnTo>
                    <a:pt x="10490" y="0"/>
                  </a:ln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5446;p57">
              <a:extLst>
                <a:ext uri="{FF2B5EF4-FFF2-40B4-BE49-F238E27FC236}">
                  <a16:creationId xmlns:a16="http://schemas.microsoft.com/office/drawing/2014/main" id="{87B4D4C8-C592-3C13-F04D-C2A8088B7772}"/>
                </a:ext>
              </a:extLst>
            </p:cNvPr>
            <p:cNvSpPr/>
            <p:nvPr/>
          </p:nvSpPr>
          <p:spPr>
            <a:xfrm>
              <a:off x="-1660750" y="1822663"/>
              <a:ext cx="319025" cy="325550"/>
            </a:xfrm>
            <a:custGeom>
              <a:avLst/>
              <a:gdLst/>
              <a:ahLst/>
              <a:cxnLst/>
              <a:rect l="l" t="t" r="r" b="b"/>
              <a:pathLst>
                <a:path w="12761" h="13022" extrusionOk="0">
                  <a:moveTo>
                    <a:pt x="4200" y="0"/>
                  </a:moveTo>
                  <a:lnTo>
                    <a:pt x="3677" y="21"/>
                  </a:lnTo>
                  <a:lnTo>
                    <a:pt x="3135" y="61"/>
                  </a:lnTo>
                  <a:lnTo>
                    <a:pt x="2572" y="141"/>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5447;p57">
              <a:extLst>
                <a:ext uri="{FF2B5EF4-FFF2-40B4-BE49-F238E27FC236}">
                  <a16:creationId xmlns:a16="http://schemas.microsoft.com/office/drawing/2014/main" id="{A481306A-A946-D3AB-5E33-5CF96B630902}"/>
                </a:ext>
              </a:extLst>
            </p:cNvPr>
            <p:cNvSpPr/>
            <p:nvPr/>
          </p:nvSpPr>
          <p:spPr>
            <a:xfrm>
              <a:off x="-1660750" y="1822663"/>
              <a:ext cx="319025" cy="325550"/>
            </a:xfrm>
            <a:custGeom>
              <a:avLst/>
              <a:gdLst/>
              <a:ahLst/>
              <a:cxnLst/>
              <a:rect l="l" t="t" r="r" b="b"/>
              <a:pathLst>
                <a:path w="12761" h="13022" fill="none" extrusionOk="0">
                  <a:moveTo>
                    <a:pt x="10691" y="12178"/>
                  </a:move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lnTo>
                    <a:pt x="3677" y="21"/>
                  </a:lnTo>
                  <a:lnTo>
                    <a:pt x="3135" y="61"/>
                  </a:lnTo>
                  <a:lnTo>
                    <a:pt x="2572" y="141"/>
                  </a:lnTo>
                  <a:lnTo>
                    <a:pt x="1989" y="282"/>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5448;p57">
              <a:extLst>
                <a:ext uri="{FF2B5EF4-FFF2-40B4-BE49-F238E27FC236}">
                  <a16:creationId xmlns:a16="http://schemas.microsoft.com/office/drawing/2014/main" id="{9EE7AC33-CA2A-F689-CAA4-A4E0388A5657}"/>
                </a:ext>
              </a:extLst>
            </p:cNvPr>
            <p:cNvSpPr/>
            <p:nvPr/>
          </p:nvSpPr>
          <p:spPr>
            <a:xfrm>
              <a:off x="-1428175" y="1879938"/>
              <a:ext cx="40225" cy="53775"/>
            </a:xfrm>
            <a:custGeom>
              <a:avLst/>
              <a:gdLst/>
              <a:ahLst/>
              <a:cxnLst/>
              <a:rect l="l" t="t" r="r" b="b"/>
              <a:pathLst>
                <a:path w="1609" h="2151" extrusionOk="0">
                  <a:moveTo>
                    <a:pt x="1" y="0"/>
                  </a:moveTo>
                  <a:lnTo>
                    <a:pt x="302" y="302"/>
                  </a:lnTo>
                  <a:lnTo>
                    <a:pt x="564" y="623"/>
                  </a:lnTo>
                  <a:lnTo>
                    <a:pt x="825" y="925"/>
                  </a:lnTo>
                  <a:lnTo>
                    <a:pt x="1026" y="1206"/>
                  </a:lnTo>
                  <a:lnTo>
                    <a:pt x="1367" y="1728"/>
                  </a:lnTo>
                  <a:lnTo>
                    <a:pt x="1609" y="2150"/>
                  </a:lnTo>
                  <a:lnTo>
                    <a:pt x="1588" y="1829"/>
                  </a:lnTo>
                  <a:lnTo>
                    <a:pt x="1568" y="1528"/>
                  </a:lnTo>
                  <a:lnTo>
                    <a:pt x="1488" y="1025"/>
                  </a:lnTo>
                  <a:lnTo>
                    <a:pt x="1428" y="704"/>
                  </a:lnTo>
                  <a:lnTo>
                    <a:pt x="1388" y="583"/>
                  </a:lnTo>
                  <a:lnTo>
                    <a:pt x="684" y="262"/>
                  </a:lnTo>
                  <a:lnTo>
                    <a:pt x="1"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5449;p57">
              <a:extLst>
                <a:ext uri="{FF2B5EF4-FFF2-40B4-BE49-F238E27FC236}">
                  <a16:creationId xmlns:a16="http://schemas.microsoft.com/office/drawing/2014/main" id="{97D976CD-DE1B-C91B-C56C-F77755068E3D}"/>
                </a:ext>
              </a:extLst>
            </p:cNvPr>
            <p:cNvSpPr/>
            <p:nvPr/>
          </p:nvSpPr>
          <p:spPr>
            <a:xfrm>
              <a:off x="-1428175" y="1879938"/>
              <a:ext cx="40225" cy="53775"/>
            </a:xfrm>
            <a:custGeom>
              <a:avLst/>
              <a:gdLst/>
              <a:ahLst/>
              <a:cxnLst/>
              <a:rect l="l" t="t" r="r" b="b"/>
              <a:pathLst>
                <a:path w="1609" h="2151" fill="none" extrusionOk="0">
                  <a:moveTo>
                    <a:pt x="1" y="0"/>
                  </a:moveTo>
                  <a:lnTo>
                    <a:pt x="1" y="0"/>
                  </a:lnTo>
                  <a:lnTo>
                    <a:pt x="302" y="302"/>
                  </a:lnTo>
                  <a:lnTo>
                    <a:pt x="564" y="623"/>
                  </a:lnTo>
                  <a:lnTo>
                    <a:pt x="825" y="925"/>
                  </a:lnTo>
                  <a:lnTo>
                    <a:pt x="1026" y="1206"/>
                  </a:lnTo>
                  <a:lnTo>
                    <a:pt x="1367" y="1728"/>
                  </a:lnTo>
                  <a:lnTo>
                    <a:pt x="1609" y="2150"/>
                  </a:lnTo>
                  <a:lnTo>
                    <a:pt x="1609" y="2150"/>
                  </a:lnTo>
                  <a:lnTo>
                    <a:pt x="1588" y="1829"/>
                  </a:lnTo>
                  <a:lnTo>
                    <a:pt x="1568" y="1528"/>
                  </a:lnTo>
                  <a:lnTo>
                    <a:pt x="1488" y="1025"/>
                  </a:lnTo>
                  <a:lnTo>
                    <a:pt x="1428" y="704"/>
                  </a:lnTo>
                  <a:lnTo>
                    <a:pt x="1388" y="583"/>
                  </a:lnTo>
                  <a:lnTo>
                    <a:pt x="1388" y="583"/>
                  </a:lnTo>
                  <a:lnTo>
                    <a:pt x="684" y="2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5450;p57">
              <a:extLst>
                <a:ext uri="{FF2B5EF4-FFF2-40B4-BE49-F238E27FC236}">
                  <a16:creationId xmlns:a16="http://schemas.microsoft.com/office/drawing/2014/main" id="{F8AEF12E-1DEB-A444-3152-4AD7439AE95A}"/>
                </a:ext>
              </a:extLst>
            </p:cNvPr>
            <p:cNvSpPr/>
            <p:nvPr/>
          </p:nvSpPr>
          <p:spPr>
            <a:xfrm>
              <a:off x="-1618050" y="1870388"/>
              <a:ext cx="230600" cy="184400"/>
            </a:xfrm>
            <a:custGeom>
              <a:avLst/>
              <a:gdLst/>
              <a:ahLst/>
              <a:cxnLst/>
              <a:rect l="l" t="t" r="r" b="b"/>
              <a:pathLst>
                <a:path w="9224" h="7376" extrusionOk="0">
                  <a:moveTo>
                    <a:pt x="462" y="2171"/>
                  </a:moveTo>
                  <a:lnTo>
                    <a:pt x="301" y="2512"/>
                  </a:lnTo>
                  <a:lnTo>
                    <a:pt x="181" y="2874"/>
                  </a:lnTo>
                  <a:lnTo>
                    <a:pt x="80" y="3236"/>
                  </a:lnTo>
                  <a:lnTo>
                    <a:pt x="20" y="3618"/>
                  </a:lnTo>
                  <a:lnTo>
                    <a:pt x="0" y="3899"/>
                  </a:lnTo>
                  <a:lnTo>
                    <a:pt x="20" y="4200"/>
                  </a:lnTo>
                  <a:lnTo>
                    <a:pt x="462" y="2171"/>
                  </a:lnTo>
                  <a:close/>
                  <a:moveTo>
                    <a:pt x="6350" y="0"/>
                  </a:moveTo>
                  <a:lnTo>
                    <a:pt x="4742" y="7375"/>
                  </a:lnTo>
                  <a:lnTo>
                    <a:pt x="5104" y="7335"/>
                  </a:lnTo>
                  <a:lnTo>
                    <a:pt x="5446" y="7275"/>
                  </a:lnTo>
                  <a:lnTo>
                    <a:pt x="5767" y="7215"/>
                  </a:lnTo>
                  <a:lnTo>
                    <a:pt x="6069" y="7134"/>
                  </a:lnTo>
                  <a:lnTo>
                    <a:pt x="6370" y="7054"/>
                  </a:lnTo>
                  <a:lnTo>
                    <a:pt x="6631" y="6953"/>
                  </a:lnTo>
                  <a:lnTo>
                    <a:pt x="6893" y="6833"/>
                  </a:lnTo>
                  <a:lnTo>
                    <a:pt x="7114" y="6712"/>
                  </a:lnTo>
                  <a:lnTo>
                    <a:pt x="7335" y="6592"/>
                  </a:lnTo>
                  <a:lnTo>
                    <a:pt x="7556" y="6451"/>
                  </a:lnTo>
                  <a:lnTo>
                    <a:pt x="7737" y="6310"/>
                  </a:lnTo>
                  <a:lnTo>
                    <a:pt x="7917" y="6150"/>
                  </a:lnTo>
                  <a:lnTo>
                    <a:pt x="8078" y="5989"/>
                  </a:lnTo>
                  <a:lnTo>
                    <a:pt x="8239" y="5828"/>
                  </a:lnTo>
                  <a:lnTo>
                    <a:pt x="8360" y="5667"/>
                  </a:lnTo>
                  <a:lnTo>
                    <a:pt x="8500" y="5486"/>
                  </a:lnTo>
                  <a:lnTo>
                    <a:pt x="8701" y="5125"/>
                  </a:lnTo>
                  <a:lnTo>
                    <a:pt x="8882" y="4743"/>
                  </a:lnTo>
                  <a:lnTo>
                    <a:pt x="9003" y="4361"/>
                  </a:lnTo>
                  <a:lnTo>
                    <a:pt x="9103" y="3979"/>
                  </a:lnTo>
                  <a:lnTo>
                    <a:pt x="9163" y="3597"/>
                  </a:lnTo>
                  <a:lnTo>
                    <a:pt x="9204" y="3236"/>
                  </a:lnTo>
                  <a:lnTo>
                    <a:pt x="9224" y="2874"/>
                  </a:lnTo>
                  <a:lnTo>
                    <a:pt x="9204" y="2532"/>
                  </a:lnTo>
                  <a:lnTo>
                    <a:pt x="8962" y="2110"/>
                  </a:lnTo>
                  <a:lnTo>
                    <a:pt x="8621" y="1588"/>
                  </a:lnTo>
                  <a:lnTo>
                    <a:pt x="8420" y="1307"/>
                  </a:lnTo>
                  <a:lnTo>
                    <a:pt x="8159" y="1005"/>
                  </a:lnTo>
                  <a:lnTo>
                    <a:pt x="7897" y="684"/>
                  </a:lnTo>
                  <a:lnTo>
                    <a:pt x="7596" y="382"/>
                  </a:lnTo>
                  <a:lnTo>
                    <a:pt x="6953" y="161"/>
                  </a:lnTo>
                  <a:lnTo>
                    <a:pt x="6350" y="0"/>
                  </a:lnTo>
                  <a:close/>
                </a:path>
              </a:pathLst>
            </a:custGeom>
            <a:solidFill>
              <a:srgbClr val="98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5451;p57">
              <a:extLst>
                <a:ext uri="{FF2B5EF4-FFF2-40B4-BE49-F238E27FC236}">
                  <a16:creationId xmlns:a16="http://schemas.microsoft.com/office/drawing/2014/main" id="{BCD10CAB-7C00-6B8E-1357-CCFCAA90FE0C}"/>
                </a:ext>
              </a:extLst>
            </p:cNvPr>
            <p:cNvSpPr/>
            <p:nvPr/>
          </p:nvSpPr>
          <p:spPr>
            <a:xfrm>
              <a:off x="-1618050" y="1924638"/>
              <a:ext cx="11575" cy="50775"/>
            </a:xfrm>
            <a:custGeom>
              <a:avLst/>
              <a:gdLst/>
              <a:ahLst/>
              <a:cxnLst/>
              <a:rect l="l" t="t" r="r" b="b"/>
              <a:pathLst>
                <a:path w="463" h="2031" fill="none" extrusionOk="0">
                  <a:moveTo>
                    <a:pt x="462" y="1"/>
                  </a:moveTo>
                  <a:lnTo>
                    <a:pt x="462" y="1"/>
                  </a:lnTo>
                  <a:lnTo>
                    <a:pt x="301" y="342"/>
                  </a:lnTo>
                  <a:lnTo>
                    <a:pt x="181" y="704"/>
                  </a:lnTo>
                  <a:lnTo>
                    <a:pt x="80" y="1066"/>
                  </a:lnTo>
                  <a:lnTo>
                    <a:pt x="20" y="1448"/>
                  </a:lnTo>
                  <a:lnTo>
                    <a:pt x="20" y="1448"/>
                  </a:lnTo>
                  <a:lnTo>
                    <a:pt x="0" y="1729"/>
                  </a:lnTo>
                  <a:lnTo>
                    <a:pt x="20" y="2030"/>
                  </a:lnTo>
                  <a:lnTo>
                    <a:pt x="4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5452;p57">
              <a:extLst>
                <a:ext uri="{FF2B5EF4-FFF2-40B4-BE49-F238E27FC236}">
                  <a16:creationId xmlns:a16="http://schemas.microsoft.com/office/drawing/2014/main" id="{588F846C-812C-FD36-F2D0-282E3783A98B}"/>
                </a:ext>
              </a:extLst>
            </p:cNvPr>
            <p:cNvSpPr/>
            <p:nvPr/>
          </p:nvSpPr>
          <p:spPr>
            <a:xfrm>
              <a:off x="-1499500" y="1870388"/>
              <a:ext cx="112050" cy="184400"/>
            </a:xfrm>
            <a:custGeom>
              <a:avLst/>
              <a:gdLst/>
              <a:ahLst/>
              <a:cxnLst/>
              <a:rect l="l" t="t" r="r" b="b"/>
              <a:pathLst>
                <a:path w="4482" h="7376" fill="none" extrusionOk="0">
                  <a:moveTo>
                    <a:pt x="1608" y="0"/>
                  </a:moveTo>
                  <a:lnTo>
                    <a:pt x="0" y="7375"/>
                  </a:lnTo>
                  <a:lnTo>
                    <a:pt x="0" y="7375"/>
                  </a:lnTo>
                  <a:lnTo>
                    <a:pt x="362" y="7335"/>
                  </a:lnTo>
                  <a:lnTo>
                    <a:pt x="704" y="7275"/>
                  </a:lnTo>
                  <a:lnTo>
                    <a:pt x="1025" y="7215"/>
                  </a:lnTo>
                  <a:lnTo>
                    <a:pt x="1327" y="7134"/>
                  </a:lnTo>
                  <a:lnTo>
                    <a:pt x="1628" y="7054"/>
                  </a:lnTo>
                  <a:lnTo>
                    <a:pt x="1889" y="6953"/>
                  </a:lnTo>
                  <a:lnTo>
                    <a:pt x="2151" y="6833"/>
                  </a:lnTo>
                  <a:lnTo>
                    <a:pt x="2372" y="6712"/>
                  </a:lnTo>
                  <a:lnTo>
                    <a:pt x="2593" y="6592"/>
                  </a:lnTo>
                  <a:lnTo>
                    <a:pt x="2814" y="6451"/>
                  </a:lnTo>
                  <a:lnTo>
                    <a:pt x="2995" y="6310"/>
                  </a:lnTo>
                  <a:lnTo>
                    <a:pt x="3175" y="6150"/>
                  </a:lnTo>
                  <a:lnTo>
                    <a:pt x="3336" y="5989"/>
                  </a:lnTo>
                  <a:lnTo>
                    <a:pt x="3497" y="5828"/>
                  </a:lnTo>
                  <a:lnTo>
                    <a:pt x="3618" y="5667"/>
                  </a:lnTo>
                  <a:lnTo>
                    <a:pt x="3758" y="5486"/>
                  </a:lnTo>
                  <a:lnTo>
                    <a:pt x="3959" y="5125"/>
                  </a:lnTo>
                  <a:lnTo>
                    <a:pt x="4140" y="4743"/>
                  </a:lnTo>
                  <a:lnTo>
                    <a:pt x="4261" y="4361"/>
                  </a:lnTo>
                  <a:lnTo>
                    <a:pt x="4361" y="3979"/>
                  </a:lnTo>
                  <a:lnTo>
                    <a:pt x="4421" y="3597"/>
                  </a:lnTo>
                  <a:lnTo>
                    <a:pt x="4462" y="3236"/>
                  </a:lnTo>
                  <a:lnTo>
                    <a:pt x="4482" y="2874"/>
                  </a:lnTo>
                  <a:lnTo>
                    <a:pt x="4462" y="2532"/>
                  </a:lnTo>
                  <a:lnTo>
                    <a:pt x="4462" y="2532"/>
                  </a:lnTo>
                  <a:lnTo>
                    <a:pt x="4220" y="2110"/>
                  </a:lnTo>
                  <a:lnTo>
                    <a:pt x="3879" y="1588"/>
                  </a:lnTo>
                  <a:lnTo>
                    <a:pt x="3678" y="1307"/>
                  </a:lnTo>
                  <a:lnTo>
                    <a:pt x="3417" y="1005"/>
                  </a:lnTo>
                  <a:lnTo>
                    <a:pt x="3155" y="684"/>
                  </a:lnTo>
                  <a:lnTo>
                    <a:pt x="2854" y="382"/>
                  </a:lnTo>
                  <a:lnTo>
                    <a:pt x="2854" y="382"/>
                  </a:lnTo>
                  <a:lnTo>
                    <a:pt x="2211" y="161"/>
                  </a:lnTo>
                  <a:lnTo>
                    <a:pt x="16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5453;p57">
              <a:extLst>
                <a:ext uri="{FF2B5EF4-FFF2-40B4-BE49-F238E27FC236}">
                  <a16:creationId xmlns:a16="http://schemas.microsoft.com/office/drawing/2014/main" id="{16C6EC19-D993-153F-4E58-42158148B763}"/>
                </a:ext>
              </a:extLst>
            </p:cNvPr>
            <p:cNvSpPr/>
            <p:nvPr/>
          </p:nvSpPr>
          <p:spPr>
            <a:xfrm>
              <a:off x="-1649700" y="1683013"/>
              <a:ext cx="225075" cy="511425"/>
            </a:xfrm>
            <a:custGeom>
              <a:avLst/>
              <a:gdLst/>
              <a:ahLst/>
              <a:cxnLst/>
              <a:rect l="l" t="t" r="r" b="b"/>
              <a:pathLst>
                <a:path w="9003" h="20457" extrusionOk="0">
                  <a:moveTo>
                    <a:pt x="3838" y="0"/>
                  </a:move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close/>
                </a:path>
              </a:pathLst>
            </a:custGeom>
            <a:solidFill>
              <a:srgbClr val="D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5454;p57">
              <a:extLst>
                <a:ext uri="{FF2B5EF4-FFF2-40B4-BE49-F238E27FC236}">
                  <a16:creationId xmlns:a16="http://schemas.microsoft.com/office/drawing/2014/main" id="{5E5C9906-356B-42C1-9945-E66532D4035F}"/>
                </a:ext>
              </a:extLst>
            </p:cNvPr>
            <p:cNvSpPr/>
            <p:nvPr/>
          </p:nvSpPr>
          <p:spPr>
            <a:xfrm>
              <a:off x="-1649700" y="1683013"/>
              <a:ext cx="225075" cy="511425"/>
            </a:xfrm>
            <a:custGeom>
              <a:avLst/>
              <a:gdLst/>
              <a:ahLst/>
              <a:cxnLst/>
              <a:rect l="l" t="t" r="r" b="b"/>
              <a:pathLst>
                <a:path w="9003" h="20457" fill="none" extrusionOk="0">
                  <a:moveTo>
                    <a:pt x="2090" y="20396"/>
                  </a:move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lnTo>
                    <a:pt x="60" y="17242"/>
                  </a:ln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5455;p57">
              <a:extLst>
                <a:ext uri="{FF2B5EF4-FFF2-40B4-BE49-F238E27FC236}">
                  <a16:creationId xmlns:a16="http://schemas.microsoft.com/office/drawing/2014/main" id="{56307690-C852-AB9D-8507-E5D48C9F6F73}"/>
                </a:ext>
              </a:extLst>
            </p:cNvPr>
            <p:cNvSpPr/>
            <p:nvPr/>
          </p:nvSpPr>
          <p:spPr>
            <a:xfrm>
              <a:off x="-1542200" y="1685513"/>
              <a:ext cx="106025" cy="23125"/>
            </a:xfrm>
            <a:custGeom>
              <a:avLst/>
              <a:gdLst/>
              <a:ahLst/>
              <a:cxnLst/>
              <a:rect l="l" t="t" r="r" b="b"/>
              <a:pathLst>
                <a:path w="4241" h="925" extrusionOk="0">
                  <a:moveTo>
                    <a:pt x="0" y="1"/>
                  </a:moveTo>
                  <a:lnTo>
                    <a:pt x="0" y="1"/>
                  </a:lnTo>
                  <a:lnTo>
                    <a:pt x="4240" y="925"/>
                  </a:lnTo>
                  <a:lnTo>
                    <a:pt x="4240" y="9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5456;p57">
              <a:extLst>
                <a:ext uri="{FF2B5EF4-FFF2-40B4-BE49-F238E27FC236}">
                  <a16:creationId xmlns:a16="http://schemas.microsoft.com/office/drawing/2014/main" id="{C03ECF66-17AE-5CE3-97C5-91FEC89A95E9}"/>
                </a:ext>
              </a:extLst>
            </p:cNvPr>
            <p:cNvSpPr/>
            <p:nvPr/>
          </p:nvSpPr>
          <p:spPr>
            <a:xfrm>
              <a:off x="-1542200" y="1685513"/>
              <a:ext cx="106025" cy="23125"/>
            </a:xfrm>
            <a:custGeom>
              <a:avLst/>
              <a:gdLst/>
              <a:ahLst/>
              <a:cxnLst/>
              <a:rect l="l" t="t" r="r" b="b"/>
              <a:pathLst>
                <a:path w="4241" h="925" fill="none" extrusionOk="0">
                  <a:moveTo>
                    <a:pt x="0" y="1"/>
                  </a:moveTo>
                  <a:lnTo>
                    <a:pt x="0" y="1"/>
                  </a:lnTo>
                  <a:lnTo>
                    <a:pt x="4240" y="925"/>
                  </a:lnTo>
                  <a:lnTo>
                    <a:pt x="4240" y="9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5457;p57">
              <a:extLst>
                <a:ext uri="{FF2B5EF4-FFF2-40B4-BE49-F238E27FC236}">
                  <a16:creationId xmlns:a16="http://schemas.microsoft.com/office/drawing/2014/main" id="{D98F746E-7D93-AAC7-3F7C-90B93017E6D8}"/>
                </a:ext>
              </a:extLst>
            </p:cNvPr>
            <p:cNvSpPr/>
            <p:nvPr/>
          </p:nvSpPr>
          <p:spPr>
            <a:xfrm>
              <a:off x="-1632125" y="1685513"/>
              <a:ext cx="195950" cy="476775"/>
            </a:xfrm>
            <a:custGeom>
              <a:avLst/>
              <a:gdLst/>
              <a:ahLst/>
              <a:cxnLst/>
              <a:rect l="l" t="t" r="r" b="b"/>
              <a:pathLst>
                <a:path w="7838" h="19071" extrusionOk="0">
                  <a:moveTo>
                    <a:pt x="3175" y="2834"/>
                  </a:moveTo>
                  <a:lnTo>
                    <a:pt x="7054" y="3678"/>
                  </a:lnTo>
                  <a:lnTo>
                    <a:pt x="4220" y="16599"/>
                  </a:lnTo>
                  <a:lnTo>
                    <a:pt x="4160" y="16780"/>
                  </a:lnTo>
                  <a:lnTo>
                    <a:pt x="4120" y="16941"/>
                  </a:lnTo>
                  <a:lnTo>
                    <a:pt x="4039" y="17081"/>
                  </a:lnTo>
                  <a:lnTo>
                    <a:pt x="3959" y="17242"/>
                  </a:lnTo>
                  <a:lnTo>
                    <a:pt x="3859" y="17383"/>
                  </a:lnTo>
                  <a:lnTo>
                    <a:pt x="3758" y="17503"/>
                  </a:lnTo>
                  <a:lnTo>
                    <a:pt x="3638" y="17624"/>
                  </a:lnTo>
                  <a:lnTo>
                    <a:pt x="3517" y="17724"/>
                  </a:lnTo>
                  <a:lnTo>
                    <a:pt x="3376" y="17825"/>
                  </a:lnTo>
                  <a:lnTo>
                    <a:pt x="3236" y="17905"/>
                  </a:lnTo>
                  <a:lnTo>
                    <a:pt x="3095" y="17986"/>
                  </a:lnTo>
                  <a:lnTo>
                    <a:pt x="2934" y="18046"/>
                  </a:lnTo>
                  <a:lnTo>
                    <a:pt x="2774" y="18106"/>
                  </a:lnTo>
                  <a:lnTo>
                    <a:pt x="2613" y="18126"/>
                  </a:lnTo>
                  <a:lnTo>
                    <a:pt x="2452" y="18146"/>
                  </a:lnTo>
                  <a:lnTo>
                    <a:pt x="2291" y="18166"/>
                  </a:lnTo>
                  <a:lnTo>
                    <a:pt x="2070" y="18146"/>
                  </a:lnTo>
                  <a:lnTo>
                    <a:pt x="1849" y="18106"/>
                  </a:lnTo>
                  <a:lnTo>
                    <a:pt x="1668" y="18066"/>
                  </a:lnTo>
                  <a:lnTo>
                    <a:pt x="1467" y="17986"/>
                  </a:lnTo>
                  <a:lnTo>
                    <a:pt x="1307" y="17905"/>
                  </a:lnTo>
                  <a:lnTo>
                    <a:pt x="1126" y="17805"/>
                  </a:lnTo>
                  <a:lnTo>
                    <a:pt x="985" y="17684"/>
                  </a:lnTo>
                  <a:lnTo>
                    <a:pt x="844" y="17543"/>
                  </a:lnTo>
                  <a:lnTo>
                    <a:pt x="724" y="17403"/>
                  </a:lnTo>
                  <a:lnTo>
                    <a:pt x="603" y="17242"/>
                  </a:lnTo>
                  <a:lnTo>
                    <a:pt x="523" y="17081"/>
                  </a:lnTo>
                  <a:lnTo>
                    <a:pt x="443" y="16900"/>
                  </a:lnTo>
                  <a:lnTo>
                    <a:pt x="382" y="16720"/>
                  </a:lnTo>
                  <a:lnTo>
                    <a:pt x="322" y="16539"/>
                  </a:lnTo>
                  <a:lnTo>
                    <a:pt x="302" y="16358"/>
                  </a:lnTo>
                  <a:lnTo>
                    <a:pt x="302" y="16157"/>
                  </a:lnTo>
                  <a:lnTo>
                    <a:pt x="302" y="15956"/>
                  </a:lnTo>
                  <a:lnTo>
                    <a:pt x="342" y="15755"/>
                  </a:lnTo>
                  <a:lnTo>
                    <a:pt x="3175" y="2834"/>
                  </a:lnTo>
                  <a:close/>
                  <a:moveTo>
                    <a:pt x="3597" y="1"/>
                  </a:move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849"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close/>
                </a:path>
              </a:pathLst>
            </a:custGeom>
            <a:solidFill>
              <a:srgbClr val="ED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5458;p57">
              <a:extLst>
                <a:ext uri="{FF2B5EF4-FFF2-40B4-BE49-F238E27FC236}">
                  <a16:creationId xmlns:a16="http://schemas.microsoft.com/office/drawing/2014/main" id="{2C583732-0723-C1CD-A077-853FCAE4C13B}"/>
                </a:ext>
              </a:extLst>
            </p:cNvPr>
            <p:cNvSpPr/>
            <p:nvPr/>
          </p:nvSpPr>
          <p:spPr>
            <a:xfrm>
              <a:off x="-1624600" y="1756338"/>
              <a:ext cx="168825" cy="383350"/>
            </a:xfrm>
            <a:custGeom>
              <a:avLst/>
              <a:gdLst/>
              <a:ahLst/>
              <a:cxnLst/>
              <a:rect l="l" t="t" r="r" b="b"/>
              <a:pathLst>
                <a:path w="6753" h="15334" fill="none" extrusionOk="0">
                  <a:moveTo>
                    <a:pt x="1990" y="15333"/>
                  </a:moveTo>
                  <a:lnTo>
                    <a:pt x="1990" y="15333"/>
                  </a:lnTo>
                  <a:lnTo>
                    <a:pt x="1769" y="15313"/>
                  </a:lnTo>
                  <a:lnTo>
                    <a:pt x="1548" y="15273"/>
                  </a:lnTo>
                  <a:lnTo>
                    <a:pt x="1548" y="15273"/>
                  </a:lnTo>
                  <a:lnTo>
                    <a:pt x="1367" y="15233"/>
                  </a:lnTo>
                  <a:lnTo>
                    <a:pt x="1166" y="15153"/>
                  </a:lnTo>
                  <a:lnTo>
                    <a:pt x="1006" y="15072"/>
                  </a:lnTo>
                  <a:lnTo>
                    <a:pt x="825" y="14972"/>
                  </a:lnTo>
                  <a:lnTo>
                    <a:pt x="684" y="14851"/>
                  </a:lnTo>
                  <a:lnTo>
                    <a:pt x="543" y="14710"/>
                  </a:lnTo>
                  <a:lnTo>
                    <a:pt x="423" y="14570"/>
                  </a:lnTo>
                  <a:lnTo>
                    <a:pt x="302" y="14409"/>
                  </a:lnTo>
                  <a:lnTo>
                    <a:pt x="222" y="14248"/>
                  </a:lnTo>
                  <a:lnTo>
                    <a:pt x="142" y="14067"/>
                  </a:lnTo>
                  <a:lnTo>
                    <a:pt x="81" y="13887"/>
                  </a:lnTo>
                  <a:lnTo>
                    <a:pt x="21" y="13706"/>
                  </a:lnTo>
                  <a:lnTo>
                    <a:pt x="1" y="13525"/>
                  </a:lnTo>
                  <a:lnTo>
                    <a:pt x="1" y="13324"/>
                  </a:lnTo>
                  <a:lnTo>
                    <a:pt x="1" y="13123"/>
                  </a:lnTo>
                  <a:lnTo>
                    <a:pt x="41" y="12922"/>
                  </a:lnTo>
                  <a:lnTo>
                    <a:pt x="2874" y="1"/>
                  </a:lnTo>
                  <a:lnTo>
                    <a:pt x="6753" y="845"/>
                  </a:lnTo>
                  <a:lnTo>
                    <a:pt x="3919" y="13766"/>
                  </a:lnTo>
                  <a:lnTo>
                    <a:pt x="3919" y="13766"/>
                  </a:lnTo>
                  <a:lnTo>
                    <a:pt x="3859" y="13947"/>
                  </a:lnTo>
                  <a:lnTo>
                    <a:pt x="3819" y="14108"/>
                  </a:lnTo>
                  <a:lnTo>
                    <a:pt x="3738" y="14248"/>
                  </a:lnTo>
                  <a:lnTo>
                    <a:pt x="3658" y="14409"/>
                  </a:lnTo>
                  <a:lnTo>
                    <a:pt x="3558" y="14550"/>
                  </a:lnTo>
                  <a:lnTo>
                    <a:pt x="3457" y="14670"/>
                  </a:lnTo>
                  <a:lnTo>
                    <a:pt x="3337" y="14791"/>
                  </a:lnTo>
                  <a:lnTo>
                    <a:pt x="3216" y="14891"/>
                  </a:lnTo>
                  <a:lnTo>
                    <a:pt x="3075" y="14992"/>
                  </a:lnTo>
                  <a:lnTo>
                    <a:pt x="2935" y="15072"/>
                  </a:lnTo>
                  <a:lnTo>
                    <a:pt x="2794" y="15153"/>
                  </a:lnTo>
                  <a:lnTo>
                    <a:pt x="2633" y="15213"/>
                  </a:lnTo>
                  <a:lnTo>
                    <a:pt x="2473" y="15273"/>
                  </a:lnTo>
                  <a:lnTo>
                    <a:pt x="2312" y="15293"/>
                  </a:lnTo>
                  <a:lnTo>
                    <a:pt x="2151" y="15313"/>
                  </a:lnTo>
                  <a:lnTo>
                    <a:pt x="1990" y="15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5459;p57">
              <a:extLst>
                <a:ext uri="{FF2B5EF4-FFF2-40B4-BE49-F238E27FC236}">
                  <a16:creationId xmlns:a16="http://schemas.microsoft.com/office/drawing/2014/main" id="{D5BC5715-3D6F-98B8-0E39-9B8AAF3D9810}"/>
                </a:ext>
              </a:extLst>
            </p:cNvPr>
            <p:cNvSpPr/>
            <p:nvPr/>
          </p:nvSpPr>
          <p:spPr>
            <a:xfrm>
              <a:off x="-1632125" y="1685513"/>
              <a:ext cx="195950" cy="476775"/>
            </a:xfrm>
            <a:custGeom>
              <a:avLst/>
              <a:gdLst/>
              <a:ahLst/>
              <a:cxnLst/>
              <a:rect l="l" t="t" r="r" b="b"/>
              <a:pathLst>
                <a:path w="7838" h="19071" fill="none" extrusionOk="0">
                  <a:moveTo>
                    <a:pt x="3597" y="1"/>
                  </a:moveTo>
                  <a:lnTo>
                    <a:pt x="61" y="16157"/>
                  </a:ln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648" y="19030"/>
                  </a:lnTo>
                  <a:lnTo>
                    <a:pt x="1849" y="19071"/>
                  </a:lnTo>
                  <a:lnTo>
                    <a:pt x="2070" y="19071"/>
                  </a:lnTo>
                  <a:lnTo>
                    <a:pt x="2070"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5460;p57">
              <a:extLst>
                <a:ext uri="{FF2B5EF4-FFF2-40B4-BE49-F238E27FC236}">
                  <a16:creationId xmlns:a16="http://schemas.microsoft.com/office/drawing/2014/main" id="{093417CC-67B3-068C-B066-711075F602D0}"/>
                </a:ext>
              </a:extLst>
            </p:cNvPr>
            <p:cNvSpPr/>
            <p:nvPr/>
          </p:nvSpPr>
          <p:spPr>
            <a:xfrm>
              <a:off x="-1624600" y="1756338"/>
              <a:ext cx="168825" cy="383350"/>
            </a:xfrm>
            <a:custGeom>
              <a:avLst/>
              <a:gdLst/>
              <a:ahLst/>
              <a:cxnLst/>
              <a:rect l="l" t="t" r="r" b="b"/>
              <a:pathLst>
                <a:path w="6753" h="15334" extrusionOk="0">
                  <a:moveTo>
                    <a:pt x="2874" y="1"/>
                  </a:move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5461;p57">
              <a:extLst>
                <a:ext uri="{FF2B5EF4-FFF2-40B4-BE49-F238E27FC236}">
                  <a16:creationId xmlns:a16="http://schemas.microsoft.com/office/drawing/2014/main" id="{34DEE469-BB87-AB2F-75C1-EA328F3CD128}"/>
                </a:ext>
              </a:extLst>
            </p:cNvPr>
            <p:cNvSpPr/>
            <p:nvPr/>
          </p:nvSpPr>
          <p:spPr>
            <a:xfrm>
              <a:off x="-1624600" y="1756338"/>
              <a:ext cx="168825" cy="383350"/>
            </a:xfrm>
            <a:custGeom>
              <a:avLst/>
              <a:gdLst/>
              <a:ahLst/>
              <a:cxnLst/>
              <a:rect l="l" t="t" r="r" b="b"/>
              <a:pathLst>
                <a:path w="6753" h="15334" fill="none" extrusionOk="0">
                  <a:moveTo>
                    <a:pt x="1548" y="15273"/>
                  </a:move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lnTo>
                    <a:pt x="41" y="12922"/>
                  </a:ln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5462;p57">
              <a:extLst>
                <a:ext uri="{FF2B5EF4-FFF2-40B4-BE49-F238E27FC236}">
                  <a16:creationId xmlns:a16="http://schemas.microsoft.com/office/drawing/2014/main" id="{34E68C03-726E-502B-F4C6-FB82978B0A43}"/>
                </a:ext>
              </a:extLst>
            </p:cNvPr>
            <p:cNvSpPr/>
            <p:nvPr/>
          </p:nvSpPr>
          <p:spPr>
            <a:xfrm>
              <a:off x="-1571350" y="1639288"/>
              <a:ext cx="171350" cy="78900"/>
            </a:xfrm>
            <a:custGeom>
              <a:avLst/>
              <a:gdLst/>
              <a:ahLst/>
              <a:cxnLst/>
              <a:rect l="l" t="t" r="r" b="b"/>
              <a:pathLst>
                <a:path w="6854" h="3156" extrusionOk="0">
                  <a:moveTo>
                    <a:pt x="1086" y="1"/>
                  </a:moveTo>
                  <a:lnTo>
                    <a:pt x="865" y="21"/>
                  </a:lnTo>
                  <a:lnTo>
                    <a:pt x="684" y="61"/>
                  </a:lnTo>
                  <a:lnTo>
                    <a:pt x="503" y="162"/>
                  </a:lnTo>
                  <a:lnTo>
                    <a:pt x="343" y="282"/>
                  </a:lnTo>
                  <a:lnTo>
                    <a:pt x="202" y="443"/>
                  </a:lnTo>
                  <a:lnTo>
                    <a:pt x="101" y="624"/>
                  </a:lnTo>
                  <a:lnTo>
                    <a:pt x="41" y="825"/>
                  </a:lnTo>
                  <a:lnTo>
                    <a:pt x="1" y="1046"/>
                  </a:lnTo>
                  <a:lnTo>
                    <a:pt x="21" y="1247"/>
                  </a:lnTo>
                  <a:lnTo>
                    <a:pt x="81" y="1448"/>
                  </a:lnTo>
                  <a:lnTo>
                    <a:pt x="182" y="1629"/>
                  </a:lnTo>
                  <a:lnTo>
                    <a:pt x="302" y="1789"/>
                  </a:lnTo>
                  <a:lnTo>
                    <a:pt x="463" y="1910"/>
                  </a:lnTo>
                  <a:lnTo>
                    <a:pt x="644" y="2030"/>
                  </a:lnTo>
                  <a:lnTo>
                    <a:pt x="845" y="2091"/>
                  </a:lnTo>
                  <a:lnTo>
                    <a:pt x="5567" y="3116"/>
                  </a:lnTo>
                  <a:lnTo>
                    <a:pt x="5788" y="3156"/>
                  </a:lnTo>
                  <a:lnTo>
                    <a:pt x="5989" y="3136"/>
                  </a:lnTo>
                  <a:lnTo>
                    <a:pt x="6190" y="3075"/>
                  </a:lnTo>
                  <a:lnTo>
                    <a:pt x="6371" y="2975"/>
                  </a:lnTo>
                  <a:lnTo>
                    <a:pt x="6532" y="2854"/>
                  </a:lnTo>
                  <a:lnTo>
                    <a:pt x="6652" y="2694"/>
                  </a:lnTo>
                  <a:lnTo>
                    <a:pt x="6773" y="2513"/>
                  </a:lnTo>
                  <a:lnTo>
                    <a:pt x="6833" y="2312"/>
                  </a:lnTo>
                  <a:lnTo>
                    <a:pt x="6853" y="2111"/>
                  </a:lnTo>
                  <a:lnTo>
                    <a:pt x="6833" y="1890"/>
                  </a:lnTo>
                  <a:lnTo>
                    <a:pt x="6773" y="1709"/>
                  </a:lnTo>
                  <a:lnTo>
                    <a:pt x="6693" y="1528"/>
                  </a:lnTo>
                  <a:lnTo>
                    <a:pt x="6572" y="1367"/>
                  </a:lnTo>
                  <a:lnTo>
                    <a:pt x="6411" y="1227"/>
                  </a:lnTo>
                  <a:lnTo>
                    <a:pt x="6230" y="1126"/>
                  </a:lnTo>
                  <a:lnTo>
                    <a:pt x="6029" y="1066"/>
                  </a:lnTo>
                  <a:lnTo>
                    <a:pt x="1287" y="21"/>
                  </a:lnTo>
                  <a:lnTo>
                    <a:pt x="1086" y="1"/>
                  </a:lnTo>
                  <a:close/>
                </a:path>
              </a:pathLst>
            </a:custGeom>
            <a:solidFill>
              <a:srgbClr val="C5E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5463;p57">
              <a:extLst>
                <a:ext uri="{FF2B5EF4-FFF2-40B4-BE49-F238E27FC236}">
                  <a16:creationId xmlns:a16="http://schemas.microsoft.com/office/drawing/2014/main" id="{E0315498-B6B3-4DD6-483F-C4483F0FBFE9}"/>
                </a:ext>
              </a:extLst>
            </p:cNvPr>
            <p:cNvSpPr/>
            <p:nvPr/>
          </p:nvSpPr>
          <p:spPr>
            <a:xfrm>
              <a:off x="-1543200" y="1860838"/>
              <a:ext cx="12075" cy="12075"/>
            </a:xfrm>
            <a:custGeom>
              <a:avLst/>
              <a:gdLst/>
              <a:ahLst/>
              <a:cxnLst/>
              <a:rect l="l" t="t" r="r" b="b"/>
              <a:pathLst>
                <a:path w="483" h="483" extrusionOk="0">
                  <a:moveTo>
                    <a:pt x="161" y="1"/>
                  </a:moveTo>
                  <a:lnTo>
                    <a:pt x="101" y="41"/>
                  </a:lnTo>
                  <a:lnTo>
                    <a:pt x="40" y="101"/>
                  </a:lnTo>
                  <a:lnTo>
                    <a:pt x="0" y="182"/>
                  </a:lnTo>
                  <a:lnTo>
                    <a:pt x="0" y="282"/>
                  </a:lnTo>
                  <a:lnTo>
                    <a:pt x="40" y="362"/>
                  </a:lnTo>
                  <a:lnTo>
                    <a:pt x="101" y="423"/>
                  </a:lnTo>
                  <a:lnTo>
                    <a:pt x="201" y="463"/>
                  </a:lnTo>
                  <a:lnTo>
                    <a:pt x="241" y="483"/>
                  </a:lnTo>
                  <a:lnTo>
                    <a:pt x="322" y="463"/>
                  </a:lnTo>
                  <a:lnTo>
                    <a:pt x="402" y="423"/>
                  </a:lnTo>
                  <a:lnTo>
                    <a:pt x="442" y="362"/>
                  </a:lnTo>
                  <a:lnTo>
                    <a:pt x="482" y="282"/>
                  </a:lnTo>
                  <a:lnTo>
                    <a:pt x="482" y="182"/>
                  </a:lnTo>
                  <a:lnTo>
                    <a:pt x="442" y="101"/>
                  </a:lnTo>
                  <a:lnTo>
                    <a:pt x="382" y="41"/>
                  </a:lnTo>
                  <a:lnTo>
                    <a:pt x="30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5464;p57">
              <a:extLst>
                <a:ext uri="{FF2B5EF4-FFF2-40B4-BE49-F238E27FC236}">
                  <a16:creationId xmlns:a16="http://schemas.microsoft.com/office/drawing/2014/main" id="{31FD87AF-9E12-294E-5CE0-A0BB9345C770}"/>
                </a:ext>
              </a:extLst>
            </p:cNvPr>
            <p:cNvSpPr/>
            <p:nvPr/>
          </p:nvSpPr>
          <p:spPr>
            <a:xfrm>
              <a:off x="-1528650" y="1943238"/>
              <a:ext cx="11600" cy="12075"/>
            </a:xfrm>
            <a:custGeom>
              <a:avLst/>
              <a:gdLst/>
              <a:ahLst/>
              <a:cxnLst/>
              <a:rect l="l" t="t" r="r" b="b"/>
              <a:pathLst>
                <a:path w="464" h="483" extrusionOk="0">
                  <a:moveTo>
                    <a:pt x="242" y="0"/>
                  </a:moveTo>
                  <a:lnTo>
                    <a:pt x="162" y="20"/>
                  </a:lnTo>
                  <a:lnTo>
                    <a:pt x="81" y="61"/>
                  </a:lnTo>
                  <a:lnTo>
                    <a:pt x="21" y="121"/>
                  </a:lnTo>
                  <a:lnTo>
                    <a:pt x="1" y="201"/>
                  </a:lnTo>
                  <a:lnTo>
                    <a:pt x="1" y="282"/>
                  </a:lnTo>
                  <a:lnTo>
                    <a:pt x="21" y="382"/>
                  </a:lnTo>
                  <a:lnTo>
                    <a:pt x="101" y="442"/>
                  </a:lnTo>
                  <a:lnTo>
                    <a:pt x="182" y="483"/>
                  </a:lnTo>
                  <a:lnTo>
                    <a:pt x="242" y="483"/>
                  </a:lnTo>
                  <a:lnTo>
                    <a:pt x="322" y="462"/>
                  </a:lnTo>
                  <a:lnTo>
                    <a:pt x="383" y="442"/>
                  </a:lnTo>
                  <a:lnTo>
                    <a:pt x="443" y="382"/>
                  </a:lnTo>
                  <a:lnTo>
                    <a:pt x="463" y="302"/>
                  </a:lnTo>
                  <a:lnTo>
                    <a:pt x="463" y="201"/>
                  </a:lnTo>
                  <a:lnTo>
                    <a:pt x="443" y="121"/>
                  </a:lnTo>
                  <a:lnTo>
                    <a:pt x="363" y="4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5465;p57">
              <a:extLst>
                <a:ext uri="{FF2B5EF4-FFF2-40B4-BE49-F238E27FC236}">
                  <a16:creationId xmlns:a16="http://schemas.microsoft.com/office/drawing/2014/main" id="{04F03883-3F74-CE0C-12B2-F3C4D2C6B968}"/>
                </a:ext>
              </a:extLst>
            </p:cNvPr>
            <p:cNvSpPr/>
            <p:nvPr/>
          </p:nvSpPr>
          <p:spPr>
            <a:xfrm>
              <a:off x="-1583900" y="1966838"/>
              <a:ext cx="11575" cy="12075"/>
            </a:xfrm>
            <a:custGeom>
              <a:avLst/>
              <a:gdLst/>
              <a:ahLst/>
              <a:cxnLst/>
              <a:rect l="l" t="t" r="r" b="b"/>
              <a:pathLst>
                <a:path w="463" h="483" extrusionOk="0">
                  <a:moveTo>
                    <a:pt x="141" y="1"/>
                  </a:moveTo>
                  <a:lnTo>
                    <a:pt x="81" y="41"/>
                  </a:lnTo>
                  <a:lnTo>
                    <a:pt x="21" y="101"/>
                  </a:lnTo>
                  <a:lnTo>
                    <a:pt x="1" y="182"/>
                  </a:lnTo>
                  <a:lnTo>
                    <a:pt x="1" y="282"/>
                  </a:lnTo>
                  <a:lnTo>
                    <a:pt x="21" y="362"/>
                  </a:lnTo>
                  <a:lnTo>
                    <a:pt x="81" y="423"/>
                  </a:lnTo>
                  <a:lnTo>
                    <a:pt x="181" y="463"/>
                  </a:lnTo>
                  <a:lnTo>
                    <a:pt x="222" y="483"/>
                  </a:lnTo>
                  <a:lnTo>
                    <a:pt x="302" y="463"/>
                  </a:lnTo>
                  <a:lnTo>
                    <a:pt x="382" y="423"/>
                  </a:lnTo>
                  <a:lnTo>
                    <a:pt x="443" y="362"/>
                  </a:lnTo>
                  <a:lnTo>
                    <a:pt x="463" y="282"/>
                  </a:lnTo>
                  <a:lnTo>
                    <a:pt x="463" y="182"/>
                  </a:lnTo>
                  <a:lnTo>
                    <a:pt x="443" y="101"/>
                  </a:lnTo>
                  <a:lnTo>
                    <a:pt x="362" y="41"/>
                  </a:lnTo>
                  <a:lnTo>
                    <a:pt x="28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5466;p57">
              <a:extLst>
                <a:ext uri="{FF2B5EF4-FFF2-40B4-BE49-F238E27FC236}">
                  <a16:creationId xmlns:a16="http://schemas.microsoft.com/office/drawing/2014/main" id="{50367722-C5A8-C999-D172-DE675310C842}"/>
                </a:ext>
              </a:extLst>
            </p:cNvPr>
            <p:cNvSpPr/>
            <p:nvPr/>
          </p:nvSpPr>
          <p:spPr>
            <a:xfrm>
              <a:off x="-1583900" y="1966838"/>
              <a:ext cx="11575" cy="12075"/>
            </a:xfrm>
            <a:custGeom>
              <a:avLst/>
              <a:gdLst/>
              <a:ahLst/>
              <a:cxnLst/>
              <a:rect l="l" t="t" r="r" b="b"/>
              <a:pathLst>
                <a:path w="463" h="483" fill="none" extrusionOk="0">
                  <a:moveTo>
                    <a:pt x="222" y="1"/>
                  </a:moveTo>
                  <a:lnTo>
                    <a:pt x="222" y="1"/>
                  </a:lnTo>
                  <a:lnTo>
                    <a:pt x="141" y="1"/>
                  </a:lnTo>
                  <a:lnTo>
                    <a:pt x="81" y="41"/>
                  </a:lnTo>
                  <a:lnTo>
                    <a:pt x="21" y="101"/>
                  </a:lnTo>
                  <a:lnTo>
                    <a:pt x="1" y="182"/>
                  </a:lnTo>
                  <a:lnTo>
                    <a:pt x="1" y="182"/>
                  </a:lnTo>
                  <a:lnTo>
                    <a:pt x="1" y="282"/>
                  </a:lnTo>
                  <a:lnTo>
                    <a:pt x="21" y="362"/>
                  </a:lnTo>
                  <a:lnTo>
                    <a:pt x="81" y="423"/>
                  </a:lnTo>
                  <a:lnTo>
                    <a:pt x="181" y="463"/>
                  </a:lnTo>
                  <a:lnTo>
                    <a:pt x="181" y="463"/>
                  </a:lnTo>
                  <a:lnTo>
                    <a:pt x="222" y="483"/>
                  </a:lnTo>
                  <a:lnTo>
                    <a:pt x="222" y="483"/>
                  </a:lnTo>
                  <a:lnTo>
                    <a:pt x="302" y="463"/>
                  </a:lnTo>
                  <a:lnTo>
                    <a:pt x="382" y="423"/>
                  </a:lnTo>
                  <a:lnTo>
                    <a:pt x="443" y="362"/>
                  </a:lnTo>
                  <a:lnTo>
                    <a:pt x="463" y="282"/>
                  </a:lnTo>
                  <a:lnTo>
                    <a:pt x="463" y="282"/>
                  </a:lnTo>
                  <a:lnTo>
                    <a:pt x="463" y="182"/>
                  </a:lnTo>
                  <a:lnTo>
                    <a:pt x="443" y="101"/>
                  </a:lnTo>
                  <a:lnTo>
                    <a:pt x="362" y="41"/>
                  </a:lnTo>
                  <a:lnTo>
                    <a:pt x="282" y="1"/>
                  </a:lnTo>
                  <a:lnTo>
                    <a:pt x="282" y="1"/>
                  </a:lnTo>
                  <a:lnTo>
                    <a:pt x="2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5467;p57">
              <a:extLst>
                <a:ext uri="{FF2B5EF4-FFF2-40B4-BE49-F238E27FC236}">
                  <a16:creationId xmlns:a16="http://schemas.microsoft.com/office/drawing/2014/main" id="{9801B944-591D-C3AF-7477-CAA43A6F0D6B}"/>
                </a:ext>
              </a:extLst>
            </p:cNvPr>
            <p:cNvSpPr/>
            <p:nvPr/>
          </p:nvSpPr>
          <p:spPr>
            <a:xfrm>
              <a:off x="-1494975" y="1817638"/>
              <a:ext cx="167825" cy="127125"/>
            </a:xfrm>
            <a:custGeom>
              <a:avLst/>
              <a:gdLst/>
              <a:ahLst/>
              <a:cxnLst/>
              <a:rect l="l" t="t" r="r" b="b"/>
              <a:pathLst>
                <a:path w="6713" h="5085" extrusionOk="0">
                  <a:moveTo>
                    <a:pt x="5145" y="1"/>
                  </a:moveTo>
                  <a:lnTo>
                    <a:pt x="5024" y="41"/>
                  </a:lnTo>
                  <a:lnTo>
                    <a:pt x="4883" y="61"/>
                  </a:lnTo>
                  <a:lnTo>
                    <a:pt x="4763" y="121"/>
                  </a:lnTo>
                  <a:lnTo>
                    <a:pt x="4642" y="181"/>
                  </a:lnTo>
                  <a:lnTo>
                    <a:pt x="663" y="2553"/>
                  </a:lnTo>
                  <a:lnTo>
                    <a:pt x="543" y="2633"/>
                  </a:lnTo>
                  <a:lnTo>
                    <a:pt x="442" y="2713"/>
                  </a:lnTo>
                  <a:lnTo>
                    <a:pt x="342" y="2814"/>
                  </a:lnTo>
                  <a:lnTo>
                    <a:pt x="262" y="2914"/>
                  </a:lnTo>
                  <a:lnTo>
                    <a:pt x="181" y="3035"/>
                  </a:lnTo>
                  <a:lnTo>
                    <a:pt x="121" y="3135"/>
                  </a:lnTo>
                  <a:lnTo>
                    <a:pt x="81" y="3256"/>
                  </a:lnTo>
                  <a:lnTo>
                    <a:pt x="41" y="3397"/>
                  </a:lnTo>
                  <a:lnTo>
                    <a:pt x="0" y="3517"/>
                  </a:lnTo>
                  <a:lnTo>
                    <a:pt x="0" y="3658"/>
                  </a:lnTo>
                  <a:lnTo>
                    <a:pt x="0" y="3778"/>
                  </a:lnTo>
                  <a:lnTo>
                    <a:pt x="0" y="3919"/>
                  </a:lnTo>
                  <a:lnTo>
                    <a:pt x="20" y="4040"/>
                  </a:lnTo>
                  <a:lnTo>
                    <a:pt x="61" y="4180"/>
                  </a:lnTo>
                  <a:lnTo>
                    <a:pt x="121" y="4301"/>
                  </a:lnTo>
                  <a:lnTo>
                    <a:pt x="181" y="4421"/>
                  </a:lnTo>
                  <a:lnTo>
                    <a:pt x="262" y="4542"/>
                  </a:lnTo>
                  <a:lnTo>
                    <a:pt x="342" y="4642"/>
                  </a:lnTo>
                  <a:lnTo>
                    <a:pt x="442" y="4743"/>
                  </a:lnTo>
                  <a:lnTo>
                    <a:pt x="543" y="4823"/>
                  </a:lnTo>
                  <a:lnTo>
                    <a:pt x="663" y="4904"/>
                  </a:lnTo>
                  <a:lnTo>
                    <a:pt x="784" y="4964"/>
                  </a:lnTo>
                  <a:lnTo>
                    <a:pt x="905" y="5004"/>
                  </a:lnTo>
                  <a:lnTo>
                    <a:pt x="1025" y="5044"/>
                  </a:lnTo>
                  <a:lnTo>
                    <a:pt x="1146" y="5085"/>
                  </a:lnTo>
                  <a:lnTo>
                    <a:pt x="1548" y="5085"/>
                  </a:lnTo>
                  <a:lnTo>
                    <a:pt x="1668" y="5064"/>
                  </a:lnTo>
                  <a:lnTo>
                    <a:pt x="1809" y="5024"/>
                  </a:lnTo>
                  <a:lnTo>
                    <a:pt x="1929" y="4964"/>
                  </a:lnTo>
                  <a:lnTo>
                    <a:pt x="2050" y="4904"/>
                  </a:lnTo>
                  <a:lnTo>
                    <a:pt x="6049" y="2532"/>
                  </a:lnTo>
                  <a:lnTo>
                    <a:pt x="6149" y="2452"/>
                  </a:lnTo>
                  <a:lnTo>
                    <a:pt x="6270" y="2372"/>
                  </a:lnTo>
                  <a:lnTo>
                    <a:pt x="6350" y="2271"/>
                  </a:lnTo>
                  <a:lnTo>
                    <a:pt x="6431" y="2171"/>
                  </a:lnTo>
                  <a:lnTo>
                    <a:pt x="6511" y="2050"/>
                  </a:lnTo>
                  <a:lnTo>
                    <a:pt x="6571" y="1950"/>
                  </a:lnTo>
                  <a:lnTo>
                    <a:pt x="6632" y="1829"/>
                  </a:lnTo>
                  <a:lnTo>
                    <a:pt x="6672" y="1688"/>
                  </a:lnTo>
                  <a:lnTo>
                    <a:pt x="6692" y="1568"/>
                  </a:lnTo>
                  <a:lnTo>
                    <a:pt x="6712" y="1427"/>
                  </a:lnTo>
                  <a:lnTo>
                    <a:pt x="6712" y="1307"/>
                  </a:lnTo>
                  <a:lnTo>
                    <a:pt x="6692" y="1166"/>
                  </a:lnTo>
                  <a:lnTo>
                    <a:pt x="6672" y="1045"/>
                  </a:lnTo>
                  <a:lnTo>
                    <a:pt x="6632" y="905"/>
                  </a:lnTo>
                  <a:lnTo>
                    <a:pt x="6571" y="784"/>
                  </a:lnTo>
                  <a:lnTo>
                    <a:pt x="6511" y="664"/>
                  </a:lnTo>
                  <a:lnTo>
                    <a:pt x="6431" y="543"/>
                  </a:lnTo>
                  <a:lnTo>
                    <a:pt x="6350" y="443"/>
                  </a:lnTo>
                  <a:lnTo>
                    <a:pt x="6250" y="342"/>
                  </a:lnTo>
                  <a:lnTo>
                    <a:pt x="6149" y="262"/>
                  </a:lnTo>
                  <a:lnTo>
                    <a:pt x="6049" y="181"/>
                  </a:lnTo>
                  <a:lnTo>
                    <a:pt x="5928" y="121"/>
                  </a:lnTo>
                  <a:lnTo>
                    <a:pt x="5808" y="81"/>
                  </a:lnTo>
                  <a:lnTo>
                    <a:pt x="5687" y="41"/>
                  </a:lnTo>
                  <a:lnTo>
                    <a:pt x="5547" y="21"/>
                  </a:lnTo>
                  <a:lnTo>
                    <a:pt x="5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5468;p57">
              <a:extLst>
                <a:ext uri="{FF2B5EF4-FFF2-40B4-BE49-F238E27FC236}">
                  <a16:creationId xmlns:a16="http://schemas.microsoft.com/office/drawing/2014/main" id="{45272B03-FFAC-8F9A-05C5-E7E064162CA4}"/>
                </a:ext>
              </a:extLst>
            </p:cNvPr>
            <p:cNvSpPr/>
            <p:nvPr/>
          </p:nvSpPr>
          <p:spPr>
            <a:xfrm>
              <a:off x="-1530150" y="1758863"/>
              <a:ext cx="167825" cy="127125"/>
            </a:xfrm>
            <a:custGeom>
              <a:avLst/>
              <a:gdLst/>
              <a:ahLst/>
              <a:cxnLst/>
              <a:rect l="l" t="t" r="r" b="b"/>
              <a:pathLst>
                <a:path w="6713" h="5085" extrusionOk="0">
                  <a:moveTo>
                    <a:pt x="5165" y="0"/>
                  </a:moveTo>
                  <a:lnTo>
                    <a:pt x="5024" y="41"/>
                  </a:lnTo>
                  <a:lnTo>
                    <a:pt x="4904" y="61"/>
                  </a:lnTo>
                  <a:lnTo>
                    <a:pt x="4783" y="121"/>
                  </a:lnTo>
                  <a:lnTo>
                    <a:pt x="4663" y="181"/>
                  </a:lnTo>
                  <a:lnTo>
                    <a:pt x="664" y="2552"/>
                  </a:lnTo>
                  <a:lnTo>
                    <a:pt x="563" y="2633"/>
                  </a:lnTo>
                  <a:lnTo>
                    <a:pt x="443" y="2713"/>
                  </a:lnTo>
                  <a:lnTo>
                    <a:pt x="362" y="2814"/>
                  </a:lnTo>
                  <a:lnTo>
                    <a:pt x="262" y="2914"/>
                  </a:lnTo>
                  <a:lnTo>
                    <a:pt x="202" y="3035"/>
                  </a:lnTo>
                  <a:lnTo>
                    <a:pt x="141" y="3135"/>
                  </a:lnTo>
                  <a:lnTo>
                    <a:pt x="81" y="3276"/>
                  </a:lnTo>
                  <a:lnTo>
                    <a:pt x="41" y="3396"/>
                  </a:lnTo>
                  <a:lnTo>
                    <a:pt x="21" y="3517"/>
                  </a:lnTo>
                  <a:lnTo>
                    <a:pt x="1" y="3658"/>
                  </a:lnTo>
                  <a:lnTo>
                    <a:pt x="1" y="3778"/>
                  </a:lnTo>
                  <a:lnTo>
                    <a:pt x="21" y="3919"/>
                  </a:lnTo>
                  <a:lnTo>
                    <a:pt x="41" y="4039"/>
                  </a:lnTo>
                  <a:lnTo>
                    <a:pt x="81" y="4180"/>
                  </a:lnTo>
                  <a:lnTo>
                    <a:pt x="121" y="4301"/>
                  </a:lnTo>
                  <a:lnTo>
                    <a:pt x="202" y="4421"/>
                  </a:lnTo>
                  <a:lnTo>
                    <a:pt x="262" y="4542"/>
                  </a:lnTo>
                  <a:lnTo>
                    <a:pt x="362" y="4642"/>
                  </a:lnTo>
                  <a:lnTo>
                    <a:pt x="463" y="4743"/>
                  </a:lnTo>
                  <a:lnTo>
                    <a:pt x="563" y="4823"/>
                  </a:lnTo>
                  <a:lnTo>
                    <a:pt x="664" y="4904"/>
                  </a:lnTo>
                  <a:lnTo>
                    <a:pt x="784" y="4964"/>
                  </a:lnTo>
                  <a:lnTo>
                    <a:pt x="905" y="5004"/>
                  </a:lnTo>
                  <a:lnTo>
                    <a:pt x="1026" y="5044"/>
                  </a:lnTo>
                  <a:lnTo>
                    <a:pt x="1166" y="5084"/>
                  </a:lnTo>
                  <a:lnTo>
                    <a:pt x="1548" y="5084"/>
                  </a:lnTo>
                  <a:lnTo>
                    <a:pt x="1689" y="5064"/>
                  </a:lnTo>
                  <a:lnTo>
                    <a:pt x="1809" y="5024"/>
                  </a:lnTo>
                  <a:lnTo>
                    <a:pt x="1950" y="4964"/>
                  </a:lnTo>
                  <a:lnTo>
                    <a:pt x="2070" y="4904"/>
                  </a:lnTo>
                  <a:lnTo>
                    <a:pt x="6049" y="2532"/>
                  </a:lnTo>
                  <a:lnTo>
                    <a:pt x="6170" y="2452"/>
                  </a:lnTo>
                  <a:lnTo>
                    <a:pt x="6270" y="2372"/>
                  </a:lnTo>
                  <a:lnTo>
                    <a:pt x="6371" y="2271"/>
                  </a:lnTo>
                  <a:lnTo>
                    <a:pt x="6451" y="2171"/>
                  </a:lnTo>
                  <a:lnTo>
                    <a:pt x="6532" y="2070"/>
                  </a:lnTo>
                  <a:lnTo>
                    <a:pt x="6592" y="1950"/>
                  </a:lnTo>
                  <a:lnTo>
                    <a:pt x="6632" y="1829"/>
                  </a:lnTo>
                  <a:lnTo>
                    <a:pt x="6672" y="1688"/>
                  </a:lnTo>
                  <a:lnTo>
                    <a:pt x="6692" y="1568"/>
                  </a:lnTo>
                  <a:lnTo>
                    <a:pt x="6712" y="1447"/>
                  </a:lnTo>
                  <a:lnTo>
                    <a:pt x="6712" y="1307"/>
                  </a:lnTo>
                  <a:lnTo>
                    <a:pt x="6712" y="1166"/>
                  </a:lnTo>
                  <a:lnTo>
                    <a:pt x="6672" y="1045"/>
                  </a:lnTo>
                  <a:lnTo>
                    <a:pt x="6652" y="905"/>
                  </a:lnTo>
                  <a:lnTo>
                    <a:pt x="6592" y="784"/>
                  </a:lnTo>
                  <a:lnTo>
                    <a:pt x="6532" y="664"/>
                  </a:lnTo>
                  <a:lnTo>
                    <a:pt x="6451" y="543"/>
                  </a:lnTo>
                  <a:lnTo>
                    <a:pt x="6371" y="443"/>
                  </a:lnTo>
                  <a:lnTo>
                    <a:pt x="6270" y="342"/>
                  </a:lnTo>
                  <a:lnTo>
                    <a:pt x="6170" y="262"/>
                  </a:lnTo>
                  <a:lnTo>
                    <a:pt x="6049" y="181"/>
                  </a:lnTo>
                  <a:lnTo>
                    <a:pt x="5929" y="121"/>
                  </a:lnTo>
                  <a:lnTo>
                    <a:pt x="5808" y="81"/>
                  </a:lnTo>
                  <a:lnTo>
                    <a:pt x="5688" y="41"/>
                  </a:lnTo>
                  <a:lnTo>
                    <a:pt x="5567" y="21"/>
                  </a:lnTo>
                  <a:lnTo>
                    <a:pt x="5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5469;p57">
              <a:extLst>
                <a:ext uri="{FF2B5EF4-FFF2-40B4-BE49-F238E27FC236}">
                  <a16:creationId xmlns:a16="http://schemas.microsoft.com/office/drawing/2014/main" id="{2287A135-98A2-7A41-B01A-2A6FFACAA946}"/>
                </a:ext>
              </a:extLst>
            </p:cNvPr>
            <p:cNvSpPr/>
            <p:nvPr/>
          </p:nvSpPr>
          <p:spPr>
            <a:xfrm>
              <a:off x="-1448250" y="1891488"/>
              <a:ext cx="128125" cy="104025"/>
            </a:xfrm>
            <a:custGeom>
              <a:avLst/>
              <a:gdLst/>
              <a:ahLst/>
              <a:cxnLst/>
              <a:rect l="l" t="t" r="r" b="b"/>
              <a:pathLst>
                <a:path w="5125" h="4161" extrusionOk="0">
                  <a:moveTo>
                    <a:pt x="3698" y="0"/>
                  </a:moveTo>
                  <a:lnTo>
                    <a:pt x="3577" y="21"/>
                  </a:lnTo>
                  <a:lnTo>
                    <a:pt x="3436" y="41"/>
                  </a:lnTo>
                  <a:lnTo>
                    <a:pt x="3316" y="81"/>
                  </a:lnTo>
                  <a:lnTo>
                    <a:pt x="3195" y="121"/>
                  </a:lnTo>
                  <a:lnTo>
                    <a:pt x="3055" y="201"/>
                  </a:lnTo>
                  <a:lnTo>
                    <a:pt x="663" y="1628"/>
                  </a:lnTo>
                  <a:lnTo>
                    <a:pt x="543" y="1688"/>
                  </a:lnTo>
                  <a:lnTo>
                    <a:pt x="442" y="1789"/>
                  </a:lnTo>
                  <a:lnTo>
                    <a:pt x="342" y="1889"/>
                  </a:lnTo>
                  <a:lnTo>
                    <a:pt x="261" y="1990"/>
                  </a:lnTo>
                  <a:lnTo>
                    <a:pt x="201" y="2090"/>
                  </a:lnTo>
                  <a:lnTo>
                    <a:pt x="141" y="2211"/>
                  </a:lnTo>
                  <a:lnTo>
                    <a:pt x="81" y="2331"/>
                  </a:lnTo>
                  <a:lnTo>
                    <a:pt x="40" y="2452"/>
                  </a:lnTo>
                  <a:lnTo>
                    <a:pt x="20" y="2593"/>
                  </a:lnTo>
                  <a:lnTo>
                    <a:pt x="0" y="2713"/>
                  </a:lnTo>
                  <a:lnTo>
                    <a:pt x="0" y="2854"/>
                  </a:lnTo>
                  <a:lnTo>
                    <a:pt x="20" y="2975"/>
                  </a:lnTo>
                  <a:lnTo>
                    <a:pt x="40" y="3115"/>
                  </a:lnTo>
                  <a:lnTo>
                    <a:pt x="81" y="3236"/>
                  </a:lnTo>
                  <a:lnTo>
                    <a:pt x="121" y="3376"/>
                  </a:lnTo>
                  <a:lnTo>
                    <a:pt x="181" y="3497"/>
                  </a:lnTo>
                  <a:lnTo>
                    <a:pt x="261" y="3618"/>
                  </a:lnTo>
                  <a:lnTo>
                    <a:pt x="362" y="3718"/>
                  </a:lnTo>
                  <a:lnTo>
                    <a:pt x="442" y="3819"/>
                  </a:lnTo>
                  <a:lnTo>
                    <a:pt x="563" y="3899"/>
                  </a:lnTo>
                  <a:lnTo>
                    <a:pt x="663" y="3959"/>
                  </a:lnTo>
                  <a:lnTo>
                    <a:pt x="784" y="4019"/>
                  </a:lnTo>
                  <a:lnTo>
                    <a:pt x="904" y="4080"/>
                  </a:lnTo>
                  <a:lnTo>
                    <a:pt x="1025" y="4120"/>
                  </a:lnTo>
                  <a:lnTo>
                    <a:pt x="1166" y="4140"/>
                  </a:lnTo>
                  <a:lnTo>
                    <a:pt x="1286" y="4160"/>
                  </a:lnTo>
                  <a:lnTo>
                    <a:pt x="1427" y="4160"/>
                  </a:lnTo>
                  <a:lnTo>
                    <a:pt x="1547" y="4140"/>
                  </a:lnTo>
                  <a:lnTo>
                    <a:pt x="1688" y="4120"/>
                  </a:lnTo>
                  <a:lnTo>
                    <a:pt x="1809" y="4080"/>
                  </a:lnTo>
                  <a:lnTo>
                    <a:pt x="1949" y="4040"/>
                  </a:lnTo>
                  <a:lnTo>
                    <a:pt x="2070" y="3959"/>
                  </a:lnTo>
                  <a:lnTo>
                    <a:pt x="4461" y="2553"/>
                  </a:lnTo>
                  <a:lnTo>
                    <a:pt x="4582" y="2472"/>
                  </a:lnTo>
                  <a:lnTo>
                    <a:pt x="4682" y="2372"/>
                  </a:lnTo>
                  <a:lnTo>
                    <a:pt x="4783" y="2291"/>
                  </a:lnTo>
                  <a:lnTo>
                    <a:pt x="4863" y="2191"/>
                  </a:lnTo>
                  <a:lnTo>
                    <a:pt x="4944" y="2070"/>
                  </a:lnTo>
                  <a:lnTo>
                    <a:pt x="5004" y="1950"/>
                  </a:lnTo>
                  <a:lnTo>
                    <a:pt x="5044" y="1829"/>
                  </a:lnTo>
                  <a:lnTo>
                    <a:pt x="5084" y="1709"/>
                  </a:lnTo>
                  <a:lnTo>
                    <a:pt x="5104" y="1588"/>
                  </a:lnTo>
                  <a:lnTo>
                    <a:pt x="5124" y="1447"/>
                  </a:lnTo>
                  <a:lnTo>
                    <a:pt x="5124" y="1307"/>
                  </a:lnTo>
                  <a:lnTo>
                    <a:pt x="5104" y="1186"/>
                  </a:lnTo>
                  <a:lnTo>
                    <a:pt x="5084" y="1045"/>
                  </a:lnTo>
                  <a:lnTo>
                    <a:pt x="5044" y="925"/>
                  </a:lnTo>
                  <a:lnTo>
                    <a:pt x="5004" y="804"/>
                  </a:lnTo>
                  <a:lnTo>
                    <a:pt x="4944" y="664"/>
                  </a:lnTo>
                  <a:lnTo>
                    <a:pt x="4863" y="563"/>
                  </a:lnTo>
                  <a:lnTo>
                    <a:pt x="4763" y="443"/>
                  </a:lnTo>
                  <a:lnTo>
                    <a:pt x="4682" y="362"/>
                  </a:lnTo>
                  <a:lnTo>
                    <a:pt x="4582" y="262"/>
                  </a:lnTo>
                  <a:lnTo>
                    <a:pt x="4461" y="201"/>
                  </a:lnTo>
                  <a:lnTo>
                    <a:pt x="4341" y="141"/>
                  </a:lnTo>
                  <a:lnTo>
                    <a:pt x="4220" y="81"/>
                  </a:lnTo>
                  <a:lnTo>
                    <a:pt x="4100" y="41"/>
                  </a:lnTo>
                  <a:lnTo>
                    <a:pt x="3959" y="21"/>
                  </a:lnTo>
                  <a:lnTo>
                    <a:pt x="3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5470;p57">
              <a:extLst>
                <a:ext uri="{FF2B5EF4-FFF2-40B4-BE49-F238E27FC236}">
                  <a16:creationId xmlns:a16="http://schemas.microsoft.com/office/drawing/2014/main" id="{10DE935D-D208-139B-AB19-D38445D685AF}"/>
                </a:ext>
              </a:extLst>
            </p:cNvPr>
            <p:cNvSpPr/>
            <p:nvPr/>
          </p:nvSpPr>
          <p:spPr>
            <a:xfrm>
              <a:off x="-1669300" y="1851288"/>
              <a:ext cx="137675" cy="175375"/>
            </a:xfrm>
            <a:custGeom>
              <a:avLst/>
              <a:gdLst/>
              <a:ahLst/>
              <a:cxnLst/>
              <a:rect l="l" t="t" r="r" b="b"/>
              <a:pathLst>
                <a:path w="5507" h="7015" extrusionOk="0">
                  <a:moveTo>
                    <a:pt x="3879" y="1"/>
                  </a:moveTo>
                  <a:lnTo>
                    <a:pt x="3517" y="41"/>
                  </a:lnTo>
                  <a:lnTo>
                    <a:pt x="3155" y="81"/>
                  </a:lnTo>
                  <a:lnTo>
                    <a:pt x="2814" y="162"/>
                  </a:lnTo>
                  <a:lnTo>
                    <a:pt x="2472" y="282"/>
                  </a:lnTo>
                  <a:lnTo>
                    <a:pt x="2151" y="403"/>
                  </a:lnTo>
                  <a:lnTo>
                    <a:pt x="1849" y="543"/>
                  </a:lnTo>
                  <a:lnTo>
                    <a:pt x="1668" y="644"/>
                  </a:lnTo>
                  <a:lnTo>
                    <a:pt x="1508" y="744"/>
                  </a:lnTo>
                  <a:lnTo>
                    <a:pt x="1186" y="986"/>
                  </a:lnTo>
                  <a:lnTo>
                    <a:pt x="905" y="1247"/>
                  </a:lnTo>
                  <a:lnTo>
                    <a:pt x="664" y="1548"/>
                  </a:lnTo>
                  <a:lnTo>
                    <a:pt x="463" y="1870"/>
                  </a:lnTo>
                  <a:lnTo>
                    <a:pt x="282" y="2211"/>
                  </a:lnTo>
                  <a:lnTo>
                    <a:pt x="161" y="2553"/>
                  </a:lnTo>
                  <a:lnTo>
                    <a:pt x="61" y="2935"/>
                  </a:lnTo>
                  <a:lnTo>
                    <a:pt x="0" y="3296"/>
                  </a:lnTo>
                  <a:lnTo>
                    <a:pt x="0" y="3678"/>
                  </a:lnTo>
                  <a:lnTo>
                    <a:pt x="20" y="4060"/>
                  </a:lnTo>
                  <a:lnTo>
                    <a:pt x="81" y="4442"/>
                  </a:lnTo>
                  <a:lnTo>
                    <a:pt x="181" y="4824"/>
                  </a:lnTo>
                  <a:lnTo>
                    <a:pt x="342" y="5185"/>
                  </a:lnTo>
                  <a:lnTo>
                    <a:pt x="523" y="5527"/>
                  </a:lnTo>
                  <a:lnTo>
                    <a:pt x="764" y="5869"/>
                  </a:lnTo>
                  <a:lnTo>
                    <a:pt x="1508" y="6813"/>
                  </a:lnTo>
                  <a:lnTo>
                    <a:pt x="1528" y="6893"/>
                  </a:lnTo>
                  <a:lnTo>
                    <a:pt x="1528" y="6974"/>
                  </a:lnTo>
                  <a:lnTo>
                    <a:pt x="1548" y="7014"/>
                  </a:lnTo>
                  <a:lnTo>
                    <a:pt x="1568" y="7014"/>
                  </a:lnTo>
                  <a:lnTo>
                    <a:pt x="1588" y="6994"/>
                  </a:lnTo>
                  <a:lnTo>
                    <a:pt x="1608" y="6914"/>
                  </a:lnTo>
                  <a:lnTo>
                    <a:pt x="1648" y="6713"/>
                  </a:lnTo>
                  <a:lnTo>
                    <a:pt x="1708" y="6351"/>
                  </a:lnTo>
                  <a:lnTo>
                    <a:pt x="1749" y="6130"/>
                  </a:lnTo>
                  <a:lnTo>
                    <a:pt x="1849" y="5889"/>
                  </a:lnTo>
                  <a:lnTo>
                    <a:pt x="1990" y="5627"/>
                  </a:lnTo>
                  <a:lnTo>
                    <a:pt x="2151" y="5366"/>
                  </a:lnTo>
                  <a:lnTo>
                    <a:pt x="2351" y="5085"/>
                  </a:lnTo>
                  <a:lnTo>
                    <a:pt x="2573" y="4783"/>
                  </a:lnTo>
                  <a:lnTo>
                    <a:pt x="3075" y="4181"/>
                  </a:lnTo>
                  <a:lnTo>
                    <a:pt x="3617" y="3578"/>
                  </a:lnTo>
                  <a:lnTo>
                    <a:pt x="4160" y="2955"/>
                  </a:lnTo>
                  <a:lnTo>
                    <a:pt x="4683" y="2392"/>
                  </a:lnTo>
                  <a:lnTo>
                    <a:pt x="5125" y="1850"/>
                  </a:lnTo>
                  <a:lnTo>
                    <a:pt x="5305" y="1608"/>
                  </a:lnTo>
                  <a:lnTo>
                    <a:pt x="5426" y="1387"/>
                  </a:lnTo>
                  <a:lnTo>
                    <a:pt x="5486" y="1186"/>
                  </a:lnTo>
                  <a:lnTo>
                    <a:pt x="5506" y="1006"/>
                  </a:lnTo>
                  <a:lnTo>
                    <a:pt x="5486" y="845"/>
                  </a:lnTo>
                  <a:lnTo>
                    <a:pt x="5446" y="704"/>
                  </a:lnTo>
                  <a:lnTo>
                    <a:pt x="5366" y="564"/>
                  </a:lnTo>
                  <a:lnTo>
                    <a:pt x="5285" y="443"/>
                  </a:lnTo>
                  <a:lnTo>
                    <a:pt x="5185" y="363"/>
                  </a:lnTo>
                  <a:lnTo>
                    <a:pt x="5064" y="282"/>
                  </a:lnTo>
                  <a:lnTo>
                    <a:pt x="4863" y="142"/>
                  </a:lnTo>
                  <a:lnTo>
                    <a:pt x="4683" y="81"/>
                  </a:lnTo>
                  <a:lnTo>
                    <a:pt x="4622" y="61"/>
                  </a:lnTo>
                  <a:lnTo>
                    <a:pt x="4240" y="21"/>
                  </a:lnTo>
                  <a:lnTo>
                    <a:pt x="38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5471;p57">
              <a:extLst>
                <a:ext uri="{FF2B5EF4-FFF2-40B4-BE49-F238E27FC236}">
                  <a16:creationId xmlns:a16="http://schemas.microsoft.com/office/drawing/2014/main" id="{A778E911-2609-B3FD-8073-9275CAD100CF}"/>
                </a:ext>
              </a:extLst>
            </p:cNvPr>
            <p:cNvSpPr/>
            <p:nvPr/>
          </p:nvSpPr>
          <p:spPr>
            <a:xfrm>
              <a:off x="-1341750" y="1942738"/>
              <a:ext cx="25" cy="25"/>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5472;p57">
              <a:extLst>
                <a:ext uri="{FF2B5EF4-FFF2-40B4-BE49-F238E27FC236}">
                  <a16:creationId xmlns:a16="http://schemas.microsoft.com/office/drawing/2014/main" id="{C79AFFB7-9EA7-4A60-CECC-A85163B0DAAD}"/>
                </a:ext>
              </a:extLst>
            </p:cNvPr>
            <p:cNvSpPr/>
            <p:nvPr/>
          </p:nvSpPr>
          <p:spPr>
            <a:xfrm>
              <a:off x="-1732600" y="2303438"/>
              <a:ext cx="43225" cy="594325"/>
            </a:xfrm>
            <a:custGeom>
              <a:avLst/>
              <a:gdLst/>
              <a:ahLst/>
              <a:cxnLst/>
              <a:rect l="l" t="t" r="r" b="b"/>
              <a:pathLst>
                <a:path w="1729" h="23773" extrusionOk="0">
                  <a:moveTo>
                    <a:pt x="0" y="0"/>
                  </a:moveTo>
                  <a:lnTo>
                    <a:pt x="1729" y="23773"/>
                  </a:lnTo>
                  <a:lnTo>
                    <a:pt x="1467" y="362"/>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5473;p57">
              <a:extLst>
                <a:ext uri="{FF2B5EF4-FFF2-40B4-BE49-F238E27FC236}">
                  <a16:creationId xmlns:a16="http://schemas.microsoft.com/office/drawing/2014/main" id="{38E54B0D-2C08-5844-5CA5-C955AB4BF2B6}"/>
                </a:ext>
              </a:extLst>
            </p:cNvPr>
            <p:cNvSpPr/>
            <p:nvPr/>
          </p:nvSpPr>
          <p:spPr>
            <a:xfrm>
              <a:off x="-1732600" y="2303438"/>
              <a:ext cx="43225" cy="594325"/>
            </a:xfrm>
            <a:custGeom>
              <a:avLst/>
              <a:gdLst/>
              <a:ahLst/>
              <a:cxnLst/>
              <a:rect l="l" t="t" r="r" b="b"/>
              <a:pathLst>
                <a:path w="1729" h="23773" fill="none" extrusionOk="0">
                  <a:moveTo>
                    <a:pt x="0" y="0"/>
                  </a:moveTo>
                  <a:lnTo>
                    <a:pt x="1729" y="23773"/>
                  </a:lnTo>
                  <a:lnTo>
                    <a:pt x="1467" y="36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5474;p57">
              <a:extLst>
                <a:ext uri="{FF2B5EF4-FFF2-40B4-BE49-F238E27FC236}">
                  <a16:creationId xmlns:a16="http://schemas.microsoft.com/office/drawing/2014/main" id="{85683A68-7220-F63A-EF46-49FE12F9A051}"/>
                </a:ext>
              </a:extLst>
            </p:cNvPr>
            <p:cNvSpPr/>
            <p:nvPr/>
          </p:nvSpPr>
          <p:spPr>
            <a:xfrm>
              <a:off x="-1675825" y="3173038"/>
              <a:ext cx="130125" cy="152250"/>
            </a:xfrm>
            <a:custGeom>
              <a:avLst/>
              <a:gdLst/>
              <a:ahLst/>
              <a:cxnLst/>
              <a:rect l="l" t="t" r="r" b="b"/>
              <a:pathLst>
                <a:path w="5205" h="6090" extrusionOk="0">
                  <a:moveTo>
                    <a:pt x="0" y="1"/>
                  </a:moveTo>
                  <a:lnTo>
                    <a:pt x="4743" y="6089"/>
                  </a:lnTo>
                  <a:lnTo>
                    <a:pt x="4743" y="3377"/>
                  </a:lnTo>
                  <a:lnTo>
                    <a:pt x="5205" y="1528"/>
                  </a:lnTo>
                  <a:lnTo>
                    <a:pt x="5104" y="1568"/>
                  </a:lnTo>
                  <a:lnTo>
                    <a:pt x="4823" y="1669"/>
                  </a:lnTo>
                  <a:lnTo>
                    <a:pt x="4622" y="1709"/>
                  </a:lnTo>
                  <a:lnTo>
                    <a:pt x="4381" y="1749"/>
                  </a:lnTo>
                  <a:lnTo>
                    <a:pt x="4100"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5475;p57">
              <a:extLst>
                <a:ext uri="{FF2B5EF4-FFF2-40B4-BE49-F238E27FC236}">
                  <a16:creationId xmlns:a16="http://schemas.microsoft.com/office/drawing/2014/main" id="{820DD17C-5BEA-FAF6-8BB3-216B4956DF2D}"/>
                </a:ext>
              </a:extLst>
            </p:cNvPr>
            <p:cNvSpPr/>
            <p:nvPr/>
          </p:nvSpPr>
          <p:spPr>
            <a:xfrm>
              <a:off x="-1675825" y="3173038"/>
              <a:ext cx="130125" cy="152250"/>
            </a:xfrm>
            <a:custGeom>
              <a:avLst/>
              <a:gdLst/>
              <a:ahLst/>
              <a:cxnLst/>
              <a:rect l="l" t="t" r="r" b="b"/>
              <a:pathLst>
                <a:path w="5205" h="6090" fill="none" extrusionOk="0">
                  <a:moveTo>
                    <a:pt x="0" y="1"/>
                  </a:moveTo>
                  <a:lnTo>
                    <a:pt x="4743" y="6089"/>
                  </a:lnTo>
                  <a:lnTo>
                    <a:pt x="4743" y="3377"/>
                  </a:lnTo>
                  <a:lnTo>
                    <a:pt x="5205" y="1528"/>
                  </a:lnTo>
                  <a:lnTo>
                    <a:pt x="5205" y="1528"/>
                  </a:lnTo>
                  <a:lnTo>
                    <a:pt x="5104" y="1568"/>
                  </a:lnTo>
                  <a:lnTo>
                    <a:pt x="4823" y="1669"/>
                  </a:lnTo>
                  <a:lnTo>
                    <a:pt x="4622" y="1709"/>
                  </a:lnTo>
                  <a:lnTo>
                    <a:pt x="4381" y="1749"/>
                  </a:lnTo>
                  <a:lnTo>
                    <a:pt x="4100" y="1789"/>
                  </a:lnTo>
                  <a:lnTo>
                    <a:pt x="3798"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5476;p57">
              <a:extLst>
                <a:ext uri="{FF2B5EF4-FFF2-40B4-BE49-F238E27FC236}">
                  <a16:creationId xmlns:a16="http://schemas.microsoft.com/office/drawing/2014/main" id="{0F60712F-0850-AA91-27A3-3707C389E7FE}"/>
                </a:ext>
              </a:extLst>
            </p:cNvPr>
            <p:cNvSpPr/>
            <p:nvPr/>
          </p:nvSpPr>
          <p:spPr>
            <a:xfrm>
              <a:off x="-1911450" y="2358188"/>
              <a:ext cx="176350" cy="689800"/>
            </a:xfrm>
            <a:custGeom>
              <a:avLst/>
              <a:gdLst/>
              <a:ahLst/>
              <a:cxnLst/>
              <a:rect l="l" t="t" r="r" b="b"/>
              <a:pathLst>
                <a:path w="7054" h="27592" extrusionOk="0">
                  <a:moveTo>
                    <a:pt x="3236" y="1"/>
                  </a:moveTo>
                  <a:lnTo>
                    <a:pt x="3156" y="21"/>
                  </a:lnTo>
                  <a:lnTo>
                    <a:pt x="3095" y="41"/>
                  </a:lnTo>
                  <a:lnTo>
                    <a:pt x="3055" y="81"/>
                  </a:lnTo>
                  <a:lnTo>
                    <a:pt x="2995" y="141"/>
                  </a:lnTo>
                  <a:lnTo>
                    <a:pt x="2975" y="242"/>
                  </a:lnTo>
                  <a:lnTo>
                    <a:pt x="2975" y="342"/>
                  </a:lnTo>
                  <a:lnTo>
                    <a:pt x="3015" y="423"/>
                  </a:lnTo>
                  <a:lnTo>
                    <a:pt x="3095" y="503"/>
                  </a:lnTo>
                  <a:lnTo>
                    <a:pt x="6511" y="2452"/>
                  </a:lnTo>
                  <a:lnTo>
                    <a:pt x="6511" y="2513"/>
                  </a:lnTo>
                  <a:lnTo>
                    <a:pt x="3377" y="5346"/>
                  </a:lnTo>
                  <a:lnTo>
                    <a:pt x="6210" y="6290"/>
                  </a:lnTo>
                  <a:lnTo>
                    <a:pt x="6250" y="6331"/>
                  </a:lnTo>
                  <a:lnTo>
                    <a:pt x="6270" y="6371"/>
                  </a:lnTo>
                  <a:lnTo>
                    <a:pt x="6290" y="6411"/>
                  </a:lnTo>
                  <a:lnTo>
                    <a:pt x="6270" y="6471"/>
                  </a:lnTo>
                  <a:lnTo>
                    <a:pt x="21" y="27249"/>
                  </a:lnTo>
                  <a:lnTo>
                    <a:pt x="1" y="27270"/>
                  </a:lnTo>
                  <a:lnTo>
                    <a:pt x="242" y="27591"/>
                  </a:lnTo>
                  <a:lnTo>
                    <a:pt x="262" y="27591"/>
                  </a:lnTo>
                  <a:lnTo>
                    <a:pt x="342" y="27571"/>
                  </a:lnTo>
                  <a:lnTo>
                    <a:pt x="423" y="27551"/>
                  </a:lnTo>
                  <a:lnTo>
                    <a:pt x="483" y="27491"/>
                  </a:lnTo>
                  <a:lnTo>
                    <a:pt x="523" y="27410"/>
                  </a:lnTo>
                  <a:lnTo>
                    <a:pt x="6773" y="6632"/>
                  </a:lnTo>
                  <a:lnTo>
                    <a:pt x="6813" y="6511"/>
                  </a:lnTo>
                  <a:lnTo>
                    <a:pt x="6813" y="6391"/>
                  </a:lnTo>
                  <a:lnTo>
                    <a:pt x="6793" y="6250"/>
                  </a:lnTo>
                  <a:lnTo>
                    <a:pt x="6753" y="6130"/>
                  </a:lnTo>
                  <a:lnTo>
                    <a:pt x="6692" y="6029"/>
                  </a:lnTo>
                  <a:lnTo>
                    <a:pt x="6592" y="5929"/>
                  </a:lnTo>
                  <a:lnTo>
                    <a:pt x="6491" y="5848"/>
                  </a:lnTo>
                  <a:lnTo>
                    <a:pt x="6371" y="5808"/>
                  </a:lnTo>
                  <a:lnTo>
                    <a:pt x="4381" y="5125"/>
                  </a:lnTo>
                  <a:lnTo>
                    <a:pt x="6873" y="2894"/>
                  </a:lnTo>
                  <a:lnTo>
                    <a:pt x="6953" y="2794"/>
                  </a:lnTo>
                  <a:lnTo>
                    <a:pt x="7014" y="2673"/>
                  </a:lnTo>
                  <a:lnTo>
                    <a:pt x="7054" y="2553"/>
                  </a:lnTo>
                  <a:lnTo>
                    <a:pt x="7054" y="2412"/>
                  </a:lnTo>
                  <a:lnTo>
                    <a:pt x="7014" y="2291"/>
                  </a:lnTo>
                  <a:lnTo>
                    <a:pt x="6953" y="2171"/>
                  </a:lnTo>
                  <a:lnTo>
                    <a:pt x="6873" y="2070"/>
                  </a:lnTo>
                  <a:lnTo>
                    <a:pt x="6773" y="1990"/>
                  </a:lnTo>
                  <a:lnTo>
                    <a:pt x="3356" y="41"/>
                  </a:lnTo>
                  <a:lnTo>
                    <a:pt x="3296" y="21"/>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5477;p57">
              <a:extLst>
                <a:ext uri="{FF2B5EF4-FFF2-40B4-BE49-F238E27FC236}">
                  <a16:creationId xmlns:a16="http://schemas.microsoft.com/office/drawing/2014/main" id="{51332DE5-8FA4-CE11-2D22-8903AF36D5FC}"/>
                </a:ext>
              </a:extLst>
            </p:cNvPr>
            <p:cNvSpPr/>
            <p:nvPr/>
          </p:nvSpPr>
          <p:spPr>
            <a:xfrm>
              <a:off x="-1817000" y="3607588"/>
              <a:ext cx="196450" cy="63325"/>
            </a:xfrm>
            <a:custGeom>
              <a:avLst/>
              <a:gdLst/>
              <a:ahLst/>
              <a:cxnLst/>
              <a:rect l="l" t="t" r="r" b="b"/>
              <a:pathLst>
                <a:path w="7858" h="2533" extrusionOk="0">
                  <a:moveTo>
                    <a:pt x="7596" y="1"/>
                  </a:moveTo>
                  <a:lnTo>
                    <a:pt x="41" y="1347"/>
                  </a:lnTo>
                  <a:lnTo>
                    <a:pt x="0" y="1367"/>
                  </a:lnTo>
                  <a:lnTo>
                    <a:pt x="0" y="1407"/>
                  </a:lnTo>
                  <a:lnTo>
                    <a:pt x="181" y="2493"/>
                  </a:lnTo>
                  <a:lnTo>
                    <a:pt x="201" y="2533"/>
                  </a:lnTo>
                  <a:lnTo>
                    <a:pt x="242" y="2533"/>
                  </a:lnTo>
                  <a:lnTo>
                    <a:pt x="7817" y="1186"/>
                  </a:lnTo>
                  <a:lnTo>
                    <a:pt x="7838" y="1166"/>
                  </a:lnTo>
                  <a:lnTo>
                    <a:pt x="7858" y="1146"/>
                  </a:lnTo>
                  <a:lnTo>
                    <a:pt x="7657" y="41"/>
                  </a:lnTo>
                  <a:lnTo>
                    <a:pt x="7637" y="21"/>
                  </a:lnTo>
                  <a:lnTo>
                    <a:pt x="761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5478;p57">
              <a:extLst>
                <a:ext uri="{FF2B5EF4-FFF2-40B4-BE49-F238E27FC236}">
                  <a16:creationId xmlns:a16="http://schemas.microsoft.com/office/drawing/2014/main" id="{581E9A22-6953-7AE2-0D67-A6392BC7DC7D}"/>
                </a:ext>
              </a:extLst>
            </p:cNvPr>
            <p:cNvSpPr/>
            <p:nvPr/>
          </p:nvSpPr>
          <p:spPr>
            <a:xfrm>
              <a:off x="-1817000" y="3607588"/>
              <a:ext cx="196450" cy="63325"/>
            </a:xfrm>
            <a:custGeom>
              <a:avLst/>
              <a:gdLst/>
              <a:ahLst/>
              <a:cxnLst/>
              <a:rect l="l" t="t" r="r" b="b"/>
              <a:pathLst>
                <a:path w="7858" h="2533" fill="none" extrusionOk="0">
                  <a:moveTo>
                    <a:pt x="7616" y="1"/>
                  </a:moveTo>
                  <a:lnTo>
                    <a:pt x="7616" y="1"/>
                  </a:lnTo>
                  <a:lnTo>
                    <a:pt x="7596" y="1"/>
                  </a:lnTo>
                  <a:lnTo>
                    <a:pt x="41" y="1347"/>
                  </a:lnTo>
                  <a:lnTo>
                    <a:pt x="41" y="1347"/>
                  </a:lnTo>
                  <a:lnTo>
                    <a:pt x="0" y="1367"/>
                  </a:lnTo>
                  <a:lnTo>
                    <a:pt x="0" y="1407"/>
                  </a:lnTo>
                  <a:lnTo>
                    <a:pt x="181" y="2493"/>
                  </a:lnTo>
                  <a:lnTo>
                    <a:pt x="181" y="2493"/>
                  </a:lnTo>
                  <a:lnTo>
                    <a:pt x="201" y="2533"/>
                  </a:lnTo>
                  <a:lnTo>
                    <a:pt x="242" y="2533"/>
                  </a:lnTo>
                  <a:lnTo>
                    <a:pt x="242" y="2533"/>
                  </a:lnTo>
                  <a:lnTo>
                    <a:pt x="242" y="2533"/>
                  </a:lnTo>
                  <a:lnTo>
                    <a:pt x="7817" y="1186"/>
                  </a:lnTo>
                  <a:lnTo>
                    <a:pt x="7817" y="1186"/>
                  </a:lnTo>
                  <a:lnTo>
                    <a:pt x="7838" y="1166"/>
                  </a:lnTo>
                  <a:lnTo>
                    <a:pt x="7858" y="1146"/>
                  </a:lnTo>
                  <a:lnTo>
                    <a:pt x="7657" y="41"/>
                  </a:lnTo>
                  <a:lnTo>
                    <a:pt x="7657" y="41"/>
                  </a:lnTo>
                  <a:lnTo>
                    <a:pt x="7637" y="21"/>
                  </a:lnTo>
                  <a:lnTo>
                    <a:pt x="7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5479;p57">
              <a:extLst>
                <a:ext uri="{FF2B5EF4-FFF2-40B4-BE49-F238E27FC236}">
                  <a16:creationId xmlns:a16="http://schemas.microsoft.com/office/drawing/2014/main" id="{316C40F0-B997-9894-41DA-AB8483549CA9}"/>
                </a:ext>
              </a:extLst>
            </p:cNvPr>
            <p:cNvSpPr/>
            <p:nvPr/>
          </p:nvSpPr>
          <p:spPr>
            <a:xfrm>
              <a:off x="-2991550" y="2249688"/>
              <a:ext cx="786250" cy="2218500"/>
            </a:xfrm>
            <a:custGeom>
              <a:avLst/>
              <a:gdLst/>
              <a:ahLst/>
              <a:cxnLst/>
              <a:rect l="l" t="t" r="r" b="b"/>
              <a:pathLst>
                <a:path w="31450" h="88740" extrusionOk="0">
                  <a:moveTo>
                    <a:pt x="15855" y="26947"/>
                  </a:moveTo>
                  <a:lnTo>
                    <a:pt x="15876" y="27128"/>
                  </a:lnTo>
                  <a:lnTo>
                    <a:pt x="15775" y="27128"/>
                  </a:lnTo>
                  <a:lnTo>
                    <a:pt x="15855" y="26947"/>
                  </a:lnTo>
                  <a:close/>
                  <a:moveTo>
                    <a:pt x="28355" y="0"/>
                  </a:moveTo>
                  <a:lnTo>
                    <a:pt x="13625" y="5587"/>
                  </a:lnTo>
                  <a:lnTo>
                    <a:pt x="13625" y="5667"/>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30485" y="27530"/>
                  </a:lnTo>
                  <a:lnTo>
                    <a:pt x="31188" y="26043"/>
                  </a:lnTo>
                  <a:lnTo>
                    <a:pt x="31389" y="25541"/>
                  </a:lnTo>
                  <a:lnTo>
                    <a:pt x="31449" y="25400"/>
                  </a:lnTo>
                  <a:lnTo>
                    <a:pt x="31449" y="25340"/>
                  </a:lnTo>
                  <a:lnTo>
                    <a:pt x="31047" y="25621"/>
                  </a:lnTo>
                  <a:lnTo>
                    <a:pt x="30665" y="25882"/>
                  </a:lnTo>
                  <a:lnTo>
                    <a:pt x="30344" y="26063"/>
                  </a:lnTo>
                  <a:lnTo>
                    <a:pt x="30223" y="26124"/>
                  </a:lnTo>
                  <a:lnTo>
                    <a:pt x="30123" y="26144"/>
                  </a:lnTo>
                  <a:lnTo>
                    <a:pt x="29299" y="26204"/>
                  </a:lnTo>
                  <a:lnTo>
                    <a:pt x="28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5480;p57">
              <a:extLst>
                <a:ext uri="{FF2B5EF4-FFF2-40B4-BE49-F238E27FC236}">
                  <a16:creationId xmlns:a16="http://schemas.microsoft.com/office/drawing/2014/main" id="{424A7CC6-F92C-6A43-D28E-F7254F8514A3}"/>
                </a:ext>
              </a:extLst>
            </p:cNvPr>
            <p:cNvSpPr/>
            <p:nvPr/>
          </p:nvSpPr>
          <p:spPr>
            <a:xfrm>
              <a:off x="-2991550" y="2249688"/>
              <a:ext cx="786250" cy="2218500"/>
            </a:xfrm>
            <a:custGeom>
              <a:avLst/>
              <a:gdLst/>
              <a:ahLst/>
              <a:cxnLst/>
              <a:rect l="l" t="t" r="r" b="b"/>
              <a:pathLst>
                <a:path w="31450" h="88740" fill="none" extrusionOk="0">
                  <a:moveTo>
                    <a:pt x="29299" y="26204"/>
                  </a:moveTo>
                  <a:lnTo>
                    <a:pt x="28355" y="0"/>
                  </a:lnTo>
                  <a:lnTo>
                    <a:pt x="13625" y="5587"/>
                  </a:lnTo>
                  <a:lnTo>
                    <a:pt x="13625" y="5667"/>
                  </a:lnTo>
                  <a:lnTo>
                    <a:pt x="13022" y="5888"/>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29420" y="29721"/>
                  </a:lnTo>
                  <a:lnTo>
                    <a:pt x="30485" y="27530"/>
                  </a:lnTo>
                  <a:lnTo>
                    <a:pt x="31188" y="26043"/>
                  </a:lnTo>
                  <a:lnTo>
                    <a:pt x="31389" y="25541"/>
                  </a:lnTo>
                  <a:lnTo>
                    <a:pt x="31449" y="25400"/>
                  </a:lnTo>
                  <a:lnTo>
                    <a:pt x="31449" y="25340"/>
                  </a:lnTo>
                  <a:lnTo>
                    <a:pt x="31449" y="25340"/>
                  </a:lnTo>
                  <a:lnTo>
                    <a:pt x="31047" y="25621"/>
                  </a:lnTo>
                  <a:lnTo>
                    <a:pt x="30665" y="25882"/>
                  </a:lnTo>
                  <a:lnTo>
                    <a:pt x="30344" y="26063"/>
                  </a:lnTo>
                  <a:lnTo>
                    <a:pt x="30223" y="26124"/>
                  </a:lnTo>
                  <a:lnTo>
                    <a:pt x="30123" y="26144"/>
                  </a:lnTo>
                  <a:lnTo>
                    <a:pt x="30123" y="26144"/>
                  </a:lnTo>
                  <a:lnTo>
                    <a:pt x="29299" y="262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5481;p57">
              <a:extLst>
                <a:ext uri="{FF2B5EF4-FFF2-40B4-BE49-F238E27FC236}">
                  <a16:creationId xmlns:a16="http://schemas.microsoft.com/office/drawing/2014/main" id="{41634516-2387-A243-C4FE-31EEAAE30827}"/>
                </a:ext>
              </a:extLst>
            </p:cNvPr>
            <p:cNvSpPr/>
            <p:nvPr/>
          </p:nvSpPr>
          <p:spPr>
            <a:xfrm>
              <a:off x="-2597175" y="2923363"/>
              <a:ext cx="2525" cy="4550"/>
            </a:xfrm>
            <a:custGeom>
              <a:avLst/>
              <a:gdLst/>
              <a:ahLst/>
              <a:cxnLst/>
              <a:rect l="l" t="t" r="r" b="b"/>
              <a:pathLst>
                <a:path w="101" h="182" fill="none" extrusionOk="0">
                  <a:moveTo>
                    <a:pt x="0" y="181"/>
                  </a:moveTo>
                  <a:lnTo>
                    <a:pt x="80" y="0"/>
                  </a:lnTo>
                  <a:lnTo>
                    <a:pt x="101" y="181"/>
                  </a:lnTo>
                  <a:lnTo>
                    <a:pt x="101" y="181"/>
                  </a:lnTo>
                  <a:lnTo>
                    <a:pt x="0" y="1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5482;p57">
              <a:extLst>
                <a:ext uri="{FF2B5EF4-FFF2-40B4-BE49-F238E27FC236}">
                  <a16:creationId xmlns:a16="http://schemas.microsoft.com/office/drawing/2014/main" id="{74FDEA0C-7F3C-B798-A0F3-28490E3D2D09}"/>
                </a:ext>
              </a:extLst>
            </p:cNvPr>
            <p:cNvSpPr/>
            <p:nvPr/>
          </p:nvSpPr>
          <p:spPr>
            <a:xfrm>
              <a:off x="-2197800" y="2869113"/>
              <a:ext cx="19125" cy="9050"/>
            </a:xfrm>
            <a:custGeom>
              <a:avLst/>
              <a:gdLst/>
              <a:ahLst/>
              <a:cxnLst/>
              <a:rect l="l" t="t" r="r" b="b"/>
              <a:pathLst>
                <a:path w="765" h="362" extrusionOk="0">
                  <a:moveTo>
                    <a:pt x="583" y="0"/>
                  </a:moveTo>
                  <a:lnTo>
                    <a:pt x="523" y="20"/>
                  </a:lnTo>
                  <a:lnTo>
                    <a:pt x="402" y="101"/>
                  </a:lnTo>
                  <a:lnTo>
                    <a:pt x="1" y="362"/>
                  </a:lnTo>
                  <a:lnTo>
                    <a:pt x="342" y="241"/>
                  </a:lnTo>
                  <a:lnTo>
                    <a:pt x="644" y="121"/>
                  </a:lnTo>
                  <a:lnTo>
                    <a:pt x="744" y="81"/>
                  </a:lnTo>
                  <a:lnTo>
                    <a:pt x="764" y="40"/>
                  </a:lnTo>
                  <a:lnTo>
                    <a:pt x="744" y="2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5483;p57">
              <a:extLst>
                <a:ext uri="{FF2B5EF4-FFF2-40B4-BE49-F238E27FC236}">
                  <a16:creationId xmlns:a16="http://schemas.microsoft.com/office/drawing/2014/main" id="{2BFA6BA4-EB34-A780-4F1F-9505E1CB7831}"/>
                </a:ext>
              </a:extLst>
            </p:cNvPr>
            <p:cNvSpPr/>
            <p:nvPr/>
          </p:nvSpPr>
          <p:spPr>
            <a:xfrm>
              <a:off x="-2206350" y="2878138"/>
              <a:ext cx="8575" cy="5050"/>
            </a:xfrm>
            <a:custGeom>
              <a:avLst/>
              <a:gdLst/>
              <a:ahLst/>
              <a:cxnLst/>
              <a:rect l="l" t="t" r="r" b="b"/>
              <a:pathLst>
                <a:path w="343" h="202" extrusionOk="0">
                  <a:moveTo>
                    <a:pt x="343" y="1"/>
                  </a:moveTo>
                  <a:lnTo>
                    <a:pt x="182" y="61"/>
                  </a:lnTo>
                  <a:lnTo>
                    <a:pt x="41" y="122"/>
                  </a:lnTo>
                  <a:lnTo>
                    <a:pt x="21" y="142"/>
                  </a:lnTo>
                  <a:lnTo>
                    <a:pt x="1" y="182"/>
                  </a:lnTo>
                  <a:lnTo>
                    <a:pt x="1" y="202"/>
                  </a:lnTo>
                  <a:lnTo>
                    <a:pt x="41" y="202"/>
                  </a:lnTo>
                  <a:lnTo>
                    <a:pt x="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5484;p57">
              <a:extLst>
                <a:ext uri="{FF2B5EF4-FFF2-40B4-BE49-F238E27FC236}">
                  <a16:creationId xmlns:a16="http://schemas.microsoft.com/office/drawing/2014/main" id="{89371745-1C4C-F4F9-DF86-5BDEE85285A8}"/>
                </a:ext>
              </a:extLst>
            </p:cNvPr>
            <p:cNvSpPr/>
            <p:nvPr/>
          </p:nvSpPr>
          <p:spPr>
            <a:xfrm>
              <a:off x="-2528350" y="3613613"/>
              <a:ext cx="196450" cy="54300"/>
            </a:xfrm>
            <a:custGeom>
              <a:avLst/>
              <a:gdLst/>
              <a:ahLst/>
              <a:cxnLst/>
              <a:rect l="l" t="t" r="r" b="b"/>
              <a:pathLst>
                <a:path w="7858" h="2172" extrusionOk="0">
                  <a:moveTo>
                    <a:pt x="181" y="1"/>
                  </a:moveTo>
                  <a:lnTo>
                    <a:pt x="141" y="21"/>
                  </a:lnTo>
                  <a:lnTo>
                    <a:pt x="141" y="61"/>
                  </a:lnTo>
                  <a:lnTo>
                    <a:pt x="0" y="1146"/>
                  </a:lnTo>
                  <a:lnTo>
                    <a:pt x="0" y="1187"/>
                  </a:lnTo>
                  <a:lnTo>
                    <a:pt x="40" y="1207"/>
                  </a:lnTo>
                  <a:lnTo>
                    <a:pt x="7656" y="2171"/>
                  </a:lnTo>
                  <a:lnTo>
                    <a:pt x="7696" y="2171"/>
                  </a:lnTo>
                  <a:lnTo>
                    <a:pt x="7717" y="2131"/>
                  </a:lnTo>
                  <a:lnTo>
                    <a:pt x="7857" y="1026"/>
                  </a:lnTo>
                  <a:lnTo>
                    <a:pt x="7837" y="1006"/>
                  </a:lnTo>
                  <a:lnTo>
                    <a:pt x="7817" y="986"/>
                  </a:lnTo>
                  <a:lnTo>
                    <a:pt x="181" y="21"/>
                  </a:lnTo>
                  <a:lnTo>
                    <a:pt x="18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5485;p57">
              <a:extLst>
                <a:ext uri="{FF2B5EF4-FFF2-40B4-BE49-F238E27FC236}">
                  <a16:creationId xmlns:a16="http://schemas.microsoft.com/office/drawing/2014/main" id="{CEC0875B-1EED-4503-AE23-566568FCB871}"/>
                </a:ext>
              </a:extLst>
            </p:cNvPr>
            <p:cNvSpPr/>
            <p:nvPr/>
          </p:nvSpPr>
          <p:spPr>
            <a:xfrm>
              <a:off x="-2439950" y="2374763"/>
              <a:ext cx="112050" cy="550625"/>
            </a:xfrm>
            <a:custGeom>
              <a:avLst/>
              <a:gdLst/>
              <a:ahLst/>
              <a:cxnLst/>
              <a:rect l="l" t="t" r="r" b="b"/>
              <a:pathLst>
                <a:path w="4482" h="22025" extrusionOk="0">
                  <a:moveTo>
                    <a:pt x="3839" y="1"/>
                  </a:moveTo>
                  <a:lnTo>
                    <a:pt x="3779" y="21"/>
                  </a:lnTo>
                  <a:lnTo>
                    <a:pt x="302" y="1829"/>
                  </a:lnTo>
                  <a:lnTo>
                    <a:pt x="182" y="1910"/>
                  </a:lnTo>
                  <a:lnTo>
                    <a:pt x="101" y="2010"/>
                  </a:lnTo>
                  <a:lnTo>
                    <a:pt x="41" y="2131"/>
                  </a:lnTo>
                  <a:lnTo>
                    <a:pt x="1" y="2251"/>
                  </a:lnTo>
                  <a:lnTo>
                    <a:pt x="1" y="2392"/>
                  </a:lnTo>
                  <a:lnTo>
                    <a:pt x="21" y="2513"/>
                  </a:lnTo>
                  <a:lnTo>
                    <a:pt x="81" y="2633"/>
                  </a:lnTo>
                  <a:lnTo>
                    <a:pt x="162" y="2734"/>
                  </a:lnTo>
                  <a:lnTo>
                    <a:pt x="2553" y="5065"/>
                  </a:lnTo>
                  <a:lnTo>
                    <a:pt x="543" y="5647"/>
                  </a:lnTo>
                  <a:lnTo>
                    <a:pt x="423" y="5708"/>
                  </a:lnTo>
                  <a:lnTo>
                    <a:pt x="322" y="5768"/>
                  </a:lnTo>
                  <a:lnTo>
                    <a:pt x="222" y="5869"/>
                  </a:lnTo>
                  <a:lnTo>
                    <a:pt x="162" y="5969"/>
                  </a:lnTo>
                  <a:lnTo>
                    <a:pt x="101" y="6090"/>
                  </a:lnTo>
                  <a:lnTo>
                    <a:pt x="81" y="6210"/>
                  </a:lnTo>
                  <a:lnTo>
                    <a:pt x="81" y="6351"/>
                  </a:lnTo>
                  <a:lnTo>
                    <a:pt x="101" y="6471"/>
                  </a:lnTo>
                  <a:lnTo>
                    <a:pt x="3939" y="21201"/>
                  </a:lnTo>
                  <a:lnTo>
                    <a:pt x="4462" y="21221"/>
                  </a:lnTo>
                  <a:lnTo>
                    <a:pt x="4482" y="21181"/>
                  </a:lnTo>
                  <a:lnTo>
                    <a:pt x="604" y="6311"/>
                  </a:lnTo>
                  <a:lnTo>
                    <a:pt x="604" y="6250"/>
                  </a:lnTo>
                  <a:lnTo>
                    <a:pt x="624" y="6210"/>
                  </a:lnTo>
                  <a:lnTo>
                    <a:pt x="644" y="6190"/>
                  </a:lnTo>
                  <a:lnTo>
                    <a:pt x="704" y="6150"/>
                  </a:lnTo>
                  <a:lnTo>
                    <a:pt x="3578" y="5306"/>
                  </a:lnTo>
                  <a:lnTo>
                    <a:pt x="543" y="2372"/>
                  </a:lnTo>
                  <a:lnTo>
                    <a:pt x="543" y="2292"/>
                  </a:lnTo>
                  <a:lnTo>
                    <a:pt x="4020" y="483"/>
                  </a:lnTo>
                  <a:lnTo>
                    <a:pt x="4100" y="423"/>
                  </a:lnTo>
                  <a:lnTo>
                    <a:pt x="4160" y="322"/>
                  </a:lnTo>
                  <a:lnTo>
                    <a:pt x="4160" y="242"/>
                  </a:lnTo>
                  <a:lnTo>
                    <a:pt x="4140" y="141"/>
                  </a:lnTo>
                  <a:lnTo>
                    <a:pt x="4100" y="81"/>
                  </a:lnTo>
                  <a:lnTo>
                    <a:pt x="4040" y="21"/>
                  </a:lnTo>
                  <a:lnTo>
                    <a:pt x="3980" y="1"/>
                  </a:lnTo>
                  <a:close/>
                  <a:moveTo>
                    <a:pt x="4442" y="21241"/>
                  </a:moveTo>
                  <a:lnTo>
                    <a:pt x="3959" y="21281"/>
                  </a:lnTo>
                  <a:lnTo>
                    <a:pt x="4140" y="22025"/>
                  </a:lnTo>
                  <a:lnTo>
                    <a:pt x="4442" y="2124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5486;p57">
              <a:extLst>
                <a:ext uri="{FF2B5EF4-FFF2-40B4-BE49-F238E27FC236}">
                  <a16:creationId xmlns:a16="http://schemas.microsoft.com/office/drawing/2014/main" id="{CA8F8546-B99D-236F-D3A8-91BC8E314AB5}"/>
                </a:ext>
              </a:extLst>
            </p:cNvPr>
            <p:cNvSpPr/>
            <p:nvPr/>
          </p:nvSpPr>
          <p:spPr>
            <a:xfrm>
              <a:off x="-2340975" y="2905788"/>
              <a:ext cx="12075" cy="19600"/>
            </a:xfrm>
            <a:custGeom>
              <a:avLst/>
              <a:gdLst/>
              <a:ahLst/>
              <a:cxnLst/>
              <a:rect l="l" t="t" r="r" b="b"/>
              <a:pathLst>
                <a:path w="483" h="784" fill="none" extrusionOk="0">
                  <a:moveTo>
                    <a:pt x="483" y="0"/>
                  </a:moveTo>
                  <a:lnTo>
                    <a:pt x="0" y="40"/>
                  </a:lnTo>
                  <a:lnTo>
                    <a:pt x="181" y="784"/>
                  </a:lnTo>
                  <a:lnTo>
                    <a:pt x="4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5487;p57">
              <a:extLst>
                <a:ext uri="{FF2B5EF4-FFF2-40B4-BE49-F238E27FC236}">
                  <a16:creationId xmlns:a16="http://schemas.microsoft.com/office/drawing/2014/main" id="{22EF80A9-846D-2838-AA15-602116FA2E93}"/>
                </a:ext>
              </a:extLst>
            </p:cNvPr>
            <p:cNvSpPr/>
            <p:nvPr/>
          </p:nvSpPr>
          <p:spPr>
            <a:xfrm>
              <a:off x="-2591650" y="2788213"/>
              <a:ext cx="250700" cy="137675"/>
            </a:xfrm>
            <a:custGeom>
              <a:avLst/>
              <a:gdLst/>
              <a:ahLst/>
              <a:cxnLst/>
              <a:rect l="l" t="t" r="r" b="b"/>
              <a:pathLst>
                <a:path w="10028" h="5507" extrusionOk="0">
                  <a:moveTo>
                    <a:pt x="503" y="1"/>
                  </a:moveTo>
                  <a:lnTo>
                    <a:pt x="0" y="5507"/>
                  </a:lnTo>
                  <a:lnTo>
                    <a:pt x="0" y="5507"/>
                  </a:lnTo>
                  <a:lnTo>
                    <a:pt x="10027" y="4743"/>
                  </a:lnTo>
                  <a:lnTo>
                    <a:pt x="10007" y="4663"/>
                  </a:lnTo>
                  <a:lnTo>
                    <a:pt x="1768" y="4201"/>
                  </a:lnTo>
                  <a:lnTo>
                    <a:pt x="50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5488;p57">
              <a:extLst>
                <a:ext uri="{FF2B5EF4-FFF2-40B4-BE49-F238E27FC236}">
                  <a16:creationId xmlns:a16="http://schemas.microsoft.com/office/drawing/2014/main" id="{68512A2C-2B07-F258-7342-E874D9699501}"/>
                </a:ext>
              </a:extLst>
            </p:cNvPr>
            <p:cNvSpPr/>
            <p:nvPr/>
          </p:nvSpPr>
          <p:spPr>
            <a:xfrm>
              <a:off x="-2591650" y="2788213"/>
              <a:ext cx="250700" cy="137675"/>
            </a:xfrm>
            <a:custGeom>
              <a:avLst/>
              <a:gdLst/>
              <a:ahLst/>
              <a:cxnLst/>
              <a:rect l="l" t="t" r="r" b="b"/>
              <a:pathLst>
                <a:path w="10028" h="5507" fill="none" extrusionOk="0">
                  <a:moveTo>
                    <a:pt x="503" y="1"/>
                  </a:moveTo>
                  <a:lnTo>
                    <a:pt x="0" y="5507"/>
                  </a:lnTo>
                  <a:lnTo>
                    <a:pt x="10027" y="4743"/>
                  </a:lnTo>
                  <a:lnTo>
                    <a:pt x="10007" y="4663"/>
                  </a:lnTo>
                  <a:lnTo>
                    <a:pt x="1768" y="4201"/>
                  </a:lnTo>
                  <a:lnTo>
                    <a:pt x="5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5489;p57">
              <a:extLst>
                <a:ext uri="{FF2B5EF4-FFF2-40B4-BE49-F238E27FC236}">
                  <a16:creationId xmlns:a16="http://schemas.microsoft.com/office/drawing/2014/main" id="{CBF4B71B-7B0D-0B9C-A197-8472C5FBC7B1}"/>
                </a:ext>
              </a:extLst>
            </p:cNvPr>
            <p:cNvSpPr/>
            <p:nvPr/>
          </p:nvSpPr>
          <p:spPr>
            <a:xfrm>
              <a:off x="-2341475" y="2904763"/>
              <a:ext cx="13075" cy="2050"/>
            </a:xfrm>
            <a:custGeom>
              <a:avLst/>
              <a:gdLst/>
              <a:ahLst/>
              <a:cxnLst/>
              <a:rect l="l" t="t" r="r" b="b"/>
              <a:pathLst>
                <a:path w="523" h="82" extrusionOk="0">
                  <a:moveTo>
                    <a:pt x="0" y="1"/>
                  </a:moveTo>
                  <a:lnTo>
                    <a:pt x="20" y="81"/>
                  </a:lnTo>
                  <a:lnTo>
                    <a:pt x="503" y="41"/>
                  </a:lnTo>
                  <a:lnTo>
                    <a:pt x="523" y="21"/>
                  </a:lnTo>
                  <a:lnTo>
                    <a:pt x="0" y="1"/>
                  </a:lnTo>
                  <a:close/>
                </a:path>
              </a:pathLst>
            </a:custGeom>
            <a:solidFill>
              <a:srgbClr val="D4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5490;p57">
              <a:extLst>
                <a:ext uri="{FF2B5EF4-FFF2-40B4-BE49-F238E27FC236}">
                  <a16:creationId xmlns:a16="http://schemas.microsoft.com/office/drawing/2014/main" id="{272B0DF6-D9CD-8F10-4F8A-870E44CD0BA7}"/>
                </a:ext>
              </a:extLst>
            </p:cNvPr>
            <p:cNvSpPr/>
            <p:nvPr/>
          </p:nvSpPr>
          <p:spPr>
            <a:xfrm>
              <a:off x="-2341475" y="2904763"/>
              <a:ext cx="13075" cy="2050"/>
            </a:xfrm>
            <a:custGeom>
              <a:avLst/>
              <a:gdLst/>
              <a:ahLst/>
              <a:cxnLst/>
              <a:rect l="l" t="t" r="r" b="b"/>
              <a:pathLst>
                <a:path w="523" h="82" fill="none" extrusionOk="0">
                  <a:moveTo>
                    <a:pt x="0" y="1"/>
                  </a:moveTo>
                  <a:lnTo>
                    <a:pt x="20" y="81"/>
                  </a:lnTo>
                  <a:lnTo>
                    <a:pt x="503" y="41"/>
                  </a:lnTo>
                  <a:lnTo>
                    <a:pt x="523"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5491;p57">
              <a:extLst>
                <a:ext uri="{FF2B5EF4-FFF2-40B4-BE49-F238E27FC236}">
                  <a16:creationId xmlns:a16="http://schemas.microsoft.com/office/drawing/2014/main" id="{2235E030-1CF5-F7F7-6E88-1E301F0D4C8B}"/>
                </a:ext>
              </a:extLst>
            </p:cNvPr>
            <p:cNvSpPr/>
            <p:nvPr/>
          </p:nvSpPr>
          <p:spPr>
            <a:xfrm>
              <a:off x="-2569050" y="3256938"/>
              <a:ext cx="7550" cy="60800"/>
            </a:xfrm>
            <a:custGeom>
              <a:avLst/>
              <a:gdLst/>
              <a:ahLst/>
              <a:cxnLst/>
              <a:rect l="l" t="t" r="r" b="b"/>
              <a:pathLst>
                <a:path w="302" h="2432" extrusionOk="0">
                  <a:moveTo>
                    <a:pt x="181" y="1"/>
                  </a:moveTo>
                  <a:lnTo>
                    <a:pt x="121" y="41"/>
                  </a:lnTo>
                  <a:lnTo>
                    <a:pt x="181" y="1045"/>
                  </a:lnTo>
                  <a:lnTo>
                    <a:pt x="0" y="2432"/>
                  </a:lnTo>
                  <a:lnTo>
                    <a:pt x="61" y="2392"/>
                  </a:lnTo>
                  <a:lnTo>
                    <a:pt x="302" y="1287"/>
                  </a:lnTo>
                  <a:lnTo>
                    <a:pt x="18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5492;p57">
              <a:extLst>
                <a:ext uri="{FF2B5EF4-FFF2-40B4-BE49-F238E27FC236}">
                  <a16:creationId xmlns:a16="http://schemas.microsoft.com/office/drawing/2014/main" id="{7BA7C06F-B745-EAAF-78EC-EBB0AC6479B0}"/>
                </a:ext>
              </a:extLst>
            </p:cNvPr>
            <p:cNvSpPr/>
            <p:nvPr/>
          </p:nvSpPr>
          <p:spPr>
            <a:xfrm>
              <a:off x="-2569050" y="3256938"/>
              <a:ext cx="7550" cy="60800"/>
            </a:xfrm>
            <a:custGeom>
              <a:avLst/>
              <a:gdLst/>
              <a:ahLst/>
              <a:cxnLst/>
              <a:rect l="l" t="t" r="r" b="b"/>
              <a:pathLst>
                <a:path w="302" h="2432" fill="none" extrusionOk="0">
                  <a:moveTo>
                    <a:pt x="181" y="1"/>
                  </a:moveTo>
                  <a:lnTo>
                    <a:pt x="121" y="41"/>
                  </a:lnTo>
                  <a:lnTo>
                    <a:pt x="181" y="1045"/>
                  </a:lnTo>
                  <a:lnTo>
                    <a:pt x="0" y="2432"/>
                  </a:lnTo>
                  <a:lnTo>
                    <a:pt x="61" y="2392"/>
                  </a:lnTo>
                  <a:lnTo>
                    <a:pt x="302" y="1287"/>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5493;p57">
              <a:extLst>
                <a:ext uri="{FF2B5EF4-FFF2-40B4-BE49-F238E27FC236}">
                  <a16:creationId xmlns:a16="http://schemas.microsoft.com/office/drawing/2014/main" id="{D34F9A2B-C5E9-4370-02AA-9024B718D1D0}"/>
                </a:ext>
              </a:extLst>
            </p:cNvPr>
            <p:cNvSpPr/>
            <p:nvPr/>
          </p:nvSpPr>
          <p:spPr>
            <a:xfrm>
              <a:off x="-2567550" y="3165013"/>
              <a:ext cx="238650" cy="151725"/>
            </a:xfrm>
            <a:custGeom>
              <a:avLst/>
              <a:gdLst/>
              <a:ahLst/>
              <a:cxnLst/>
              <a:rect l="l" t="t" r="r" b="b"/>
              <a:pathLst>
                <a:path w="9546" h="6069" extrusionOk="0">
                  <a:moveTo>
                    <a:pt x="9345" y="0"/>
                  </a:moveTo>
                  <a:lnTo>
                    <a:pt x="61" y="3678"/>
                  </a:lnTo>
                  <a:lnTo>
                    <a:pt x="61" y="3718"/>
                  </a:lnTo>
                  <a:lnTo>
                    <a:pt x="121" y="3678"/>
                  </a:lnTo>
                  <a:lnTo>
                    <a:pt x="242" y="4964"/>
                  </a:lnTo>
                  <a:lnTo>
                    <a:pt x="1" y="6069"/>
                  </a:lnTo>
                  <a:lnTo>
                    <a:pt x="9546" y="221"/>
                  </a:lnTo>
                  <a:lnTo>
                    <a:pt x="93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5494;p57">
              <a:extLst>
                <a:ext uri="{FF2B5EF4-FFF2-40B4-BE49-F238E27FC236}">
                  <a16:creationId xmlns:a16="http://schemas.microsoft.com/office/drawing/2014/main" id="{B4FE3416-C9C9-CFA3-B41F-2D088514356E}"/>
                </a:ext>
              </a:extLst>
            </p:cNvPr>
            <p:cNvSpPr/>
            <p:nvPr/>
          </p:nvSpPr>
          <p:spPr>
            <a:xfrm>
              <a:off x="-2567550" y="3165013"/>
              <a:ext cx="238650" cy="151725"/>
            </a:xfrm>
            <a:custGeom>
              <a:avLst/>
              <a:gdLst/>
              <a:ahLst/>
              <a:cxnLst/>
              <a:rect l="l" t="t" r="r" b="b"/>
              <a:pathLst>
                <a:path w="9546" h="6069" fill="none" extrusionOk="0">
                  <a:moveTo>
                    <a:pt x="9345" y="0"/>
                  </a:moveTo>
                  <a:lnTo>
                    <a:pt x="61" y="3678"/>
                  </a:lnTo>
                  <a:lnTo>
                    <a:pt x="61" y="3718"/>
                  </a:lnTo>
                  <a:lnTo>
                    <a:pt x="121" y="3678"/>
                  </a:lnTo>
                  <a:lnTo>
                    <a:pt x="242" y="4964"/>
                  </a:lnTo>
                  <a:lnTo>
                    <a:pt x="1" y="6069"/>
                  </a:lnTo>
                  <a:lnTo>
                    <a:pt x="9546" y="221"/>
                  </a:lnTo>
                  <a:lnTo>
                    <a:pt x="9546" y="221"/>
                  </a:lnTo>
                  <a:lnTo>
                    <a:pt x="9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5495;p57">
              <a:extLst>
                <a:ext uri="{FF2B5EF4-FFF2-40B4-BE49-F238E27FC236}">
                  <a16:creationId xmlns:a16="http://schemas.microsoft.com/office/drawing/2014/main" id="{55206998-DE67-A9A9-4B5D-E5BB222D62BC}"/>
                </a:ext>
              </a:extLst>
            </p:cNvPr>
            <p:cNvSpPr/>
            <p:nvPr/>
          </p:nvSpPr>
          <p:spPr>
            <a:xfrm>
              <a:off x="-2140025" y="2741513"/>
              <a:ext cx="129625" cy="220550"/>
            </a:xfrm>
            <a:custGeom>
              <a:avLst/>
              <a:gdLst/>
              <a:ahLst/>
              <a:cxnLst/>
              <a:rect l="l" t="t" r="r" b="b"/>
              <a:pathLst>
                <a:path w="5185" h="8822" extrusionOk="0">
                  <a:moveTo>
                    <a:pt x="4321" y="0"/>
                  </a:moveTo>
                  <a:lnTo>
                    <a:pt x="0" y="442"/>
                  </a:lnTo>
                  <a:lnTo>
                    <a:pt x="885" y="8822"/>
                  </a:lnTo>
                  <a:lnTo>
                    <a:pt x="5185" y="8360"/>
                  </a:lnTo>
                  <a:lnTo>
                    <a:pt x="43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5496;p57">
              <a:extLst>
                <a:ext uri="{FF2B5EF4-FFF2-40B4-BE49-F238E27FC236}">
                  <a16:creationId xmlns:a16="http://schemas.microsoft.com/office/drawing/2014/main" id="{2394404B-C370-C7AD-AA3C-C5B2C3ACF4A4}"/>
                </a:ext>
              </a:extLst>
            </p:cNvPr>
            <p:cNvSpPr/>
            <p:nvPr/>
          </p:nvSpPr>
          <p:spPr>
            <a:xfrm>
              <a:off x="-2140025" y="2741513"/>
              <a:ext cx="129625" cy="220550"/>
            </a:xfrm>
            <a:custGeom>
              <a:avLst/>
              <a:gdLst/>
              <a:ahLst/>
              <a:cxnLst/>
              <a:rect l="l" t="t" r="r" b="b"/>
              <a:pathLst>
                <a:path w="5185" h="8822" fill="none" extrusionOk="0">
                  <a:moveTo>
                    <a:pt x="5185" y="8360"/>
                  </a:moveTo>
                  <a:lnTo>
                    <a:pt x="885" y="8822"/>
                  </a:lnTo>
                  <a:lnTo>
                    <a:pt x="0" y="442"/>
                  </a:lnTo>
                  <a:lnTo>
                    <a:pt x="4321" y="0"/>
                  </a:lnTo>
                  <a:lnTo>
                    <a:pt x="5185" y="83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5497;p57">
              <a:extLst>
                <a:ext uri="{FF2B5EF4-FFF2-40B4-BE49-F238E27FC236}">
                  <a16:creationId xmlns:a16="http://schemas.microsoft.com/office/drawing/2014/main" id="{77A5438B-5CDE-BA71-9657-0E5ED3BC638E}"/>
                </a:ext>
              </a:extLst>
            </p:cNvPr>
            <p:cNvSpPr/>
            <p:nvPr/>
          </p:nvSpPr>
          <p:spPr>
            <a:xfrm>
              <a:off x="-2247025" y="2855038"/>
              <a:ext cx="405425" cy="380825"/>
            </a:xfrm>
            <a:custGeom>
              <a:avLst/>
              <a:gdLst/>
              <a:ahLst/>
              <a:cxnLst/>
              <a:rect l="l" t="t" r="r" b="b"/>
              <a:pathLst>
                <a:path w="16217" h="15233" extrusionOk="0">
                  <a:moveTo>
                    <a:pt x="7074" y="1"/>
                  </a:moveTo>
                  <a:lnTo>
                    <a:pt x="6812" y="21"/>
                  </a:lnTo>
                  <a:lnTo>
                    <a:pt x="6551" y="61"/>
                  </a:lnTo>
                  <a:lnTo>
                    <a:pt x="6310" y="141"/>
                  </a:lnTo>
                  <a:lnTo>
                    <a:pt x="6069" y="242"/>
                  </a:lnTo>
                  <a:lnTo>
                    <a:pt x="5848" y="382"/>
                  </a:lnTo>
                  <a:lnTo>
                    <a:pt x="5647" y="543"/>
                  </a:lnTo>
                  <a:lnTo>
                    <a:pt x="5446" y="744"/>
                  </a:lnTo>
                  <a:lnTo>
                    <a:pt x="5285" y="965"/>
                  </a:lnTo>
                  <a:lnTo>
                    <a:pt x="5145" y="1226"/>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500" y="624"/>
                  </a:lnTo>
                  <a:lnTo>
                    <a:pt x="8299" y="443"/>
                  </a:lnTo>
                  <a:lnTo>
                    <a:pt x="8078" y="282"/>
                  </a:lnTo>
                  <a:lnTo>
                    <a:pt x="7837" y="161"/>
                  </a:lnTo>
                  <a:lnTo>
                    <a:pt x="7576" y="81"/>
                  </a:lnTo>
                  <a:lnTo>
                    <a:pt x="7335" y="21"/>
                  </a:lnTo>
                  <a:lnTo>
                    <a:pt x="70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5498;p57">
              <a:extLst>
                <a:ext uri="{FF2B5EF4-FFF2-40B4-BE49-F238E27FC236}">
                  <a16:creationId xmlns:a16="http://schemas.microsoft.com/office/drawing/2014/main" id="{6E4019C7-55EF-E5B7-C14F-2017EFF737EE}"/>
                </a:ext>
              </a:extLst>
            </p:cNvPr>
            <p:cNvSpPr/>
            <p:nvPr/>
          </p:nvSpPr>
          <p:spPr>
            <a:xfrm>
              <a:off x="-2247025" y="2855038"/>
              <a:ext cx="405425" cy="380825"/>
            </a:xfrm>
            <a:custGeom>
              <a:avLst/>
              <a:gdLst/>
              <a:ahLst/>
              <a:cxnLst/>
              <a:rect l="l" t="t" r="r" b="b"/>
              <a:pathLst>
                <a:path w="16217" h="15233" fill="none" extrusionOk="0">
                  <a:moveTo>
                    <a:pt x="5145" y="1226"/>
                  </a:moveTo>
                  <a:lnTo>
                    <a:pt x="181" y="12339"/>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681" y="845"/>
                  </a:lnTo>
                  <a:lnTo>
                    <a:pt x="8500" y="624"/>
                  </a:lnTo>
                  <a:lnTo>
                    <a:pt x="8299" y="443"/>
                  </a:lnTo>
                  <a:lnTo>
                    <a:pt x="8078" y="282"/>
                  </a:lnTo>
                  <a:lnTo>
                    <a:pt x="7837" y="161"/>
                  </a:lnTo>
                  <a:lnTo>
                    <a:pt x="7576" y="81"/>
                  </a:lnTo>
                  <a:lnTo>
                    <a:pt x="7335" y="21"/>
                  </a:lnTo>
                  <a:lnTo>
                    <a:pt x="7074" y="1"/>
                  </a:lnTo>
                  <a:lnTo>
                    <a:pt x="6812" y="21"/>
                  </a:lnTo>
                  <a:lnTo>
                    <a:pt x="6551" y="61"/>
                  </a:lnTo>
                  <a:lnTo>
                    <a:pt x="6310" y="141"/>
                  </a:lnTo>
                  <a:lnTo>
                    <a:pt x="6069" y="242"/>
                  </a:lnTo>
                  <a:lnTo>
                    <a:pt x="5848" y="382"/>
                  </a:lnTo>
                  <a:lnTo>
                    <a:pt x="5647" y="543"/>
                  </a:lnTo>
                  <a:lnTo>
                    <a:pt x="5446" y="744"/>
                  </a:lnTo>
                  <a:lnTo>
                    <a:pt x="5285" y="965"/>
                  </a:lnTo>
                  <a:lnTo>
                    <a:pt x="5145" y="122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5499;p57">
              <a:extLst>
                <a:ext uri="{FF2B5EF4-FFF2-40B4-BE49-F238E27FC236}">
                  <a16:creationId xmlns:a16="http://schemas.microsoft.com/office/drawing/2014/main" id="{1109BF26-1016-6985-441B-72B2B0525A28}"/>
                </a:ext>
              </a:extLst>
            </p:cNvPr>
            <p:cNvSpPr/>
            <p:nvPr/>
          </p:nvSpPr>
          <p:spPr>
            <a:xfrm>
              <a:off x="-2125450" y="2749038"/>
              <a:ext cx="92950" cy="112550"/>
            </a:xfrm>
            <a:custGeom>
              <a:avLst/>
              <a:gdLst/>
              <a:ahLst/>
              <a:cxnLst/>
              <a:rect l="l" t="t" r="r" b="b"/>
              <a:pathLst>
                <a:path w="3718" h="4502" extrusionOk="0">
                  <a:moveTo>
                    <a:pt x="3256" y="1"/>
                  </a:moveTo>
                  <a:lnTo>
                    <a:pt x="0" y="342"/>
                  </a:lnTo>
                  <a:lnTo>
                    <a:pt x="121" y="164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72" y="4060"/>
                  </a:lnTo>
                  <a:lnTo>
                    <a:pt x="2492" y="4160"/>
                  </a:lnTo>
                  <a:lnTo>
                    <a:pt x="2492" y="4200"/>
                  </a:lnTo>
                  <a:lnTo>
                    <a:pt x="2492" y="4281"/>
                  </a:lnTo>
                  <a:lnTo>
                    <a:pt x="2793" y="4341"/>
                  </a:lnTo>
                  <a:lnTo>
                    <a:pt x="3075" y="4462"/>
                  </a:lnTo>
                  <a:lnTo>
                    <a:pt x="3718" y="4502"/>
                  </a:lnTo>
                  <a:lnTo>
                    <a:pt x="325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5500;p57">
              <a:extLst>
                <a:ext uri="{FF2B5EF4-FFF2-40B4-BE49-F238E27FC236}">
                  <a16:creationId xmlns:a16="http://schemas.microsoft.com/office/drawing/2014/main" id="{6EF2160B-DD14-3287-2E41-946D1AD95824}"/>
                </a:ext>
              </a:extLst>
            </p:cNvPr>
            <p:cNvSpPr/>
            <p:nvPr/>
          </p:nvSpPr>
          <p:spPr>
            <a:xfrm>
              <a:off x="-2125450" y="2749038"/>
              <a:ext cx="92950" cy="112550"/>
            </a:xfrm>
            <a:custGeom>
              <a:avLst/>
              <a:gdLst/>
              <a:ahLst/>
              <a:cxnLst/>
              <a:rect l="l" t="t" r="r" b="b"/>
              <a:pathLst>
                <a:path w="3718" h="4502" fill="none" extrusionOk="0">
                  <a:moveTo>
                    <a:pt x="3256" y="1"/>
                  </a:moveTo>
                  <a:lnTo>
                    <a:pt x="0" y="342"/>
                  </a:lnTo>
                  <a:lnTo>
                    <a:pt x="121" y="1648"/>
                  </a:lnTo>
                  <a:lnTo>
                    <a:pt x="121" y="1648"/>
                  </a:lnTo>
                  <a:lnTo>
                    <a:pt x="382" y="162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52" y="4040"/>
                  </a:lnTo>
                  <a:lnTo>
                    <a:pt x="2472" y="4060"/>
                  </a:lnTo>
                  <a:lnTo>
                    <a:pt x="2472" y="4060"/>
                  </a:lnTo>
                  <a:lnTo>
                    <a:pt x="2492" y="4160"/>
                  </a:lnTo>
                  <a:lnTo>
                    <a:pt x="2492" y="4160"/>
                  </a:lnTo>
                  <a:lnTo>
                    <a:pt x="2492" y="4200"/>
                  </a:lnTo>
                  <a:lnTo>
                    <a:pt x="2492" y="4281"/>
                  </a:lnTo>
                  <a:lnTo>
                    <a:pt x="2492" y="4281"/>
                  </a:lnTo>
                  <a:lnTo>
                    <a:pt x="2793" y="4341"/>
                  </a:lnTo>
                  <a:lnTo>
                    <a:pt x="3075" y="4462"/>
                  </a:lnTo>
                  <a:lnTo>
                    <a:pt x="3718" y="4502"/>
                  </a:lnTo>
                  <a:lnTo>
                    <a:pt x="3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5501;p57">
              <a:extLst>
                <a:ext uri="{FF2B5EF4-FFF2-40B4-BE49-F238E27FC236}">
                  <a16:creationId xmlns:a16="http://schemas.microsoft.com/office/drawing/2014/main" id="{641F144C-1063-F8C6-443B-7E4176BC374F}"/>
                </a:ext>
              </a:extLst>
            </p:cNvPr>
            <p:cNvSpPr/>
            <p:nvPr/>
          </p:nvSpPr>
          <p:spPr>
            <a:xfrm>
              <a:off x="-2202325" y="2856038"/>
              <a:ext cx="336625" cy="366775"/>
            </a:xfrm>
            <a:custGeom>
              <a:avLst/>
              <a:gdLst/>
              <a:ahLst/>
              <a:cxnLst/>
              <a:rect l="l" t="t" r="r" b="b"/>
              <a:pathLst>
                <a:path w="13465" h="14671" extrusionOk="0">
                  <a:moveTo>
                    <a:pt x="5567" y="1"/>
                  </a:moveTo>
                  <a:lnTo>
                    <a:pt x="5587" y="121"/>
                  </a:lnTo>
                  <a:lnTo>
                    <a:pt x="5245" y="101"/>
                  </a:lnTo>
                  <a:lnTo>
                    <a:pt x="6150" y="182"/>
                  </a:lnTo>
                  <a:lnTo>
                    <a:pt x="6150" y="182"/>
                  </a:lnTo>
                  <a:lnTo>
                    <a:pt x="5868" y="61"/>
                  </a:lnTo>
                  <a:lnTo>
                    <a:pt x="5567" y="1"/>
                  </a:lnTo>
                  <a:close/>
                  <a:moveTo>
                    <a:pt x="7014" y="2292"/>
                  </a:moveTo>
                  <a:lnTo>
                    <a:pt x="6873" y="2332"/>
                  </a:lnTo>
                  <a:lnTo>
                    <a:pt x="6732" y="2352"/>
                  </a:lnTo>
                  <a:lnTo>
                    <a:pt x="3598" y="2834"/>
                  </a:lnTo>
                  <a:lnTo>
                    <a:pt x="3457" y="3156"/>
                  </a:lnTo>
                  <a:lnTo>
                    <a:pt x="7556" y="3075"/>
                  </a:lnTo>
                  <a:lnTo>
                    <a:pt x="7576" y="3055"/>
                  </a:lnTo>
                  <a:lnTo>
                    <a:pt x="7014" y="2292"/>
                  </a:lnTo>
                  <a:close/>
                  <a:moveTo>
                    <a:pt x="8059" y="3738"/>
                  </a:moveTo>
                  <a:lnTo>
                    <a:pt x="8019" y="3839"/>
                  </a:lnTo>
                  <a:lnTo>
                    <a:pt x="7938" y="3919"/>
                  </a:lnTo>
                  <a:lnTo>
                    <a:pt x="7717" y="4160"/>
                  </a:lnTo>
                  <a:lnTo>
                    <a:pt x="7496" y="4381"/>
                  </a:lnTo>
                  <a:lnTo>
                    <a:pt x="7255" y="4582"/>
                  </a:lnTo>
                  <a:lnTo>
                    <a:pt x="7014" y="4783"/>
                  </a:lnTo>
                  <a:lnTo>
                    <a:pt x="6753" y="4984"/>
                  </a:lnTo>
                  <a:lnTo>
                    <a:pt x="6491" y="5145"/>
                  </a:lnTo>
                  <a:lnTo>
                    <a:pt x="6210" y="5326"/>
                  </a:lnTo>
                  <a:lnTo>
                    <a:pt x="5949" y="5467"/>
                  </a:lnTo>
                  <a:lnTo>
                    <a:pt x="5667" y="5627"/>
                  </a:lnTo>
                  <a:lnTo>
                    <a:pt x="5366" y="5748"/>
                  </a:lnTo>
                  <a:lnTo>
                    <a:pt x="5085" y="5868"/>
                  </a:lnTo>
                  <a:lnTo>
                    <a:pt x="4783" y="5969"/>
                  </a:lnTo>
                  <a:lnTo>
                    <a:pt x="4462" y="6069"/>
                  </a:lnTo>
                  <a:lnTo>
                    <a:pt x="4160" y="6150"/>
                  </a:lnTo>
                  <a:lnTo>
                    <a:pt x="3859" y="6210"/>
                  </a:lnTo>
                  <a:lnTo>
                    <a:pt x="3537" y="6270"/>
                  </a:lnTo>
                  <a:lnTo>
                    <a:pt x="2472" y="6431"/>
                  </a:lnTo>
                  <a:lnTo>
                    <a:pt x="2412" y="6512"/>
                  </a:lnTo>
                  <a:lnTo>
                    <a:pt x="2372" y="6532"/>
                  </a:lnTo>
                  <a:lnTo>
                    <a:pt x="2312" y="6552"/>
                  </a:lnTo>
                  <a:lnTo>
                    <a:pt x="2091" y="6572"/>
                  </a:lnTo>
                  <a:lnTo>
                    <a:pt x="2171" y="6934"/>
                  </a:lnTo>
                  <a:lnTo>
                    <a:pt x="2231" y="7215"/>
                  </a:lnTo>
                  <a:lnTo>
                    <a:pt x="2271" y="7556"/>
                  </a:lnTo>
                  <a:lnTo>
                    <a:pt x="2332" y="7958"/>
                  </a:lnTo>
                  <a:lnTo>
                    <a:pt x="2352" y="8400"/>
                  </a:lnTo>
                  <a:lnTo>
                    <a:pt x="2352" y="8883"/>
                  </a:lnTo>
                  <a:lnTo>
                    <a:pt x="2332" y="9405"/>
                  </a:lnTo>
                  <a:lnTo>
                    <a:pt x="2271" y="9948"/>
                  </a:lnTo>
                  <a:lnTo>
                    <a:pt x="2151" y="10531"/>
                  </a:lnTo>
                  <a:lnTo>
                    <a:pt x="2010" y="11133"/>
                  </a:lnTo>
                  <a:lnTo>
                    <a:pt x="1910" y="11435"/>
                  </a:lnTo>
                  <a:lnTo>
                    <a:pt x="1789" y="11756"/>
                  </a:lnTo>
                  <a:lnTo>
                    <a:pt x="1669" y="12058"/>
                  </a:lnTo>
                  <a:lnTo>
                    <a:pt x="1528" y="12379"/>
                  </a:lnTo>
                  <a:lnTo>
                    <a:pt x="1367" y="12701"/>
                  </a:lnTo>
                  <a:lnTo>
                    <a:pt x="1186" y="13002"/>
                  </a:lnTo>
                  <a:lnTo>
                    <a:pt x="985" y="13324"/>
                  </a:lnTo>
                  <a:lnTo>
                    <a:pt x="764" y="13645"/>
                  </a:lnTo>
                  <a:lnTo>
                    <a:pt x="523" y="13967"/>
                  </a:lnTo>
                  <a:lnTo>
                    <a:pt x="262" y="14268"/>
                  </a:lnTo>
                  <a:lnTo>
                    <a:pt x="1" y="14308"/>
                  </a:lnTo>
                  <a:lnTo>
                    <a:pt x="222" y="14449"/>
                  </a:lnTo>
                  <a:lnTo>
                    <a:pt x="483" y="14570"/>
                  </a:lnTo>
                  <a:lnTo>
                    <a:pt x="624" y="14610"/>
                  </a:lnTo>
                  <a:lnTo>
                    <a:pt x="764" y="14650"/>
                  </a:lnTo>
                  <a:lnTo>
                    <a:pt x="925" y="14670"/>
                  </a:lnTo>
                  <a:lnTo>
                    <a:pt x="1066" y="14670"/>
                  </a:lnTo>
                  <a:lnTo>
                    <a:pt x="1267" y="14650"/>
                  </a:lnTo>
                  <a:lnTo>
                    <a:pt x="11857" y="13565"/>
                  </a:lnTo>
                  <a:lnTo>
                    <a:pt x="12118" y="13525"/>
                  </a:lnTo>
                  <a:lnTo>
                    <a:pt x="12339" y="13444"/>
                  </a:lnTo>
                  <a:lnTo>
                    <a:pt x="12560" y="13344"/>
                  </a:lnTo>
                  <a:lnTo>
                    <a:pt x="12761" y="13223"/>
                  </a:lnTo>
                  <a:lnTo>
                    <a:pt x="12922" y="13062"/>
                  </a:lnTo>
                  <a:lnTo>
                    <a:pt x="13082" y="12902"/>
                  </a:lnTo>
                  <a:lnTo>
                    <a:pt x="13203" y="12701"/>
                  </a:lnTo>
                  <a:lnTo>
                    <a:pt x="13304" y="12500"/>
                  </a:lnTo>
                  <a:lnTo>
                    <a:pt x="13384" y="12299"/>
                  </a:lnTo>
                  <a:lnTo>
                    <a:pt x="13444" y="12078"/>
                  </a:lnTo>
                  <a:lnTo>
                    <a:pt x="13464" y="11857"/>
                  </a:lnTo>
                  <a:lnTo>
                    <a:pt x="13464" y="11616"/>
                  </a:lnTo>
                  <a:lnTo>
                    <a:pt x="13424" y="11395"/>
                  </a:lnTo>
                  <a:lnTo>
                    <a:pt x="13364" y="11174"/>
                  </a:lnTo>
                  <a:lnTo>
                    <a:pt x="13263" y="10932"/>
                  </a:lnTo>
                  <a:lnTo>
                    <a:pt x="13123" y="10731"/>
                  </a:lnTo>
                  <a:lnTo>
                    <a:pt x="8059" y="3738"/>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5502;p57">
              <a:extLst>
                <a:ext uri="{FF2B5EF4-FFF2-40B4-BE49-F238E27FC236}">
                  <a16:creationId xmlns:a16="http://schemas.microsoft.com/office/drawing/2014/main" id="{7CA0B9E2-9455-E2BF-189E-0598731CE797}"/>
                </a:ext>
              </a:extLst>
            </p:cNvPr>
            <p:cNvSpPr/>
            <p:nvPr/>
          </p:nvSpPr>
          <p:spPr>
            <a:xfrm>
              <a:off x="-2202325" y="2949488"/>
              <a:ext cx="336625" cy="273325"/>
            </a:xfrm>
            <a:custGeom>
              <a:avLst/>
              <a:gdLst/>
              <a:ahLst/>
              <a:cxnLst/>
              <a:rect l="l" t="t" r="r" b="b"/>
              <a:pathLst>
                <a:path w="13465" h="10933" fill="none" extrusionOk="0">
                  <a:moveTo>
                    <a:pt x="8059" y="0"/>
                  </a:moveTo>
                  <a:lnTo>
                    <a:pt x="8059" y="0"/>
                  </a:lnTo>
                  <a:lnTo>
                    <a:pt x="8019" y="101"/>
                  </a:lnTo>
                  <a:lnTo>
                    <a:pt x="7938" y="181"/>
                  </a:lnTo>
                  <a:lnTo>
                    <a:pt x="7938" y="181"/>
                  </a:lnTo>
                  <a:lnTo>
                    <a:pt x="7717" y="422"/>
                  </a:lnTo>
                  <a:lnTo>
                    <a:pt x="7496" y="643"/>
                  </a:lnTo>
                  <a:lnTo>
                    <a:pt x="7255" y="844"/>
                  </a:lnTo>
                  <a:lnTo>
                    <a:pt x="7014" y="1045"/>
                  </a:lnTo>
                  <a:lnTo>
                    <a:pt x="6753" y="1246"/>
                  </a:lnTo>
                  <a:lnTo>
                    <a:pt x="6491" y="1407"/>
                  </a:lnTo>
                  <a:lnTo>
                    <a:pt x="6210" y="1588"/>
                  </a:lnTo>
                  <a:lnTo>
                    <a:pt x="5949" y="1729"/>
                  </a:lnTo>
                  <a:lnTo>
                    <a:pt x="5667" y="1889"/>
                  </a:lnTo>
                  <a:lnTo>
                    <a:pt x="5366" y="2010"/>
                  </a:lnTo>
                  <a:lnTo>
                    <a:pt x="5085" y="2130"/>
                  </a:lnTo>
                  <a:lnTo>
                    <a:pt x="4783" y="2231"/>
                  </a:lnTo>
                  <a:lnTo>
                    <a:pt x="4462" y="2331"/>
                  </a:lnTo>
                  <a:lnTo>
                    <a:pt x="4160" y="2412"/>
                  </a:lnTo>
                  <a:lnTo>
                    <a:pt x="3859" y="2472"/>
                  </a:lnTo>
                  <a:lnTo>
                    <a:pt x="3537" y="2532"/>
                  </a:lnTo>
                  <a:lnTo>
                    <a:pt x="2472" y="2693"/>
                  </a:lnTo>
                  <a:lnTo>
                    <a:pt x="2472" y="2693"/>
                  </a:lnTo>
                  <a:lnTo>
                    <a:pt x="2412" y="2774"/>
                  </a:lnTo>
                  <a:lnTo>
                    <a:pt x="2372" y="2794"/>
                  </a:lnTo>
                  <a:lnTo>
                    <a:pt x="2312" y="2814"/>
                  </a:lnTo>
                  <a:lnTo>
                    <a:pt x="2312" y="2814"/>
                  </a:lnTo>
                  <a:lnTo>
                    <a:pt x="2091" y="2834"/>
                  </a:lnTo>
                  <a:lnTo>
                    <a:pt x="2091" y="2834"/>
                  </a:lnTo>
                  <a:lnTo>
                    <a:pt x="2171" y="3196"/>
                  </a:lnTo>
                  <a:lnTo>
                    <a:pt x="2231" y="3477"/>
                  </a:lnTo>
                  <a:lnTo>
                    <a:pt x="2271" y="3818"/>
                  </a:lnTo>
                  <a:lnTo>
                    <a:pt x="2332" y="4220"/>
                  </a:lnTo>
                  <a:lnTo>
                    <a:pt x="2352" y="4662"/>
                  </a:lnTo>
                  <a:lnTo>
                    <a:pt x="2352" y="5145"/>
                  </a:lnTo>
                  <a:lnTo>
                    <a:pt x="2332" y="5667"/>
                  </a:lnTo>
                  <a:lnTo>
                    <a:pt x="2271" y="6210"/>
                  </a:lnTo>
                  <a:lnTo>
                    <a:pt x="2151" y="6793"/>
                  </a:lnTo>
                  <a:lnTo>
                    <a:pt x="2010" y="7395"/>
                  </a:lnTo>
                  <a:lnTo>
                    <a:pt x="1910" y="7697"/>
                  </a:lnTo>
                  <a:lnTo>
                    <a:pt x="1789" y="8018"/>
                  </a:lnTo>
                  <a:lnTo>
                    <a:pt x="1669" y="8320"/>
                  </a:lnTo>
                  <a:lnTo>
                    <a:pt x="1528" y="8641"/>
                  </a:lnTo>
                  <a:lnTo>
                    <a:pt x="1367" y="8963"/>
                  </a:lnTo>
                  <a:lnTo>
                    <a:pt x="1186" y="9264"/>
                  </a:lnTo>
                  <a:lnTo>
                    <a:pt x="985" y="9586"/>
                  </a:lnTo>
                  <a:lnTo>
                    <a:pt x="764" y="9907"/>
                  </a:lnTo>
                  <a:lnTo>
                    <a:pt x="523" y="10229"/>
                  </a:lnTo>
                  <a:lnTo>
                    <a:pt x="262" y="10530"/>
                  </a:lnTo>
                  <a:lnTo>
                    <a:pt x="262" y="10530"/>
                  </a:lnTo>
                  <a:lnTo>
                    <a:pt x="1" y="10570"/>
                  </a:lnTo>
                  <a:lnTo>
                    <a:pt x="1" y="10570"/>
                  </a:lnTo>
                  <a:lnTo>
                    <a:pt x="222" y="10711"/>
                  </a:lnTo>
                  <a:lnTo>
                    <a:pt x="483" y="10832"/>
                  </a:lnTo>
                  <a:lnTo>
                    <a:pt x="624" y="10872"/>
                  </a:lnTo>
                  <a:lnTo>
                    <a:pt x="764" y="10912"/>
                  </a:lnTo>
                  <a:lnTo>
                    <a:pt x="925" y="10932"/>
                  </a:lnTo>
                  <a:lnTo>
                    <a:pt x="1066" y="10932"/>
                  </a:lnTo>
                  <a:lnTo>
                    <a:pt x="1066" y="10932"/>
                  </a:lnTo>
                  <a:lnTo>
                    <a:pt x="1267" y="10912"/>
                  </a:lnTo>
                  <a:lnTo>
                    <a:pt x="11857" y="9827"/>
                  </a:lnTo>
                  <a:lnTo>
                    <a:pt x="11857" y="9827"/>
                  </a:lnTo>
                  <a:lnTo>
                    <a:pt x="12118" y="9787"/>
                  </a:lnTo>
                  <a:lnTo>
                    <a:pt x="12339" y="9706"/>
                  </a:lnTo>
                  <a:lnTo>
                    <a:pt x="12560" y="9606"/>
                  </a:lnTo>
                  <a:lnTo>
                    <a:pt x="12761" y="9485"/>
                  </a:lnTo>
                  <a:lnTo>
                    <a:pt x="12922" y="9324"/>
                  </a:lnTo>
                  <a:lnTo>
                    <a:pt x="13082" y="9164"/>
                  </a:lnTo>
                  <a:lnTo>
                    <a:pt x="13203" y="8963"/>
                  </a:lnTo>
                  <a:lnTo>
                    <a:pt x="13304" y="8762"/>
                  </a:lnTo>
                  <a:lnTo>
                    <a:pt x="13384" y="8561"/>
                  </a:lnTo>
                  <a:lnTo>
                    <a:pt x="13444" y="8340"/>
                  </a:lnTo>
                  <a:lnTo>
                    <a:pt x="13464" y="8119"/>
                  </a:lnTo>
                  <a:lnTo>
                    <a:pt x="13464" y="7878"/>
                  </a:lnTo>
                  <a:lnTo>
                    <a:pt x="13424" y="7657"/>
                  </a:lnTo>
                  <a:lnTo>
                    <a:pt x="13364" y="7436"/>
                  </a:lnTo>
                  <a:lnTo>
                    <a:pt x="13263" y="7194"/>
                  </a:lnTo>
                  <a:lnTo>
                    <a:pt x="13123" y="6993"/>
                  </a:lnTo>
                  <a:lnTo>
                    <a:pt x="8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5503;p57">
              <a:extLst>
                <a:ext uri="{FF2B5EF4-FFF2-40B4-BE49-F238E27FC236}">
                  <a16:creationId xmlns:a16="http://schemas.microsoft.com/office/drawing/2014/main" id="{6C681BF4-90FC-31C6-6219-0451E53C91AA}"/>
                </a:ext>
              </a:extLst>
            </p:cNvPr>
            <p:cNvSpPr/>
            <p:nvPr/>
          </p:nvSpPr>
          <p:spPr>
            <a:xfrm>
              <a:off x="-2115900" y="2913313"/>
              <a:ext cx="103000" cy="21625"/>
            </a:xfrm>
            <a:custGeom>
              <a:avLst/>
              <a:gdLst/>
              <a:ahLst/>
              <a:cxnLst/>
              <a:rect l="l" t="t" r="r" b="b"/>
              <a:pathLst>
                <a:path w="4120" h="865" fill="none" extrusionOk="0">
                  <a:moveTo>
                    <a:pt x="3557" y="1"/>
                  </a:moveTo>
                  <a:lnTo>
                    <a:pt x="3557" y="1"/>
                  </a:lnTo>
                  <a:lnTo>
                    <a:pt x="3416" y="41"/>
                  </a:lnTo>
                  <a:lnTo>
                    <a:pt x="3275" y="61"/>
                  </a:lnTo>
                  <a:lnTo>
                    <a:pt x="141" y="543"/>
                  </a:lnTo>
                  <a:lnTo>
                    <a:pt x="0" y="865"/>
                  </a:lnTo>
                  <a:lnTo>
                    <a:pt x="4099" y="784"/>
                  </a:lnTo>
                  <a:lnTo>
                    <a:pt x="4099" y="784"/>
                  </a:lnTo>
                  <a:lnTo>
                    <a:pt x="4119" y="764"/>
                  </a:lnTo>
                  <a:lnTo>
                    <a:pt x="4119" y="764"/>
                  </a:lnTo>
                  <a:lnTo>
                    <a:pt x="4119" y="764"/>
                  </a:lnTo>
                  <a:lnTo>
                    <a:pt x="3557" y="1"/>
                  </a:lnTo>
                  <a:lnTo>
                    <a:pt x="3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5504;p57">
              <a:extLst>
                <a:ext uri="{FF2B5EF4-FFF2-40B4-BE49-F238E27FC236}">
                  <a16:creationId xmlns:a16="http://schemas.microsoft.com/office/drawing/2014/main" id="{E1BBE395-B467-9924-8670-D01E2E6C526A}"/>
                </a:ext>
              </a:extLst>
            </p:cNvPr>
            <p:cNvSpPr/>
            <p:nvPr/>
          </p:nvSpPr>
          <p:spPr>
            <a:xfrm>
              <a:off x="-2071200" y="2856038"/>
              <a:ext cx="22625" cy="4550"/>
            </a:xfrm>
            <a:custGeom>
              <a:avLst/>
              <a:gdLst/>
              <a:ahLst/>
              <a:cxnLst/>
              <a:rect l="l" t="t" r="r" b="b"/>
              <a:pathLst>
                <a:path w="905" h="182" fill="none" extrusionOk="0">
                  <a:moveTo>
                    <a:pt x="322" y="1"/>
                  </a:moveTo>
                  <a:lnTo>
                    <a:pt x="342" y="121"/>
                  </a:lnTo>
                  <a:lnTo>
                    <a:pt x="0" y="101"/>
                  </a:lnTo>
                  <a:lnTo>
                    <a:pt x="0" y="101"/>
                  </a:lnTo>
                  <a:lnTo>
                    <a:pt x="905" y="182"/>
                  </a:lnTo>
                  <a:lnTo>
                    <a:pt x="905" y="182"/>
                  </a:lnTo>
                  <a:lnTo>
                    <a:pt x="623" y="61"/>
                  </a:lnTo>
                  <a:lnTo>
                    <a:pt x="3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5505;p57">
              <a:extLst>
                <a:ext uri="{FF2B5EF4-FFF2-40B4-BE49-F238E27FC236}">
                  <a16:creationId xmlns:a16="http://schemas.microsoft.com/office/drawing/2014/main" id="{10EB8462-518C-BF21-E3D7-0D1097E7A9BA}"/>
                </a:ext>
              </a:extLst>
            </p:cNvPr>
            <p:cNvSpPr/>
            <p:nvPr/>
          </p:nvSpPr>
          <p:spPr>
            <a:xfrm>
              <a:off x="-2193275" y="3014788"/>
              <a:ext cx="293900" cy="192450"/>
            </a:xfrm>
            <a:custGeom>
              <a:avLst/>
              <a:gdLst/>
              <a:ahLst/>
              <a:cxnLst/>
              <a:rect l="l" t="t" r="r" b="b"/>
              <a:pathLst>
                <a:path w="11756" h="7698" extrusionOk="0">
                  <a:moveTo>
                    <a:pt x="7898" y="1"/>
                  </a:moveTo>
                  <a:lnTo>
                    <a:pt x="7657" y="21"/>
                  </a:lnTo>
                  <a:lnTo>
                    <a:pt x="7395" y="81"/>
                  </a:lnTo>
                  <a:lnTo>
                    <a:pt x="7154" y="182"/>
                  </a:lnTo>
                  <a:lnTo>
                    <a:pt x="6571" y="443"/>
                  </a:lnTo>
                  <a:lnTo>
                    <a:pt x="6290" y="563"/>
                  </a:lnTo>
                  <a:lnTo>
                    <a:pt x="6009" y="644"/>
                  </a:lnTo>
                  <a:lnTo>
                    <a:pt x="5748" y="724"/>
                  </a:lnTo>
                  <a:lnTo>
                    <a:pt x="5486" y="744"/>
                  </a:lnTo>
                  <a:lnTo>
                    <a:pt x="5225" y="744"/>
                  </a:lnTo>
                  <a:lnTo>
                    <a:pt x="4984" y="704"/>
                  </a:lnTo>
                  <a:lnTo>
                    <a:pt x="4743" y="644"/>
                  </a:lnTo>
                  <a:lnTo>
                    <a:pt x="4502" y="604"/>
                  </a:lnTo>
                  <a:lnTo>
                    <a:pt x="4240" y="584"/>
                  </a:lnTo>
                  <a:lnTo>
                    <a:pt x="3979" y="563"/>
                  </a:lnTo>
                  <a:lnTo>
                    <a:pt x="3738" y="563"/>
                  </a:lnTo>
                  <a:lnTo>
                    <a:pt x="3477" y="604"/>
                  </a:lnTo>
                  <a:lnTo>
                    <a:pt x="3236" y="644"/>
                  </a:lnTo>
                  <a:lnTo>
                    <a:pt x="2995" y="704"/>
                  </a:lnTo>
                  <a:lnTo>
                    <a:pt x="2774" y="784"/>
                  </a:lnTo>
                  <a:lnTo>
                    <a:pt x="2552" y="865"/>
                  </a:lnTo>
                  <a:lnTo>
                    <a:pt x="2331" y="985"/>
                  </a:lnTo>
                  <a:lnTo>
                    <a:pt x="2151" y="1126"/>
                  </a:lnTo>
                  <a:lnTo>
                    <a:pt x="1970" y="1287"/>
                  </a:lnTo>
                  <a:lnTo>
                    <a:pt x="1809" y="1448"/>
                  </a:lnTo>
                  <a:lnTo>
                    <a:pt x="1668" y="1649"/>
                  </a:lnTo>
                  <a:lnTo>
                    <a:pt x="1568" y="1870"/>
                  </a:lnTo>
                  <a:lnTo>
                    <a:pt x="181" y="4904"/>
                  </a:lnTo>
                  <a:lnTo>
                    <a:pt x="81" y="5165"/>
                  </a:lnTo>
                  <a:lnTo>
                    <a:pt x="20" y="5426"/>
                  </a:lnTo>
                  <a:lnTo>
                    <a:pt x="0" y="5688"/>
                  </a:lnTo>
                  <a:lnTo>
                    <a:pt x="0" y="5949"/>
                  </a:lnTo>
                  <a:lnTo>
                    <a:pt x="41" y="6190"/>
                  </a:lnTo>
                  <a:lnTo>
                    <a:pt x="121" y="6431"/>
                  </a:lnTo>
                  <a:lnTo>
                    <a:pt x="221" y="6672"/>
                  </a:lnTo>
                  <a:lnTo>
                    <a:pt x="362" y="6873"/>
                  </a:lnTo>
                  <a:lnTo>
                    <a:pt x="523" y="7074"/>
                  </a:lnTo>
                  <a:lnTo>
                    <a:pt x="704" y="7235"/>
                  </a:lnTo>
                  <a:lnTo>
                    <a:pt x="905" y="7396"/>
                  </a:lnTo>
                  <a:lnTo>
                    <a:pt x="1126" y="7516"/>
                  </a:lnTo>
                  <a:lnTo>
                    <a:pt x="1347" y="7617"/>
                  </a:lnTo>
                  <a:lnTo>
                    <a:pt x="1608" y="7677"/>
                  </a:lnTo>
                  <a:lnTo>
                    <a:pt x="1869" y="7697"/>
                  </a:lnTo>
                  <a:lnTo>
                    <a:pt x="2151" y="7697"/>
                  </a:lnTo>
                  <a:lnTo>
                    <a:pt x="9967" y="6954"/>
                  </a:lnTo>
                  <a:lnTo>
                    <a:pt x="10249" y="6913"/>
                  </a:lnTo>
                  <a:lnTo>
                    <a:pt x="10510" y="6833"/>
                  </a:lnTo>
                  <a:lnTo>
                    <a:pt x="10751" y="6733"/>
                  </a:lnTo>
                  <a:lnTo>
                    <a:pt x="10952" y="6592"/>
                  </a:lnTo>
                  <a:lnTo>
                    <a:pt x="11153" y="6431"/>
                  </a:lnTo>
                  <a:lnTo>
                    <a:pt x="11314" y="6230"/>
                  </a:lnTo>
                  <a:lnTo>
                    <a:pt x="11475" y="6029"/>
                  </a:lnTo>
                  <a:lnTo>
                    <a:pt x="11575" y="5808"/>
                  </a:lnTo>
                  <a:lnTo>
                    <a:pt x="11676" y="5587"/>
                  </a:lnTo>
                  <a:lnTo>
                    <a:pt x="11736" y="5346"/>
                  </a:lnTo>
                  <a:lnTo>
                    <a:pt x="11756" y="5085"/>
                  </a:lnTo>
                  <a:lnTo>
                    <a:pt x="11756" y="4844"/>
                  </a:lnTo>
                  <a:lnTo>
                    <a:pt x="11716" y="4582"/>
                  </a:lnTo>
                  <a:lnTo>
                    <a:pt x="11655" y="4341"/>
                  </a:lnTo>
                  <a:lnTo>
                    <a:pt x="11535" y="4100"/>
                  </a:lnTo>
                  <a:lnTo>
                    <a:pt x="11394" y="3859"/>
                  </a:lnTo>
                  <a:lnTo>
                    <a:pt x="9787" y="1568"/>
                  </a:lnTo>
                  <a:lnTo>
                    <a:pt x="9023" y="584"/>
                  </a:lnTo>
                  <a:lnTo>
                    <a:pt x="8842" y="383"/>
                  </a:lnTo>
                  <a:lnTo>
                    <a:pt x="8621" y="242"/>
                  </a:lnTo>
                  <a:lnTo>
                    <a:pt x="8400" y="121"/>
                  </a:lnTo>
                  <a:lnTo>
                    <a:pt x="8159" y="41"/>
                  </a:lnTo>
                  <a:lnTo>
                    <a:pt x="78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5506;p57">
              <a:extLst>
                <a:ext uri="{FF2B5EF4-FFF2-40B4-BE49-F238E27FC236}">
                  <a16:creationId xmlns:a16="http://schemas.microsoft.com/office/drawing/2014/main" id="{3514F845-A5C8-D95C-231C-FEAA9D79B73D}"/>
                </a:ext>
              </a:extLst>
            </p:cNvPr>
            <p:cNvSpPr/>
            <p:nvPr/>
          </p:nvSpPr>
          <p:spPr>
            <a:xfrm>
              <a:off x="-2158100" y="2704838"/>
              <a:ext cx="142175" cy="53775"/>
            </a:xfrm>
            <a:custGeom>
              <a:avLst/>
              <a:gdLst/>
              <a:ahLst/>
              <a:cxnLst/>
              <a:rect l="l" t="t" r="r" b="b"/>
              <a:pathLst>
                <a:path w="5687" h="2151" extrusionOk="0">
                  <a:moveTo>
                    <a:pt x="4722" y="0"/>
                  </a:moveTo>
                  <a:lnTo>
                    <a:pt x="784" y="422"/>
                  </a:lnTo>
                  <a:lnTo>
                    <a:pt x="603" y="442"/>
                  </a:lnTo>
                  <a:lnTo>
                    <a:pt x="442" y="523"/>
                  </a:lnTo>
                  <a:lnTo>
                    <a:pt x="301" y="603"/>
                  </a:lnTo>
                  <a:lnTo>
                    <a:pt x="201" y="724"/>
                  </a:lnTo>
                  <a:lnTo>
                    <a:pt x="101" y="864"/>
                  </a:lnTo>
                  <a:lnTo>
                    <a:pt x="40" y="1025"/>
                  </a:lnTo>
                  <a:lnTo>
                    <a:pt x="0" y="1186"/>
                  </a:lnTo>
                  <a:lnTo>
                    <a:pt x="0" y="1367"/>
                  </a:lnTo>
                  <a:lnTo>
                    <a:pt x="40" y="1547"/>
                  </a:lnTo>
                  <a:lnTo>
                    <a:pt x="101" y="1688"/>
                  </a:lnTo>
                  <a:lnTo>
                    <a:pt x="201" y="1829"/>
                  </a:lnTo>
                  <a:lnTo>
                    <a:pt x="322" y="1949"/>
                  </a:lnTo>
                  <a:lnTo>
                    <a:pt x="462" y="2050"/>
                  </a:lnTo>
                  <a:lnTo>
                    <a:pt x="603" y="2110"/>
                  </a:lnTo>
                  <a:lnTo>
                    <a:pt x="784" y="2150"/>
                  </a:lnTo>
                  <a:lnTo>
                    <a:pt x="965" y="2150"/>
                  </a:lnTo>
                  <a:lnTo>
                    <a:pt x="4903" y="1728"/>
                  </a:lnTo>
                  <a:lnTo>
                    <a:pt x="5084" y="1688"/>
                  </a:lnTo>
                  <a:lnTo>
                    <a:pt x="5245" y="1628"/>
                  </a:lnTo>
                  <a:lnTo>
                    <a:pt x="5385" y="1527"/>
                  </a:lnTo>
                  <a:lnTo>
                    <a:pt x="5486" y="1407"/>
                  </a:lnTo>
                  <a:lnTo>
                    <a:pt x="5586" y="1286"/>
                  </a:lnTo>
                  <a:lnTo>
                    <a:pt x="5647" y="1125"/>
                  </a:lnTo>
                  <a:lnTo>
                    <a:pt x="5687" y="965"/>
                  </a:lnTo>
                  <a:lnTo>
                    <a:pt x="5687" y="784"/>
                  </a:lnTo>
                  <a:lnTo>
                    <a:pt x="5647" y="603"/>
                  </a:lnTo>
                  <a:lnTo>
                    <a:pt x="5586" y="442"/>
                  </a:lnTo>
                  <a:lnTo>
                    <a:pt x="5486" y="302"/>
                  </a:lnTo>
                  <a:lnTo>
                    <a:pt x="5365" y="201"/>
                  </a:lnTo>
                  <a:lnTo>
                    <a:pt x="5225" y="101"/>
                  </a:lnTo>
                  <a:lnTo>
                    <a:pt x="5064" y="40"/>
                  </a:lnTo>
                  <a:lnTo>
                    <a:pt x="4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5507;p57">
              <a:extLst>
                <a:ext uri="{FF2B5EF4-FFF2-40B4-BE49-F238E27FC236}">
                  <a16:creationId xmlns:a16="http://schemas.microsoft.com/office/drawing/2014/main" id="{21696407-F3BC-888A-6C25-4BE176254907}"/>
                </a:ext>
              </a:extLst>
            </p:cNvPr>
            <p:cNvSpPr/>
            <p:nvPr/>
          </p:nvSpPr>
          <p:spPr>
            <a:xfrm>
              <a:off x="-2366600" y="2789738"/>
              <a:ext cx="366250" cy="424525"/>
            </a:xfrm>
            <a:custGeom>
              <a:avLst/>
              <a:gdLst/>
              <a:ahLst/>
              <a:cxnLst/>
              <a:rect l="l" t="t" r="r" b="b"/>
              <a:pathLst>
                <a:path w="14650" h="16981" extrusionOk="0">
                  <a:moveTo>
                    <a:pt x="9807" y="0"/>
                  </a:moveTo>
                  <a:lnTo>
                    <a:pt x="9586" y="40"/>
                  </a:lnTo>
                  <a:lnTo>
                    <a:pt x="4160" y="1266"/>
                  </a:lnTo>
                  <a:lnTo>
                    <a:pt x="3819" y="1367"/>
                  </a:lnTo>
                  <a:lnTo>
                    <a:pt x="3497" y="1507"/>
                  </a:lnTo>
                  <a:lnTo>
                    <a:pt x="3196" y="1688"/>
                  </a:lnTo>
                  <a:lnTo>
                    <a:pt x="2935" y="1889"/>
                  </a:lnTo>
                  <a:lnTo>
                    <a:pt x="2673" y="2130"/>
                  </a:lnTo>
                  <a:lnTo>
                    <a:pt x="2472" y="2412"/>
                  </a:lnTo>
                  <a:lnTo>
                    <a:pt x="2291" y="2693"/>
                  </a:lnTo>
                  <a:lnTo>
                    <a:pt x="2131" y="3014"/>
                  </a:lnTo>
                  <a:lnTo>
                    <a:pt x="222" y="7978"/>
                  </a:lnTo>
                  <a:lnTo>
                    <a:pt x="101" y="8902"/>
                  </a:lnTo>
                  <a:lnTo>
                    <a:pt x="61" y="9344"/>
                  </a:lnTo>
                  <a:lnTo>
                    <a:pt x="21" y="9766"/>
                  </a:lnTo>
                  <a:lnTo>
                    <a:pt x="1" y="10168"/>
                  </a:lnTo>
                  <a:lnTo>
                    <a:pt x="1" y="10570"/>
                  </a:lnTo>
                  <a:lnTo>
                    <a:pt x="1" y="10932"/>
                  </a:lnTo>
                  <a:lnTo>
                    <a:pt x="21" y="11294"/>
                  </a:lnTo>
                  <a:lnTo>
                    <a:pt x="41" y="11655"/>
                  </a:lnTo>
                  <a:lnTo>
                    <a:pt x="81" y="11977"/>
                  </a:lnTo>
                  <a:lnTo>
                    <a:pt x="141" y="12298"/>
                  </a:lnTo>
                  <a:lnTo>
                    <a:pt x="202" y="12600"/>
                  </a:lnTo>
                  <a:lnTo>
                    <a:pt x="282" y="12901"/>
                  </a:lnTo>
                  <a:lnTo>
                    <a:pt x="342" y="13162"/>
                  </a:lnTo>
                  <a:lnTo>
                    <a:pt x="443" y="13444"/>
                  </a:lnTo>
                  <a:lnTo>
                    <a:pt x="543" y="13685"/>
                  </a:lnTo>
                  <a:lnTo>
                    <a:pt x="744" y="14167"/>
                  </a:lnTo>
                  <a:lnTo>
                    <a:pt x="1005" y="14589"/>
                  </a:lnTo>
                  <a:lnTo>
                    <a:pt x="1267" y="14951"/>
                  </a:lnTo>
                  <a:lnTo>
                    <a:pt x="1568" y="15292"/>
                  </a:lnTo>
                  <a:lnTo>
                    <a:pt x="1869" y="15594"/>
                  </a:lnTo>
                  <a:lnTo>
                    <a:pt x="2191" y="15855"/>
                  </a:lnTo>
                  <a:lnTo>
                    <a:pt x="2533" y="16096"/>
                  </a:lnTo>
                  <a:lnTo>
                    <a:pt x="2894" y="16277"/>
                  </a:lnTo>
                  <a:lnTo>
                    <a:pt x="3236" y="16458"/>
                  </a:lnTo>
                  <a:lnTo>
                    <a:pt x="3598" y="16579"/>
                  </a:lnTo>
                  <a:lnTo>
                    <a:pt x="3939" y="16699"/>
                  </a:lnTo>
                  <a:lnTo>
                    <a:pt x="4281" y="16779"/>
                  </a:lnTo>
                  <a:lnTo>
                    <a:pt x="4622" y="16860"/>
                  </a:lnTo>
                  <a:lnTo>
                    <a:pt x="4944" y="16900"/>
                  </a:lnTo>
                  <a:lnTo>
                    <a:pt x="5266" y="16940"/>
                  </a:lnTo>
                  <a:lnTo>
                    <a:pt x="5547" y="16960"/>
                  </a:lnTo>
                  <a:lnTo>
                    <a:pt x="6069" y="16980"/>
                  </a:lnTo>
                  <a:lnTo>
                    <a:pt x="6471" y="16960"/>
                  </a:lnTo>
                  <a:lnTo>
                    <a:pt x="6833" y="16920"/>
                  </a:lnTo>
                  <a:lnTo>
                    <a:pt x="7114" y="16579"/>
                  </a:lnTo>
                  <a:lnTo>
                    <a:pt x="7375" y="16237"/>
                  </a:lnTo>
                  <a:lnTo>
                    <a:pt x="7597" y="15895"/>
                  </a:lnTo>
                  <a:lnTo>
                    <a:pt x="7818" y="15554"/>
                  </a:lnTo>
                  <a:lnTo>
                    <a:pt x="7998" y="15212"/>
                  </a:lnTo>
                  <a:lnTo>
                    <a:pt x="8179" y="14850"/>
                  </a:lnTo>
                  <a:lnTo>
                    <a:pt x="8320" y="14509"/>
                  </a:lnTo>
                  <a:lnTo>
                    <a:pt x="8441" y="14187"/>
                  </a:lnTo>
                  <a:lnTo>
                    <a:pt x="8561" y="13846"/>
                  </a:lnTo>
                  <a:lnTo>
                    <a:pt x="8662" y="13504"/>
                  </a:lnTo>
                  <a:lnTo>
                    <a:pt x="8722" y="13183"/>
                  </a:lnTo>
                  <a:lnTo>
                    <a:pt x="8802" y="12861"/>
                  </a:lnTo>
                  <a:lnTo>
                    <a:pt x="8883" y="12258"/>
                  </a:lnTo>
                  <a:lnTo>
                    <a:pt x="8923" y="11675"/>
                  </a:lnTo>
                  <a:lnTo>
                    <a:pt x="8923" y="11133"/>
                  </a:lnTo>
                  <a:lnTo>
                    <a:pt x="8903" y="10651"/>
                  </a:lnTo>
                  <a:lnTo>
                    <a:pt x="8842" y="10208"/>
                  </a:lnTo>
                  <a:lnTo>
                    <a:pt x="8802" y="9847"/>
                  </a:lnTo>
                  <a:lnTo>
                    <a:pt x="8742" y="9545"/>
                  </a:lnTo>
                  <a:lnTo>
                    <a:pt x="8682" y="9324"/>
                  </a:lnTo>
                  <a:lnTo>
                    <a:pt x="8621" y="9143"/>
                  </a:lnTo>
                  <a:lnTo>
                    <a:pt x="10108" y="8922"/>
                  </a:lnTo>
                  <a:lnTo>
                    <a:pt x="10430" y="8862"/>
                  </a:lnTo>
                  <a:lnTo>
                    <a:pt x="10731" y="8802"/>
                  </a:lnTo>
                  <a:lnTo>
                    <a:pt x="11033" y="8721"/>
                  </a:lnTo>
                  <a:lnTo>
                    <a:pt x="11354" y="8621"/>
                  </a:lnTo>
                  <a:lnTo>
                    <a:pt x="11656" y="8520"/>
                  </a:lnTo>
                  <a:lnTo>
                    <a:pt x="11937" y="8400"/>
                  </a:lnTo>
                  <a:lnTo>
                    <a:pt x="12238" y="8279"/>
                  </a:lnTo>
                  <a:lnTo>
                    <a:pt x="12520" y="8119"/>
                  </a:lnTo>
                  <a:lnTo>
                    <a:pt x="12781" y="7978"/>
                  </a:lnTo>
                  <a:lnTo>
                    <a:pt x="13062" y="7797"/>
                  </a:lnTo>
                  <a:lnTo>
                    <a:pt x="13324" y="7636"/>
                  </a:lnTo>
                  <a:lnTo>
                    <a:pt x="13585" y="7435"/>
                  </a:lnTo>
                  <a:lnTo>
                    <a:pt x="13826" y="7234"/>
                  </a:lnTo>
                  <a:lnTo>
                    <a:pt x="14067" y="7033"/>
                  </a:lnTo>
                  <a:lnTo>
                    <a:pt x="14288" y="6812"/>
                  </a:lnTo>
                  <a:lnTo>
                    <a:pt x="14509" y="6571"/>
                  </a:lnTo>
                  <a:lnTo>
                    <a:pt x="14569" y="6511"/>
                  </a:lnTo>
                  <a:lnTo>
                    <a:pt x="14610" y="6451"/>
                  </a:lnTo>
                  <a:lnTo>
                    <a:pt x="14650" y="6290"/>
                  </a:lnTo>
                  <a:lnTo>
                    <a:pt x="14650" y="6149"/>
                  </a:lnTo>
                  <a:lnTo>
                    <a:pt x="14610" y="6009"/>
                  </a:lnTo>
                  <a:lnTo>
                    <a:pt x="14529" y="5888"/>
                  </a:lnTo>
                  <a:lnTo>
                    <a:pt x="14429" y="5808"/>
                  </a:lnTo>
                  <a:lnTo>
                    <a:pt x="14288" y="5747"/>
                  </a:lnTo>
                  <a:lnTo>
                    <a:pt x="14208" y="5727"/>
                  </a:lnTo>
                  <a:lnTo>
                    <a:pt x="14127" y="5727"/>
                  </a:lnTo>
                  <a:lnTo>
                    <a:pt x="7838" y="5848"/>
                  </a:lnTo>
                  <a:lnTo>
                    <a:pt x="13303" y="5004"/>
                  </a:lnTo>
                  <a:lnTo>
                    <a:pt x="13484" y="4964"/>
                  </a:lnTo>
                  <a:lnTo>
                    <a:pt x="13665" y="4903"/>
                  </a:lnTo>
                  <a:lnTo>
                    <a:pt x="13846" y="4823"/>
                  </a:lnTo>
                  <a:lnTo>
                    <a:pt x="14007" y="4702"/>
                  </a:lnTo>
                  <a:lnTo>
                    <a:pt x="14147" y="4582"/>
                  </a:lnTo>
                  <a:lnTo>
                    <a:pt x="14268" y="4441"/>
                  </a:lnTo>
                  <a:lnTo>
                    <a:pt x="14369" y="4280"/>
                  </a:lnTo>
                  <a:lnTo>
                    <a:pt x="14469" y="4100"/>
                  </a:lnTo>
                  <a:lnTo>
                    <a:pt x="14489" y="3999"/>
                  </a:lnTo>
                  <a:lnTo>
                    <a:pt x="14529" y="3899"/>
                  </a:lnTo>
                  <a:lnTo>
                    <a:pt x="14529" y="3798"/>
                  </a:lnTo>
                  <a:lnTo>
                    <a:pt x="14529" y="3698"/>
                  </a:lnTo>
                  <a:lnTo>
                    <a:pt x="14489" y="3497"/>
                  </a:lnTo>
                  <a:lnTo>
                    <a:pt x="14409" y="3316"/>
                  </a:lnTo>
                  <a:lnTo>
                    <a:pt x="14288" y="3155"/>
                  </a:lnTo>
                  <a:lnTo>
                    <a:pt x="14127" y="3035"/>
                  </a:lnTo>
                  <a:lnTo>
                    <a:pt x="14047" y="2994"/>
                  </a:lnTo>
                  <a:lnTo>
                    <a:pt x="13947" y="2954"/>
                  </a:lnTo>
                  <a:lnTo>
                    <a:pt x="13846" y="2914"/>
                  </a:lnTo>
                  <a:lnTo>
                    <a:pt x="13746" y="2914"/>
                  </a:lnTo>
                  <a:lnTo>
                    <a:pt x="8501" y="2492"/>
                  </a:lnTo>
                  <a:lnTo>
                    <a:pt x="12158" y="2773"/>
                  </a:lnTo>
                  <a:lnTo>
                    <a:pt x="11977" y="1628"/>
                  </a:lnTo>
                  <a:lnTo>
                    <a:pt x="11917" y="1427"/>
                  </a:lnTo>
                  <a:lnTo>
                    <a:pt x="11857" y="1226"/>
                  </a:lnTo>
                  <a:lnTo>
                    <a:pt x="11776" y="1045"/>
                  </a:lnTo>
                  <a:lnTo>
                    <a:pt x="11676" y="884"/>
                  </a:lnTo>
                  <a:lnTo>
                    <a:pt x="11555" y="724"/>
                  </a:lnTo>
                  <a:lnTo>
                    <a:pt x="11415" y="583"/>
                  </a:lnTo>
                  <a:lnTo>
                    <a:pt x="11274" y="442"/>
                  </a:lnTo>
                  <a:lnTo>
                    <a:pt x="11113" y="322"/>
                  </a:lnTo>
                  <a:lnTo>
                    <a:pt x="10952" y="221"/>
                  </a:lnTo>
                  <a:lnTo>
                    <a:pt x="10772" y="141"/>
                  </a:lnTo>
                  <a:lnTo>
                    <a:pt x="10591" y="81"/>
                  </a:lnTo>
                  <a:lnTo>
                    <a:pt x="10410" y="40"/>
                  </a:lnTo>
                  <a:lnTo>
                    <a:pt x="10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5508;p57">
              <a:extLst>
                <a:ext uri="{FF2B5EF4-FFF2-40B4-BE49-F238E27FC236}">
                  <a16:creationId xmlns:a16="http://schemas.microsoft.com/office/drawing/2014/main" id="{053331AC-1BA2-C202-E1C1-B02E9C95B8A6}"/>
                </a:ext>
              </a:extLst>
            </p:cNvPr>
            <p:cNvSpPr/>
            <p:nvPr/>
          </p:nvSpPr>
          <p:spPr>
            <a:xfrm>
              <a:off x="-2366600" y="2789738"/>
              <a:ext cx="366250" cy="424525"/>
            </a:xfrm>
            <a:custGeom>
              <a:avLst/>
              <a:gdLst/>
              <a:ahLst/>
              <a:cxnLst/>
              <a:rect l="l" t="t" r="r" b="b"/>
              <a:pathLst>
                <a:path w="14650" h="16981" fill="none" extrusionOk="0">
                  <a:moveTo>
                    <a:pt x="222" y="7978"/>
                  </a:moveTo>
                  <a:lnTo>
                    <a:pt x="2131" y="3014"/>
                  </a:lnTo>
                  <a:lnTo>
                    <a:pt x="2131" y="3014"/>
                  </a:lnTo>
                  <a:lnTo>
                    <a:pt x="2291" y="2693"/>
                  </a:lnTo>
                  <a:lnTo>
                    <a:pt x="2472" y="2412"/>
                  </a:lnTo>
                  <a:lnTo>
                    <a:pt x="2673" y="2130"/>
                  </a:lnTo>
                  <a:lnTo>
                    <a:pt x="2935" y="1889"/>
                  </a:lnTo>
                  <a:lnTo>
                    <a:pt x="3196" y="1688"/>
                  </a:lnTo>
                  <a:lnTo>
                    <a:pt x="3497" y="1507"/>
                  </a:lnTo>
                  <a:lnTo>
                    <a:pt x="3819" y="1367"/>
                  </a:lnTo>
                  <a:lnTo>
                    <a:pt x="4160" y="1266"/>
                  </a:lnTo>
                  <a:lnTo>
                    <a:pt x="9586" y="40"/>
                  </a:lnTo>
                  <a:lnTo>
                    <a:pt x="9586" y="40"/>
                  </a:lnTo>
                  <a:lnTo>
                    <a:pt x="9807" y="0"/>
                  </a:lnTo>
                  <a:lnTo>
                    <a:pt x="10008" y="0"/>
                  </a:lnTo>
                  <a:lnTo>
                    <a:pt x="10209" y="0"/>
                  </a:lnTo>
                  <a:lnTo>
                    <a:pt x="10410" y="40"/>
                  </a:lnTo>
                  <a:lnTo>
                    <a:pt x="10591" y="81"/>
                  </a:lnTo>
                  <a:lnTo>
                    <a:pt x="10772" y="141"/>
                  </a:lnTo>
                  <a:lnTo>
                    <a:pt x="10952" y="221"/>
                  </a:lnTo>
                  <a:lnTo>
                    <a:pt x="11113" y="322"/>
                  </a:lnTo>
                  <a:lnTo>
                    <a:pt x="11274" y="442"/>
                  </a:lnTo>
                  <a:lnTo>
                    <a:pt x="11415" y="583"/>
                  </a:lnTo>
                  <a:lnTo>
                    <a:pt x="11555" y="724"/>
                  </a:lnTo>
                  <a:lnTo>
                    <a:pt x="11676" y="884"/>
                  </a:lnTo>
                  <a:lnTo>
                    <a:pt x="11776" y="1045"/>
                  </a:lnTo>
                  <a:lnTo>
                    <a:pt x="11857" y="1226"/>
                  </a:lnTo>
                  <a:lnTo>
                    <a:pt x="11917" y="1427"/>
                  </a:lnTo>
                  <a:lnTo>
                    <a:pt x="11977" y="1628"/>
                  </a:lnTo>
                  <a:lnTo>
                    <a:pt x="12158" y="2773"/>
                  </a:lnTo>
                  <a:lnTo>
                    <a:pt x="8501" y="2492"/>
                  </a:lnTo>
                  <a:lnTo>
                    <a:pt x="13746" y="2914"/>
                  </a:lnTo>
                  <a:lnTo>
                    <a:pt x="13746" y="2914"/>
                  </a:lnTo>
                  <a:lnTo>
                    <a:pt x="13846" y="2914"/>
                  </a:lnTo>
                  <a:lnTo>
                    <a:pt x="13947" y="2954"/>
                  </a:lnTo>
                  <a:lnTo>
                    <a:pt x="14047" y="2994"/>
                  </a:lnTo>
                  <a:lnTo>
                    <a:pt x="14127" y="3035"/>
                  </a:lnTo>
                  <a:lnTo>
                    <a:pt x="14288" y="3155"/>
                  </a:lnTo>
                  <a:lnTo>
                    <a:pt x="14409" y="3316"/>
                  </a:lnTo>
                  <a:lnTo>
                    <a:pt x="14489" y="3497"/>
                  </a:lnTo>
                  <a:lnTo>
                    <a:pt x="14529" y="3698"/>
                  </a:lnTo>
                  <a:lnTo>
                    <a:pt x="14529" y="3798"/>
                  </a:lnTo>
                  <a:lnTo>
                    <a:pt x="14529" y="3899"/>
                  </a:lnTo>
                  <a:lnTo>
                    <a:pt x="14489" y="3999"/>
                  </a:lnTo>
                  <a:lnTo>
                    <a:pt x="14469" y="4100"/>
                  </a:lnTo>
                  <a:lnTo>
                    <a:pt x="14469" y="4100"/>
                  </a:lnTo>
                  <a:lnTo>
                    <a:pt x="14369" y="4280"/>
                  </a:lnTo>
                  <a:lnTo>
                    <a:pt x="14268" y="4441"/>
                  </a:lnTo>
                  <a:lnTo>
                    <a:pt x="14147" y="4582"/>
                  </a:lnTo>
                  <a:lnTo>
                    <a:pt x="14007" y="4702"/>
                  </a:lnTo>
                  <a:lnTo>
                    <a:pt x="13846" y="4823"/>
                  </a:lnTo>
                  <a:lnTo>
                    <a:pt x="13665" y="4903"/>
                  </a:lnTo>
                  <a:lnTo>
                    <a:pt x="13484" y="4964"/>
                  </a:lnTo>
                  <a:lnTo>
                    <a:pt x="13303" y="5004"/>
                  </a:lnTo>
                  <a:lnTo>
                    <a:pt x="7838" y="5848"/>
                  </a:lnTo>
                  <a:lnTo>
                    <a:pt x="14127" y="5727"/>
                  </a:lnTo>
                  <a:lnTo>
                    <a:pt x="14127" y="5727"/>
                  </a:lnTo>
                  <a:lnTo>
                    <a:pt x="14208" y="5727"/>
                  </a:lnTo>
                  <a:lnTo>
                    <a:pt x="14288" y="5747"/>
                  </a:lnTo>
                  <a:lnTo>
                    <a:pt x="14429" y="5808"/>
                  </a:lnTo>
                  <a:lnTo>
                    <a:pt x="14529" y="5888"/>
                  </a:lnTo>
                  <a:lnTo>
                    <a:pt x="14610" y="6009"/>
                  </a:lnTo>
                  <a:lnTo>
                    <a:pt x="14650" y="6149"/>
                  </a:lnTo>
                  <a:lnTo>
                    <a:pt x="14650" y="6290"/>
                  </a:lnTo>
                  <a:lnTo>
                    <a:pt x="14610" y="6451"/>
                  </a:lnTo>
                  <a:lnTo>
                    <a:pt x="14569" y="6511"/>
                  </a:lnTo>
                  <a:lnTo>
                    <a:pt x="14509" y="6571"/>
                  </a:lnTo>
                  <a:lnTo>
                    <a:pt x="14509" y="6571"/>
                  </a:lnTo>
                  <a:lnTo>
                    <a:pt x="14288" y="6812"/>
                  </a:lnTo>
                  <a:lnTo>
                    <a:pt x="14067" y="7033"/>
                  </a:lnTo>
                  <a:lnTo>
                    <a:pt x="13826" y="7234"/>
                  </a:lnTo>
                  <a:lnTo>
                    <a:pt x="13585" y="7435"/>
                  </a:lnTo>
                  <a:lnTo>
                    <a:pt x="13324" y="7636"/>
                  </a:lnTo>
                  <a:lnTo>
                    <a:pt x="13062" y="7797"/>
                  </a:lnTo>
                  <a:lnTo>
                    <a:pt x="12781" y="7978"/>
                  </a:lnTo>
                  <a:lnTo>
                    <a:pt x="12520" y="8119"/>
                  </a:lnTo>
                  <a:lnTo>
                    <a:pt x="12238" y="8279"/>
                  </a:lnTo>
                  <a:lnTo>
                    <a:pt x="11937" y="8400"/>
                  </a:lnTo>
                  <a:lnTo>
                    <a:pt x="11656" y="8520"/>
                  </a:lnTo>
                  <a:lnTo>
                    <a:pt x="11354" y="8621"/>
                  </a:lnTo>
                  <a:lnTo>
                    <a:pt x="11033" y="8721"/>
                  </a:lnTo>
                  <a:lnTo>
                    <a:pt x="10731" y="8802"/>
                  </a:lnTo>
                  <a:lnTo>
                    <a:pt x="10430" y="8862"/>
                  </a:lnTo>
                  <a:lnTo>
                    <a:pt x="10108" y="8922"/>
                  </a:lnTo>
                  <a:lnTo>
                    <a:pt x="8621" y="9143"/>
                  </a:lnTo>
                  <a:lnTo>
                    <a:pt x="8621" y="9143"/>
                  </a:lnTo>
                  <a:lnTo>
                    <a:pt x="8682" y="9324"/>
                  </a:lnTo>
                  <a:lnTo>
                    <a:pt x="8742" y="9545"/>
                  </a:lnTo>
                  <a:lnTo>
                    <a:pt x="8802" y="9847"/>
                  </a:lnTo>
                  <a:lnTo>
                    <a:pt x="8842" y="10208"/>
                  </a:lnTo>
                  <a:lnTo>
                    <a:pt x="8903" y="10651"/>
                  </a:lnTo>
                  <a:lnTo>
                    <a:pt x="8923" y="11133"/>
                  </a:lnTo>
                  <a:lnTo>
                    <a:pt x="8923" y="11675"/>
                  </a:lnTo>
                  <a:lnTo>
                    <a:pt x="8883" y="12258"/>
                  </a:lnTo>
                  <a:lnTo>
                    <a:pt x="8802" y="12861"/>
                  </a:lnTo>
                  <a:lnTo>
                    <a:pt x="8722" y="13183"/>
                  </a:lnTo>
                  <a:lnTo>
                    <a:pt x="8662" y="13504"/>
                  </a:lnTo>
                  <a:lnTo>
                    <a:pt x="8561" y="13846"/>
                  </a:lnTo>
                  <a:lnTo>
                    <a:pt x="8441" y="14187"/>
                  </a:lnTo>
                  <a:lnTo>
                    <a:pt x="8320" y="14509"/>
                  </a:lnTo>
                  <a:lnTo>
                    <a:pt x="8179" y="14850"/>
                  </a:lnTo>
                  <a:lnTo>
                    <a:pt x="7998" y="15212"/>
                  </a:lnTo>
                  <a:lnTo>
                    <a:pt x="7818" y="15554"/>
                  </a:lnTo>
                  <a:lnTo>
                    <a:pt x="7597" y="15895"/>
                  </a:lnTo>
                  <a:lnTo>
                    <a:pt x="7375" y="16237"/>
                  </a:lnTo>
                  <a:lnTo>
                    <a:pt x="7114" y="16579"/>
                  </a:lnTo>
                  <a:lnTo>
                    <a:pt x="6833" y="16920"/>
                  </a:lnTo>
                  <a:lnTo>
                    <a:pt x="6833" y="16920"/>
                  </a:lnTo>
                  <a:lnTo>
                    <a:pt x="6471" y="16960"/>
                  </a:lnTo>
                  <a:lnTo>
                    <a:pt x="6069" y="16980"/>
                  </a:lnTo>
                  <a:lnTo>
                    <a:pt x="5547" y="16960"/>
                  </a:lnTo>
                  <a:lnTo>
                    <a:pt x="5266" y="16940"/>
                  </a:lnTo>
                  <a:lnTo>
                    <a:pt x="4944" y="16900"/>
                  </a:lnTo>
                  <a:lnTo>
                    <a:pt x="4622" y="16860"/>
                  </a:lnTo>
                  <a:lnTo>
                    <a:pt x="4281" y="16779"/>
                  </a:lnTo>
                  <a:lnTo>
                    <a:pt x="3939" y="16699"/>
                  </a:lnTo>
                  <a:lnTo>
                    <a:pt x="3598" y="16579"/>
                  </a:lnTo>
                  <a:lnTo>
                    <a:pt x="3236" y="16458"/>
                  </a:lnTo>
                  <a:lnTo>
                    <a:pt x="2894" y="16277"/>
                  </a:lnTo>
                  <a:lnTo>
                    <a:pt x="2533" y="16096"/>
                  </a:lnTo>
                  <a:lnTo>
                    <a:pt x="2191" y="15855"/>
                  </a:lnTo>
                  <a:lnTo>
                    <a:pt x="1869" y="15594"/>
                  </a:lnTo>
                  <a:lnTo>
                    <a:pt x="1568" y="15292"/>
                  </a:lnTo>
                  <a:lnTo>
                    <a:pt x="1267" y="14951"/>
                  </a:lnTo>
                  <a:lnTo>
                    <a:pt x="1005" y="14589"/>
                  </a:lnTo>
                  <a:lnTo>
                    <a:pt x="744" y="14167"/>
                  </a:lnTo>
                  <a:lnTo>
                    <a:pt x="543" y="13685"/>
                  </a:lnTo>
                  <a:lnTo>
                    <a:pt x="443" y="13444"/>
                  </a:lnTo>
                  <a:lnTo>
                    <a:pt x="342" y="13162"/>
                  </a:lnTo>
                  <a:lnTo>
                    <a:pt x="282" y="12901"/>
                  </a:lnTo>
                  <a:lnTo>
                    <a:pt x="202" y="12600"/>
                  </a:lnTo>
                  <a:lnTo>
                    <a:pt x="141" y="12298"/>
                  </a:lnTo>
                  <a:lnTo>
                    <a:pt x="81" y="11977"/>
                  </a:lnTo>
                  <a:lnTo>
                    <a:pt x="41" y="11655"/>
                  </a:lnTo>
                  <a:lnTo>
                    <a:pt x="21" y="11294"/>
                  </a:lnTo>
                  <a:lnTo>
                    <a:pt x="1" y="10932"/>
                  </a:lnTo>
                  <a:lnTo>
                    <a:pt x="1" y="10570"/>
                  </a:lnTo>
                  <a:lnTo>
                    <a:pt x="1" y="10168"/>
                  </a:lnTo>
                  <a:lnTo>
                    <a:pt x="21" y="9766"/>
                  </a:lnTo>
                  <a:lnTo>
                    <a:pt x="61" y="9344"/>
                  </a:lnTo>
                  <a:lnTo>
                    <a:pt x="101" y="8902"/>
                  </a:lnTo>
                  <a:lnTo>
                    <a:pt x="222" y="79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5509;p57">
              <a:extLst>
                <a:ext uri="{FF2B5EF4-FFF2-40B4-BE49-F238E27FC236}">
                  <a16:creationId xmlns:a16="http://schemas.microsoft.com/office/drawing/2014/main" id="{D1E673E1-5259-486F-76BE-FBFC11EEB336}"/>
                </a:ext>
              </a:extLst>
            </p:cNvPr>
            <p:cNvSpPr/>
            <p:nvPr/>
          </p:nvSpPr>
          <p:spPr>
            <a:xfrm>
              <a:off x="-2154100" y="2852013"/>
              <a:ext cx="24650" cy="2050"/>
            </a:xfrm>
            <a:custGeom>
              <a:avLst/>
              <a:gdLst/>
              <a:ahLst/>
              <a:cxnLst/>
              <a:rect l="l" t="t" r="r" b="b"/>
              <a:pathLst>
                <a:path w="986" h="82" extrusionOk="0">
                  <a:moveTo>
                    <a:pt x="1" y="1"/>
                  </a:moveTo>
                  <a:lnTo>
                    <a:pt x="985" y="81"/>
                  </a:lnTo>
                  <a:lnTo>
                    <a:pt x="985" y="81"/>
                  </a:lnTo>
                  <a:lnTo>
                    <a:pt x="1" y="1"/>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5510;p57">
              <a:extLst>
                <a:ext uri="{FF2B5EF4-FFF2-40B4-BE49-F238E27FC236}">
                  <a16:creationId xmlns:a16="http://schemas.microsoft.com/office/drawing/2014/main" id="{A9231244-CB65-C4D7-714E-BCC90B6B4435}"/>
                </a:ext>
              </a:extLst>
            </p:cNvPr>
            <p:cNvSpPr/>
            <p:nvPr/>
          </p:nvSpPr>
          <p:spPr>
            <a:xfrm>
              <a:off x="-2154100" y="2852013"/>
              <a:ext cx="24650" cy="2050"/>
            </a:xfrm>
            <a:custGeom>
              <a:avLst/>
              <a:gdLst/>
              <a:ahLst/>
              <a:cxnLst/>
              <a:rect l="l" t="t" r="r" b="b"/>
              <a:pathLst>
                <a:path w="986" h="82" fill="none" extrusionOk="0">
                  <a:moveTo>
                    <a:pt x="1" y="1"/>
                  </a:moveTo>
                  <a:lnTo>
                    <a:pt x="985" y="81"/>
                  </a:lnTo>
                  <a:lnTo>
                    <a:pt x="985" y="8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5511;p57">
              <a:extLst>
                <a:ext uri="{FF2B5EF4-FFF2-40B4-BE49-F238E27FC236}">
                  <a16:creationId xmlns:a16="http://schemas.microsoft.com/office/drawing/2014/main" id="{3107B8D5-3B0D-DFDC-BBA8-C63D4BE81657}"/>
                </a:ext>
              </a:extLst>
            </p:cNvPr>
            <p:cNvSpPr/>
            <p:nvPr/>
          </p:nvSpPr>
          <p:spPr>
            <a:xfrm>
              <a:off x="-2129475" y="2854038"/>
              <a:ext cx="14100" cy="1025"/>
            </a:xfrm>
            <a:custGeom>
              <a:avLst/>
              <a:gdLst/>
              <a:ahLst/>
              <a:cxnLst/>
              <a:rect l="l" t="t" r="r" b="b"/>
              <a:pathLst>
                <a:path w="564" h="41" extrusionOk="0">
                  <a:moveTo>
                    <a:pt x="0" y="0"/>
                  </a:moveTo>
                  <a:lnTo>
                    <a:pt x="0" y="0"/>
                  </a:lnTo>
                  <a:lnTo>
                    <a:pt x="563" y="41"/>
                  </a:lnTo>
                  <a:lnTo>
                    <a:pt x="563" y="41"/>
                  </a:lnTo>
                  <a:lnTo>
                    <a:pt x="0" y="0"/>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5512;p57">
              <a:extLst>
                <a:ext uri="{FF2B5EF4-FFF2-40B4-BE49-F238E27FC236}">
                  <a16:creationId xmlns:a16="http://schemas.microsoft.com/office/drawing/2014/main" id="{52BF8635-71EA-812A-DC6D-85D1E5A96904}"/>
                </a:ext>
              </a:extLst>
            </p:cNvPr>
            <p:cNvSpPr/>
            <p:nvPr/>
          </p:nvSpPr>
          <p:spPr>
            <a:xfrm>
              <a:off x="-2129475" y="2854038"/>
              <a:ext cx="14100" cy="1025"/>
            </a:xfrm>
            <a:custGeom>
              <a:avLst/>
              <a:gdLst/>
              <a:ahLst/>
              <a:cxnLst/>
              <a:rect l="l" t="t" r="r" b="b"/>
              <a:pathLst>
                <a:path w="564" h="41" fill="none" extrusionOk="0">
                  <a:moveTo>
                    <a:pt x="0" y="0"/>
                  </a:moveTo>
                  <a:lnTo>
                    <a:pt x="0" y="0"/>
                  </a:lnTo>
                  <a:lnTo>
                    <a:pt x="563" y="41"/>
                  </a:lnTo>
                  <a:lnTo>
                    <a:pt x="563" y="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5513;p57">
              <a:extLst>
                <a:ext uri="{FF2B5EF4-FFF2-40B4-BE49-F238E27FC236}">
                  <a16:creationId xmlns:a16="http://schemas.microsoft.com/office/drawing/2014/main" id="{1A91596D-F30E-603B-DD22-0967A6A9D302}"/>
                </a:ext>
              </a:extLst>
            </p:cNvPr>
            <p:cNvSpPr/>
            <p:nvPr/>
          </p:nvSpPr>
          <p:spPr>
            <a:xfrm>
              <a:off x="-2064175" y="2850013"/>
              <a:ext cx="1025" cy="4050"/>
            </a:xfrm>
            <a:custGeom>
              <a:avLst/>
              <a:gdLst/>
              <a:ahLst/>
              <a:cxnLst/>
              <a:rect l="l" t="t" r="r" b="b"/>
              <a:pathLst>
                <a:path w="41" h="162" extrusionOk="0">
                  <a:moveTo>
                    <a:pt x="1" y="1"/>
                  </a:moveTo>
                  <a:lnTo>
                    <a:pt x="41" y="161"/>
                  </a:lnTo>
                  <a:lnTo>
                    <a:pt x="41" y="121"/>
                  </a:lnTo>
                  <a:lnTo>
                    <a:pt x="21" y="21"/>
                  </a:lnTo>
                  <a:lnTo>
                    <a:pt x="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5514;p57">
              <a:extLst>
                <a:ext uri="{FF2B5EF4-FFF2-40B4-BE49-F238E27FC236}">
                  <a16:creationId xmlns:a16="http://schemas.microsoft.com/office/drawing/2014/main" id="{66FDB303-25E9-6444-9184-C120FDEBCF29}"/>
                </a:ext>
              </a:extLst>
            </p:cNvPr>
            <p:cNvSpPr/>
            <p:nvPr/>
          </p:nvSpPr>
          <p:spPr>
            <a:xfrm>
              <a:off x="-2115400" y="2855038"/>
              <a:ext cx="29150" cy="2550"/>
            </a:xfrm>
            <a:custGeom>
              <a:avLst/>
              <a:gdLst/>
              <a:ahLst/>
              <a:cxnLst/>
              <a:rect l="l" t="t" r="r" b="b"/>
              <a:pathLst>
                <a:path w="1166" h="102" fill="none" extrusionOk="0">
                  <a:moveTo>
                    <a:pt x="0" y="1"/>
                  </a:moveTo>
                  <a:lnTo>
                    <a:pt x="0" y="1"/>
                  </a:lnTo>
                  <a:lnTo>
                    <a:pt x="1166" y="101"/>
                  </a:lnTo>
                  <a:lnTo>
                    <a:pt x="1166" y="10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5515;p57">
              <a:extLst>
                <a:ext uri="{FF2B5EF4-FFF2-40B4-BE49-F238E27FC236}">
                  <a16:creationId xmlns:a16="http://schemas.microsoft.com/office/drawing/2014/main" id="{68415277-8377-A76C-EC4E-C0F53F8E5484}"/>
                </a:ext>
              </a:extLst>
            </p:cNvPr>
            <p:cNvSpPr/>
            <p:nvPr/>
          </p:nvSpPr>
          <p:spPr>
            <a:xfrm>
              <a:off x="-2064175" y="2850013"/>
              <a:ext cx="1025" cy="4050"/>
            </a:xfrm>
            <a:custGeom>
              <a:avLst/>
              <a:gdLst/>
              <a:ahLst/>
              <a:cxnLst/>
              <a:rect l="l" t="t" r="r" b="b"/>
              <a:pathLst>
                <a:path w="41" h="162" fill="none" extrusionOk="0">
                  <a:moveTo>
                    <a:pt x="1" y="1"/>
                  </a:moveTo>
                  <a:lnTo>
                    <a:pt x="41" y="161"/>
                  </a:lnTo>
                  <a:lnTo>
                    <a:pt x="41" y="161"/>
                  </a:lnTo>
                  <a:lnTo>
                    <a:pt x="41" y="121"/>
                  </a:lnTo>
                  <a:lnTo>
                    <a:pt x="41" y="121"/>
                  </a:lnTo>
                  <a:lnTo>
                    <a:pt x="21" y="21"/>
                  </a:lnTo>
                  <a:lnTo>
                    <a:pt x="21"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5516;p57">
              <a:extLst>
                <a:ext uri="{FF2B5EF4-FFF2-40B4-BE49-F238E27FC236}">
                  <a16:creationId xmlns:a16="http://schemas.microsoft.com/office/drawing/2014/main" id="{BC0A60F5-8A29-BC2C-FBE6-A635762A2FD1}"/>
                </a:ext>
              </a:extLst>
            </p:cNvPr>
            <p:cNvSpPr/>
            <p:nvPr/>
          </p:nvSpPr>
          <p:spPr>
            <a:xfrm>
              <a:off x="-2086275" y="2857563"/>
              <a:ext cx="15100" cy="1025"/>
            </a:xfrm>
            <a:custGeom>
              <a:avLst/>
              <a:gdLst/>
              <a:ahLst/>
              <a:cxnLst/>
              <a:rect l="l" t="t" r="r" b="b"/>
              <a:pathLst>
                <a:path w="604" h="41" extrusionOk="0">
                  <a:moveTo>
                    <a:pt x="1" y="0"/>
                  </a:moveTo>
                  <a:lnTo>
                    <a:pt x="1" y="0"/>
                  </a:lnTo>
                  <a:lnTo>
                    <a:pt x="603" y="40"/>
                  </a:lnTo>
                  <a:lnTo>
                    <a:pt x="603" y="40"/>
                  </a:lnTo>
                  <a:lnTo>
                    <a:pt x="1"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5517;p57">
              <a:extLst>
                <a:ext uri="{FF2B5EF4-FFF2-40B4-BE49-F238E27FC236}">
                  <a16:creationId xmlns:a16="http://schemas.microsoft.com/office/drawing/2014/main" id="{F66B5DFC-0822-9FBE-695A-A86F8A4B865F}"/>
                </a:ext>
              </a:extLst>
            </p:cNvPr>
            <p:cNvSpPr/>
            <p:nvPr/>
          </p:nvSpPr>
          <p:spPr>
            <a:xfrm>
              <a:off x="-2086275" y="2857563"/>
              <a:ext cx="15100" cy="1025"/>
            </a:xfrm>
            <a:custGeom>
              <a:avLst/>
              <a:gdLst/>
              <a:ahLst/>
              <a:cxnLst/>
              <a:rect l="l" t="t" r="r" b="b"/>
              <a:pathLst>
                <a:path w="604" h="41" fill="none" extrusionOk="0">
                  <a:moveTo>
                    <a:pt x="1" y="0"/>
                  </a:moveTo>
                  <a:lnTo>
                    <a:pt x="1" y="0"/>
                  </a:lnTo>
                  <a:lnTo>
                    <a:pt x="603" y="40"/>
                  </a:lnTo>
                  <a:lnTo>
                    <a:pt x="603" y="4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5518;p57">
              <a:extLst>
                <a:ext uri="{FF2B5EF4-FFF2-40B4-BE49-F238E27FC236}">
                  <a16:creationId xmlns:a16="http://schemas.microsoft.com/office/drawing/2014/main" id="{48784000-B9B8-2DD4-C7FA-C6C9FD2BE30E}"/>
                </a:ext>
              </a:extLst>
            </p:cNvPr>
            <p:cNvSpPr/>
            <p:nvPr/>
          </p:nvSpPr>
          <p:spPr>
            <a:xfrm>
              <a:off x="-2163625" y="2843488"/>
              <a:ext cx="100475" cy="15100"/>
            </a:xfrm>
            <a:custGeom>
              <a:avLst/>
              <a:gdLst/>
              <a:ahLst/>
              <a:cxnLst/>
              <a:rect l="l" t="t" r="r" b="b"/>
              <a:pathLst>
                <a:path w="4019" h="604" extrusionOk="0">
                  <a:moveTo>
                    <a:pt x="0" y="0"/>
                  </a:moveTo>
                  <a:lnTo>
                    <a:pt x="40" y="463"/>
                  </a:lnTo>
                  <a:lnTo>
                    <a:pt x="3697" y="603"/>
                  </a:lnTo>
                  <a:lnTo>
                    <a:pt x="3858" y="603"/>
                  </a:lnTo>
                  <a:lnTo>
                    <a:pt x="3939" y="563"/>
                  </a:lnTo>
                  <a:lnTo>
                    <a:pt x="3979" y="503"/>
                  </a:lnTo>
                  <a:lnTo>
                    <a:pt x="4019" y="422"/>
                  </a:lnTo>
                  <a:lnTo>
                    <a:pt x="3979" y="262"/>
                  </a:lnTo>
                  <a:lnTo>
                    <a:pt x="3959" y="221"/>
                  </a:lnTo>
                  <a:lnTo>
                    <a:pt x="3898" y="181"/>
                  </a:lnTo>
                  <a:lnTo>
                    <a:pt x="3858" y="161"/>
                  </a:lnTo>
                  <a:lnTo>
                    <a:pt x="3798" y="16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5519;p57">
              <a:extLst>
                <a:ext uri="{FF2B5EF4-FFF2-40B4-BE49-F238E27FC236}">
                  <a16:creationId xmlns:a16="http://schemas.microsoft.com/office/drawing/2014/main" id="{678EC979-6766-B6CD-668B-AEB8353D510C}"/>
                </a:ext>
              </a:extLst>
            </p:cNvPr>
            <p:cNvSpPr/>
            <p:nvPr/>
          </p:nvSpPr>
          <p:spPr>
            <a:xfrm>
              <a:off x="-2166150" y="2933413"/>
              <a:ext cx="11575" cy="2525"/>
            </a:xfrm>
            <a:custGeom>
              <a:avLst/>
              <a:gdLst/>
              <a:ahLst/>
              <a:cxnLst/>
              <a:rect l="l" t="t" r="r" b="b"/>
              <a:pathLst>
                <a:path w="463" h="101" extrusionOk="0">
                  <a:moveTo>
                    <a:pt x="463" y="0"/>
                  </a:moveTo>
                  <a:lnTo>
                    <a:pt x="1" y="81"/>
                  </a:lnTo>
                  <a:lnTo>
                    <a:pt x="1" y="101"/>
                  </a:lnTo>
                  <a:lnTo>
                    <a:pt x="463" y="81"/>
                  </a:lnTo>
                  <a:lnTo>
                    <a:pt x="463" y="0"/>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5520;p57">
              <a:extLst>
                <a:ext uri="{FF2B5EF4-FFF2-40B4-BE49-F238E27FC236}">
                  <a16:creationId xmlns:a16="http://schemas.microsoft.com/office/drawing/2014/main" id="{F9F4CB12-A50C-0F0E-D220-BE7CD7601569}"/>
                </a:ext>
              </a:extLst>
            </p:cNvPr>
            <p:cNvSpPr/>
            <p:nvPr/>
          </p:nvSpPr>
          <p:spPr>
            <a:xfrm>
              <a:off x="-2166150" y="2933413"/>
              <a:ext cx="11575" cy="2525"/>
            </a:xfrm>
            <a:custGeom>
              <a:avLst/>
              <a:gdLst/>
              <a:ahLst/>
              <a:cxnLst/>
              <a:rect l="l" t="t" r="r" b="b"/>
              <a:pathLst>
                <a:path w="463" h="101" fill="none" extrusionOk="0">
                  <a:moveTo>
                    <a:pt x="463" y="0"/>
                  </a:moveTo>
                  <a:lnTo>
                    <a:pt x="1" y="81"/>
                  </a:lnTo>
                  <a:lnTo>
                    <a:pt x="1" y="81"/>
                  </a:lnTo>
                  <a:lnTo>
                    <a:pt x="1" y="101"/>
                  </a:lnTo>
                  <a:lnTo>
                    <a:pt x="463" y="81"/>
                  </a:lnTo>
                  <a:lnTo>
                    <a:pt x="463" y="81"/>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5521;p57">
              <a:extLst>
                <a:ext uri="{FF2B5EF4-FFF2-40B4-BE49-F238E27FC236}">
                  <a16:creationId xmlns:a16="http://schemas.microsoft.com/office/drawing/2014/main" id="{91681F47-2CFF-82EE-7925-12C643605A12}"/>
                </a:ext>
              </a:extLst>
            </p:cNvPr>
            <p:cNvSpPr/>
            <p:nvPr/>
          </p:nvSpPr>
          <p:spPr>
            <a:xfrm>
              <a:off x="-2167650" y="2913813"/>
              <a:ext cx="14075" cy="35700"/>
            </a:xfrm>
            <a:custGeom>
              <a:avLst/>
              <a:gdLst/>
              <a:ahLst/>
              <a:cxnLst/>
              <a:rect l="l" t="t" r="r" b="b"/>
              <a:pathLst>
                <a:path w="563" h="1428" extrusionOk="0">
                  <a:moveTo>
                    <a:pt x="201" y="1"/>
                  </a:moveTo>
                  <a:lnTo>
                    <a:pt x="121" y="41"/>
                  </a:lnTo>
                  <a:lnTo>
                    <a:pt x="40" y="81"/>
                  </a:lnTo>
                  <a:lnTo>
                    <a:pt x="0" y="161"/>
                  </a:lnTo>
                  <a:lnTo>
                    <a:pt x="0" y="262"/>
                  </a:lnTo>
                  <a:lnTo>
                    <a:pt x="61" y="865"/>
                  </a:lnTo>
                  <a:lnTo>
                    <a:pt x="523" y="784"/>
                  </a:lnTo>
                  <a:lnTo>
                    <a:pt x="462" y="202"/>
                  </a:lnTo>
                  <a:lnTo>
                    <a:pt x="442" y="141"/>
                  </a:lnTo>
                  <a:lnTo>
                    <a:pt x="402" y="81"/>
                  </a:lnTo>
                  <a:lnTo>
                    <a:pt x="342" y="41"/>
                  </a:lnTo>
                  <a:lnTo>
                    <a:pt x="302" y="21"/>
                  </a:lnTo>
                  <a:lnTo>
                    <a:pt x="221" y="1"/>
                  </a:lnTo>
                  <a:close/>
                  <a:moveTo>
                    <a:pt x="523" y="865"/>
                  </a:moveTo>
                  <a:lnTo>
                    <a:pt x="61" y="885"/>
                  </a:lnTo>
                  <a:lnTo>
                    <a:pt x="101" y="1226"/>
                  </a:lnTo>
                  <a:lnTo>
                    <a:pt x="141" y="1307"/>
                  </a:lnTo>
                  <a:lnTo>
                    <a:pt x="181" y="1367"/>
                  </a:lnTo>
                  <a:lnTo>
                    <a:pt x="261" y="1427"/>
                  </a:lnTo>
                  <a:lnTo>
                    <a:pt x="362" y="1427"/>
                  </a:lnTo>
                  <a:lnTo>
                    <a:pt x="442" y="1407"/>
                  </a:lnTo>
                  <a:lnTo>
                    <a:pt x="523" y="1347"/>
                  </a:lnTo>
                  <a:lnTo>
                    <a:pt x="563" y="1267"/>
                  </a:lnTo>
                  <a:lnTo>
                    <a:pt x="563" y="1186"/>
                  </a:lnTo>
                  <a:lnTo>
                    <a:pt x="523" y="8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5522;p57">
              <a:extLst>
                <a:ext uri="{FF2B5EF4-FFF2-40B4-BE49-F238E27FC236}">
                  <a16:creationId xmlns:a16="http://schemas.microsoft.com/office/drawing/2014/main" id="{BDB0CB3D-EFCB-D269-2C23-AAECF3F12514}"/>
                </a:ext>
              </a:extLst>
            </p:cNvPr>
            <p:cNvSpPr/>
            <p:nvPr/>
          </p:nvSpPr>
          <p:spPr>
            <a:xfrm>
              <a:off x="-2166150" y="2935413"/>
              <a:ext cx="12575" cy="14100"/>
            </a:xfrm>
            <a:custGeom>
              <a:avLst/>
              <a:gdLst/>
              <a:ahLst/>
              <a:cxnLst/>
              <a:rect l="l" t="t" r="r" b="b"/>
              <a:pathLst>
                <a:path w="503" h="564" fill="none" extrusionOk="0">
                  <a:moveTo>
                    <a:pt x="463" y="1"/>
                  </a:moveTo>
                  <a:lnTo>
                    <a:pt x="1" y="21"/>
                  </a:lnTo>
                  <a:lnTo>
                    <a:pt x="1" y="21"/>
                  </a:lnTo>
                  <a:lnTo>
                    <a:pt x="41" y="362"/>
                  </a:lnTo>
                  <a:lnTo>
                    <a:pt x="41" y="362"/>
                  </a:lnTo>
                  <a:lnTo>
                    <a:pt x="81" y="443"/>
                  </a:lnTo>
                  <a:lnTo>
                    <a:pt x="121" y="503"/>
                  </a:lnTo>
                  <a:lnTo>
                    <a:pt x="201" y="563"/>
                  </a:lnTo>
                  <a:lnTo>
                    <a:pt x="282" y="563"/>
                  </a:lnTo>
                  <a:lnTo>
                    <a:pt x="282" y="563"/>
                  </a:lnTo>
                  <a:lnTo>
                    <a:pt x="302" y="563"/>
                  </a:lnTo>
                  <a:lnTo>
                    <a:pt x="302" y="563"/>
                  </a:lnTo>
                  <a:lnTo>
                    <a:pt x="382" y="543"/>
                  </a:lnTo>
                  <a:lnTo>
                    <a:pt x="463" y="483"/>
                  </a:lnTo>
                  <a:lnTo>
                    <a:pt x="503" y="403"/>
                  </a:lnTo>
                  <a:lnTo>
                    <a:pt x="503" y="322"/>
                  </a:lnTo>
                  <a:lnTo>
                    <a:pt x="503" y="322"/>
                  </a:lnTo>
                  <a:lnTo>
                    <a:pt x="4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5523;p57">
              <a:extLst>
                <a:ext uri="{FF2B5EF4-FFF2-40B4-BE49-F238E27FC236}">
                  <a16:creationId xmlns:a16="http://schemas.microsoft.com/office/drawing/2014/main" id="{AFFF4A4F-F7AA-9E82-9A8B-10B7376E0402}"/>
                </a:ext>
              </a:extLst>
            </p:cNvPr>
            <p:cNvSpPr/>
            <p:nvPr/>
          </p:nvSpPr>
          <p:spPr>
            <a:xfrm>
              <a:off x="-2167650" y="2913813"/>
              <a:ext cx="13075" cy="21625"/>
            </a:xfrm>
            <a:custGeom>
              <a:avLst/>
              <a:gdLst/>
              <a:ahLst/>
              <a:cxnLst/>
              <a:rect l="l" t="t" r="r" b="b"/>
              <a:pathLst>
                <a:path w="523" h="865" fill="none" extrusionOk="0">
                  <a:moveTo>
                    <a:pt x="221" y="1"/>
                  </a:moveTo>
                  <a:lnTo>
                    <a:pt x="221" y="1"/>
                  </a:lnTo>
                  <a:lnTo>
                    <a:pt x="201" y="1"/>
                  </a:lnTo>
                  <a:lnTo>
                    <a:pt x="201" y="1"/>
                  </a:lnTo>
                  <a:lnTo>
                    <a:pt x="121" y="41"/>
                  </a:lnTo>
                  <a:lnTo>
                    <a:pt x="40" y="81"/>
                  </a:lnTo>
                  <a:lnTo>
                    <a:pt x="0" y="161"/>
                  </a:lnTo>
                  <a:lnTo>
                    <a:pt x="0" y="262"/>
                  </a:lnTo>
                  <a:lnTo>
                    <a:pt x="0" y="262"/>
                  </a:lnTo>
                  <a:lnTo>
                    <a:pt x="61" y="865"/>
                  </a:lnTo>
                  <a:lnTo>
                    <a:pt x="523" y="784"/>
                  </a:lnTo>
                  <a:lnTo>
                    <a:pt x="523" y="784"/>
                  </a:lnTo>
                  <a:lnTo>
                    <a:pt x="462" y="202"/>
                  </a:lnTo>
                  <a:lnTo>
                    <a:pt x="462" y="202"/>
                  </a:lnTo>
                  <a:lnTo>
                    <a:pt x="442" y="141"/>
                  </a:lnTo>
                  <a:lnTo>
                    <a:pt x="442" y="141"/>
                  </a:lnTo>
                  <a:lnTo>
                    <a:pt x="402" y="81"/>
                  </a:lnTo>
                  <a:lnTo>
                    <a:pt x="342" y="41"/>
                  </a:lnTo>
                  <a:lnTo>
                    <a:pt x="302" y="21"/>
                  </a:lnTo>
                  <a:lnTo>
                    <a:pt x="2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5524;p57">
              <a:extLst>
                <a:ext uri="{FF2B5EF4-FFF2-40B4-BE49-F238E27FC236}">
                  <a16:creationId xmlns:a16="http://schemas.microsoft.com/office/drawing/2014/main" id="{B20E983B-C1FF-732E-F6B4-3221CF9C4FF7}"/>
                </a:ext>
              </a:extLst>
            </p:cNvPr>
            <p:cNvSpPr/>
            <p:nvPr/>
          </p:nvSpPr>
          <p:spPr>
            <a:xfrm>
              <a:off x="-2175700" y="2833438"/>
              <a:ext cx="14100" cy="35700"/>
            </a:xfrm>
            <a:custGeom>
              <a:avLst/>
              <a:gdLst/>
              <a:ahLst/>
              <a:cxnLst/>
              <a:rect l="l" t="t" r="r" b="b"/>
              <a:pathLst>
                <a:path w="564" h="1428" extrusionOk="0">
                  <a:moveTo>
                    <a:pt x="202" y="0"/>
                  </a:moveTo>
                  <a:lnTo>
                    <a:pt x="121" y="21"/>
                  </a:lnTo>
                  <a:lnTo>
                    <a:pt x="61" y="81"/>
                  </a:lnTo>
                  <a:lnTo>
                    <a:pt x="21" y="161"/>
                  </a:lnTo>
                  <a:lnTo>
                    <a:pt x="1" y="242"/>
                  </a:lnTo>
                  <a:lnTo>
                    <a:pt x="121" y="1226"/>
                  </a:lnTo>
                  <a:lnTo>
                    <a:pt x="141" y="1307"/>
                  </a:lnTo>
                  <a:lnTo>
                    <a:pt x="182" y="1367"/>
                  </a:lnTo>
                  <a:lnTo>
                    <a:pt x="262" y="1407"/>
                  </a:lnTo>
                  <a:lnTo>
                    <a:pt x="342" y="1427"/>
                  </a:lnTo>
                  <a:lnTo>
                    <a:pt x="362" y="1427"/>
                  </a:lnTo>
                  <a:lnTo>
                    <a:pt x="443" y="1387"/>
                  </a:lnTo>
                  <a:lnTo>
                    <a:pt x="523" y="1347"/>
                  </a:lnTo>
                  <a:lnTo>
                    <a:pt x="563" y="1266"/>
                  </a:lnTo>
                  <a:lnTo>
                    <a:pt x="563" y="1166"/>
                  </a:lnTo>
                  <a:lnTo>
                    <a:pt x="523" y="865"/>
                  </a:lnTo>
                  <a:lnTo>
                    <a:pt x="483" y="402"/>
                  </a:lnTo>
                  <a:lnTo>
                    <a:pt x="463" y="201"/>
                  </a:lnTo>
                  <a:lnTo>
                    <a:pt x="443" y="141"/>
                  </a:lnTo>
                  <a:lnTo>
                    <a:pt x="403" y="81"/>
                  </a:lnTo>
                  <a:lnTo>
                    <a:pt x="362" y="41"/>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5525;p57">
              <a:extLst>
                <a:ext uri="{FF2B5EF4-FFF2-40B4-BE49-F238E27FC236}">
                  <a16:creationId xmlns:a16="http://schemas.microsoft.com/office/drawing/2014/main" id="{ADE88A82-FE2C-87B1-5AEE-042342E8966E}"/>
                </a:ext>
              </a:extLst>
            </p:cNvPr>
            <p:cNvSpPr/>
            <p:nvPr/>
          </p:nvSpPr>
          <p:spPr>
            <a:xfrm>
              <a:off x="-2175700" y="2833438"/>
              <a:ext cx="14100" cy="35700"/>
            </a:xfrm>
            <a:custGeom>
              <a:avLst/>
              <a:gdLst/>
              <a:ahLst/>
              <a:cxnLst/>
              <a:rect l="l" t="t" r="r" b="b"/>
              <a:pathLst>
                <a:path w="564" h="1428" fill="none" extrusionOk="0">
                  <a:moveTo>
                    <a:pt x="222" y="0"/>
                  </a:moveTo>
                  <a:lnTo>
                    <a:pt x="222" y="0"/>
                  </a:lnTo>
                  <a:lnTo>
                    <a:pt x="202" y="0"/>
                  </a:lnTo>
                  <a:lnTo>
                    <a:pt x="202" y="0"/>
                  </a:lnTo>
                  <a:lnTo>
                    <a:pt x="121" y="21"/>
                  </a:lnTo>
                  <a:lnTo>
                    <a:pt x="61" y="81"/>
                  </a:lnTo>
                  <a:lnTo>
                    <a:pt x="21" y="161"/>
                  </a:lnTo>
                  <a:lnTo>
                    <a:pt x="1" y="242"/>
                  </a:lnTo>
                  <a:lnTo>
                    <a:pt x="1" y="242"/>
                  </a:lnTo>
                  <a:lnTo>
                    <a:pt x="121" y="1226"/>
                  </a:lnTo>
                  <a:lnTo>
                    <a:pt x="121" y="1226"/>
                  </a:lnTo>
                  <a:lnTo>
                    <a:pt x="141" y="1307"/>
                  </a:lnTo>
                  <a:lnTo>
                    <a:pt x="182" y="1367"/>
                  </a:lnTo>
                  <a:lnTo>
                    <a:pt x="262" y="1407"/>
                  </a:lnTo>
                  <a:lnTo>
                    <a:pt x="342" y="1427"/>
                  </a:lnTo>
                  <a:lnTo>
                    <a:pt x="342" y="1427"/>
                  </a:lnTo>
                  <a:lnTo>
                    <a:pt x="362" y="1427"/>
                  </a:lnTo>
                  <a:lnTo>
                    <a:pt x="362" y="1427"/>
                  </a:lnTo>
                  <a:lnTo>
                    <a:pt x="443" y="1387"/>
                  </a:lnTo>
                  <a:lnTo>
                    <a:pt x="523" y="1347"/>
                  </a:lnTo>
                  <a:lnTo>
                    <a:pt x="563" y="1266"/>
                  </a:lnTo>
                  <a:lnTo>
                    <a:pt x="563" y="1166"/>
                  </a:lnTo>
                  <a:lnTo>
                    <a:pt x="563" y="1166"/>
                  </a:lnTo>
                  <a:lnTo>
                    <a:pt x="523" y="865"/>
                  </a:lnTo>
                  <a:lnTo>
                    <a:pt x="523" y="865"/>
                  </a:lnTo>
                  <a:lnTo>
                    <a:pt x="483" y="402"/>
                  </a:lnTo>
                  <a:lnTo>
                    <a:pt x="483" y="402"/>
                  </a:lnTo>
                  <a:lnTo>
                    <a:pt x="463" y="201"/>
                  </a:lnTo>
                  <a:lnTo>
                    <a:pt x="463" y="201"/>
                  </a:lnTo>
                  <a:lnTo>
                    <a:pt x="443" y="141"/>
                  </a:lnTo>
                  <a:lnTo>
                    <a:pt x="443" y="141"/>
                  </a:lnTo>
                  <a:lnTo>
                    <a:pt x="403" y="81"/>
                  </a:lnTo>
                  <a:lnTo>
                    <a:pt x="362" y="41"/>
                  </a:lnTo>
                  <a:lnTo>
                    <a:pt x="302" y="0"/>
                  </a:lnTo>
                  <a:lnTo>
                    <a:pt x="22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5526;p57">
              <a:extLst>
                <a:ext uri="{FF2B5EF4-FFF2-40B4-BE49-F238E27FC236}">
                  <a16:creationId xmlns:a16="http://schemas.microsoft.com/office/drawing/2014/main" id="{39D82F1A-2084-AECE-0B1D-8E182A68A556}"/>
                </a:ext>
              </a:extLst>
            </p:cNvPr>
            <p:cNvSpPr/>
            <p:nvPr/>
          </p:nvSpPr>
          <p:spPr>
            <a:xfrm>
              <a:off x="-2151075" y="3016813"/>
              <a:ext cx="10575" cy="3525"/>
            </a:xfrm>
            <a:custGeom>
              <a:avLst/>
              <a:gdLst/>
              <a:ahLst/>
              <a:cxnLst/>
              <a:rect l="l" t="t" r="r" b="b"/>
              <a:pathLst>
                <a:path w="423" h="141" extrusionOk="0">
                  <a:moveTo>
                    <a:pt x="422" y="0"/>
                  </a:moveTo>
                  <a:lnTo>
                    <a:pt x="0" y="60"/>
                  </a:lnTo>
                  <a:lnTo>
                    <a:pt x="41" y="141"/>
                  </a:lnTo>
                  <a:lnTo>
                    <a:pt x="262" y="121"/>
                  </a:lnTo>
                  <a:lnTo>
                    <a:pt x="322" y="101"/>
                  </a:lnTo>
                  <a:lnTo>
                    <a:pt x="362" y="81"/>
                  </a:lnTo>
                  <a:lnTo>
                    <a:pt x="42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5527;p57">
              <a:extLst>
                <a:ext uri="{FF2B5EF4-FFF2-40B4-BE49-F238E27FC236}">
                  <a16:creationId xmlns:a16="http://schemas.microsoft.com/office/drawing/2014/main" id="{0A6A56F8-4F6B-A6E0-6469-13340FC3CDCE}"/>
                </a:ext>
              </a:extLst>
            </p:cNvPr>
            <p:cNvSpPr/>
            <p:nvPr/>
          </p:nvSpPr>
          <p:spPr>
            <a:xfrm>
              <a:off x="-2151075" y="3016813"/>
              <a:ext cx="10575" cy="3525"/>
            </a:xfrm>
            <a:custGeom>
              <a:avLst/>
              <a:gdLst/>
              <a:ahLst/>
              <a:cxnLst/>
              <a:rect l="l" t="t" r="r" b="b"/>
              <a:pathLst>
                <a:path w="423" h="141" fill="none" extrusionOk="0">
                  <a:moveTo>
                    <a:pt x="422" y="0"/>
                  </a:moveTo>
                  <a:lnTo>
                    <a:pt x="0" y="60"/>
                  </a:lnTo>
                  <a:lnTo>
                    <a:pt x="0" y="60"/>
                  </a:lnTo>
                  <a:lnTo>
                    <a:pt x="41" y="141"/>
                  </a:lnTo>
                  <a:lnTo>
                    <a:pt x="41" y="141"/>
                  </a:lnTo>
                  <a:lnTo>
                    <a:pt x="262" y="121"/>
                  </a:lnTo>
                  <a:lnTo>
                    <a:pt x="262" y="121"/>
                  </a:lnTo>
                  <a:lnTo>
                    <a:pt x="322" y="101"/>
                  </a:lnTo>
                  <a:lnTo>
                    <a:pt x="362" y="81"/>
                  </a:lnTo>
                  <a:lnTo>
                    <a:pt x="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5528;p57">
              <a:extLst>
                <a:ext uri="{FF2B5EF4-FFF2-40B4-BE49-F238E27FC236}">
                  <a16:creationId xmlns:a16="http://schemas.microsoft.com/office/drawing/2014/main" id="{1816947D-6755-094D-2D3D-C5DEF074F67E}"/>
                </a:ext>
              </a:extLst>
            </p:cNvPr>
            <p:cNvSpPr/>
            <p:nvPr/>
          </p:nvSpPr>
          <p:spPr>
            <a:xfrm>
              <a:off x="-2173175" y="3008263"/>
              <a:ext cx="33675" cy="12075"/>
            </a:xfrm>
            <a:custGeom>
              <a:avLst/>
              <a:gdLst/>
              <a:ahLst/>
              <a:cxnLst/>
              <a:rect l="l" t="t" r="r" b="b"/>
              <a:pathLst>
                <a:path w="1347" h="483" extrusionOk="0">
                  <a:moveTo>
                    <a:pt x="221" y="1"/>
                  </a:moveTo>
                  <a:lnTo>
                    <a:pt x="141" y="21"/>
                  </a:lnTo>
                  <a:lnTo>
                    <a:pt x="60" y="61"/>
                  </a:lnTo>
                  <a:lnTo>
                    <a:pt x="20" y="121"/>
                  </a:lnTo>
                  <a:lnTo>
                    <a:pt x="0" y="201"/>
                  </a:lnTo>
                  <a:lnTo>
                    <a:pt x="0" y="282"/>
                  </a:lnTo>
                  <a:lnTo>
                    <a:pt x="40" y="362"/>
                  </a:lnTo>
                  <a:lnTo>
                    <a:pt x="101" y="423"/>
                  </a:lnTo>
                  <a:lnTo>
                    <a:pt x="181" y="443"/>
                  </a:lnTo>
                  <a:lnTo>
                    <a:pt x="362" y="463"/>
                  </a:lnTo>
                  <a:lnTo>
                    <a:pt x="724" y="483"/>
                  </a:lnTo>
                  <a:lnTo>
                    <a:pt x="925" y="483"/>
                  </a:lnTo>
                  <a:lnTo>
                    <a:pt x="884" y="402"/>
                  </a:lnTo>
                  <a:lnTo>
                    <a:pt x="1306" y="342"/>
                  </a:lnTo>
                  <a:lnTo>
                    <a:pt x="1347" y="262"/>
                  </a:lnTo>
                  <a:lnTo>
                    <a:pt x="1347" y="201"/>
                  </a:lnTo>
                  <a:lnTo>
                    <a:pt x="1326" y="141"/>
                  </a:lnTo>
                  <a:lnTo>
                    <a:pt x="1286" y="81"/>
                  </a:lnTo>
                  <a:lnTo>
                    <a:pt x="1246" y="41"/>
                  </a:lnTo>
                  <a:lnTo>
                    <a:pt x="1186" y="21"/>
                  </a:lnTo>
                  <a:lnTo>
                    <a:pt x="1105" y="1"/>
                  </a:lnTo>
                  <a:lnTo>
                    <a:pt x="1085" y="1"/>
                  </a:lnTo>
                  <a:lnTo>
                    <a:pt x="904" y="21"/>
                  </a:lnTo>
                  <a:lnTo>
                    <a:pt x="724" y="41"/>
                  </a:lnTo>
                  <a:lnTo>
                    <a:pt x="402" y="21"/>
                  </a:lnTo>
                  <a:lnTo>
                    <a:pt x="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5529;p57">
              <a:extLst>
                <a:ext uri="{FF2B5EF4-FFF2-40B4-BE49-F238E27FC236}">
                  <a16:creationId xmlns:a16="http://schemas.microsoft.com/office/drawing/2014/main" id="{1D5FAEA1-BE25-1635-2FC1-6206D377888E}"/>
                </a:ext>
              </a:extLst>
            </p:cNvPr>
            <p:cNvSpPr/>
            <p:nvPr/>
          </p:nvSpPr>
          <p:spPr>
            <a:xfrm>
              <a:off x="-2076225" y="2232088"/>
              <a:ext cx="221575" cy="287900"/>
            </a:xfrm>
            <a:custGeom>
              <a:avLst/>
              <a:gdLst/>
              <a:ahLst/>
              <a:cxnLst/>
              <a:rect l="l" t="t" r="r" b="b"/>
              <a:pathLst>
                <a:path w="8863" h="11516" extrusionOk="0">
                  <a:moveTo>
                    <a:pt x="7114" y="1"/>
                  </a:moveTo>
                  <a:lnTo>
                    <a:pt x="6973" y="41"/>
                  </a:lnTo>
                  <a:lnTo>
                    <a:pt x="6853" y="101"/>
                  </a:lnTo>
                  <a:lnTo>
                    <a:pt x="6732" y="162"/>
                  </a:lnTo>
                  <a:lnTo>
                    <a:pt x="6632" y="262"/>
                  </a:lnTo>
                  <a:lnTo>
                    <a:pt x="1" y="6713"/>
                  </a:lnTo>
                  <a:lnTo>
                    <a:pt x="3939" y="11214"/>
                  </a:lnTo>
                  <a:lnTo>
                    <a:pt x="4019" y="11294"/>
                  </a:lnTo>
                  <a:lnTo>
                    <a:pt x="4120" y="11375"/>
                  </a:lnTo>
                  <a:lnTo>
                    <a:pt x="4200" y="11415"/>
                  </a:lnTo>
                  <a:lnTo>
                    <a:pt x="4301" y="11475"/>
                  </a:lnTo>
                  <a:lnTo>
                    <a:pt x="4401" y="11495"/>
                  </a:lnTo>
                  <a:lnTo>
                    <a:pt x="4502" y="11515"/>
                  </a:lnTo>
                  <a:lnTo>
                    <a:pt x="4723" y="11515"/>
                  </a:lnTo>
                  <a:lnTo>
                    <a:pt x="4924" y="11475"/>
                  </a:lnTo>
                  <a:lnTo>
                    <a:pt x="5024" y="11435"/>
                  </a:lnTo>
                  <a:lnTo>
                    <a:pt x="5125" y="11395"/>
                  </a:lnTo>
                  <a:lnTo>
                    <a:pt x="5205" y="11334"/>
                  </a:lnTo>
                  <a:lnTo>
                    <a:pt x="5285" y="11254"/>
                  </a:lnTo>
                  <a:lnTo>
                    <a:pt x="5366" y="11174"/>
                  </a:lnTo>
                  <a:lnTo>
                    <a:pt x="5426" y="11073"/>
                  </a:lnTo>
                  <a:lnTo>
                    <a:pt x="8862" y="5266"/>
                  </a:lnTo>
                  <a:lnTo>
                    <a:pt x="8239" y="825"/>
                  </a:lnTo>
                  <a:lnTo>
                    <a:pt x="8219" y="684"/>
                  </a:lnTo>
                  <a:lnTo>
                    <a:pt x="8179" y="543"/>
                  </a:lnTo>
                  <a:lnTo>
                    <a:pt x="8099" y="443"/>
                  </a:lnTo>
                  <a:lnTo>
                    <a:pt x="8038" y="322"/>
                  </a:lnTo>
                  <a:lnTo>
                    <a:pt x="7938" y="242"/>
                  </a:lnTo>
                  <a:lnTo>
                    <a:pt x="7838" y="162"/>
                  </a:lnTo>
                  <a:lnTo>
                    <a:pt x="7737" y="101"/>
                  </a:lnTo>
                  <a:lnTo>
                    <a:pt x="7616" y="41"/>
                  </a:lnTo>
                  <a:lnTo>
                    <a:pt x="7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5530;p57">
              <a:extLst>
                <a:ext uri="{FF2B5EF4-FFF2-40B4-BE49-F238E27FC236}">
                  <a16:creationId xmlns:a16="http://schemas.microsoft.com/office/drawing/2014/main" id="{1B622A56-F3CA-7D5B-A74C-712CCE9E8960}"/>
                </a:ext>
              </a:extLst>
            </p:cNvPr>
            <p:cNvSpPr/>
            <p:nvPr/>
          </p:nvSpPr>
          <p:spPr>
            <a:xfrm>
              <a:off x="-2332925" y="2228588"/>
              <a:ext cx="256725" cy="294400"/>
            </a:xfrm>
            <a:custGeom>
              <a:avLst/>
              <a:gdLst/>
              <a:ahLst/>
              <a:cxnLst/>
              <a:rect l="l" t="t" r="r" b="b"/>
              <a:pathLst>
                <a:path w="10269" h="11776" extrusionOk="0">
                  <a:moveTo>
                    <a:pt x="2351" y="0"/>
                  </a:moveTo>
                  <a:lnTo>
                    <a:pt x="2231" y="20"/>
                  </a:lnTo>
                  <a:lnTo>
                    <a:pt x="2130" y="60"/>
                  </a:lnTo>
                  <a:lnTo>
                    <a:pt x="2050" y="121"/>
                  </a:lnTo>
                  <a:lnTo>
                    <a:pt x="1969" y="201"/>
                  </a:lnTo>
                  <a:lnTo>
                    <a:pt x="1909" y="302"/>
                  </a:lnTo>
                  <a:lnTo>
                    <a:pt x="0" y="5587"/>
                  </a:lnTo>
                  <a:lnTo>
                    <a:pt x="4602" y="11414"/>
                  </a:lnTo>
                  <a:lnTo>
                    <a:pt x="4662" y="11494"/>
                  </a:lnTo>
                  <a:lnTo>
                    <a:pt x="4742" y="11575"/>
                  </a:lnTo>
                  <a:lnTo>
                    <a:pt x="4923" y="11675"/>
                  </a:lnTo>
                  <a:lnTo>
                    <a:pt x="5104" y="11756"/>
                  </a:lnTo>
                  <a:lnTo>
                    <a:pt x="5305" y="11776"/>
                  </a:lnTo>
                  <a:lnTo>
                    <a:pt x="5506" y="11756"/>
                  </a:lnTo>
                  <a:lnTo>
                    <a:pt x="5707" y="11716"/>
                  </a:lnTo>
                  <a:lnTo>
                    <a:pt x="5888" y="11615"/>
                  </a:lnTo>
                  <a:lnTo>
                    <a:pt x="5968" y="11535"/>
                  </a:lnTo>
                  <a:lnTo>
                    <a:pt x="6049" y="11474"/>
                  </a:lnTo>
                  <a:lnTo>
                    <a:pt x="10269" y="6853"/>
                  </a:lnTo>
                  <a:lnTo>
                    <a:pt x="2653" y="121"/>
                  </a:lnTo>
                  <a:lnTo>
                    <a:pt x="2552" y="40"/>
                  </a:lnTo>
                  <a:lnTo>
                    <a:pt x="24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5531;p57">
              <a:extLst>
                <a:ext uri="{FF2B5EF4-FFF2-40B4-BE49-F238E27FC236}">
                  <a16:creationId xmlns:a16="http://schemas.microsoft.com/office/drawing/2014/main" id="{79063995-5A24-58E1-954D-7582C5C3660B}"/>
                </a:ext>
              </a:extLst>
            </p:cNvPr>
            <p:cNvSpPr/>
            <p:nvPr/>
          </p:nvSpPr>
          <p:spPr>
            <a:xfrm>
              <a:off x="-2076225" y="2363713"/>
              <a:ext cx="221575" cy="156275"/>
            </a:xfrm>
            <a:custGeom>
              <a:avLst/>
              <a:gdLst/>
              <a:ahLst/>
              <a:cxnLst/>
              <a:rect l="l" t="t" r="r" b="b"/>
              <a:pathLst>
                <a:path w="8863" h="6251" extrusionOk="0">
                  <a:moveTo>
                    <a:pt x="8862" y="1"/>
                  </a:moveTo>
                  <a:lnTo>
                    <a:pt x="1" y="1448"/>
                  </a:lnTo>
                  <a:lnTo>
                    <a:pt x="3939" y="5949"/>
                  </a:lnTo>
                  <a:lnTo>
                    <a:pt x="4019" y="6029"/>
                  </a:lnTo>
                  <a:lnTo>
                    <a:pt x="4120" y="6110"/>
                  </a:lnTo>
                  <a:lnTo>
                    <a:pt x="4200" y="6150"/>
                  </a:lnTo>
                  <a:lnTo>
                    <a:pt x="4301" y="6210"/>
                  </a:lnTo>
                  <a:lnTo>
                    <a:pt x="4401" y="6230"/>
                  </a:lnTo>
                  <a:lnTo>
                    <a:pt x="4502" y="6250"/>
                  </a:lnTo>
                  <a:lnTo>
                    <a:pt x="4723" y="6250"/>
                  </a:lnTo>
                  <a:lnTo>
                    <a:pt x="4924" y="6210"/>
                  </a:lnTo>
                  <a:lnTo>
                    <a:pt x="5024" y="6170"/>
                  </a:lnTo>
                  <a:lnTo>
                    <a:pt x="5125" y="6130"/>
                  </a:lnTo>
                  <a:lnTo>
                    <a:pt x="5205" y="6069"/>
                  </a:lnTo>
                  <a:lnTo>
                    <a:pt x="5285" y="5989"/>
                  </a:lnTo>
                  <a:lnTo>
                    <a:pt x="5366" y="5909"/>
                  </a:lnTo>
                  <a:lnTo>
                    <a:pt x="5426" y="5808"/>
                  </a:lnTo>
                  <a:lnTo>
                    <a:pt x="8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5532;p57">
              <a:extLst>
                <a:ext uri="{FF2B5EF4-FFF2-40B4-BE49-F238E27FC236}">
                  <a16:creationId xmlns:a16="http://schemas.microsoft.com/office/drawing/2014/main" id="{E31378BC-B9F8-63EF-A748-AF4B3E0A27E9}"/>
                </a:ext>
              </a:extLst>
            </p:cNvPr>
            <p:cNvSpPr/>
            <p:nvPr/>
          </p:nvSpPr>
          <p:spPr>
            <a:xfrm>
              <a:off x="-2076225" y="2363713"/>
              <a:ext cx="221575" cy="156275"/>
            </a:xfrm>
            <a:custGeom>
              <a:avLst/>
              <a:gdLst/>
              <a:ahLst/>
              <a:cxnLst/>
              <a:rect l="l" t="t" r="r" b="b"/>
              <a:pathLst>
                <a:path w="8863" h="6251" fill="none" extrusionOk="0">
                  <a:moveTo>
                    <a:pt x="8862" y="1"/>
                  </a:moveTo>
                  <a:lnTo>
                    <a:pt x="5426" y="5808"/>
                  </a:lnTo>
                  <a:lnTo>
                    <a:pt x="5426" y="5808"/>
                  </a:lnTo>
                  <a:lnTo>
                    <a:pt x="5366" y="5909"/>
                  </a:lnTo>
                  <a:lnTo>
                    <a:pt x="5285" y="5989"/>
                  </a:lnTo>
                  <a:lnTo>
                    <a:pt x="5205" y="6069"/>
                  </a:lnTo>
                  <a:lnTo>
                    <a:pt x="5125" y="6130"/>
                  </a:lnTo>
                  <a:lnTo>
                    <a:pt x="5024" y="6170"/>
                  </a:lnTo>
                  <a:lnTo>
                    <a:pt x="4924" y="6210"/>
                  </a:lnTo>
                  <a:lnTo>
                    <a:pt x="4723" y="6250"/>
                  </a:lnTo>
                  <a:lnTo>
                    <a:pt x="4502" y="6250"/>
                  </a:lnTo>
                  <a:lnTo>
                    <a:pt x="4401" y="6230"/>
                  </a:lnTo>
                  <a:lnTo>
                    <a:pt x="4301" y="6210"/>
                  </a:lnTo>
                  <a:lnTo>
                    <a:pt x="4200" y="6150"/>
                  </a:lnTo>
                  <a:lnTo>
                    <a:pt x="4120" y="6110"/>
                  </a:lnTo>
                  <a:lnTo>
                    <a:pt x="4019" y="6029"/>
                  </a:lnTo>
                  <a:lnTo>
                    <a:pt x="3939" y="5949"/>
                  </a:lnTo>
                  <a:lnTo>
                    <a:pt x="1" y="1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5533;p57">
              <a:extLst>
                <a:ext uri="{FF2B5EF4-FFF2-40B4-BE49-F238E27FC236}">
                  <a16:creationId xmlns:a16="http://schemas.microsoft.com/office/drawing/2014/main" id="{D5FD636D-AEEC-C036-1250-6543EAD9D567}"/>
                </a:ext>
              </a:extLst>
            </p:cNvPr>
            <p:cNvSpPr/>
            <p:nvPr/>
          </p:nvSpPr>
          <p:spPr>
            <a:xfrm>
              <a:off x="-2082750" y="2357188"/>
              <a:ext cx="234625" cy="169825"/>
            </a:xfrm>
            <a:custGeom>
              <a:avLst/>
              <a:gdLst/>
              <a:ahLst/>
              <a:cxnLst/>
              <a:rect l="l" t="t" r="r" b="b"/>
              <a:pathLst>
                <a:path w="9385" h="6793" extrusionOk="0">
                  <a:moveTo>
                    <a:pt x="9043" y="0"/>
                  </a:moveTo>
                  <a:lnTo>
                    <a:pt x="8963" y="41"/>
                  </a:lnTo>
                  <a:lnTo>
                    <a:pt x="8882" y="121"/>
                  </a:lnTo>
                  <a:lnTo>
                    <a:pt x="5466" y="5928"/>
                  </a:lnTo>
                  <a:lnTo>
                    <a:pt x="5366" y="6069"/>
                  </a:lnTo>
                  <a:lnTo>
                    <a:pt x="5245" y="6170"/>
                  </a:lnTo>
                  <a:lnTo>
                    <a:pt x="5104" y="6230"/>
                  </a:lnTo>
                  <a:lnTo>
                    <a:pt x="4964" y="6270"/>
                  </a:lnTo>
                  <a:lnTo>
                    <a:pt x="4803" y="6250"/>
                  </a:lnTo>
                  <a:lnTo>
                    <a:pt x="4642" y="6210"/>
                  </a:lnTo>
                  <a:lnTo>
                    <a:pt x="4522" y="6150"/>
                  </a:lnTo>
                  <a:lnTo>
                    <a:pt x="4401" y="6029"/>
                  </a:lnTo>
                  <a:lnTo>
                    <a:pt x="462" y="1548"/>
                  </a:lnTo>
                  <a:lnTo>
                    <a:pt x="362" y="1467"/>
                  </a:lnTo>
                  <a:lnTo>
                    <a:pt x="282" y="1447"/>
                  </a:lnTo>
                  <a:lnTo>
                    <a:pt x="181" y="1467"/>
                  </a:lnTo>
                  <a:lnTo>
                    <a:pt x="81" y="1508"/>
                  </a:lnTo>
                  <a:lnTo>
                    <a:pt x="20" y="1608"/>
                  </a:lnTo>
                  <a:lnTo>
                    <a:pt x="0" y="1688"/>
                  </a:lnTo>
                  <a:lnTo>
                    <a:pt x="0" y="1789"/>
                  </a:lnTo>
                  <a:lnTo>
                    <a:pt x="61" y="1889"/>
                  </a:lnTo>
                  <a:lnTo>
                    <a:pt x="3999" y="6391"/>
                  </a:lnTo>
                  <a:lnTo>
                    <a:pt x="4100" y="6471"/>
                  </a:lnTo>
                  <a:lnTo>
                    <a:pt x="4200" y="6551"/>
                  </a:lnTo>
                  <a:lnTo>
                    <a:pt x="4301" y="6632"/>
                  </a:lnTo>
                  <a:lnTo>
                    <a:pt x="4401" y="6692"/>
                  </a:lnTo>
                  <a:lnTo>
                    <a:pt x="4522" y="6732"/>
                  </a:lnTo>
                  <a:lnTo>
                    <a:pt x="4642" y="6752"/>
                  </a:lnTo>
                  <a:lnTo>
                    <a:pt x="4763" y="6772"/>
                  </a:lnTo>
                  <a:lnTo>
                    <a:pt x="4883" y="6793"/>
                  </a:lnTo>
                  <a:lnTo>
                    <a:pt x="5004" y="6772"/>
                  </a:lnTo>
                  <a:lnTo>
                    <a:pt x="5145" y="6752"/>
                  </a:lnTo>
                  <a:lnTo>
                    <a:pt x="5285" y="6732"/>
                  </a:lnTo>
                  <a:lnTo>
                    <a:pt x="5406" y="6672"/>
                  </a:lnTo>
                  <a:lnTo>
                    <a:pt x="5526" y="6612"/>
                  </a:lnTo>
                  <a:lnTo>
                    <a:pt x="5647" y="6531"/>
                  </a:lnTo>
                  <a:lnTo>
                    <a:pt x="5747" y="6431"/>
                  </a:lnTo>
                  <a:lnTo>
                    <a:pt x="5828" y="6330"/>
                  </a:lnTo>
                  <a:lnTo>
                    <a:pt x="5908" y="6210"/>
                  </a:lnTo>
                  <a:lnTo>
                    <a:pt x="9344" y="382"/>
                  </a:lnTo>
                  <a:lnTo>
                    <a:pt x="9385" y="282"/>
                  </a:lnTo>
                  <a:lnTo>
                    <a:pt x="9365" y="181"/>
                  </a:lnTo>
                  <a:lnTo>
                    <a:pt x="9324" y="101"/>
                  </a:lnTo>
                  <a:lnTo>
                    <a:pt x="9244" y="21"/>
                  </a:lnTo>
                  <a:lnTo>
                    <a:pt x="9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5534;p57">
              <a:extLst>
                <a:ext uri="{FF2B5EF4-FFF2-40B4-BE49-F238E27FC236}">
                  <a16:creationId xmlns:a16="http://schemas.microsoft.com/office/drawing/2014/main" id="{15D7B212-1A45-0E0A-109E-FC4436F81A52}"/>
                </a:ext>
              </a:extLst>
            </p:cNvPr>
            <p:cNvSpPr/>
            <p:nvPr/>
          </p:nvSpPr>
          <p:spPr>
            <a:xfrm>
              <a:off x="-2332925" y="2368238"/>
              <a:ext cx="256725" cy="154750"/>
            </a:xfrm>
            <a:custGeom>
              <a:avLst/>
              <a:gdLst/>
              <a:ahLst/>
              <a:cxnLst/>
              <a:rect l="l" t="t" r="r" b="b"/>
              <a:pathLst>
                <a:path w="10269" h="6190" extrusionOk="0">
                  <a:moveTo>
                    <a:pt x="0" y="1"/>
                  </a:moveTo>
                  <a:lnTo>
                    <a:pt x="4602" y="5828"/>
                  </a:lnTo>
                  <a:lnTo>
                    <a:pt x="4662" y="5908"/>
                  </a:lnTo>
                  <a:lnTo>
                    <a:pt x="4742" y="5989"/>
                  </a:lnTo>
                  <a:lnTo>
                    <a:pt x="4923" y="6089"/>
                  </a:lnTo>
                  <a:lnTo>
                    <a:pt x="5104" y="6170"/>
                  </a:lnTo>
                  <a:lnTo>
                    <a:pt x="5305" y="6190"/>
                  </a:lnTo>
                  <a:lnTo>
                    <a:pt x="5506" y="6170"/>
                  </a:lnTo>
                  <a:lnTo>
                    <a:pt x="5707" y="6130"/>
                  </a:lnTo>
                  <a:lnTo>
                    <a:pt x="5888" y="6029"/>
                  </a:lnTo>
                  <a:lnTo>
                    <a:pt x="5968" y="5949"/>
                  </a:lnTo>
                  <a:lnTo>
                    <a:pt x="6049" y="5888"/>
                  </a:lnTo>
                  <a:lnTo>
                    <a:pt x="10269" y="126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5535;p57">
              <a:extLst>
                <a:ext uri="{FF2B5EF4-FFF2-40B4-BE49-F238E27FC236}">
                  <a16:creationId xmlns:a16="http://schemas.microsoft.com/office/drawing/2014/main" id="{01783E8E-4FE9-9AD0-E315-338EB27DC5C5}"/>
                </a:ext>
              </a:extLst>
            </p:cNvPr>
            <p:cNvSpPr/>
            <p:nvPr/>
          </p:nvSpPr>
          <p:spPr>
            <a:xfrm>
              <a:off x="-2332925" y="2368238"/>
              <a:ext cx="256725" cy="154750"/>
            </a:xfrm>
            <a:custGeom>
              <a:avLst/>
              <a:gdLst/>
              <a:ahLst/>
              <a:cxnLst/>
              <a:rect l="l" t="t" r="r" b="b"/>
              <a:pathLst>
                <a:path w="10269" h="6190" fill="none" extrusionOk="0">
                  <a:moveTo>
                    <a:pt x="10269" y="1267"/>
                  </a:moveTo>
                  <a:lnTo>
                    <a:pt x="6049" y="5888"/>
                  </a:lnTo>
                  <a:lnTo>
                    <a:pt x="6049" y="5888"/>
                  </a:lnTo>
                  <a:lnTo>
                    <a:pt x="5968" y="5949"/>
                  </a:lnTo>
                  <a:lnTo>
                    <a:pt x="5888" y="6029"/>
                  </a:lnTo>
                  <a:lnTo>
                    <a:pt x="5707" y="6130"/>
                  </a:lnTo>
                  <a:lnTo>
                    <a:pt x="5506" y="6170"/>
                  </a:lnTo>
                  <a:lnTo>
                    <a:pt x="5305" y="6190"/>
                  </a:lnTo>
                  <a:lnTo>
                    <a:pt x="5104" y="6170"/>
                  </a:lnTo>
                  <a:lnTo>
                    <a:pt x="4923" y="6089"/>
                  </a:lnTo>
                  <a:lnTo>
                    <a:pt x="4742" y="5989"/>
                  </a:lnTo>
                  <a:lnTo>
                    <a:pt x="4662" y="5908"/>
                  </a:lnTo>
                  <a:lnTo>
                    <a:pt x="4602" y="58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5536;p57">
              <a:extLst>
                <a:ext uri="{FF2B5EF4-FFF2-40B4-BE49-F238E27FC236}">
                  <a16:creationId xmlns:a16="http://schemas.microsoft.com/office/drawing/2014/main" id="{A347CF63-2E56-8F03-C0F1-7C9443C2EB48}"/>
                </a:ext>
              </a:extLst>
            </p:cNvPr>
            <p:cNvSpPr/>
            <p:nvPr/>
          </p:nvSpPr>
          <p:spPr>
            <a:xfrm>
              <a:off x="-2339475" y="2361713"/>
              <a:ext cx="269800" cy="167825"/>
            </a:xfrm>
            <a:custGeom>
              <a:avLst/>
              <a:gdLst/>
              <a:ahLst/>
              <a:cxnLst/>
              <a:rect l="l" t="t" r="r" b="b"/>
              <a:pathLst>
                <a:path w="10792" h="6713" extrusionOk="0">
                  <a:moveTo>
                    <a:pt x="182" y="0"/>
                  </a:moveTo>
                  <a:lnTo>
                    <a:pt x="101" y="61"/>
                  </a:lnTo>
                  <a:lnTo>
                    <a:pt x="21" y="141"/>
                  </a:lnTo>
                  <a:lnTo>
                    <a:pt x="1" y="221"/>
                  </a:lnTo>
                  <a:lnTo>
                    <a:pt x="1" y="322"/>
                  </a:lnTo>
                  <a:lnTo>
                    <a:pt x="61" y="422"/>
                  </a:lnTo>
                  <a:lnTo>
                    <a:pt x="4643" y="6250"/>
                  </a:lnTo>
                  <a:lnTo>
                    <a:pt x="4743" y="6350"/>
                  </a:lnTo>
                  <a:lnTo>
                    <a:pt x="4844" y="6451"/>
                  </a:lnTo>
                  <a:lnTo>
                    <a:pt x="4944" y="6511"/>
                  </a:lnTo>
                  <a:lnTo>
                    <a:pt x="5045" y="6591"/>
                  </a:lnTo>
                  <a:lnTo>
                    <a:pt x="5165" y="6632"/>
                  </a:lnTo>
                  <a:lnTo>
                    <a:pt x="5306" y="6672"/>
                  </a:lnTo>
                  <a:lnTo>
                    <a:pt x="5426" y="6712"/>
                  </a:lnTo>
                  <a:lnTo>
                    <a:pt x="5728" y="6712"/>
                  </a:lnTo>
                  <a:lnTo>
                    <a:pt x="5868" y="6692"/>
                  </a:lnTo>
                  <a:lnTo>
                    <a:pt x="5989" y="6652"/>
                  </a:lnTo>
                  <a:lnTo>
                    <a:pt x="6090" y="6612"/>
                  </a:lnTo>
                  <a:lnTo>
                    <a:pt x="6210" y="6551"/>
                  </a:lnTo>
                  <a:lnTo>
                    <a:pt x="6311" y="6491"/>
                  </a:lnTo>
                  <a:lnTo>
                    <a:pt x="6411" y="6411"/>
                  </a:lnTo>
                  <a:lnTo>
                    <a:pt x="6512" y="6310"/>
                  </a:lnTo>
                  <a:lnTo>
                    <a:pt x="10711" y="1708"/>
                  </a:lnTo>
                  <a:lnTo>
                    <a:pt x="10772" y="1628"/>
                  </a:lnTo>
                  <a:lnTo>
                    <a:pt x="10792" y="1528"/>
                  </a:lnTo>
                  <a:lnTo>
                    <a:pt x="10772" y="1427"/>
                  </a:lnTo>
                  <a:lnTo>
                    <a:pt x="10711" y="1347"/>
                  </a:lnTo>
                  <a:lnTo>
                    <a:pt x="10611" y="1286"/>
                  </a:lnTo>
                  <a:lnTo>
                    <a:pt x="10510" y="1266"/>
                  </a:lnTo>
                  <a:lnTo>
                    <a:pt x="10410" y="1286"/>
                  </a:lnTo>
                  <a:lnTo>
                    <a:pt x="10330" y="1347"/>
                  </a:lnTo>
                  <a:lnTo>
                    <a:pt x="6130" y="5969"/>
                  </a:lnTo>
                  <a:lnTo>
                    <a:pt x="6009" y="6069"/>
                  </a:lnTo>
                  <a:lnTo>
                    <a:pt x="5868" y="6149"/>
                  </a:lnTo>
                  <a:lnTo>
                    <a:pt x="5728" y="6190"/>
                  </a:lnTo>
                  <a:lnTo>
                    <a:pt x="5587" y="6190"/>
                  </a:lnTo>
                  <a:lnTo>
                    <a:pt x="5426" y="6169"/>
                  </a:lnTo>
                  <a:lnTo>
                    <a:pt x="5286" y="6109"/>
                  </a:lnTo>
                  <a:lnTo>
                    <a:pt x="5165" y="6029"/>
                  </a:lnTo>
                  <a:lnTo>
                    <a:pt x="5065" y="5928"/>
                  </a:lnTo>
                  <a:lnTo>
                    <a:pt x="463" y="101"/>
                  </a:lnTo>
                  <a:lnTo>
                    <a:pt x="383" y="20"/>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930"/>
                                        </p:tgtEl>
                                        <p:attrNameLst>
                                          <p:attrName>style.visibility</p:attrName>
                                        </p:attrNameLst>
                                      </p:cBhvr>
                                      <p:to>
                                        <p:strVal val="visible"/>
                                      </p:to>
                                    </p:set>
                                    <p:anim calcmode="lin" valueType="num">
                                      <p:cBhvr additive="base">
                                        <p:cTn id="7" dur="500" fill="hold"/>
                                        <p:tgtEl>
                                          <p:spTgt spid="5930"/>
                                        </p:tgtEl>
                                        <p:attrNameLst>
                                          <p:attrName>ppt_x</p:attrName>
                                        </p:attrNameLst>
                                      </p:cBhvr>
                                      <p:tavLst>
                                        <p:tav tm="0">
                                          <p:val>
                                            <p:strVal val="#ppt_x"/>
                                          </p:val>
                                        </p:tav>
                                        <p:tav tm="100000">
                                          <p:val>
                                            <p:strVal val="#ppt_x"/>
                                          </p:val>
                                        </p:tav>
                                      </p:tavLst>
                                    </p:anim>
                                    <p:anim calcmode="lin" valueType="num">
                                      <p:cBhvr additive="base">
                                        <p:cTn id="8" dur="500" fill="hold"/>
                                        <p:tgtEl>
                                          <p:spTgt spid="5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930"/>
                                        </p:tgtEl>
                                        <p:attrNameLst>
                                          <p:attrName>ppt_x</p:attrName>
                                          <p:attrName>ppt_y</p:attrName>
                                        </p:attrNameLst>
                                      </p:cBhvr>
                                    </p:animMotion>
                                    <p:animRot by="1500000">
                                      <p:cBhvr>
                                        <p:cTn id="13" dur="125" fill="hold">
                                          <p:stCondLst>
                                            <p:cond delay="0"/>
                                          </p:stCondLst>
                                        </p:cTn>
                                        <p:tgtEl>
                                          <p:spTgt spid="5930"/>
                                        </p:tgtEl>
                                        <p:attrNameLst>
                                          <p:attrName>r</p:attrName>
                                        </p:attrNameLst>
                                      </p:cBhvr>
                                    </p:animRot>
                                    <p:animRot by="-1500000">
                                      <p:cBhvr>
                                        <p:cTn id="14" dur="125" fill="hold">
                                          <p:stCondLst>
                                            <p:cond delay="125"/>
                                          </p:stCondLst>
                                        </p:cTn>
                                        <p:tgtEl>
                                          <p:spTgt spid="5930"/>
                                        </p:tgtEl>
                                        <p:attrNameLst>
                                          <p:attrName>r</p:attrName>
                                        </p:attrNameLst>
                                      </p:cBhvr>
                                    </p:animRot>
                                    <p:animRot by="-1500000">
                                      <p:cBhvr>
                                        <p:cTn id="15" dur="125" fill="hold">
                                          <p:stCondLst>
                                            <p:cond delay="250"/>
                                          </p:stCondLst>
                                        </p:cTn>
                                        <p:tgtEl>
                                          <p:spTgt spid="5930"/>
                                        </p:tgtEl>
                                        <p:attrNameLst>
                                          <p:attrName>r</p:attrName>
                                        </p:attrNameLst>
                                      </p:cBhvr>
                                    </p:animRot>
                                    <p:animRot by="1500000">
                                      <p:cBhvr>
                                        <p:cTn id="16" dur="125" fill="hold">
                                          <p:stCondLst>
                                            <p:cond delay="375"/>
                                          </p:stCondLst>
                                        </p:cTn>
                                        <p:tgtEl>
                                          <p:spTgt spid="5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0" grpId="0"/>
      <p:bldP spid="59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34"/>
          <p:cNvSpPr/>
          <p:nvPr/>
        </p:nvSpPr>
        <p:spPr>
          <a:xfrm>
            <a:off x="3991350" y="525555"/>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txBox="1">
            <a:spLocks noGrp="1"/>
          </p:cNvSpPr>
          <p:nvPr>
            <p:ph type="title"/>
          </p:nvPr>
        </p:nvSpPr>
        <p:spPr>
          <a:xfrm>
            <a:off x="495759" y="1882034"/>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NHẬN BIẾT HOÁ CHẤT VÀ QUY TẮC SỬ DỤNG HOÁ CHẤT AN TOÀN TRONG PHÒNG THÍ NGHIỆM</a:t>
            </a:r>
          </a:p>
        </p:txBody>
      </p:sp>
      <p:sp>
        <p:nvSpPr>
          <p:cNvPr id="2814" name="Google Shape;2814;p34"/>
          <p:cNvSpPr txBox="1">
            <a:spLocks noGrp="1"/>
          </p:cNvSpPr>
          <p:nvPr>
            <p:ph type="title" idx="2"/>
          </p:nvPr>
        </p:nvSpPr>
        <p:spPr>
          <a:xfrm>
            <a:off x="4114800" y="762208"/>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Times New Roman" panose="02020603050405020304" pitchFamily="18" charset="0"/>
                <a:cs typeface="Times New Roman" panose="02020603050405020304" pitchFamily="18" charset="0"/>
              </a:rPr>
              <a:t>I</a:t>
            </a:r>
            <a:endParaRPr sz="8000" b="1" dirty="0">
              <a:latin typeface="Times New Roman" panose="02020603050405020304" pitchFamily="18" charset="0"/>
              <a:cs typeface="Times New Roman" panose="02020603050405020304" pitchFamily="18" charset="0"/>
            </a:endParaRPr>
          </a:p>
        </p:txBody>
      </p:sp>
      <p:grpSp>
        <p:nvGrpSpPr>
          <p:cNvPr id="2816" name="Google Shape;2816;p34"/>
          <p:cNvGrpSpPr/>
          <p:nvPr/>
        </p:nvGrpSpPr>
        <p:grpSpPr>
          <a:xfrm>
            <a:off x="7039174" y="836672"/>
            <a:ext cx="1047070" cy="821443"/>
            <a:chOff x="347850" y="432375"/>
            <a:chExt cx="1366575" cy="1072100"/>
          </a:xfrm>
        </p:grpSpPr>
        <p:sp>
          <p:nvSpPr>
            <p:cNvPr id="2817" name="Google Shape;2817;p34"/>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4"/>
          <p:cNvGrpSpPr/>
          <p:nvPr/>
        </p:nvGrpSpPr>
        <p:grpSpPr>
          <a:xfrm>
            <a:off x="981328" y="756288"/>
            <a:ext cx="1243267" cy="624744"/>
            <a:chOff x="2732350" y="-1832750"/>
            <a:chExt cx="1868450" cy="938900"/>
          </a:xfrm>
        </p:grpSpPr>
        <p:sp>
          <p:nvSpPr>
            <p:cNvPr id="2846" name="Google Shape;2846;p34"/>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4"/>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4"/>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4"/>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4"/>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4"/>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4"/>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4"/>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4"/>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4"/>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4"/>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4"/>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34"/>
          <p:cNvGrpSpPr/>
          <p:nvPr/>
        </p:nvGrpSpPr>
        <p:grpSpPr>
          <a:xfrm>
            <a:off x="8017116" y="3722605"/>
            <a:ext cx="983443" cy="1269831"/>
            <a:chOff x="7824550" y="3502825"/>
            <a:chExt cx="1162050" cy="1500450"/>
          </a:xfrm>
        </p:grpSpPr>
        <p:sp>
          <p:nvSpPr>
            <p:cNvPr id="2904" name="Google Shape;2904;p34"/>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4"/>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4"/>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4"/>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4"/>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Nhận biết hoá chất</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9736" y="1585050"/>
            <a:ext cx="491065" cy="430351"/>
          </a:xfrm>
          <a:prstGeom prst="rect">
            <a:avLst/>
          </a:prstGeom>
        </p:spPr>
      </p:pic>
      <p:sp>
        <p:nvSpPr>
          <p:cNvPr id="11" name="TextBox 10">
            <a:extLst>
              <a:ext uri="{FF2B5EF4-FFF2-40B4-BE49-F238E27FC236}">
                <a16:creationId xmlns:a16="http://schemas.microsoft.com/office/drawing/2014/main" id="{FD1155B6-83D6-B762-F675-81F256CA76DE}"/>
              </a:ext>
            </a:extLst>
          </p:cNvPr>
          <p:cNvSpPr txBox="1"/>
          <p:nvPr/>
        </p:nvSpPr>
        <p:spPr>
          <a:xfrm>
            <a:off x="982819" y="1541058"/>
            <a:ext cx="4938823" cy="2906758"/>
          </a:xfrm>
          <a:prstGeom prst="rect">
            <a:avLst/>
          </a:prstGeom>
          <a:noFill/>
        </p:spPr>
        <p:txBody>
          <a:bodyPr wrap="square">
            <a:spAutoFit/>
          </a:bodyPr>
          <a:lstStyle/>
          <a:p>
            <a:pPr algn="just">
              <a:lnSpc>
                <a:spcPct val="110000"/>
              </a:lnSpc>
              <a:spcAft>
                <a:spcPts val="500"/>
              </a:spcAft>
            </a:pPr>
            <a:r>
              <a:rPr lang="vi-VN" sz="2400" dirty="0">
                <a:latin typeface="Times New Roman" panose="02020603050405020304" pitchFamily="18" charset="0"/>
                <a:ea typeface="Times New Roman" panose="02020603050405020304" pitchFamily="18" charset="0"/>
              </a:rPr>
              <a:t>Các hoá chất trong phòng thí nghiệm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ựng trong chai hoặc lọ kín, thường được làm bằng thuỷ tinh, nhựa,... và có dán nhãn ghi tên, công thức hoá học, trọng lượng hoặc thể tích, độ tinh khiết, nhà sản xuất, các kí hiệu cảnh báo, 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kiện bảo quản,...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3D1C54D-83F1-9F8A-B79F-34DD85ED6AFE}"/>
              </a:ext>
            </a:extLst>
          </p:cNvPr>
          <p:cNvPicPr>
            <a:picLocks noChangeAspect="1"/>
          </p:cNvPicPr>
          <p:nvPr/>
        </p:nvPicPr>
        <p:blipFill>
          <a:blip r:embed="rId4"/>
          <a:stretch>
            <a:fillRect/>
          </a:stretch>
        </p:blipFill>
        <p:spPr>
          <a:xfrm>
            <a:off x="5310963" y="942976"/>
            <a:ext cx="4066954" cy="3650289"/>
          </a:xfrm>
          <a:prstGeom prst="rect">
            <a:avLst/>
          </a:prstGeom>
        </p:spPr>
      </p:pic>
    </p:spTree>
    <p:extLst>
      <p:ext uri="{BB962C8B-B14F-4D97-AF65-F5344CB8AC3E}">
        <p14:creationId xmlns:p14="http://schemas.microsoft.com/office/powerpoint/2010/main" val="19176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3985946"/>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930994"/>
          </a:xfrm>
          <a:prstGeom prst="rect">
            <a:avLst/>
          </a:prstGeom>
          <a:noFill/>
          <a:ln>
            <a:noFill/>
          </a:ln>
        </p:spPr>
        <p:txBody>
          <a:bodyPr spcFirstLastPara="1" wrap="square" lIns="68569" tIns="34275" rIns="68569" bIns="34275" anchor="t" anchorCtr="0">
            <a:spAutoFit/>
          </a:bodyPr>
          <a:lstStyle/>
          <a:p>
            <a:pPr lvl="0"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6" name="Picture 5">
            <a:extLst>
              <a:ext uri="{FF2B5EF4-FFF2-40B4-BE49-F238E27FC236}">
                <a16:creationId xmlns:a16="http://schemas.microsoft.com/office/drawing/2014/main" id="{0A670AC3-8777-7A0C-A96D-65E66F54F4E6}"/>
              </a:ext>
            </a:extLst>
          </p:cNvPr>
          <p:cNvPicPr>
            <a:picLocks noChangeAspect="1"/>
          </p:cNvPicPr>
          <p:nvPr/>
        </p:nvPicPr>
        <p:blipFill>
          <a:blip r:embed="rId2"/>
          <a:stretch>
            <a:fillRect/>
          </a:stretch>
        </p:blipFill>
        <p:spPr>
          <a:xfrm>
            <a:off x="6399727" y="1903436"/>
            <a:ext cx="1503219" cy="2456152"/>
          </a:xfrm>
          <a:prstGeom prst="rect">
            <a:avLst/>
          </a:prstGeom>
        </p:spPr>
      </p:pic>
      <p:pic>
        <p:nvPicPr>
          <p:cNvPr id="10" name="Picture 9">
            <a:extLst>
              <a:ext uri="{FF2B5EF4-FFF2-40B4-BE49-F238E27FC236}">
                <a16:creationId xmlns:a16="http://schemas.microsoft.com/office/drawing/2014/main" id="{DF916C3C-8F33-3C46-FE15-428EB676229B}"/>
              </a:ext>
            </a:extLst>
          </p:cNvPr>
          <p:cNvPicPr>
            <a:picLocks noChangeAspect="1"/>
          </p:cNvPicPr>
          <p:nvPr/>
        </p:nvPicPr>
        <p:blipFill>
          <a:blip r:embed="rId3"/>
          <a:stretch>
            <a:fillRect/>
          </a:stretch>
        </p:blipFill>
        <p:spPr>
          <a:xfrm>
            <a:off x="4057195" y="1903436"/>
            <a:ext cx="1827561" cy="2459144"/>
          </a:xfrm>
          <a:prstGeom prst="rect">
            <a:avLst/>
          </a:prstGeom>
        </p:spPr>
      </p:pic>
      <p:pic>
        <p:nvPicPr>
          <p:cNvPr id="12" name="Picture 11">
            <a:extLst>
              <a:ext uri="{FF2B5EF4-FFF2-40B4-BE49-F238E27FC236}">
                <a16:creationId xmlns:a16="http://schemas.microsoft.com/office/drawing/2014/main" id="{B915A96D-0B50-4F4A-C0B2-9E4AD83AB422}"/>
              </a:ext>
            </a:extLst>
          </p:cNvPr>
          <p:cNvPicPr>
            <a:picLocks noChangeAspect="1"/>
          </p:cNvPicPr>
          <p:nvPr/>
        </p:nvPicPr>
        <p:blipFill>
          <a:blip r:embed="rId4"/>
          <a:stretch>
            <a:fillRect/>
          </a:stretch>
        </p:blipFill>
        <p:spPr>
          <a:xfrm>
            <a:off x="1049286" y="1960919"/>
            <a:ext cx="2477298" cy="2362611"/>
          </a:xfrm>
          <a:prstGeom prst="rect">
            <a:avLst/>
          </a:prstGeom>
        </p:spPr>
      </p:pic>
    </p:spTree>
    <p:extLst>
      <p:ext uri="{BB962C8B-B14F-4D97-AF65-F5344CB8AC3E}">
        <p14:creationId xmlns:p14="http://schemas.microsoft.com/office/powerpoint/2010/main" val="1453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108543"/>
          </a:xfrm>
          <a:prstGeom prst="rect">
            <a:avLst/>
          </a:prstGeom>
          <a:noFill/>
        </p:spPr>
        <p:txBody>
          <a:bodyPr wrap="square">
            <a:spAutoFit/>
          </a:bodyPr>
          <a:lstStyle/>
          <a:p>
            <a:pPr algn="just"/>
            <a:r>
              <a:rPr lang="vi-VN" sz="2800" b="1" i="1" dirty="0">
                <a:solidFill>
                  <a:srgbClr val="000000"/>
                </a:solidFill>
                <a:effectLst/>
                <a:latin typeface="+mj-lt"/>
              </a:rPr>
              <a:t>- Nhãn a) cho biết:</a:t>
            </a:r>
            <a:endParaRPr lang="vi-VN" sz="2800" b="0" i="0" dirty="0">
              <a:solidFill>
                <a:srgbClr val="000000"/>
              </a:solidFill>
              <a:effectLst/>
              <a:latin typeface="+mj-lt"/>
            </a:endParaRPr>
          </a:p>
          <a:p>
            <a:pPr algn="just"/>
            <a:r>
              <a:rPr lang="vi-VN" sz="2800" b="0" i="0" dirty="0">
                <a:solidFill>
                  <a:srgbClr val="000000"/>
                </a:solidFill>
                <a:effectLst/>
                <a:latin typeface="+mj-lt"/>
              </a:rPr>
              <a:t>+ Tên hoá chất: sodium hydroxide.</a:t>
            </a:r>
          </a:p>
          <a:p>
            <a:pPr algn="just"/>
            <a:r>
              <a:rPr lang="vi-VN" sz="2800" b="0" i="0" dirty="0">
                <a:solidFill>
                  <a:srgbClr val="000000"/>
                </a:solidFill>
                <a:effectLst/>
                <a:latin typeface="+mj-lt"/>
              </a:rPr>
              <a:t>+ Công thức hoá học: NaOH.</a:t>
            </a:r>
          </a:p>
          <a:p>
            <a:pPr algn="just"/>
            <a:r>
              <a:rPr lang="vi-VN" sz="2800" b="0" i="0" dirty="0">
                <a:solidFill>
                  <a:srgbClr val="000000"/>
                </a:solidFill>
                <a:effectLst/>
                <a:latin typeface="+mj-lt"/>
              </a:rPr>
              <a:t>+ Độ tinh khiết: AR – hoá chất tinh khiết.</a:t>
            </a:r>
          </a:p>
          <a:p>
            <a:pPr algn="just"/>
            <a:r>
              <a:rPr lang="vi-VN" sz="2800" b="0" i="0" dirty="0">
                <a:solidFill>
                  <a:srgbClr val="000000"/>
                </a:solidFill>
                <a:effectLst/>
                <a:latin typeface="+mj-lt"/>
              </a:rPr>
              <a:t>+ Khối lượng: 500g.</a:t>
            </a:r>
          </a:p>
          <a:p>
            <a:pPr algn="just"/>
            <a:r>
              <a:rPr lang="vi-VN" sz="2800" b="0" i="0" dirty="0">
                <a:solidFill>
                  <a:srgbClr val="000000"/>
                </a:solidFill>
                <a:effectLst/>
                <a:latin typeface="+mj-lt"/>
              </a:rPr>
              <a:t>+ Tiêu chuẩn chất lượng: TCCS 51/2008/HCĐG.</a:t>
            </a:r>
          </a:p>
          <a:p>
            <a:pPr algn="just"/>
            <a:r>
              <a:rPr lang="vi-VN" sz="2800" b="0" i="0" dirty="0">
                <a:solidFill>
                  <a:srgbClr val="000000"/>
                </a:solidFill>
                <a:effectLst/>
                <a:latin typeface="+mj-lt"/>
              </a:rPr>
              <a:t>+ Hạn sử dụng: 3 năm kể từ ngày sản xuất.</a:t>
            </a:r>
          </a:p>
        </p:txBody>
      </p:sp>
    </p:spTree>
    <p:extLst>
      <p:ext uri="{BB962C8B-B14F-4D97-AF65-F5344CB8AC3E}">
        <p14:creationId xmlns:p14="http://schemas.microsoft.com/office/powerpoint/2010/main" val="18144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biology Lab Technician CV by Slidesgo">
  <a:themeElements>
    <a:clrScheme name="Simple Light">
      <a:dk1>
        <a:srgbClr val="FFFFFF"/>
      </a:dk1>
      <a:lt1>
        <a:srgbClr val="88AADF"/>
      </a:lt1>
      <a:dk2>
        <a:srgbClr val="6691D1"/>
      </a:dk2>
      <a:lt2>
        <a:srgbClr val="6B8BB8"/>
      </a:lt2>
      <a:accent1>
        <a:srgbClr val="FFDB5F"/>
      </a:accent1>
      <a:accent2>
        <a:srgbClr val="D4E5FF"/>
      </a:accent2>
      <a:accent3>
        <a:srgbClr val="3D6490"/>
      </a:accent3>
      <a:accent4>
        <a:srgbClr val="B2DA77"/>
      </a:accent4>
      <a:accent5>
        <a:srgbClr val="ACEAFF"/>
      </a:accent5>
      <a:accent6>
        <a:srgbClr val="FF48B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3456</Words>
  <Application>Microsoft Office PowerPoint</Application>
  <PresentationFormat>On-screen Show (16:9)</PresentationFormat>
  <Paragraphs>254</Paragraphs>
  <Slides>57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Oxanium</vt:lpstr>
      <vt:lpstr>Calibri</vt:lpstr>
      <vt:lpstr>Prompt SemiBold</vt:lpstr>
      <vt:lpstr>Loved by the King</vt:lpstr>
      <vt:lpstr>Open Sans</vt:lpstr>
      <vt:lpstr>Arial</vt:lpstr>
      <vt:lpstr>Roboto Condensed Light</vt:lpstr>
      <vt:lpstr>Wingdings</vt:lpstr>
      <vt:lpstr>Mulish SemiBold</vt:lpstr>
      <vt:lpstr>Anton</vt:lpstr>
      <vt:lpstr>Courier New</vt:lpstr>
      <vt:lpstr>Prompt ExtraBold</vt:lpstr>
      <vt:lpstr>Times New Roman</vt:lpstr>
      <vt:lpstr>Microbiology Lab Technician CV by Slidesgo</vt:lpstr>
      <vt:lpstr>PowerPoint Presentation</vt:lpstr>
      <vt:lpstr>SỬ DỤNG MỘT SỐ HOÁ CHẤT, THIẾT BỊ CƠ BẢN TRONG PHÒNG THÍ NGHIỆM </vt:lpstr>
      <vt:lpstr>MỤC TIÊU BÀI HỌC</vt:lpstr>
      <vt:lpstr>Mở đầu</vt:lpstr>
      <vt:lpstr>I</vt:lpstr>
      <vt:lpstr>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DỤNG CỤ THÍ NGHIỆM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THIẾT BỊ VÀ CÁCH SỬ DỤNG</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GHI NHỚ</vt:lpstr>
      <vt:lpstr>GHI NHỚ</vt:lpstr>
      <vt:lpstr>EM CÓ THỂ</vt:lpstr>
      <vt:lpstr>DẶN DÒ</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Hưng Khúc</cp:lastModifiedBy>
  <cp:revision>34</cp:revision>
  <dcterms:modified xsi:type="dcterms:W3CDTF">2023-09-07T03:57:01Z</dcterms:modified>
</cp:coreProperties>
</file>