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73" r:id="rId3"/>
    <p:sldId id="260" r:id="rId4"/>
    <p:sldId id="261" r:id="rId5"/>
    <p:sldId id="262" r:id="rId6"/>
    <p:sldId id="277" r:id="rId7"/>
    <p:sldId id="258" r:id="rId8"/>
    <p:sldId id="270" r:id="rId9"/>
    <p:sldId id="268" r:id="rId10"/>
    <p:sldId id="264" r:id="rId11"/>
    <p:sldId id="272" r:id="rId12"/>
    <p:sldId id="266" r:id="rId13"/>
    <p:sldId id="274" r:id="rId14"/>
    <p:sldId id="275" r:id="rId15"/>
    <p:sldId id="267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96" d="100"/>
          <a:sy n="96" d="100"/>
        </p:scale>
        <p:origin x="1012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8EFF-BF7A-48C8-BB21-55CE6A42B903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27E7-FBC2-44F9-AFCE-C91D225030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8EFF-BF7A-48C8-BB21-55CE6A42B903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27E7-FBC2-44F9-AFCE-C91D225030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8EFF-BF7A-48C8-BB21-55CE6A42B903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27E7-FBC2-44F9-AFCE-C91D225030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8EFF-BF7A-48C8-BB21-55CE6A42B903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27E7-FBC2-44F9-AFCE-C91D225030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8EFF-BF7A-48C8-BB21-55CE6A42B903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27E7-FBC2-44F9-AFCE-C91D225030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8EFF-BF7A-48C8-BB21-55CE6A42B903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27E7-FBC2-44F9-AFCE-C91D225030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8EFF-BF7A-48C8-BB21-55CE6A42B903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27E7-FBC2-44F9-AFCE-C91D225030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8EFF-BF7A-48C8-BB21-55CE6A42B903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27E7-FBC2-44F9-AFCE-C91D225030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8EFF-BF7A-48C8-BB21-55CE6A42B903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27E7-FBC2-44F9-AFCE-C91D225030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8EFF-BF7A-48C8-BB21-55CE6A42B903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27E7-FBC2-44F9-AFCE-C91D225030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8EFF-BF7A-48C8-BB21-55CE6A42B903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27E7-FBC2-44F9-AFCE-C91D225030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C508EFF-BF7A-48C8-BB21-55CE6A42B903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42027E7-FBC2-44F9-AFCE-C91D2250303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13.wmf"/><Relationship Id="rId7" Type="http://schemas.openxmlformats.org/officeDocument/2006/relationships/image" Target="../media/image15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7.wmf"/><Relationship Id="rId5" Type="http://schemas.openxmlformats.org/officeDocument/2006/relationships/image" Target="../media/image14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16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oleObject" Target="../embeddings/oleObject13.bin"/><Relationship Id="rId26" Type="http://schemas.openxmlformats.org/officeDocument/2006/relationships/image" Target="../media/image36.png"/><Relationship Id="rId3" Type="http://schemas.openxmlformats.org/officeDocument/2006/relationships/image" Target="../media/image19.png"/><Relationship Id="rId21" Type="http://schemas.openxmlformats.org/officeDocument/2006/relationships/image" Target="../media/image33.wmf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1.wmf"/><Relationship Id="rId25" Type="http://schemas.openxmlformats.org/officeDocument/2006/relationships/image" Target="../media/image35.wmf"/><Relationship Id="rId2" Type="http://schemas.openxmlformats.org/officeDocument/2006/relationships/image" Target="../media/image18.png"/><Relationship Id="rId16" Type="http://schemas.openxmlformats.org/officeDocument/2006/relationships/oleObject" Target="../embeddings/oleObject12.bin"/><Relationship Id="rId20" Type="http://schemas.openxmlformats.org/officeDocument/2006/relationships/oleObject" Target="../embeddings/oleObject14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oleObject" Target="../embeddings/oleObject16.bin"/><Relationship Id="rId5" Type="http://schemas.openxmlformats.org/officeDocument/2006/relationships/image" Target="../media/image21.png"/><Relationship Id="rId15" Type="http://schemas.openxmlformats.org/officeDocument/2006/relationships/image" Target="../media/image30.wmf"/><Relationship Id="rId23" Type="http://schemas.openxmlformats.org/officeDocument/2006/relationships/image" Target="../media/image34.wmf"/><Relationship Id="rId28" Type="http://schemas.openxmlformats.org/officeDocument/2006/relationships/image" Target="../media/image38.png"/><Relationship Id="rId10" Type="http://schemas.openxmlformats.org/officeDocument/2006/relationships/image" Target="../media/image26.png"/><Relationship Id="rId19" Type="http://schemas.openxmlformats.org/officeDocument/2006/relationships/image" Target="../media/image32.wmf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oleObject" Target="../embeddings/oleObject11.bin"/><Relationship Id="rId22" Type="http://schemas.openxmlformats.org/officeDocument/2006/relationships/oleObject" Target="../embeddings/oleObject15.bin"/><Relationship Id="rId27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GALILE.ppt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audio" Target="../media/audio5.wav"/><Relationship Id="rId7" Type="http://schemas.openxmlformats.org/officeDocument/2006/relationships/image" Target="../media/image45.wm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gif"/><Relationship Id="rId9" Type="http://schemas.openxmlformats.org/officeDocument/2006/relationships/image" Target="../media/image4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H:\WINDOWS\Desktop\VANpower\Copy%20of%20I.%20s6.t82\diep_khuc_mua_xuan.mid" TargetMode="Externa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7" Type="http://schemas.openxmlformats.org/officeDocument/2006/relationships/image" Target="../media/image10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3" descr="line0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1000" y="6516688"/>
            <a:ext cx="8458200" cy="11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6" name="WordArt 36"/>
          <p:cNvSpPr>
            <a:spLocks noChangeArrowheads="1" noChangeShapeType="1" noTextEdit="1"/>
          </p:cNvSpPr>
          <p:nvPr/>
        </p:nvSpPr>
        <p:spPr bwMode="auto">
          <a:xfrm>
            <a:off x="323850" y="476250"/>
            <a:ext cx="3171825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ĐẠI SỐ 9</a:t>
            </a:r>
          </a:p>
        </p:txBody>
      </p:sp>
      <p:sp>
        <p:nvSpPr>
          <p:cNvPr id="12" name="WordArt 4"/>
          <p:cNvSpPr>
            <a:spLocks noChangeArrowheads="1" noChangeShapeType="1" noTextEdit="1"/>
          </p:cNvSpPr>
          <p:nvPr/>
        </p:nvSpPr>
        <p:spPr bwMode="auto">
          <a:xfrm>
            <a:off x="323850" y="2565400"/>
            <a:ext cx="8135938" cy="30241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b="1" kern="10" dirty="0">
                <a:solidFill>
                  <a:srgbClr val="FF0000"/>
                </a:solidFill>
                <a:effectLst>
                  <a:outerShdw dist="107763" dir="13500000" algn="ctr" rotWithShape="0">
                    <a:srgbClr val="CC66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ÔN TẬP CHƯƠNG III</a:t>
            </a:r>
            <a:endParaRPr lang="en-US" b="1" kern="10" dirty="0">
              <a:solidFill>
                <a:srgbClr val="FF0000"/>
              </a:solidFill>
              <a:effectLst>
                <a:outerShdw dist="107763" dir="13500000" algn="ctr" rotWithShape="0">
                  <a:srgbClr val="CC66FF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WordArt 36"/>
          <p:cNvSpPr>
            <a:spLocks noChangeArrowheads="1" noChangeShapeType="1" noTextEdit="1"/>
          </p:cNvSpPr>
          <p:nvPr/>
        </p:nvSpPr>
        <p:spPr bwMode="auto">
          <a:xfrm>
            <a:off x="2624138" y="1647825"/>
            <a:ext cx="3171825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EFEFE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blurRad="50000" dist="50800" dir="7500015" algn="tl" rotWithShape="0">
                    <a:srgbClr val="000000">
                      <a:alpha val="34999"/>
                    </a:srgbClr>
                  </a:outerShdw>
                </a:effectLst>
                <a:latin typeface="Times New Roman"/>
                <a:cs typeface="Times New Roman"/>
              </a:rPr>
              <a:t>Tiết</a:t>
            </a:r>
            <a:r>
              <a:rPr lang="en-US" sz="3600" b="1" kern="10" dirty="0">
                <a:ln w="19050">
                  <a:solidFill>
                    <a:srgbClr val="FEFEFE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blurRad="50000" dist="50800" dir="7500015" algn="tl" rotWithShape="0">
                    <a:srgbClr val="000000">
                      <a:alpha val="34999"/>
                    </a:srgbClr>
                  </a:outerShdw>
                </a:effectLst>
                <a:latin typeface="Times New Roman"/>
                <a:cs typeface="Times New Roman"/>
              </a:rPr>
              <a:t> 44</a:t>
            </a:r>
          </a:p>
        </p:txBody>
      </p:sp>
      <p:sp>
        <p:nvSpPr>
          <p:cNvPr id="7" name="WordArt 36"/>
          <p:cNvSpPr>
            <a:spLocks noChangeArrowheads="1" noChangeShapeType="1" noTextEdit="1"/>
          </p:cNvSpPr>
          <p:nvPr/>
        </p:nvSpPr>
        <p:spPr bwMode="auto">
          <a:xfrm>
            <a:off x="2700338" y="5275263"/>
            <a:ext cx="3171825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6016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6" grpId="0" animBg="1"/>
      <p:bldP spid="12" grpId="0"/>
      <p:bldP spid="6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693898"/>
              </p:ext>
            </p:extLst>
          </p:nvPr>
        </p:nvGraphicFramePr>
        <p:xfrm>
          <a:off x="609636" y="1249815"/>
          <a:ext cx="7696163" cy="4093030"/>
        </p:xfrm>
        <a:graphic>
          <a:graphicData uri="http://schemas.openxmlformats.org/drawingml/2006/table">
            <a:tbl>
              <a:tblPr/>
              <a:tblGrid>
                <a:gridCol w="2385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0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96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7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ea typeface="SimSun" pitchFamily="2" charset="-122"/>
                        <a:sym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  <a:sym typeface=".VnTime" pitchFamily="34" charset="0"/>
                        </a:rPr>
                        <a:t>Thời</a:t>
                      </a:r>
                      <a:r>
                        <a:rPr kumimoji="0" lang="en-US" altLang="zh-C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  <a:sym typeface=".VnTime" pitchFamily="34" charset="0"/>
                        </a:rPr>
                        <a:t> </a:t>
                      </a:r>
                      <a:r>
                        <a:rPr kumimoji="0" lang="en-US" altLang="zh-C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  <a:sym typeface=".VnTime" pitchFamily="34" charset="0"/>
                        </a:rPr>
                        <a:t>gian</a:t>
                      </a:r>
                      <a:r>
                        <a:rPr kumimoji="0" lang="en-US" altLang="zh-C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  <a:sym typeface=".VnTime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  <a:sym typeface=".VnTime" pitchFamily="34" charset="0"/>
                        </a:rPr>
                        <a:t>Hoàn</a:t>
                      </a: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  <a:sym typeface=".VnTime" pitchFamily="34" charset="0"/>
                        </a:rPr>
                        <a:t> </a:t>
                      </a:r>
                      <a:r>
                        <a:rPr kumimoji="0" lang="en-US" altLang="zh-CN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  <a:sym typeface=".VnTime" pitchFamily="34" charset="0"/>
                        </a:rPr>
                        <a:t>thành</a:t>
                      </a: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  <a:sym typeface=".VnTime" pitchFamily="34" charset="0"/>
                        </a:rPr>
                        <a:t> </a:t>
                      </a: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.VnTime" pitchFamily="34" charset="0"/>
                          <a:ea typeface="SimSun" pitchFamily="2" charset="-122"/>
                          <a:cs typeface="Arial" pitchFamily="34" charset="0"/>
                          <a:sym typeface=".VnTime" pitchFamily="34" charset="0"/>
                        </a:rPr>
                        <a:t>CV</a:t>
                      </a:r>
                      <a:endParaRPr kumimoji="0" lang="en-US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SimSun" pitchFamily="2" charset="-122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sym typeface=".VnTime" pitchFamily="34" charset="0"/>
                        </a:rPr>
                        <a:t>Năng</a:t>
                      </a:r>
                      <a:r>
                        <a:rPr kumimoji="0" lang="en-US" altLang="zh-C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  <a:sym typeface=".VnTime" pitchFamily="34" charset="0"/>
                        </a:rPr>
                        <a:t> </a:t>
                      </a:r>
                      <a:r>
                        <a:rPr kumimoji="0" lang="en-US" altLang="zh-C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  <a:sym typeface=".VnTime" pitchFamily="34" charset="0"/>
                        </a:rPr>
                        <a:t>suất</a:t>
                      </a:r>
                      <a:r>
                        <a:rPr kumimoji="0" lang="en-US" altLang="zh-C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  <a:sym typeface=".VnTime" pitchFamily="34" charset="0"/>
                        </a:rPr>
                        <a:t> 1 </a:t>
                      </a:r>
                      <a:r>
                        <a:rPr kumimoji="0" lang="en-US" altLang="zh-C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  <a:sym typeface=".VnTime" pitchFamily="34" charset="0"/>
                        </a:rPr>
                        <a:t>giờ</a:t>
                      </a:r>
                      <a:r>
                        <a:rPr kumimoji="0" lang="en-US" altLang="zh-C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  <a:sym typeface=".VnTime" pitchFamily="34" charset="0"/>
                        </a:rPr>
                        <a:t> </a:t>
                      </a:r>
                      <a:endParaRPr kumimoji="0" lang="en-US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71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sym typeface="Calibri" pitchFamily="34" charset="0"/>
                        </a:rPr>
                        <a:t> </a:t>
                      </a:r>
                      <a:r>
                        <a:rPr kumimoji="0" lang="en-US" altLang="zh-CN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sym typeface="Calibri" pitchFamily="34" charset="0"/>
                        </a:rPr>
                        <a:t>Em</a:t>
                      </a:r>
                      <a:r>
                        <a:rPr kumimoji="0" lang="en-US" altLang="zh-C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sym typeface="Calibri" pitchFamily="34" charset="0"/>
                        </a:rPr>
                        <a:t> </a:t>
                      </a:r>
                      <a:r>
                        <a:rPr kumimoji="0" lang="en-US" altLang="zh-CN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sym typeface="Calibri" pitchFamily="34" charset="0"/>
                        </a:rPr>
                        <a:t>gái</a:t>
                      </a:r>
                      <a:r>
                        <a:rPr kumimoji="0" lang="en-US" altLang="zh-C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sym typeface="Calibri" pitchFamily="34" charset="0"/>
                        </a:rPr>
                        <a:t> Nam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  <a:ea typeface="SimSun" pitchFamily="2" charset="-122"/>
                        <a:sym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  <a:ea typeface="SimSun" pitchFamily="2" charset="-122"/>
                          <a:cs typeface="Arial" pitchFamily="34" charset="0"/>
                          <a:sym typeface=".VnTime" pitchFamily="34" charset="0"/>
                        </a:rPr>
                        <a:t>        </a:t>
                      </a:r>
                      <a:endParaRPr kumimoji="0" lang="en-US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SimSun" pitchFamily="2" charset="-122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5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sym typeface=".VnTime" pitchFamily="34" charset="0"/>
                        </a:rPr>
                        <a:t> Nam</a:t>
                      </a:r>
                      <a:endParaRPr kumimoji="0" lang="en-US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  <a:sym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.VnTime" pitchFamily="34" charset="0"/>
                        <a:ea typeface="SimSun" pitchFamily="2" charset="-122"/>
                        <a:sym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.VnTime" pitchFamily="34" charset="0"/>
                          <a:ea typeface="SimSun" pitchFamily="2" charset="-122"/>
                          <a:cs typeface="Arial" pitchFamily="34" charset="0"/>
                          <a:sym typeface=".VnTime" pitchFamily="34" charset="0"/>
                        </a:rPr>
                        <a:t>     </a:t>
                      </a:r>
                      <a:endParaRPr kumimoji="0" lang="en-US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SimSun" pitchFamily="2" charset="-122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5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ea typeface="SimSun" pitchFamily="2" charset="-122"/>
                          <a:cs typeface="Arial" pitchFamily="34" charset="0"/>
                          <a:sym typeface=".VnTime" pitchFamily="34" charset="0"/>
                        </a:rPr>
                        <a:t>Hai</a:t>
                      </a:r>
                      <a:r>
                        <a:rPr kumimoji="0" lang="en-US" altLang="zh-CN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ea typeface="SimSun" pitchFamily="2" charset="-122"/>
                          <a:cs typeface="Arial" pitchFamily="34" charset="0"/>
                          <a:sym typeface=".VnTime" pitchFamily="34" charset="0"/>
                        </a:rPr>
                        <a:t> </a:t>
                      </a:r>
                      <a:r>
                        <a:rPr kumimoji="0" lang="en-US" altLang="zh-CN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ea typeface="SimSun" pitchFamily="2" charset="-122"/>
                          <a:cs typeface="Arial" pitchFamily="34" charset="0"/>
                          <a:sym typeface=".VnTime" pitchFamily="34" charset="0"/>
                        </a:rPr>
                        <a:t>anh</a:t>
                      </a:r>
                      <a:r>
                        <a:rPr kumimoji="0" lang="en-US" altLang="zh-CN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ea typeface="SimSun" pitchFamily="2" charset="-122"/>
                          <a:cs typeface="Arial" pitchFamily="34" charset="0"/>
                          <a:sym typeface=".VnTime" pitchFamily="34" charset="0"/>
                        </a:rPr>
                        <a:t> </a:t>
                      </a:r>
                      <a:r>
                        <a:rPr kumimoji="0" lang="en-US" altLang="zh-CN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ea typeface="SimSun" pitchFamily="2" charset="-122"/>
                          <a:cs typeface="Arial" pitchFamily="34" charset="0"/>
                          <a:sym typeface=".VnTime" pitchFamily="34" charset="0"/>
                        </a:rPr>
                        <a:t>em</a:t>
                      </a:r>
                      <a:endParaRPr kumimoji="0" lang="en-US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SimSun" pitchFamily="2" charset="-122"/>
                        <a:sym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ea typeface="SimSun" pitchFamily="2" charset="-122"/>
                        <a:sym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ea typeface="SimSun" pitchFamily="2" charset="-122"/>
                        <a:sym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52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.VnTime" pitchFamily="34" charset="0"/>
                        <a:ea typeface="SimSun" pitchFamily="2" charset="-122"/>
                        <a:sym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5"/>
          <p:cNvSpPr>
            <a:spLocks noChangeArrowheads="1"/>
          </p:cNvSpPr>
          <p:nvPr/>
        </p:nvSpPr>
        <p:spPr bwMode="auto">
          <a:xfrm>
            <a:off x="3329608" y="2373039"/>
            <a:ext cx="1600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>
                <a:latin typeface="Times New Roman" pitchFamily="18" charset="0"/>
                <a:sym typeface="Times New Roman" pitchFamily="18" charset="0"/>
              </a:rPr>
              <a:t>x</a:t>
            </a:r>
            <a:endParaRPr lang="en-US" altLang="en-US"/>
          </a:p>
        </p:txBody>
      </p:sp>
      <p:sp>
        <p:nvSpPr>
          <p:cNvPr id="4" name="TextBox 6"/>
          <p:cNvSpPr>
            <a:spLocks noChangeArrowheads="1"/>
          </p:cNvSpPr>
          <p:nvPr/>
        </p:nvSpPr>
        <p:spPr bwMode="auto">
          <a:xfrm>
            <a:off x="3329608" y="3135039"/>
            <a:ext cx="1600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>
                <a:latin typeface="Times New Roman" pitchFamily="18" charset="0"/>
                <a:sym typeface="Times New Roman" pitchFamily="18" charset="0"/>
              </a:rPr>
              <a:t>y</a:t>
            </a:r>
            <a:endParaRPr lang="en-US"/>
          </a:p>
        </p:txBody>
      </p:sp>
      <p:sp>
        <p:nvSpPr>
          <p:cNvPr id="5" name="TextBox 7"/>
          <p:cNvSpPr>
            <a:spLocks noChangeArrowheads="1"/>
          </p:cNvSpPr>
          <p:nvPr/>
        </p:nvSpPr>
        <p:spPr bwMode="auto">
          <a:xfrm>
            <a:off x="3275856" y="4057253"/>
            <a:ext cx="160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sym typeface="Times New Roman" pitchFamily="18" charset="0"/>
              </a:rPr>
              <a:t>4</a:t>
            </a:r>
            <a:endParaRPr lang="en-US" dirty="0"/>
          </a:p>
        </p:txBody>
      </p:sp>
      <p:graphicFrame>
        <p:nvGraphicFramePr>
          <p:cNvPr id="6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991999"/>
              </p:ext>
            </p:extLst>
          </p:nvPr>
        </p:nvGraphicFramePr>
        <p:xfrm>
          <a:off x="5844208" y="2306960"/>
          <a:ext cx="457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657600" imgH="9448800" progId="">
                  <p:embed/>
                </p:oleObj>
              </mc:Choice>
              <mc:Fallback>
                <p:oleObj r:id="rId2" imgW="3657600" imgH="9448800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4208" y="2306960"/>
                        <a:ext cx="457200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21"/>
          <p:cNvSpPr>
            <a:spLocks noChangeArrowheads="1"/>
          </p:cNvSpPr>
          <p:nvPr/>
        </p:nvSpPr>
        <p:spPr bwMode="auto">
          <a:xfrm>
            <a:off x="5691808" y="2300287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sym typeface="Times New Roman" pitchFamily="18" charset="0"/>
              </a:rPr>
              <a:t>        (cv)</a:t>
            </a:r>
            <a:endParaRPr lang="en-US" altLang="en-US" dirty="0"/>
          </a:p>
        </p:txBody>
      </p:sp>
      <p:graphicFrame>
        <p:nvGraphicFramePr>
          <p:cNvPr id="8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5888741"/>
              </p:ext>
            </p:extLst>
          </p:nvPr>
        </p:nvGraphicFramePr>
        <p:xfrm>
          <a:off x="5923384" y="3140968"/>
          <a:ext cx="3048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962400" imgH="10058400" progId="">
                  <p:embed/>
                </p:oleObj>
              </mc:Choice>
              <mc:Fallback>
                <p:oleObj r:id="rId4" imgW="3962400" imgH="10058400" progId="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3384" y="3140968"/>
                        <a:ext cx="304800" cy="73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18"/>
          <p:cNvSpPr>
            <a:spLocks noChangeArrowheads="1"/>
          </p:cNvSpPr>
          <p:nvPr/>
        </p:nvSpPr>
        <p:spPr bwMode="auto">
          <a:xfrm>
            <a:off x="5768008" y="3269927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sym typeface="Times New Roman" pitchFamily="18" charset="0"/>
              </a:rPr>
              <a:t>        (cv)</a:t>
            </a:r>
            <a:endParaRPr lang="en-US" altLang="en-US" dirty="0"/>
          </a:p>
        </p:txBody>
      </p:sp>
      <p:sp>
        <p:nvSpPr>
          <p:cNvPr id="11" name="Text Box 122"/>
          <p:cNvSpPr>
            <a:spLocks noChangeArrowheads="1"/>
          </p:cNvSpPr>
          <p:nvPr/>
        </p:nvSpPr>
        <p:spPr bwMode="auto">
          <a:xfrm>
            <a:off x="6562776" y="3594592"/>
            <a:ext cx="8846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sym typeface="Times New Roman" pitchFamily="18" charset="0"/>
              </a:rPr>
              <a:t>        (cv)</a:t>
            </a:r>
            <a:endParaRPr lang="en-US" altLang="en-US" dirty="0"/>
          </a:p>
        </p:txBody>
      </p:sp>
      <p:sp>
        <p:nvSpPr>
          <p:cNvPr id="12" name="Text Box 123"/>
          <p:cNvSpPr>
            <a:spLocks noChangeArrowheads="1"/>
          </p:cNvSpPr>
          <p:nvPr/>
        </p:nvSpPr>
        <p:spPr bwMode="auto">
          <a:xfrm>
            <a:off x="1843708" y="4782095"/>
            <a:ext cx="4686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99"/>
                </a:solidFill>
                <a:latin typeface=".VnTime" pitchFamily="34" charset="0"/>
                <a:sym typeface=".VnTime" pitchFamily="34" charset="0"/>
              </a:rPr>
              <a:t>§</a:t>
            </a:r>
            <a:r>
              <a:rPr lang="en-US" sz="2800" dirty="0" err="1">
                <a:solidFill>
                  <a:srgbClr val="000099"/>
                </a:solidFill>
                <a:latin typeface=".VnTime" pitchFamily="34" charset="0"/>
                <a:sym typeface=".VnTime" pitchFamily="34" charset="0"/>
              </a:rPr>
              <a:t>iÒu</a:t>
            </a:r>
            <a:r>
              <a:rPr lang="en-US" sz="2800" dirty="0">
                <a:solidFill>
                  <a:srgbClr val="000099"/>
                </a:solidFill>
                <a:latin typeface=".VnTime" pitchFamily="34" charset="0"/>
                <a:sym typeface=".VnTime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.VnTime" pitchFamily="34" charset="0"/>
                <a:sym typeface=".VnTime" pitchFamily="34" charset="0"/>
              </a:rPr>
              <a:t>kiÖn</a:t>
            </a:r>
            <a:r>
              <a:rPr lang="en-US" sz="2800" dirty="0">
                <a:solidFill>
                  <a:srgbClr val="000099"/>
                </a:solidFill>
                <a:latin typeface=".VnTime" pitchFamily="34" charset="0"/>
                <a:sym typeface=".VnTime" pitchFamily="34" charset="0"/>
              </a:rPr>
              <a:t> : x , y &gt; 4</a:t>
            </a:r>
            <a:endParaRPr lang="en-US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9552" y="764704"/>
            <a:ext cx="2231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0093038"/>
              </p:ext>
            </p:extLst>
          </p:nvPr>
        </p:nvGraphicFramePr>
        <p:xfrm>
          <a:off x="4687546" y="5674221"/>
          <a:ext cx="1540638" cy="492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83920" imgH="203040" progId="Equation.DSMT4">
                  <p:embed/>
                </p:oleObj>
              </mc:Choice>
              <mc:Fallback>
                <p:oleObj name="Equation" r:id="rId6" imgW="583920" imgH="203040" progId="Equation.DSMT4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7546" y="5674221"/>
                        <a:ext cx="1540638" cy="492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07504" y="5705499"/>
            <a:ext cx="905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PT 1: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91880" y="5705499"/>
            <a:ext cx="905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PT 2:</a:t>
            </a: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870893" y="6284168"/>
            <a:ext cx="672544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= 6, y = 12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1860542"/>
              </p:ext>
            </p:extLst>
          </p:nvPr>
        </p:nvGraphicFramePr>
        <p:xfrm>
          <a:off x="989013" y="5411788"/>
          <a:ext cx="1709737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47640" imgH="419040" progId="Equation.DSMT4">
                  <p:embed/>
                </p:oleObj>
              </mc:Choice>
              <mc:Fallback>
                <p:oleObj name="Equation" r:id="rId8" imgW="6476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9013" y="5411788"/>
                        <a:ext cx="1709737" cy="1019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0080908"/>
              </p:ext>
            </p:extLst>
          </p:nvPr>
        </p:nvGraphicFramePr>
        <p:xfrm>
          <a:off x="6027738" y="4006527"/>
          <a:ext cx="401637" cy="773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52280" imgH="393480" progId="Equation.DSMT4">
                  <p:embed/>
                </p:oleObj>
              </mc:Choice>
              <mc:Fallback>
                <p:oleObj name="Equation" r:id="rId10" imgW="1522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7738" y="4006527"/>
                        <a:ext cx="401637" cy="7734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9516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utoUpdateAnimBg="0"/>
      <p:bldP spid="4" grpId="0" bldLvl="0" autoUpdateAnimBg="0"/>
      <p:bldP spid="5" grpId="0" bldLvl="0" autoUpdateAnimBg="0"/>
      <p:bldP spid="7" grpId="0" bldLvl="0" autoUpdateAnimBg="0"/>
      <p:bldP spid="9" grpId="0" bldLvl="0" autoUpdateAnimBg="0"/>
      <p:bldP spid="11" grpId="0" bldLvl="0" autoUpdateAnimBg="0"/>
      <p:bldP spid="12" grpId="0" bldLvl="0" autoUpdateAnimBg="0"/>
      <p:bldP spid="14" grpId="0"/>
      <p:bldP spid="18" grpId="0"/>
      <p:bldP spid="19" grpId="0"/>
      <p:bldP spid="20" grpId="0" bldLvl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image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45287">
            <a:off x="1763314" y="2627540"/>
            <a:ext cx="3090266" cy="3081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 descr="image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46547">
            <a:off x="1166406" y="779780"/>
            <a:ext cx="1234337" cy="241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image0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84642">
            <a:off x="771430" y="1943753"/>
            <a:ext cx="1733551" cy="124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 descr="image0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11776">
            <a:off x="4046421" y="1935762"/>
            <a:ext cx="1743313" cy="299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 descr="image00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40907">
            <a:off x="4874072" y="550240"/>
            <a:ext cx="1190366" cy="1864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7" descr="image00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67061" y="1163995"/>
            <a:ext cx="1709738" cy="136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9" descr="image00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74446" y="2022226"/>
            <a:ext cx="2413779" cy="2434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10" descr="image0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6350" y="2356615"/>
            <a:ext cx="1439816" cy="2100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3" name="Picture 11" descr="image0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065846">
            <a:off x="6324492" y="3440719"/>
            <a:ext cx="1779229" cy="78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4" name="Picture 12" descr="image0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1032373">
            <a:off x="6433444" y="3630627"/>
            <a:ext cx="2051238" cy="211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5" name="Picture 13" descr="image0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267478">
            <a:off x="-115687" y="3712545"/>
            <a:ext cx="4879369" cy="4122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6" name="Picture 14" descr="image00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94096" y="4655596"/>
            <a:ext cx="2671801" cy="1224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-37367" y="470018"/>
            <a:ext cx="287972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    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ax + by = c 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(a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 0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 0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-79765" y="1627257"/>
            <a:ext cx="2057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892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9379221"/>
              </p:ext>
            </p:extLst>
          </p:nvPr>
        </p:nvGraphicFramePr>
        <p:xfrm>
          <a:off x="155185" y="2437156"/>
          <a:ext cx="1327150" cy="1031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901440" imgH="660240" progId="Equation.3">
                  <p:embed/>
                </p:oleObj>
              </mc:Choice>
              <mc:Fallback>
                <p:oleObj name="Equation" r:id="rId14" imgW="90144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185" y="2437156"/>
                        <a:ext cx="1327150" cy="10319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30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3449799"/>
              </p:ext>
            </p:extLst>
          </p:nvPr>
        </p:nvGraphicFramePr>
        <p:xfrm>
          <a:off x="897689" y="3700240"/>
          <a:ext cx="1398283" cy="1039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914400" imgH="660240" progId="Equation.3">
                  <p:embed/>
                </p:oleObj>
              </mc:Choice>
              <mc:Fallback>
                <p:oleObj name="Equation" r:id="rId16" imgW="91440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689" y="3700240"/>
                        <a:ext cx="1398283" cy="10395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31" name="Text Box 19"/>
          <p:cNvSpPr txBox="1">
            <a:spLocks noChangeArrowheads="1"/>
          </p:cNvSpPr>
          <p:nvPr/>
        </p:nvSpPr>
        <p:spPr bwMode="auto">
          <a:xfrm>
            <a:off x="54422" y="3961282"/>
            <a:ext cx="91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hoặc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15" name="Rectangle 20"/>
          <p:cNvSpPr>
            <a:spLocks noChangeArrowheads="1"/>
          </p:cNvSpPr>
          <p:nvPr/>
        </p:nvSpPr>
        <p:spPr bwMode="auto">
          <a:xfrm>
            <a:off x="0" y="-685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8933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021737"/>
              </p:ext>
            </p:extLst>
          </p:nvPr>
        </p:nvGraphicFramePr>
        <p:xfrm>
          <a:off x="5562599" y="290041"/>
          <a:ext cx="1584049" cy="924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927100" imgH="457200" progId="Equation.3">
                  <p:embed/>
                </p:oleObj>
              </mc:Choice>
              <mc:Fallback>
                <p:oleObj name="Equation" r:id="rId18" imgW="9271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599" y="290041"/>
                        <a:ext cx="1584049" cy="9243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34" name="Text Box 22"/>
          <p:cNvSpPr txBox="1">
            <a:spLocks noChangeArrowheads="1"/>
          </p:cNvSpPr>
          <p:nvPr/>
        </p:nvSpPr>
        <p:spPr bwMode="auto">
          <a:xfrm>
            <a:off x="7146649" y="293400"/>
            <a:ext cx="18589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8935" name="Text Box 23"/>
          <p:cNvSpPr txBox="1">
            <a:spLocks noChangeArrowheads="1"/>
          </p:cNvSpPr>
          <p:nvPr/>
        </p:nvSpPr>
        <p:spPr bwMode="auto">
          <a:xfrm>
            <a:off x="6486570" y="1148616"/>
            <a:ext cx="220023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8937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8117163"/>
              </p:ext>
            </p:extLst>
          </p:nvPr>
        </p:nvGraphicFramePr>
        <p:xfrm>
          <a:off x="7582603" y="2197619"/>
          <a:ext cx="1323271" cy="883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723600" imgH="393480" progId="Equation.3">
                  <p:embed/>
                </p:oleObj>
              </mc:Choice>
              <mc:Fallback>
                <p:oleObj name="Equation" r:id="rId20" imgW="723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2603" y="2197619"/>
                        <a:ext cx="1323271" cy="8836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38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4524860"/>
              </p:ext>
            </p:extLst>
          </p:nvPr>
        </p:nvGraphicFramePr>
        <p:xfrm>
          <a:off x="8188647" y="4768077"/>
          <a:ext cx="1040376" cy="800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457200" imgH="393480" progId="Equation.3">
                  <p:embed/>
                </p:oleObj>
              </mc:Choice>
              <mc:Fallback>
                <p:oleObj name="Equation" r:id="rId22" imgW="4572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647" y="4768077"/>
                        <a:ext cx="1040376" cy="8002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39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0894781"/>
              </p:ext>
            </p:extLst>
          </p:nvPr>
        </p:nvGraphicFramePr>
        <p:xfrm>
          <a:off x="7595554" y="3316234"/>
          <a:ext cx="1435934" cy="781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723600" imgH="393480" progId="Equation.3">
                  <p:embed/>
                </p:oleObj>
              </mc:Choice>
              <mc:Fallback>
                <p:oleObj name="Equation" r:id="rId24" imgW="723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5554" y="3316234"/>
                        <a:ext cx="1435934" cy="7816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8" name="Text Box 28"/>
          <p:cNvSpPr txBox="1">
            <a:spLocks noChangeArrowheads="1"/>
          </p:cNvSpPr>
          <p:nvPr/>
        </p:nvSpPr>
        <p:spPr bwMode="auto">
          <a:xfrm>
            <a:off x="1890473" y="-29649"/>
            <a:ext cx="3733800" cy="461665"/>
          </a:xfrm>
          <a:prstGeom prst="rect">
            <a:avLst/>
          </a:prstGeom>
          <a:gradFill>
            <a:gsLst>
              <a:gs pos="0">
                <a:srgbClr val="FFFF00"/>
              </a:gs>
              <a:gs pos="6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chemeClr val="bg2">
                  <a:tint val="97000"/>
                  <a:shade val="100000"/>
                  <a:hueMod val="100000"/>
                  <a:satMod val="140000"/>
                  <a:lumMod val="80000"/>
                </a:schemeClr>
              </a:gs>
            </a:gsLst>
            <a:path path="circle">
              <a:fillToRect l="20000" t="10000" r="20000" b="60000"/>
            </a:path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.VnTimeH" pitchFamily="34" charset="0"/>
              </a:rPr>
              <a:t>HÖ </a:t>
            </a:r>
            <a:r>
              <a:rPr lang="en-US" sz="2400" b="1" dirty="0" err="1">
                <a:solidFill>
                  <a:srgbClr val="FF0000"/>
                </a:solidFill>
                <a:latin typeface=".VnTimeH" pitchFamily="34" charset="0"/>
              </a:rPr>
              <a:t>THèNG</a:t>
            </a:r>
            <a:r>
              <a:rPr lang="en-US" sz="2400" b="1" dirty="0">
                <a:solidFill>
                  <a:srgbClr val="FF0000"/>
                </a:solidFill>
                <a:latin typeface=".VnTimeH" pitchFamily="34" charset="0"/>
              </a:rPr>
              <a:t> KIÕN </a:t>
            </a:r>
            <a:r>
              <a:rPr lang="en-US" sz="2400" b="1" dirty="0" err="1">
                <a:solidFill>
                  <a:srgbClr val="FF0000"/>
                </a:solidFill>
                <a:latin typeface=".VnTimeH" pitchFamily="34" charset="0"/>
              </a:rPr>
              <a:t>THøC</a:t>
            </a:r>
            <a:endParaRPr lang="en-US" sz="2400" b="1" dirty="0">
              <a:solidFill>
                <a:srgbClr val="FF0000"/>
              </a:solidFill>
              <a:latin typeface=".VnTimeH" pitchFamily="34" charset="0"/>
            </a:endParaRPr>
          </a:p>
        </p:txBody>
      </p:sp>
      <p:pic>
        <p:nvPicPr>
          <p:cNvPr id="38941" name="Picture 29" descr="image003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 rot="21341744">
            <a:off x="5217723" y="1849799"/>
            <a:ext cx="2190597" cy="46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42" name="Picture 30" descr="image004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7029450" y="5480050"/>
            <a:ext cx="152082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43" name="Picture 31" descr="image005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010400" y="5943600"/>
            <a:ext cx="1895475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47" name="Text Box 35"/>
          <p:cNvSpPr txBox="1">
            <a:spLocks noChangeArrowheads="1"/>
          </p:cNvSpPr>
          <p:nvPr/>
        </p:nvSpPr>
        <p:spPr bwMode="auto">
          <a:xfrm rot="3643111">
            <a:off x="4906963" y="2786390"/>
            <a:ext cx="228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(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a, b, c, a’, b’, c’ </a:t>
            </a:r>
            <a:br>
              <a:rPr lang="en-US" sz="1400" dirty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0)</a:t>
            </a:r>
          </a:p>
        </p:txBody>
      </p:sp>
    </p:spTree>
    <p:extLst>
      <p:ext uri="{BB962C8B-B14F-4D97-AF65-F5344CB8AC3E}">
        <p14:creationId xmlns:p14="http://schemas.microsoft.com/office/powerpoint/2010/main" val="233781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38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38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38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38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38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8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38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8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7" grpId="0"/>
      <p:bldP spid="38928" grpId="0"/>
      <p:bldP spid="38931" grpId="0"/>
      <p:bldP spid="38934" grpId="0"/>
      <p:bldP spid="38935" grpId="0"/>
      <p:bldP spid="389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lowersFrame_png_ydh_0009_2291x1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WordArt 4"/>
          <p:cNvSpPr>
            <a:spLocks noChangeArrowheads="1" noChangeShapeType="1" noTextEdit="1"/>
          </p:cNvSpPr>
          <p:nvPr/>
        </p:nvSpPr>
        <p:spPr bwMode="auto">
          <a:xfrm>
            <a:off x="827584" y="764704"/>
            <a:ext cx="5486400" cy="10731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Tahoma"/>
                <a:ea typeface="Tahoma"/>
                <a:cs typeface="Tahoma"/>
              </a:rPr>
              <a:t>Hướng dẫn về nhà 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0501">
                    <a:srgbClr val="0819FB"/>
                  </a:gs>
                  <a:gs pos="17500">
                    <a:srgbClr val="1A8D48"/>
                  </a:gs>
                  <a:gs pos="25999">
                    <a:srgbClr val="FFFF00"/>
                  </a:gs>
                  <a:gs pos="36501">
                    <a:srgbClr val="EE3F17"/>
                  </a:gs>
                  <a:gs pos="44000">
                    <a:srgbClr val="E81766"/>
                  </a:gs>
                  <a:gs pos="50000">
                    <a:srgbClr val="A603AB"/>
                  </a:gs>
                  <a:gs pos="56000">
                    <a:srgbClr val="E81766"/>
                  </a:gs>
                  <a:gs pos="63499">
                    <a:srgbClr val="EE3F17"/>
                  </a:gs>
                  <a:gs pos="74001">
                    <a:srgbClr val="FFFF00"/>
                  </a:gs>
                  <a:gs pos="82500">
                    <a:srgbClr val="1A8D48"/>
                  </a:gs>
                  <a:gs pos="89500">
                    <a:srgbClr val="0819FB"/>
                  </a:gs>
                  <a:gs pos="100000">
                    <a:srgbClr val="A603AB"/>
                  </a:gs>
                </a:gsLst>
                <a:lin ang="5400000" scaled="1"/>
              </a:gradFill>
              <a:latin typeface="Tahoma"/>
              <a:ea typeface="Tahoma"/>
              <a:cs typeface="Tahom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1988840"/>
            <a:ext cx="87129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*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ẩn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                      </a:t>
            </a:r>
          </a:p>
          <a:p>
            <a:pPr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* 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44/ Tr27 SGK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55; 56 Tr12 SBT   </a:t>
            </a:r>
          </a:p>
          <a:p>
            <a:pPr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*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IV.</a:t>
            </a:r>
          </a:p>
        </p:txBody>
      </p:sp>
    </p:spTree>
    <p:extLst>
      <p:ext uri="{BB962C8B-B14F-4D97-AF65-F5344CB8AC3E}">
        <p14:creationId xmlns:p14="http://schemas.microsoft.com/office/powerpoint/2010/main" val="12947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our-de-Pi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95400"/>
            <a:ext cx="3581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5791200" y="1371600"/>
            <a:ext cx="685800" cy="381000"/>
            <a:chOff x="3648" y="440"/>
            <a:chExt cx="432" cy="240"/>
          </a:xfrm>
        </p:grpSpPr>
        <p:sp>
          <p:nvSpPr>
            <p:cNvPr id="2124" name="Oval 4"/>
            <p:cNvSpPr>
              <a:spLocks noChangeArrowheads="1"/>
            </p:cNvSpPr>
            <p:nvPr/>
          </p:nvSpPr>
          <p:spPr bwMode="auto">
            <a:xfrm flipH="1">
              <a:off x="3936" y="512"/>
              <a:ext cx="144" cy="144"/>
            </a:xfrm>
            <a:prstGeom prst="ellipse">
              <a:avLst/>
            </a:prstGeom>
            <a:solidFill>
              <a:srgbClr val="333300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b="0"/>
            </a:p>
          </p:txBody>
        </p:sp>
        <p:sp>
          <p:nvSpPr>
            <p:cNvPr id="2125" name="Oval 5"/>
            <p:cNvSpPr>
              <a:spLocks noChangeArrowheads="1"/>
            </p:cNvSpPr>
            <p:nvPr/>
          </p:nvSpPr>
          <p:spPr bwMode="auto">
            <a:xfrm flipH="1">
              <a:off x="3648" y="440"/>
              <a:ext cx="240" cy="2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b="0"/>
            </a:p>
          </p:txBody>
        </p:sp>
      </p:grpSp>
      <p:pic>
        <p:nvPicPr>
          <p:cNvPr id="8" name="Picture 6" descr="3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1295400"/>
            <a:ext cx="13477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1311275"/>
          </a:xfrm>
          <a:prstGeom prst="rect">
            <a:avLst/>
          </a:prstGeom>
          <a:solidFill>
            <a:srgbClr val="00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dirty="0" err="1">
                <a:solidFill>
                  <a:srgbClr val="FF3300"/>
                </a:solidFill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rgbClr val="FF3300"/>
                </a:solidFill>
                <a:cs typeface="Arial" panose="020B0604020202020204" pitchFamily="34" charset="0"/>
              </a:rPr>
              <a:t> IV – HÀM SỐ y=ax</a:t>
            </a:r>
            <a:r>
              <a:rPr lang="en-US" sz="2000" baseline="30000" dirty="0">
                <a:solidFill>
                  <a:srgbClr val="FF3300"/>
                </a:solidFill>
                <a:cs typeface="Arial" panose="020B0604020202020204" pitchFamily="34" charset="0"/>
              </a:rPr>
              <a:t>2</a:t>
            </a:r>
            <a:r>
              <a:rPr lang="en-US" sz="2000" dirty="0">
                <a:solidFill>
                  <a:srgbClr val="FF3300"/>
                </a:solidFill>
                <a:cs typeface="Arial" panose="020B0604020202020204" pitchFamily="34" charset="0"/>
              </a:rPr>
              <a:t>(a ≠ 0).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FF3300"/>
                </a:solidFill>
                <a:cs typeface="Arial" panose="020B0604020202020204" pitchFamily="34" charset="0"/>
              </a:rPr>
              <a:t>PHƯƠNG TRÌNH BẬC HAI MỘT ẨN</a:t>
            </a:r>
            <a:r>
              <a:rPr lang="en-US" sz="2000" b="0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b="0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FF3300"/>
                </a:solidFill>
                <a:cs typeface="Arial" panose="020B0604020202020204" pitchFamily="34" charset="0"/>
              </a:rPr>
              <a:t>§1. </a:t>
            </a:r>
            <a:r>
              <a:rPr lang="en-US" sz="2000" dirty="0" err="1">
                <a:solidFill>
                  <a:srgbClr val="FF3300"/>
                </a:solidFill>
                <a:cs typeface="Arial" panose="020B0604020202020204" pitchFamily="34" charset="0"/>
              </a:rPr>
              <a:t>Hàm</a:t>
            </a:r>
            <a:r>
              <a:rPr lang="en-US" sz="2000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rgbClr val="FF3300"/>
                </a:solidFill>
                <a:cs typeface="Arial" panose="020B0604020202020204" pitchFamily="34" charset="0"/>
              </a:rPr>
              <a:t> y = ax</a:t>
            </a:r>
            <a:r>
              <a:rPr lang="en-US" sz="2000" baseline="30000" dirty="0">
                <a:solidFill>
                  <a:srgbClr val="FF3300"/>
                </a:solidFill>
                <a:cs typeface="Arial" panose="020B0604020202020204" pitchFamily="34" charset="0"/>
              </a:rPr>
              <a:t>2</a:t>
            </a:r>
            <a:r>
              <a:rPr lang="en-US" sz="2000" dirty="0">
                <a:solidFill>
                  <a:srgbClr val="FF3300"/>
                </a:solidFill>
                <a:cs typeface="Arial" panose="020B0604020202020204" pitchFamily="34" charset="0"/>
              </a:rPr>
              <a:t> (a </a:t>
            </a:r>
            <a:r>
              <a:rPr lang="en-US" sz="2000" b="0" dirty="0">
                <a:solidFill>
                  <a:srgbClr val="FF3300"/>
                </a:solidFill>
                <a:cs typeface="Arial" panose="020B0604020202020204" pitchFamily="34" charset="0"/>
              </a:rPr>
              <a:t>≠</a:t>
            </a:r>
            <a:r>
              <a:rPr lang="en-US" sz="2000" dirty="0">
                <a:solidFill>
                  <a:srgbClr val="FF3300"/>
                </a:solidFill>
                <a:cs typeface="Arial" panose="020B0604020202020204" pitchFamily="34" charset="0"/>
              </a:rPr>
              <a:t> 0)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28600" y="1295400"/>
            <a:ext cx="4800600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600" b="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en-US" sz="2000" b="0" dirty="0" err="1"/>
              <a:t>Tại</a:t>
            </a:r>
            <a:r>
              <a:rPr lang="en-US" sz="2000" b="0" dirty="0"/>
              <a:t> </a:t>
            </a:r>
            <a:r>
              <a:rPr lang="en-US" sz="2000" b="0" dirty="0" err="1"/>
              <a:t>đỉnh</a:t>
            </a:r>
            <a:r>
              <a:rPr lang="en-US" sz="2000" b="0" dirty="0"/>
              <a:t> </a:t>
            </a:r>
            <a:r>
              <a:rPr lang="en-US" sz="2000" b="0" dirty="0" err="1"/>
              <a:t>tháp</a:t>
            </a:r>
            <a:r>
              <a:rPr lang="en-US" sz="2000" b="0" dirty="0"/>
              <a:t> </a:t>
            </a:r>
            <a:r>
              <a:rPr lang="en-US" sz="2000" b="0" dirty="0" err="1"/>
              <a:t>nghiêng</a:t>
            </a:r>
            <a:r>
              <a:rPr lang="en-US" sz="2000" b="0" dirty="0"/>
              <a:t> Pi-da (Pisa), ở </a:t>
            </a:r>
          </a:p>
          <a:p>
            <a:pPr eaLnBrk="1" hangingPunct="1"/>
            <a:r>
              <a:rPr lang="en-US" sz="2000" b="0" dirty="0"/>
              <a:t>I-ta-li-a, </a:t>
            </a:r>
            <a:r>
              <a:rPr lang="en-US" sz="2000" b="0" dirty="0" err="1"/>
              <a:t>Ga</a:t>
            </a:r>
            <a:r>
              <a:rPr lang="en-US" sz="2000" b="0" dirty="0"/>
              <a:t>-li-</a:t>
            </a:r>
            <a:r>
              <a:rPr lang="en-US" sz="2000" b="0" dirty="0" err="1"/>
              <a:t>lê</a:t>
            </a:r>
            <a:r>
              <a:rPr lang="en-US" sz="2000" b="0" dirty="0"/>
              <a:t> (</a:t>
            </a:r>
            <a:r>
              <a:rPr lang="en-US" sz="2000" b="0" dirty="0" err="1"/>
              <a:t>G.Gallilei</a:t>
            </a:r>
            <a:r>
              <a:rPr lang="en-US" sz="2000" b="0" dirty="0"/>
              <a:t>) </a:t>
            </a:r>
            <a:r>
              <a:rPr lang="en-US" sz="2000" b="0" dirty="0" err="1"/>
              <a:t>đã</a:t>
            </a:r>
            <a:r>
              <a:rPr lang="en-US" sz="2000" b="0" dirty="0"/>
              <a:t> </a:t>
            </a:r>
            <a:r>
              <a:rPr lang="en-US" sz="2000" b="0" dirty="0" err="1"/>
              <a:t>thả</a:t>
            </a:r>
            <a:r>
              <a:rPr lang="en-US" sz="2000" b="0" dirty="0"/>
              <a:t> </a:t>
            </a:r>
            <a:r>
              <a:rPr lang="en-US" sz="2000" b="0" dirty="0" err="1"/>
              <a:t>hai</a:t>
            </a:r>
            <a:r>
              <a:rPr lang="en-US" sz="2000" b="0" dirty="0"/>
              <a:t> </a:t>
            </a:r>
            <a:r>
              <a:rPr lang="en-US" sz="2000" b="0" dirty="0" err="1"/>
              <a:t>quả</a:t>
            </a:r>
            <a:r>
              <a:rPr lang="en-US" sz="2000" b="0" dirty="0"/>
              <a:t> </a:t>
            </a:r>
            <a:r>
              <a:rPr lang="en-US" sz="2000" b="0" dirty="0" err="1"/>
              <a:t>cầu</a:t>
            </a:r>
            <a:r>
              <a:rPr lang="en-US" sz="2000" b="0" dirty="0"/>
              <a:t> </a:t>
            </a:r>
            <a:r>
              <a:rPr lang="en-US" sz="2000" b="0" dirty="0" err="1"/>
              <a:t>bằng</a:t>
            </a:r>
            <a:r>
              <a:rPr lang="en-US" sz="2000" b="0" dirty="0"/>
              <a:t> </a:t>
            </a:r>
            <a:r>
              <a:rPr lang="en-US" sz="2000" b="0" dirty="0" err="1"/>
              <a:t>chì</a:t>
            </a:r>
            <a:r>
              <a:rPr lang="en-US" sz="2000" b="0" dirty="0"/>
              <a:t> </a:t>
            </a:r>
            <a:r>
              <a:rPr lang="en-US" sz="2000" b="0" dirty="0" err="1"/>
              <a:t>có</a:t>
            </a:r>
            <a:r>
              <a:rPr lang="en-US" sz="2000" b="0" dirty="0"/>
              <a:t> </a:t>
            </a:r>
            <a:r>
              <a:rPr lang="en-US" sz="2000" b="0" dirty="0" err="1"/>
              <a:t>trọng</a:t>
            </a:r>
            <a:r>
              <a:rPr lang="en-US" sz="2000" b="0" dirty="0"/>
              <a:t> </a:t>
            </a:r>
            <a:r>
              <a:rPr lang="en-US" sz="2000" b="0" dirty="0" err="1"/>
              <a:t>lượng</a:t>
            </a:r>
            <a:r>
              <a:rPr lang="en-US" sz="2000" b="0" dirty="0"/>
              <a:t> </a:t>
            </a:r>
            <a:r>
              <a:rPr lang="en-US" sz="2000" b="0" dirty="0" err="1"/>
              <a:t>khác</a:t>
            </a:r>
            <a:r>
              <a:rPr lang="en-US" sz="2000" b="0" dirty="0"/>
              <a:t> </a:t>
            </a:r>
            <a:r>
              <a:rPr lang="en-US" sz="2000" b="0" dirty="0" err="1"/>
              <a:t>nhau</a:t>
            </a:r>
            <a:r>
              <a:rPr lang="en-US" sz="2000" b="0" dirty="0"/>
              <a:t> </a:t>
            </a:r>
            <a:r>
              <a:rPr lang="en-US" sz="2000" b="0" dirty="0" err="1"/>
              <a:t>để</a:t>
            </a:r>
            <a:r>
              <a:rPr lang="en-US" sz="2000" b="0" dirty="0"/>
              <a:t> </a:t>
            </a:r>
            <a:r>
              <a:rPr lang="en-US" sz="2000" b="0" dirty="0" err="1"/>
              <a:t>làm</a:t>
            </a:r>
            <a:r>
              <a:rPr lang="en-US" sz="2000" b="0" dirty="0"/>
              <a:t> </a:t>
            </a:r>
            <a:r>
              <a:rPr lang="en-US" sz="2000" b="0" dirty="0" err="1"/>
              <a:t>thí</a:t>
            </a:r>
            <a:r>
              <a:rPr lang="en-US" sz="2000" b="0" dirty="0"/>
              <a:t> </a:t>
            </a:r>
            <a:r>
              <a:rPr lang="en-US" sz="2000" b="0" dirty="0" err="1"/>
              <a:t>nghiệm</a:t>
            </a:r>
            <a:r>
              <a:rPr lang="en-US" sz="2000" b="0" dirty="0"/>
              <a:t> </a:t>
            </a:r>
            <a:r>
              <a:rPr lang="en-US" sz="2000" b="0" dirty="0" err="1"/>
              <a:t>nghiên</a:t>
            </a:r>
            <a:r>
              <a:rPr lang="en-US" sz="2000" b="0" dirty="0"/>
              <a:t> </a:t>
            </a:r>
            <a:r>
              <a:rPr lang="en-US" sz="2000" b="0" dirty="0" err="1"/>
              <a:t>cứu</a:t>
            </a:r>
            <a:r>
              <a:rPr lang="en-US" sz="2000" b="0" dirty="0"/>
              <a:t> </a:t>
            </a:r>
            <a:r>
              <a:rPr lang="en-US" sz="2000" b="0" dirty="0" err="1"/>
              <a:t>chuyển</a:t>
            </a:r>
            <a:r>
              <a:rPr lang="en-US" sz="2000" b="0" dirty="0"/>
              <a:t> </a:t>
            </a:r>
            <a:r>
              <a:rPr lang="en-US" sz="2000" b="0" dirty="0" err="1"/>
              <a:t>động</a:t>
            </a:r>
            <a:r>
              <a:rPr lang="en-US" sz="2000" b="0" dirty="0"/>
              <a:t> </a:t>
            </a:r>
            <a:r>
              <a:rPr lang="en-US" sz="2000" b="0" dirty="0" err="1"/>
              <a:t>của</a:t>
            </a:r>
            <a:r>
              <a:rPr lang="en-US" sz="2000" b="0" dirty="0"/>
              <a:t> </a:t>
            </a:r>
            <a:r>
              <a:rPr lang="en-US" sz="2000" b="0" dirty="0" err="1"/>
              <a:t>một</a:t>
            </a:r>
            <a:r>
              <a:rPr lang="en-US" sz="2000" b="0" dirty="0"/>
              <a:t> </a:t>
            </a:r>
            <a:r>
              <a:rPr lang="en-US" sz="2000" b="0" dirty="0" err="1"/>
              <a:t>vật</a:t>
            </a:r>
            <a:r>
              <a:rPr lang="en-US" sz="2000" b="0" dirty="0"/>
              <a:t> </a:t>
            </a:r>
            <a:r>
              <a:rPr lang="en-US" sz="2000" b="0" dirty="0" err="1"/>
              <a:t>rơi</a:t>
            </a:r>
            <a:r>
              <a:rPr lang="en-US" sz="2000" b="0" dirty="0"/>
              <a:t> </a:t>
            </a:r>
            <a:r>
              <a:rPr lang="en-US" sz="2000" b="0" dirty="0" err="1"/>
              <a:t>tự</a:t>
            </a:r>
            <a:r>
              <a:rPr lang="en-US" sz="2000" b="0" dirty="0"/>
              <a:t> do. </a:t>
            </a:r>
            <a:r>
              <a:rPr lang="en-US" sz="2000" b="0" dirty="0" err="1"/>
              <a:t>Ông</a:t>
            </a:r>
            <a:r>
              <a:rPr lang="en-US" sz="2000" b="0" dirty="0"/>
              <a:t> </a:t>
            </a:r>
            <a:r>
              <a:rPr lang="en-US" sz="2000" b="0" dirty="0" err="1"/>
              <a:t>khẳng</a:t>
            </a:r>
            <a:r>
              <a:rPr lang="en-US" sz="2000" b="0" dirty="0"/>
              <a:t> </a:t>
            </a:r>
            <a:r>
              <a:rPr lang="en-US" sz="2000" b="0" dirty="0" err="1"/>
              <a:t>định</a:t>
            </a:r>
            <a:r>
              <a:rPr lang="en-US" sz="2000" b="0" dirty="0"/>
              <a:t> </a:t>
            </a:r>
            <a:r>
              <a:rPr lang="en-US" sz="2000" b="0" dirty="0" err="1"/>
              <a:t>rằng</a:t>
            </a:r>
            <a:r>
              <a:rPr lang="en-US" sz="2000" b="0" dirty="0"/>
              <a:t>, </a:t>
            </a:r>
            <a:r>
              <a:rPr lang="en-US" sz="2000" b="0" dirty="0" err="1"/>
              <a:t>khi</a:t>
            </a:r>
            <a:r>
              <a:rPr lang="en-US" sz="2000" b="0" dirty="0"/>
              <a:t> </a:t>
            </a:r>
            <a:r>
              <a:rPr lang="en-US" sz="2000" b="0" dirty="0" err="1"/>
              <a:t>một</a:t>
            </a:r>
            <a:r>
              <a:rPr lang="en-US" sz="2000" b="0" dirty="0"/>
              <a:t> </a:t>
            </a:r>
            <a:r>
              <a:rPr lang="en-US" sz="2000" b="0" dirty="0" err="1"/>
              <a:t>vật</a:t>
            </a:r>
            <a:r>
              <a:rPr lang="en-US" sz="2000" b="0" dirty="0"/>
              <a:t> </a:t>
            </a:r>
            <a:r>
              <a:rPr lang="en-US" sz="2000" b="0" dirty="0" err="1"/>
              <a:t>rơi</a:t>
            </a:r>
            <a:r>
              <a:rPr lang="en-US" sz="2000" b="0" dirty="0"/>
              <a:t> </a:t>
            </a:r>
            <a:r>
              <a:rPr lang="en-US" sz="2000" b="0" dirty="0" err="1"/>
              <a:t>tự</a:t>
            </a:r>
            <a:r>
              <a:rPr lang="en-US" sz="2000" b="0" dirty="0"/>
              <a:t> do (</a:t>
            </a:r>
            <a:r>
              <a:rPr lang="en-US" sz="2000" b="0" dirty="0" err="1"/>
              <a:t>không</a:t>
            </a:r>
            <a:r>
              <a:rPr lang="en-US" sz="2000" b="0" dirty="0"/>
              <a:t> </a:t>
            </a:r>
            <a:r>
              <a:rPr lang="en-US" sz="2000" b="0" dirty="0" err="1"/>
              <a:t>kể</a:t>
            </a:r>
            <a:r>
              <a:rPr lang="en-US" sz="2000" b="0" dirty="0"/>
              <a:t> </a:t>
            </a:r>
            <a:r>
              <a:rPr lang="en-US" sz="2000" b="0" dirty="0" err="1"/>
              <a:t>đến</a:t>
            </a:r>
            <a:r>
              <a:rPr lang="en-US" sz="2000" b="0" dirty="0"/>
              <a:t> </a:t>
            </a:r>
            <a:r>
              <a:rPr lang="en-US" sz="2000" b="0" dirty="0" err="1"/>
              <a:t>sức</a:t>
            </a:r>
            <a:r>
              <a:rPr lang="en-US" sz="2000" b="0" dirty="0"/>
              <a:t> </a:t>
            </a:r>
            <a:r>
              <a:rPr lang="en-US" sz="2000" b="0" dirty="0" err="1"/>
              <a:t>cản</a:t>
            </a:r>
            <a:r>
              <a:rPr lang="en-US" sz="2000" b="0" dirty="0"/>
              <a:t> </a:t>
            </a:r>
            <a:r>
              <a:rPr lang="en-US" sz="2000" b="0" dirty="0" err="1"/>
              <a:t>của</a:t>
            </a:r>
            <a:r>
              <a:rPr lang="en-US" sz="2000" b="0" dirty="0"/>
              <a:t> </a:t>
            </a:r>
            <a:r>
              <a:rPr lang="en-US" sz="2000" b="0" dirty="0" err="1"/>
              <a:t>không</a:t>
            </a:r>
            <a:r>
              <a:rPr lang="en-US" sz="2000" b="0" dirty="0"/>
              <a:t> </a:t>
            </a:r>
            <a:r>
              <a:rPr lang="en-US" sz="2000" b="0" dirty="0" err="1"/>
              <a:t>khí</a:t>
            </a:r>
            <a:r>
              <a:rPr lang="en-US" sz="2000" b="0" dirty="0"/>
              <a:t>), </a:t>
            </a:r>
            <a:r>
              <a:rPr lang="en-US" sz="2000" b="0" dirty="0" err="1"/>
              <a:t>vận</a:t>
            </a:r>
            <a:r>
              <a:rPr lang="en-US" sz="2000" b="0" dirty="0"/>
              <a:t> </a:t>
            </a:r>
            <a:r>
              <a:rPr lang="en-US" sz="2000" b="0" dirty="0" err="1"/>
              <a:t>tốc</a:t>
            </a:r>
            <a:r>
              <a:rPr lang="en-US" sz="2000" b="0" dirty="0"/>
              <a:t> </a:t>
            </a:r>
            <a:r>
              <a:rPr lang="en-US" sz="2000" b="0" dirty="0" err="1"/>
              <a:t>của</a:t>
            </a:r>
            <a:r>
              <a:rPr lang="en-US" sz="2000" b="0" dirty="0"/>
              <a:t> </a:t>
            </a:r>
            <a:r>
              <a:rPr lang="en-US" sz="2000" b="0" dirty="0" err="1"/>
              <a:t>nó</a:t>
            </a:r>
            <a:r>
              <a:rPr lang="en-US" sz="2000" b="0" dirty="0"/>
              <a:t> </a:t>
            </a:r>
            <a:r>
              <a:rPr lang="en-US" sz="2000" b="0" dirty="0" err="1"/>
              <a:t>tăng</a:t>
            </a:r>
            <a:r>
              <a:rPr lang="en-US" sz="2000" b="0" dirty="0"/>
              <a:t> </a:t>
            </a:r>
            <a:r>
              <a:rPr lang="en-US" sz="2000" b="0" dirty="0" err="1"/>
              <a:t>dần</a:t>
            </a:r>
            <a:r>
              <a:rPr lang="en-US" sz="2000" b="0" dirty="0"/>
              <a:t> </a:t>
            </a:r>
            <a:r>
              <a:rPr lang="en-US" sz="2000" b="0" dirty="0" err="1"/>
              <a:t>và</a:t>
            </a:r>
            <a:r>
              <a:rPr lang="en-US" sz="2000" b="0" dirty="0"/>
              <a:t> </a:t>
            </a:r>
            <a:r>
              <a:rPr lang="en-US" sz="2000" b="0" dirty="0" err="1"/>
              <a:t>không</a:t>
            </a:r>
            <a:r>
              <a:rPr lang="en-US" sz="2000" b="0" dirty="0"/>
              <a:t> </a:t>
            </a:r>
            <a:r>
              <a:rPr lang="en-US" sz="2000" b="0" dirty="0" err="1"/>
              <a:t>phụ</a:t>
            </a:r>
            <a:r>
              <a:rPr lang="en-US" sz="2000" b="0" dirty="0"/>
              <a:t> </a:t>
            </a:r>
            <a:r>
              <a:rPr lang="en-US" sz="2000" b="0" dirty="0" err="1"/>
              <a:t>thuộc</a:t>
            </a:r>
            <a:r>
              <a:rPr lang="en-US" sz="2000" b="0" dirty="0"/>
              <a:t> </a:t>
            </a:r>
            <a:r>
              <a:rPr lang="en-US" sz="2000" b="0" dirty="0" err="1"/>
              <a:t>vào</a:t>
            </a:r>
            <a:r>
              <a:rPr lang="en-US" sz="2000" b="0" dirty="0"/>
              <a:t> </a:t>
            </a:r>
            <a:r>
              <a:rPr lang="en-US" sz="2000" b="0" dirty="0" err="1"/>
              <a:t>trọng</a:t>
            </a:r>
            <a:r>
              <a:rPr lang="en-US" sz="2000" b="0" dirty="0"/>
              <a:t> </a:t>
            </a:r>
            <a:r>
              <a:rPr lang="en-US" sz="2000" b="0" dirty="0" err="1"/>
              <a:t>lượng</a:t>
            </a:r>
            <a:r>
              <a:rPr lang="en-US" sz="2000" b="0" dirty="0"/>
              <a:t> </a:t>
            </a:r>
            <a:r>
              <a:rPr lang="en-US" sz="2000" b="0" dirty="0" err="1"/>
              <a:t>của</a:t>
            </a:r>
            <a:r>
              <a:rPr lang="en-US" sz="2000" b="0" dirty="0"/>
              <a:t> </a:t>
            </a:r>
            <a:r>
              <a:rPr lang="en-US" sz="2000" b="0" dirty="0" err="1"/>
              <a:t>vật</a:t>
            </a:r>
            <a:r>
              <a:rPr lang="en-US" sz="2000" b="0" dirty="0"/>
              <a:t>. </a:t>
            </a:r>
            <a:r>
              <a:rPr lang="en-US" sz="2000" b="0" dirty="0" err="1"/>
              <a:t>Quãng</a:t>
            </a:r>
            <a:r>
              <a:rPr lang="en-US" sz="2000" b="0" dirty="0"/>
              <a:t> </a:t>
            </a:r>
            <a:r>
              <a:rPr lang="en-US" sz="2000" b="0" dirty="0" err="1"/>
              <a:t>đường</a:t>
            </a:r>
            <a:r>
              <a:rPr lang="en-US" sz="2000" b="0" dirty="0"/>
              <a:t> </a:t>
            </a:r>
            <a:r>
              <a:rPr lang="en-US" sz="2000" b="0" dirty="0" err="1"/>
              <a:t>chuyển</a:t>
            </a:r>
            <a:r>
              <a:rPr lang="en-US" sz="2000" b="0" dirty="0"/>
              <a:t> </a:t>
            </a:r>
            <a:r>
              <a:rPr lang="en-US" sz="2000" b="0" dirty="0" err="1"/>
              <a:t>động</a:t>
            </a:r>
            <a:r>
              <a:rPr lang="en-US" sz="2000" b="0" dirty="0"/>
              <a:t> </a:t>
            </a:r>
            <a:r>
              <a:rPr lang="en-US" sz="2000" b="0" dirty="0">
                <a:solidFill>
                  <a:srgbClr val="C00000"/>
                </a:solidFill>
              </a:rPr>
              <a:t>s</a:t>
            </a:r>
            <a:r>
              <a:rPr lang="en-US" sz="2000" b="0" dirty="0"/>
              <a:t> </a:t>
            </a:r>
            <a:r>
              <a:rPr lang="en-US" sz="2000" b="0" dirty="0" err="1"/>
              <a:t>của</a:t>
            </a:r>
            <a:r>
              <a:rPr lang="en-US" sz="2000" b="0" dirty="0"/>
              <a:t> </a:t>
            </a:r>
            <a:r>
              <a:rPr lang="en-US" sz="2000" b="0" dirty="0" err="1"/>
              <a:t>nó</a:t>
            </a:r>
            <a:r>
              <a:rPr lang="en-US" sz="2000" b="0" dirty="0"/>
              <a:t> </a:t>
            </a:r>
            <a:r>
              <a:rPr lang="en-US" sz="2000" b="0" dirty="0" err="1"/>
              <a:t>được</a:t>
            </a:r>
            <a:r>
              <a:rPr lang="en-US" sz="2000" b="0" dirty="0"/>
              <a:t> </a:t>
            </a:r>
            <a:r>
              <a:rPr lang="en-US" sz="2000" b="0" dirty="0" err="1"/>
              <a:t>biểu</a:t>
            </a:r>
            <a:r>
              <a:rPr lang="en-US" sz="2000" b="0" dirty="0"/>
              <a:t> </a:t>
            </a:r>
            <a:r>
              <a:rPr lang="en-US" sz="2000" b="0" dirty="0" err="1"/>
              <a:t>diễn</a:t>
            </a:r>
            <a:r>
              <a:rPr lang="en-US" sz="2000" b="0" dirty="0"/>
              <a:t> </a:t>
            </a:r>
            <a:r>
              <a:rPr lang="en-US" sz="2000" b="0" dirty="0" err="1"/>
              <a:t>gần</a:t>
            </a:r>
            <a:r>
              <a:rPr lang="en-US" sz="2000" b="0" dirty="0"/>
              <a:t> </a:t>
            </a:r>
            <a:r>
              <a:rPr lang="en-US" sz="2000" b="0" dirty="0" err="1"/>
              <a:t>đúng</a:t>
            </a:r>
            <a:r>
              <a:rPr lang="en-US" sz="2000" b="0" dirty="0"/>
              <a:t> </a:t>
            </a:r>
            <a:r>
              <a:rPr lang="en-US" sz="2000" b="0" dirty="0" err="1"/>
              <a:t>bởi</a:t>
            </a:r>
            <a:r>
              <a:rPr lang="en-US" sz="2000" b="0" dirty="0"/>
              <a:t> </a:t>
            </a:r>
            <a:r>
              <a:rPr lang="en-US" sz="2000" b="0" dirty="0" err="1"/>
              <a:t>công</a:t>
            </a:r>
            <a:r>
              <a:rPr lang="en-US" sz="2000" b="0" dirty="0"/>
              <a:t> </a:t>
            </a:r>
            <a:r>
              <a:rPr lang="en-US" sz="2000" b="0" dirty="0" err="1"/>
              <a:t>thức</a:t>
            </a:r>
            <a:r>
              <a:rPr lang="en-US" sz="2000" b="0" dirty="0"/>
              <a:t>: </a:t>
            </a:r>
          </a:p>
          <a:p>
            <a:pPr eaLnBrk="1" hangingPunct="1"/>
            <a:r>
              <a:rPr lang="en-US" sz="2000" b="0" dirty="0" err="1"/>
              <a:t>Trong</a:t>
            </a:r>
            <a:r>
              <a:rPr lang="en-US" sz="2000" b="0" dirty="0"/>
              <a:t> </a:t>
            </a:r>
            <a:r>
              <a:rPr lang="en-US" sz="2000" b="0" dirty="0" err="1"/>
              <a:t>đó</a:t>
            </a:r>
            <a:r>
              <a:rPr lang="en-US" sz="2000" b="0" dirty="0"/>
              <a:t> </a:t>
            </a:r>
            <a:r>
              <a:rPr lang="en-US" sz="2000" b="0" dirty="0">
                <a:solidFill>
                  <a:srgbClr val="C00000"/>
                </a:solidFill>
              </a:rPr>
              <a:t>t</a:t>
            </a:r>
            <a:r>
              <a:rPr lang="en-US" sz="2000" b="0" dirty="0"/>
              <a:t> </a:t>
            </a:r>
            <a:r>
              <a:rPr lang="en-US" sz="2000" b="0" dirty="0" err="1"/>
              <a:t>là</a:t>
            </a:r>
            <a:r>
              <a:rPr lang="en-US" sz="2000" b="0" dirty="0"/>
              <a:t> </a:t>
            </a:r>
            <a:r>
              <a:rPr lang="en-US" sz="2000" b="0" dirty="0" err="1"/>
              <a:t>thời</a:t>
            </a:r>
            <a:r>
              <a:rPr lang="en-US" sz="2000" b="0" dirty="0"/>
              <a:t> </a:t>
            </a:r>
            <a:r>
              <a:rPr lang="en-US" sz="2000" b="0" dirty="0" err="1"/>
              <a:t>gian</a:t>
            </a:r>
            <a:r>
              <a:rPr lang="en-US" sz="2000" b="0" dirty="0"/>
              <a:t> </a:t>
            </a:r>
            <a:r>
              <a:rPr lang="en-US" sz="2000" b="0" dirty="0" err="1"/>
              <a:t>tính</a:t>
            </a:r>
            <a:r>
              <a:rPr lang="en-US" sz="2000" b="0" dirty="0"/>
              <a:t> </a:t>
            </a:r>
            <a:r>
              <a:rPr lang="en-US" sz="2000" b="0" dirty="0" err="1"/>
              <a:t>bằng</a:t>
            </a:r>
            <a:r>
              <a:rPr lang="en-US" sz="2000" b="0" dirty="0"/>
              <a:t> </a:t>
            </a:r>
            <a:r>
              <a:rPr lang="en-US" sz="2000" b="0" dirty="0" err="1"/>
              <a:t>giây</a:t>
            </a:r>
            <a:r>
              <a:rPr lang="en-US" sz="2000" b="0" dirty="0"/>
              <a:t>, </a:t>
            </a:r>
            <a:r>
              <a:rPr lang="en-US" sz="2000" b="0" dirty="0">
                <a:solidFill>
                  <a:srgbClr val="C00000"/>
                </a:solidFill>
              </a:rPr>
              <a:t>s</a:t>
            </a:r>
            <a:r>
              <a:rPr lang="en-US" sz="2000" b="0" dirty="0"/>
              <a:t> </a:t>
            </a:r>
            <a:r>
              <a:rPr lang="en-US" sz="2000" b="0" dirty="0" err="1"/>
              <a:t>tính</a:t>
            </a:r>
            <a:r>
              <a:rPr lang="en-US" sz="2000" b="0" dirty="0"/>
              <a:t> </a:t>
            </a:r>
            <a:r>
              <a:rPr lang="en-US" sz="2000" b="0" dirty="0" err="1"/>
              <a:t>bằng</a:t>
            </a:r>
            <a:r>
              <a:rPr lang="en-US" sz="2000" b="0" dirty="0"/>
              <a:t> </a:t>
            </a:r>
            <a:r>
              <a:rPr lang="en-US" sz="2000" b="0" dirty="0" err="1"/>
              <a:t>mét</a:t>
            </a:r>
            <a:r>
              <a:rPr lang="en-US" sz="2000" b="0" dirty="0"/>
              <a:t>.</a:t>
            </a:r>
          </a:p>
        </p:txBody>
      </p:sp>
      <p:grpSp>
        <p:nvGrpSpPr>
          <p:cNvPr id="12" name="Group 12"/>
          <p:cNvGrpSpPr>
            <a:grpSpLocks/>
          </p:cNvGrpSpPr>
          <p:nvPr/>
        </p:nvGrpSpPr>
        <p:grpSpPr bwMode="auto">
          <a:xfrm flipH="1">
            <a:off x="6502400" y="990600"/>
            <a:ext cx="609600" cy="609600"/>
            <a:chOff x="1920" y="2448"/>
            <a:chExt cx="1804" cy="1303"/>
          </a:xfrm>
        </p:grpSpPr>
        <p:sp>
          <p:nvSpPr>
            <p:cNvPr id="2080" name="AutoShape 13"/>
            <p:cNvSpPr>
              <a:spLocks noChangeAspect="1" noChangeArrowheads="1" noTextEdit="1"/>
            </p:cNvSpPr>
            <p:nvPr/>
          </p:nvSpPr>
          <p:spPr bwMode="auto">
            <a:xfrm>
              <a:off x="1920" y="2448"/>
              <a:ext cx="1536" cy="1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Freeform 14"/>
            <p:cNvSpPr>
              <a:spLocks/>
            </p:cNvSpPr>
            <p:nvPr/>
          </p:nvSpPr>
          <p:spPr bwMode="auto">
            <a:xfrm>
              <a:off x="2301" y="3064"/>
              <a:ext cx="318" cy="258"/>
            </a:xfrm>
            <a:custGeom>
              <a:avLst/>
              <a:gdLst>
                <a:gd name="T0" fmla="*/ 257 w 318"/>
                <a:gd name="T1" fmla="*/ 0 h 517"/>
                <a:gd name="T2" fmla="*/ 250 w 318"/>
                <a:gd name="T3" fmla="*/ 0 h 517"/>
                <a:gd name="T4" fmla="*/ 232 w 318"/>
                <a:gd name="T5" fmla="*/ 0 h 517"/>
                <a:gd name="T6" fmla="*/ 206 w 318"/>
                <a:gd name="T7" fmla="*/ 1 h 517"/>
                <a:gd name="T8" fmla="*/ 177 w 318"/>
                <a:gd name="T9" fmla="*/ 1 h 517"/>
                <a:gd name="T10" fmla="*/ 147 w 318"/>
                <a:gd name="T11" fmla="*/ 2 h 517"/>
                <a:gd name="T12" fmla="*/ 117 w 318"/>
                <a:gd name="T13" fmla="*/ 3 h 517"/>
                <a:gd name="T14" fmla="*/ 95 w 318"/>
                <a:gd name="T15" fmla="*/ 3 h 517"/>
                <a:gd name="T16" fmla="*/ 82 w 318"/>
                <a:gd name="T17" fmla="*/ 4 h 517"/>
                <a:gd name="T18" fmla="*/ 74 w 318"/>
                <a:gd name="T19" fmla="*/ 4 h 517"/>
                <a:gd name="T20" fmla="*/ 64 w 318"/>
                <a:gd name="T21" fmla="*/ 5 h 517"/>
                <a:gd name="T22" fmla="*/ 55 w 318"/>
                <a:gd name="T23" fmla="*/ 5 h 517"/>
                <a:gd name="T24" fmla="*/ 45 w 318"/>
                <a:gd name="T25" fmla="*/ 6 h 517"/>
                <a:gd name="T26" fmla="*/ 37 w 318"/>
                <a:gd name="T27" fmla="*/ 6 h 517"/>
                <a:gd name="T28" fmla="*/ 29 w 318"/>
                <a:gd name="T29" fmla="*/ 7 h 517"/>
                <a:gd name="T30" fmla="*/ 23 w 318"/>
                <a:gd name="T31" fmla="*/ 7 h 517"/>
                <a:gd name="T32" fmla="*/ 20 w 318"/>
                <a:gd name="T33" fmla="*/ 8 h 517"/>
                <a:gd name="T34" fmla="*/ 7 w 318"/>
                <a:gd name="T35" fmla="*/ 14 h 517"/>
                <a:gd name="T36" fmla="*/ 1 w 318"/>
                <a:gd name="T37" fmla="*/ 22 h 517"/>
                <a:gd name="T38" fmla="*/ 0 w 318"/>
                <a:gd name="T39" fmla="*/ 29 h 517"/>
                <a:gd name="T40" fmla="*/ 0 w 318"/>
                <a:gd name="T41" fmla="*/ 32 h 517"/>
                <a:gd name="T42" fmla="*/ 281 w 318"/>
                <a:gd name="T43" fmla="*/ 15 h 517"/>
                <a:gd name="T44" fmla="*/ 318 w 318"/>
                <a:gd name="T45" fmla="*/ 1 h 517"/>
                <a:gd name="T46" fmla="*/ 257 w 318"/>
                <a:gd name="T47" fmla="*/ 0 h 51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18" h="517">
                  <a:moveTo>
                    <a:pt x="257" y="0"/>
                  </a:moveTo>
                  <a:lnTo>
                    <a:pt x="250" y="3"/>
                  </a:lnTo>
                  <a:lnTo>
                    <a:pt x="232" y="10"/>
                  </a:lnTo>
                  <a:lnTo>
                    <a:pt x="206" y="19"/>
                  </a:lnTo>
                  <a:lnTo>
                    <a:pt x="177" y="29"/>
                  </a:lnTo>
                  <a:lnTo>
                    <a:pt x="147" y="41"/>
                  </a:lnTo>
                  <a:lnTo>
                    <a:pt x="117" y="52"/>
                  </a:lnTo>
                  <a:lnTo>
                    <a:pt x="95" y="62"/>
                  </a:lnTo>
                  <a:lnTo>
                    <a:pt x="82" y="68"/>
                  </a:lnTo>
                  <a:lnTo>
                    <a:pt x="74" y="74"/>
                  </a:lnTo>
                  <a:lnTo>
                    <a:pt x="64" y="81"/>
                  </a:lnTo>
                  <a:lnTo>
                    <a:pt x="55" y="90"/>
                  </a:lnTo>
                  <a:lnTo>
                    <a:pt x="45" y="98"/>
                  </a:lnTo>
                  <a:lnTo>
                    <a:pt x="37" y="108"/>
                  </a:lnTo>
                  <a:lnTo>
                    <a:pt x="29" y="117"/>
                  </a:lnTo>
                  <a:lnTo>
                    <a:pt x="23" y="126"/>
                  </a:lnTo>
                  <a:lnTo>
                    <a:pt x="20" y="134"/>
                  </a:lnTo>
                  <a:lnTo>
                    <a:pt x="7" y="227"/>
                  </a:lnTo>
                  <a:lnTo>
                    <a:pt x="1" y="354"/>
                  </a:lnTo>
                  <a:lnTo>
                    <a:pt x="0" y="468"/>
                  </a:lnTo>
                  <a:lnTo>
                    <a:pt x="0" y="517"/>
                  </a:lnTo>
                  <a:lnTo>
                    <a:pt x="281" y="241"/>
                  </a:lnTo>
                  <a:lnTo>
                    <a:pt x="318" y="27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C66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Freeform 15"/>
            <p:cNvSpPr>
              <a:spLocks/>
            </p:cNvSpPr>
            <p:nvPr/>
          </p:nvSpPr>
          <p:spPr bwMode="auto">
            <a:xfrm>
              <a:off x="2603" y="3088"/>
              <a:ext cx="202" cy="120"/>
            </a:xfrm>
            <a:custGeom>
              <a:avLst/>
              <a:gdLst>
                <a:gd name="T0" fmla="*/ 91 w 202"/>
                <a:gd name="T1" fmla="*/ 0 h 241"/>
                <a:gd name="T2" fmla="*/ 0 w 202"/>
                <a:gd name="T3" fmla="*/ 2 h 241"/>
                <a:gd name="T4" fmla="*/ 102 w 202"/>
                <a:gd name="T5" fmla="*/ 15 h 241"/>
                <a:gd name="T6" fmla="*/ 202 w 202"/>
                <a:gd name="T7" fmla="*/ 7 h 241"/>
                <a:gd name="T8" fmla="*/ 91 w 202"/>
                <a:gd name="T9" fmla="*/ 0 h 2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2" h="241">
                  <a:moveTo>
                    <a:pt x="91" y="0"/>
                  </a:moveTo>
                  <a:lnTo>
                    <a:pt x="0" y="37"/>
                  </a:lnTo>
                  <a:lnTo>
                    <a:pt x="102" y="241"/>
                  </a:lnTo>
                  <a:lnTo>
                    <a:pt x="202" y="116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FFF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3" name="Freeform 16"/>
            <p:cNvSpPr>
              <a:spLocks/>
            </p:cNvSpPr>
            <p:nvPr/>
          </p:nvSpPr>
          <p:spPr bwMode="auto">
            <a:xfrm>
              <a:off x="2925" y="3051"/>
              <a:ext cx="599" cy="585"/>
            </a:xfrm>
            <a:custGeom>
              <a:avLst/>
              <a:gdLst>
                <a:gd name="T0" fmla="*/ 88 w 599"/>
                <a:gd name="T1" fmla="*/ 14 h 1171"/>
                <a:gd name="T2" fmla="*/ 100 w 599"/>
                <a:gd name="T3" fmla="*/ 20 h 1171"/>
                <a:gd name="T4" fmla="*/ 85 w 599"/>
                <a:gd name="T5" fmla="*/ 23 h 1171"/>
                <a:gd name="T6" fmla="*/ 62 w 599"/>
                <a:gd name="T7" fmla="*/ 27 h 1171"/>
                <a:gd name="T8" fmla="*/ 54 w 599"/>
                <a:gd name="T9" fmla="*/ 29 h 1171"/>
                <a:gd name="T10" fmla="*/ 41 w 599"/>
                <a:gd name="T11" fmla="*/ 36 h 1171"/>
                <a:gd name="T12" fmla="*/ 53 w 599"/>
                <a:gd name="T13" fmla="*/ 45 h 1171"/>
                <a:gd name="T14" fmla="*/ 20 w 599"/>
                <a:gd name="T15" fmla="*/ 72 h 1171"/>
                <a:gd name="T16" fmla="*/ 68 w 599"/>
                <a:gd name="T17" fmla="*/ 72 h 1171"/>
                <a:gd name="T18" fmla="*/ 130 w 599"/>
                <a:gd name="T19" fmla="*/ 72 h 1171"/>
                <a:gd name="T20" fmla="*/ 177 w 599"/>
                <a:gd name="T21" fmla="*/ 73 h 1171"/>
                <a:gd name="T22" fmla="*/ 212 w 599"/>
                <a:gd name="T23" fmla="*/ 72 h 1171"/>
                <a:gd name="T24" fmla="*/ 232 w 599"/>
                <a:gd name="T25" fmla="*/ 71 h 1171"/>
                <a:gd name="T26" fmla="*/ 227 w 599"/>
                <a:gd name="T27" fmla="*/ 46 h 1171"/>
                <a:gd name="T28" fmla="*/ 235 w 599"/>
                <a:gd name="T29" fmla="*/ 42 h 1171"/>
                <a:gd name="T30" fmla="*/ 278 w 599"/>
                <a:gd name="T31" fmla="*/ 44 h 1171"/>
                <a:gd name="T32" fmla="*/ 318 w 599"/>
                <a:gd name="T33" fmla="*/ 45 h 1171"/>
                <a:gd name="T34" fmla="*/ 350 w 599"/>
                <a:gd name="T35" fmla="*/ 46 h 1171"/>
                <a:gd name="T36" fmla="*/ 385 w 599"/>
                <a:gd name="T37" fmla="*/ 46 h 1171"/>
                <a:gd name="T38" fmla="*/ 449 w 599"/>
                <a:gd name="T39" fmla="*/ 46 h 1171"/>
                <a:gd name="T40" fmla="*/ 530 w 599"/>
                <a:gd name="T41" fmla="*/ 44 h 1171"/>
                <a:gd name="T42" fmla="*/ 566 w 599"/>
                <a:gd name="T43" fmla="*/ 42 h 1171"/>
                <a:gd name="T44" fmla="*/ 584 w 599"/>
                <a:gd name="T45" fmla="*/ 40 h 1171"/>
                <a:gd name="T46" fmla="*/ 594 w 599"/>
                <a:gd name="T47" fmla="*/ 36 h 1171"/>
                <a:gd name="T48" fmla="*/ 566 w 599"/>
                <a:gd name="T49" fmla="*/ 33 h 1171"/>
                <a:gd name="T50" fmla="*/ 480 w 599"/>
                <a:gd name="T51" fmla="*/ 24 h 1171"/>
                <a:gd name="T52" fmla="*/ 458 w 599"/>
                <a:gd name="T53" fmla="*/ 24 h 1171"/>
                <a:gd name="T54" fmla="*/ 431 w 599"/>
                <a:gd name="T55" fmla="*/ 24 h 1171"/>
                <a:gd name="T56" fmla="*/ 410 w 599"/>
                <a:gd name="T57" fmla="*/ 24 h 1171"/>
                <a:gd name="T58" fmla="*/ 386 w 599"/>
                <a:gd name="T59" fmla="*/ 25 h 1171"/>
                <a:gd name="T60" fmla="*/ 377 w 599"/>
                <a:gd name="T61" fmla="*/ 25 h 1171"/>
                <a:gd name="T62" fmla="*/ 338 w 599"/>
                <a:gd name="T63" fmla="*/ 20 h 1171"/>
                <a:gd name="T64" fmla="*/ 296 w 599"/>
                <a:gd name="T65" fmla="*/ 16 h 1171"/>
                <a:gd name="T66" fmla="*/ 272 w 599"/>
                <a:gd name="T67" fmla="*/ 14 h 1171"/>
                <a:gd name="T68" fmla="*/ 251 w 599"/>
                <a:gd name="T69" fmla="*/ 11 h 1171"/>
                <a:gd name="T70" fmla="*/ 222 w 599"/>
                <a:gd name="T71" fmla="*/ 10 h 1171"/>
                <a:gd name="T72" fmla="*/ 197 w 599"/>
                <a:gd name="T73" fmla="*/ 9 h 1171"/>
                <a:gd name="T74" fmla="*/ 187 w 599"/>
                <a:gd name="T75" fmla="*/ 7 h 1171"/>
                <a:gd name="T76" fmla="*/ 167 w 599"/>
                <a:gd name="T77" fmla="*/ 4 h 1171"/>
                <a:gd name="T78" fmla="*/ 141 w 599"/>
                <a:gd name="T79" fmla="*/ 3 h 1171"/>
                <a:gd name="T80" fmla="*/ 111 w 599"/>
                <a:gd name="T81" fmla="*/ 3 h 1171"/>
                <a:gd name="T82" fmla="*/ 91 w 599"/>
                <a:gd name="T83" fmla="*/ 2 h 1171"/>
                <a:gd name="T84" fmla="*/ 75 w 599"/>
                <a:gd name="T85" fmla="*/ 2 h 1171"/>
                <a:gd name="T86" fmla="*/ 68 w 599"/>
                <a:gd name="T87" fmla="*/ 1 h 11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599" h="1171">
                  <a:moveTo>
                    <a:pt x="0" y="81"/>
                  </a:moveTo>
                  <a:lnTo>
                    <a:pt x="85" y="224"/>
                  </a:lnTo>
                  <a:lnTo>
                    <a:pt x="88" y="238"/>
                  </a:lnTo>
                  <a:lnTo>
                    <a:pt x="93" y="272"/>
                  </a:lnTo>
                  <a:lnTo>
                    <a:pt x="97" y="309"/>
                  </a:lnTo>
                  <a:lnTo>
                    <a:pt x="100" y="331"/>
                  </a:lnTo>
                  <a:lnTo>
                    <a:pt x="97" y="340"/>
                  </a:lnTo>
                  <a:lnTo>
                    <a:pt x="93" y="356"/>
                  </a:lnTo>
                  <a:lnTo>
                    <a:pt x="85" y="376"/>
                  </a:lnTo>
                  <a:lnTo>
                    <a:pt x="77" y="396"/>
                  </a:lnTo>
                  <a:lnTo>
                    <a:pt x="69" y="418"/>
                  </a:lnTo>
                  <a:lnTo>
                    <a:pt x="62" y="436"/>
                  </a:lnTo>
                  <a:lnTo>
                    <a:pt x="57" y="448"/>
                  </a:lnTo>
                  <a:lnTo>
                    <a:pt x="55" y="453"/>
                  </a:lnTo>
                  <a:lnTo>
                    <a:pt x="54" y="471"/>
                  </a:lnTo>
                  <a:lnTo>
                    <a:pt x="49" y="510"/>
                  </a:lnTo>
                  <a:lnTo>
                    <a:pt x="44" y="553"/>
                  </a:lnTo>
                  <a:lnTo>
                    <a:pt x="41" y="576"/>
                  </a:lnTo>
                  <a:lnTo>
                    <a:pt x="42" y="608"/>
                  </a:lnTo>
                  <a:lnTo>
                    <a:pt x="47" y="671"/>
                  </a:lnTo>
                  <a:lnTo>
                    <a:pt x="53" y="732"/>
                  </a:lnTo>
                  <a:lnTo>
                    <a:pt x="55" y="758"/>
                  </a:lnTo>
                  <a:lnTo>
                    <a:pt x="15" y="1157"/>
                  </a:lnTo>
                  <a:lnTo>
                    <a:pt x="20" y="1157"/>
                  </a:lnTo>
                  <a:lnTo>
                    <a:pt x="30" y="1158"/>
                  </a:lnTo>
                  <a:lnTo>
                    <a:pt x="48" y="1159"/>
                  </a:lnTo>
                  <a:lnTo>
                    <a:pt x="68" y="1160"/>
                  </a:lnTo>
                  <a:lnTo>
                    <a:pt x="89" y="1162"/>
                  </a:lnTo>
                  <a:lnTo>
                    <a:pt x="110" y="1164"/>
                  </a:lnTo>
                  <a:lnTo>
                    <a:pt x="130" y="1166"/>
                  </a:lnTo>
                  <a:lnTo>
                    <a:pt x="144" y="1169"/>
                  </a:lnTo>
                  <a:lnTo>
                    <a:pt x="162" y="1171"/>
                  </a:lnTo>
                  <a:lnTo>
                    <a:pt x="177" y="1170"/>
                  </a:lnTo>
                  <a:lnTo>
                    <a:pt x="190" y="1166"/>
                  </a:lnTo>
                  <a:lnTo>
                    <a:pt x="202" y="1162"/>
                  </a:lnTo>
                  <a:lnTo>
                    <a:pt x="212" y="1156"/>
                  </a:lnTo>
                  <a:lnTo>
                    <a:pt x="221" y="1151"/>
                  </a:lnTo>
                  <a:lnTo>
                    <a:pt x="227" y="1147"/>
                  </a:lnTo>
                  <a:lnTo>
                    <a:pt x="232" y="1144"/>
                  </a:lnTo>
                  <a:lnTo>
                    <a:pt x="237" y="1068"/>
                  </a:lnTo>
                  <a:lnTo>
                    <a:pt x="234" y="905"/>
                  </a:lnTo>
                  <a:lnTo>
                    <a:pt x="227" y="741"/>
                  </a:lnTo>
                  <a:lnTo>
                    <a:pt x="223" y="667"/>
                  </a:lnTo>
                  <a:lnTo>
                    <a:pt x="227" y="670"/>
                  </a:lnTo>
                  <a:lnTo>
                    <a:pt x="235" y="676"/>
                  </a:lnTo>
                  <a:lnTo>
                    <a:pt x="246" y="687"/>
                  </a:lnTo>
                  <a:lnTo>
                    <a:pt x="262" y="698"/>
                  </a:lnTo>
                  <a:lnTo>
                    <a:pt x="278" y="711"/>
                  </a:lnTo>
                  <a:lnTo>
                    <a:pt x="293" y="721"/>
                  </a:lnTo>
                  <a:lnTo>
                    <a:pt x="308" y="731"/>
                  </a:lnTo>
                  <a:lnTo>
                    <a:pt x="318" y="735"/>
                  </a:lnTo>
                  <a:lnTo>
                    <a:pt x="328" y="738"/>
                  </a:lnTo>
                  <a:lnTo>
                    <a:pt x="338" y="740"/>
                  </a:lnTo>
                  <a:lnTo>
                    <a:pt x="350" y="743"/>
                  </a:lnTo>
                  <a:lnTo>
                    <a:pt x="362" y="746"/>
                  </a:lnTo>
                  <a:lnTo>
                    <a:pt x="373" y="748"/>
                  </a:lnTo>
                  <a:lnTo>
                    <a:pt x="385" y="750"/>
                  </a:lnTo>
                  <a:lnTo>
                    <a:pt x="398" y="751"/>
                  </a:lnTo>
                  <a:lnTo>
                    <a:pt x="411" y="751"/>
                  </a:lnTo>
                  <a:lnTo>
                    <a:pt x="449" y="748"/>
                  </a:lnTo>
                  <a:lnTo>
                    <a:pt x="480" y="740"/>
                  </a:lnTo>
                  <a:lnTo>
                    <a:pt x="507" y="727"/>
                  </a:lnTo>
                  <a:lnTo>
                    <a:pt x="530" y="714"/>
                  </a:lnTo>
                  <a:lnTo>
                    <a:pt x="547" y="701"/>
                  </a:lnTo>
                  <a:lnTo>
                    <a:pt x="559" y="689"/>
                  </a:lnTo>
                  <a:lnTo>
                    <a:pt x="566" y="681"/>
                  </a:lnTo>
                  <a:lnTo>
                    <a:pt x="568" y="678"/>
                  </a:lnTo>
                  <a:lnTo>
                    <a:pt x="573" y="672"/>
                  </a:lnTo>
                  <a:lnTo>
                    <a:pt x="584" y="655"/>
                  </a:lnTo>
                  <a:lnTo>
                    <a:pt x="594" y="628"/>
                  </a:lnTo>
                  <a:lnTo>
                    <a:pt x="599" y="595"/>
                  </a:lnTo>
                  <a:lnTo>
                    <a:pt x="594" y="577"/>
                  </a:lnTo>
                  <a:lnTo>
                    <a:pt x="583" y="558"/>
                  </a:lnTo>
                  <a:lnTo>
                    <a:pt x="571" y="540"/>
                  </a:lnTo>
                  <a:lnTo>
                    <a:pt x="566" y="534"/>
                  </a:lnTo>
                  <a:lnTo>
                    <a:pt x="486" y="399"/>
                  </a:lnTo>
                  <a:lnTo>
                    <a:pt x="485" y="399"/>
                  </a:lnTo>
                  <a:lnTo>
                    <a:pt x="480" y="398"/>
                  </a:lnTo>
                  <a:lnTo>
                    <a:pt x="474" y="396"/>
                  </a:lnTo>
                  <a:lnTo>
                    <a:pt x="466" y="395"/>
                  </a:lnTo>
                  <a:lnTo>
                    <a:pt x="458" y="394"/>
                  </a:lnTo>
                  <a:lnTo>
                    <a:pt x="449" y="393"/>
                  </a:lnTo>
                  <a:lnTo>
                    <a:pt x="439" y="393"/>
                  </a:lnTo>
                  <a:lnTo>
                    <a:pt x="431" y="393"/>
                  </a:lnTo>
                  <a:lnTo>
                    <a:pt x="425" y="394"/>
                  </a:lnTo>
                  <a:lnTo>
                    <a:pt x="418" y="395"/>
                  </a:lnTo>
                  <a:lnTo>
                    <a:pt x="410" y="398"/>
                  </a:lnTo>
                  <a:lnTo>
                    <a:pt x="402" y="400"/>
                  </a:lnTo>
                  <a:lnTo>
                    <a:pt x="393" y="402"/>
                  </a:lnTo>
                  <a:lnTo>
                    <a:pt x="386" y="404"/>
                  </a:lnTo>
                  <a:lnTo>
                    <a:pt x="382" y="406"/>
                  </a:lnTo>
                  <a:lnTo>
                    <a:pt x="380" y="407"/>
                  </a:lnTo>
                  <a:lnTo>
                    <a:pt x="377" y="401"/>
                  </a:lnTo>
                  <a:lnTo>
                    <a:pt x="368" y="384"/>
                  </a:lnTo>
                  <a:lnTo>
                    <a:pt x="355" y="361"/>
                  </a:lnTo>
                  <a:lnTo>
                    <a:pt x="338" y="333"/>
                  </a:lnTo>
                  <a:lnTo>
                    <a:pt x="323" y="305"/>
                  </a:lnTo>
                  <a:lnTo>
                    <a:pt x="308" y="281"/>
                  </a:lnTo>
                  <a:lnTo>
                    <a:pt x="296" y="262"/>
                  </a:lnTo>
                  <a:lnTo>
                    <a:pt x="289" y="252"/>
                  </a:lnTo>
                  <a:lnTo>
                    <a:pt x="281" y="244"/>
                  </a:lnTo>
                  <a:lnTo>
                    <a:pt x="272" y="234"/>
                  </a:lnTo>
                  <a:lnTo>
                    <a:pt x="264" y="220"/>
                  </a:lnTo>
                  <a:lnTo>
                    <a:pt x="257" y="200"/>
                  </a:lnTo>
                  <a:lnTo>
                    <a:pt x="251" y="189"/>
                  </a:lnTo>
                  <a:lnTo>
                    <a:pt x="243" y="179"/>
                  </a:lnTo>
                  <a:lnTo>
                    <a:pt x="232" y="168"/>
                  </a:lnTo>
                  <a:lnTo>
                    <a:pt x="222" y="160"/>
                  </a:lnTo>
                  <a:lnTo>
                    <a:pt x="211" y="153"/>
                  </a:lnTo>
                  <a:lnTo>
                    <a:pt x="203" y="147"/>
                  </a:lnTo>
                  <a:lnTo>
                    <a:pt x="197" y="144"/>
                  </a:lnTo>
                  <a:lnTo>
                    <a:pt x="195" y="143"/>
                  </a:lnTo>
                  <a:lnTo>
                    <a:pt x="192" y="137"/>
                  </a:lnTo>
                  <a:lnTo>
                    <a:pt x="187" y="122"/>
                  </a:lnTo>
                  <a:lnTo>
                    <a:pt x="180" y="103"/>
                  </a:lnTo>
                  <a:lnTo>
                    <a:pt x="171" y="84"/>
                  </a:lnTo>
                  <a:lnTo>
                    <a:pt x="167" y="76"/>
                  </a:lnTo>
                  <a:lnTo>
                    <a:pt x="158" y="68"/>
                  </a:lnTo>
                  <a:lnTo>
                    <a:pt x="150" y="62"/>
                  </a:lnTo>
                  <a:lnTo>
                    <a:pt x="141" y="58"/>
                  </a:lnTo>
                  <a:lnTo>
                    <a:pt x="130" y="54"/>
                  </a:lnTo>
                  <a:lnTo>
                    <a:pt x="121" y="52"/>
                  </a:lnTo>
                  <a:lnTo>
                    <a:pt x="111" y="49"/>
                  </a:lnTo>
                  <a:lnTo>
                    <a:pt x="104" y="49"/>
                  </a:lnTo>
                  <a:lnTo>
                    <a:pt x="98" y="48"/>
                  </a:lnTo>
                  <a:lnTo>
                    <a:pt x="91" y="46"/>
                  </a:lnTo>
                  <a:lnTo>
                    <a:pt x="85" y="43"/>
                  </a:lnTo>
                  <a:lnTo>
                    <a:pt x="80" y="38"/>
                  </a:lnTo>
                  <a:lnTo>
                    <a:pt x="75" y="33"/>
                  </a:lnTo>
                  <a:lnTo>
                    <a:pt x="71" y="30"/>
                  </a:lnTo>
                  <a:lnTo>
                    <a:pt x="69" y="28"/>
                  </a:lnTo>
                  <a:lnTo>
                    <a:pt x="68" y="26"/>
                  </a:lnTo>
                  <a:lnTo>
                    <a:pt x="20" y="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AAB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4" name="Freeform 17"/>
            <p:cNvSpPr>
              <a:spLocks/>
            </p:cNvSpPr>
            <p:nvPr/>
          </p:nvSpPr>
          <p:spPr bwMode="auto">
            <a:xfrm>
              <a:off x="2258" y="3088"/>
              <a:ext cx="577" cy="562"/>
            </a:xfrm>
            <a:custGeom>
              <a:avLst/>
              <a:gdLst>
                <a:gd name="T0" fmla="*/ 322 w 577"/>
                <a:gd name="T1" fmla="*/ 1 h 1124"/>
                <a:gd name="T2" fmla="*/ 286 w 577"/>
                <a:gd name="T3" fmla="*/ 1 h 1124"/>
                <a:gd name="T4" fmla="*/ 239 w 577"/>
                <a:gd name="T5" fmla="*/ 2 h 1124"/>
                <a:gd name="T6" fmla="*/ 200 w 577"/>
                <a:gd name="T7" fmla="*/ 3 h 1124"/>
                <a:gd name="T8" fmla="*/ 183 w 577"/>
                <a:gd name="T9" fmla="*/ 4 h 1124"/>
                <a:gd name="T10" fmla="*/ 164 w 577"/>
                <a:gd name="T11" fmla="*/ 5 h 1124"/>
                <a:gd name="T12" fmla="*/ 144 w 577"/>
                <a:gd name="T13" fmla="*/ 6 h 1124"/>
                <a:gd name="T14" fmla="*/ 130 w 577"/>
                <a:gd name="T15" fmla="*/ 8 h 1124"/>
                <a:gd name="T16" fmla="*/ 120 w 577"/>
                <a:gd name="T17" fmla="*/ 9 h 1124"/>
                <a:gd name="T18" fmla="*/ 121 w 577"/>
                <a:gd name="T19" fmla="*/ 12 h 1124"/>
                <a:gd name="T20" fmla="*/ 135 w 577"/>
                <a:gd name="T21" fmla="*/ 13 h 1124"/>
                <a:gd name="T22" fmla="*/ 139 w 577"/>
                <a:gd name="T23" fmla="*/ 14 h 1124"/>
                <a:gd name="T24" fmla="*/ 133 w 577"/>
                <a:gd name="T25" fmla="*/ 15 h 1124"/>
                <a:gd name="T26" fmla="*/ 97 w 577"/>
                <a:gd name="T27" fmla="*/ 20 h 1124"/>
                <a:gd name="T28" fmla="*/ 47 w 577"/>
                <a:gd name="T29" fmla="*/ 26 h 1124"/>
                <a:gd name="T30" fmla="*/ 11 w 577"/>
                <a:gd name="T31" fmla="*/ 31 h 1124"/>
                <a:gd name="T32" fmla="*/ 4 w 577"/>
                <a:gd name="T33" fmla="*/ 33 h 1124"/>
                <a:gd name="T34" fmla="*/ 0 w 577"/>
                <a:gd name="T35" fmla="*/ 36 h 1124"/>
                <a:gd name="T36" fmla="*/ 6 w 577"/>
                <a:gd name="T37" fmla="*/ 39 h 1124"/>
                <a:gd name="T38" fmla="*/ 33 w 577"/>
                <a:gd name="T39" fmla="*/ 42 h 1124"/>
                <a:gd name="T40" fmla="*/ 69 w 577"/>
                <a:gd name="T41" fmla="*/ 46 h 1124"/>
                <a:gd name="T42" fmla="*/ 94 w 577"/>
                <a:gd name="T43" fmla="*/ 48 h 1124"/>
                <a:gd name="T44" fmla="*/ 56 w 577"/>
                <a:gd name="T45" fmla="*/ 68 h 1124"/>
                <a:gd name="T46" fmla="*/ 577 w 577"/>
                <a:gd name="T47" fmla="*/ 51 h 1124"/>
                <a:gd name="T48" fmla="*/ 552 w 577"/>
                <a:gd name="T49" fmla="*/ 35 h 1124"/>
                <a:gd name="T50" fmla="*/ 559 w 577"/>
                <a:gd name="T51" fmla="*/ 28 h 1124"/>
                <a:gd name="T52" fmla="*/ 557 w 577"/>
                <a:gd name="T53" fmla="*/ 26 h 1124"/>
                <a:gd name="T54" fmla="*/ 547 w 577"/>
                <a:gd name="T55" fmla="*/ 24 h 1124"/>
                <a:gd name="T56" fmla="*/ 532 w 577"/>
                <a:gd name="T57" fmla="*/ 22 h 1124"/>
                <a:gd name="T58" fmla="*/ 519 w 577"/>
                <a:gd name="T59" fmla="*/ 20 h 1124"/>
                <a:gd name="T60" fmla="*/ 507 w 577"/>
                <a:gd name="T61" fmla="*/ 18 h 1124"/>
                <a:gd name="T62" fmla="*/ 456 w 577"/>
                <a:gd name="T63" fmla="*/ 13 h 1124"/>
                <a:gd name="T64" fmla="*/ 388 w 577"/>
                <a:gd name="T65" fmla="*/ 6 h 1124"/>
                <a:gd name="T66" fmla="*/ 339 w 577"/>
                <a:gd name="T67" fmla="*/ 1 h 112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77" h="1124">
                  <a:moveTo>
                    <a:pt x="331" y="0"/>
                  </a:moveTo>
                  <a:lnTo>
                    <a:pt x="322" y="2"/>
                  </a:lnTo>
                  <a:lnTo>
                    <a:pt x="307" y="7"/>
                  </a:lnTo>
                  <a:lnTo>
                    <a:pt x="286" y="14"/>
                  </a:lnTo>
                  <a:lnTo>
                    <a:pt x="262" y="22"/>
                  </a:lnTo>
                  <a:lnTo>
                    <a:pt x="239" y="31"/>
                  </a:lnTo>
                  <a:lnTo>
                    <a:pt x="218" y="40"/>
                  </a:lnTo>
                  <a:lnTo>
                    <a:pt x="200" y="48"/>
                  </a:lnTo>
                  <a:lnTo>
                    <a:pt x="190" y="54"/>
                  </a:lnTo>
                  <a:lnTo>
                    <a:pt x="183" y="60"/>
                  </a:lnTo>
                  <a:lnTo>
                    <a:pt x="173" y="67"/>
                  </a:lnTo>
                  <a:lnTo>
                    <a:pt x="164" y="75"/>
                  </a:lnTo>
                  <a:lnTo>
                    <a:pt x="154" y="84"/>
                  </a:lnTo>
                  <a:lnTo>
                    <a:pt x="144" y="93"/>
                  </a:lnTo>
                  <a:lnTo>
                    <a:pt x="135" y="103"/>
                  </a:lnTo>
                  <a:lnTo>
                    <a:pt x="130" y="114"/>
                  </a:lnTo>
                  <a:lnTo>
                    <a:pt x="125" y="123"/>
                  </a:lnTo>
                  <a:lnTo>
                    <a:pt x="120" y="144"/>
                  </a:lnTo>
                  <a:lnTo>
                    <a:pt x="119" y="167"/>
                  </a:lnTo>
                  <a:lnTo>
                    <a:pt x="121" y="188"/>
                  </a:lnTo>
                  <a:lnTo>
                    <a:pt x="128" y="200"/>
                  </a:lnTo>
                  <a:lnTo>
                    <a:pt x="135" y="207"/>
                  </a:lnTo>
                  <a:lnTo>
                    <a:pt x="139" y="214"/>
                  </a:lnTo>
                  <a:lnTo>
                    <a:pt x="139" y="219"/>
                  </a:lnTo>
                  <a:lnTo>
                    <a:pt x="139" y="220"/>
                  </a:lnTo>
                  <a:lnTo>
                    <a:pt x="133" y="231"/>
                  </a:lnTo>
                  <a:lnTo>
                    <a:pt x="118" y="264"/>
                  </a:lnTo>
                  <a:lnTo>
                    <a:pt x="97" y="309"/>
                  </a:lnTo>
                  <a:lnTo>
                    <a:pt x="72" y="362"/>
                  </a:lnTo>
                  <a:lnTo>
                    <a:pt x="47" y="415"/>
                  </a:lnTo>
                  <a:lnTo>
                    <a:pt x="26" y="462"/>
                  </a:lnTo>
                  <a:lnTo>
                    <a:pt x="11" y="496"/>
                  </a:lnTo>
                  <a:lnTo>
                    <a:pt x="5" y="513"/>
                  </a:lnTo>
                  <a:lnTo>
                    <a:pt x="4" y="528"/>
                  </a:lnTo>
                  <a:lnTo>
                    <a:pt x="2" y="549"/>
                  </a:lnTo>
                  <a:lnTo>
                    <a:pt x="0" y="576"/>
                  </a:lnTo>
                  <a:lnTo>
                    <a:pt x="2" y="604"/>
                  </a:lnTo>
                  <a:lnTo>
                    <a:pt x="6" y="621"/>
                  </a:lnTo>
                  <a:lnTo>
                    <a:pt x="18" y="644"/>
                  </a:lnTo>
                  <a:lnTo>
                    <a:pt x="33" y="670"/>
                  </a:lnTo>
                  <a:lnTo>
                    <a:pt x="51" y="698"/>
                  </a:lnTo>
                  <a:lnTo>
                    <a:pt x="69" y="723"/>
                  </a:lnTo>
                  <a:lnTo>
                    <a:pt x="84" y="745"/>
                  </a:lnTo>
                  <a:lnTo>
                    <a:pt x="94" y="759"/>
                  </a:lnTo>
                  <a:lnTo>
                    <a:pt x="98" y="765"/>
                  </a:lnTo>
                  <a:lnTo>
                    <a:pt x="56" y="1084"/>
                  </a:lnTo>
                  <a:lnTo>
                    <a:pt x="468" y="1124"/>
                  </a:lnTo>
                  <a:lnTo>
                    <a:pt x="577" y="806"/>
                  </a:lnTo>
                  <a:lnTo>
                    <a:pt x="550" y="581"/>
                  </a:lnTo>
                  <a:lnTo>
                    <a:pt x="552" y="555"/>
                  </a:lnTo>
                  <a:lnTo>
                    <a:pt x="555" y="499"/>
                  </a:lnTo>
                  <a:lnTo>
                    <a:pt x="559" y="440"/>
                  </a:lnTo>
                  <a:lnTo>
                    <a:pt x="560" y="409"/>
                  </a:lnTo>
                  <a:lnTo>
                    <a:pt x="557" y="402"/>
                  </a:lnTo>
                  <a:lnTo>
                    <a:pt x="554" y="390"/>
                  </a:lnTo>
                  <a:lnTo>
                    <a:pt x="547" y="375"/>
                  </a:lnTo>
                  <a:lnTo>
                    <a:pt x="539" y="359"/>
                  </a:lnTo>
                  <a:lnTo>
                    <a:pt x="532" y="342"/>
                  </a:lnTo>
                  <a:lnTo>
                    <a:pt x="524" y="326"/>
                  </a:lnTo>
                  <a:lnTo>
                    <a:pt x="519" y="313"/>
                  </a:lnTo>
                  <a:lnTo>
                    <a:pt x="516" y="304"/>
                  </a:lnTo>
                  <a:lnTo>
                    <a:pt x="507" y="287"/>
                  </a:lnTo>
                  <a:lnTo>
                    <a:pt x="486" y="250"/>
                  </a:lnTo>
                  <a:lnTo>
                    <a:pt x="456" y="200"/>
                  </a:lnTo>
                  <a:lnTo>
                    <a:pt x="422" y="146"/>
                  </a:lnTo>
                  <a:lnTo>
                    <a:pt x="388" y="92"/>
                  </a:lnTo>
                  <a:lnTo>
                    <a:pt x="359" y="45"/>
                  </a:lnTo>
                  <a:lnTo>
                    <a:pt x="339" y="12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AAB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Freeform 18"/>
            <p:cNvSpPr>
              <a:spLocks/>
            </p:cNvSpPr>
            <p:nvPr/>
          </p:nvSpPr>
          <p:spPr bwMode="auto">
            <a:xfrm>
              <a:off x="2780" y="3086"/>
              <a:ext cx="250" cy="373"/>
            </a:xfrm>
            <a:custGeom>
              <a:avLst/>
              <a:gdLst>
                <a:gd name="T0" fmla="*/ 131 w 250"/>
                <a:gd name="T1" fmla="*/ 1 h 746"/>
                <a:gd name="T2" fmla="*/ 0 w 250"/>
                <a:gd name="T3" fmla="*/ 21 h 746"/>
                <a:gd name="T4" fmla="*/ 1 w 250"/>
                <a:gd name="T5" fmla="*/ 22 h 746"/>
                <a:gd name="T6" fmla="*/ 6 w 250"/>
                <a:gd name="T7" fmla="*/ 22 h 746"/>
                <a:gd name="T8" fmla="*/ 11 w 250"/>
                <a:gd name="T9" fmla="*/ 23 h 746"/>
                <a:gd name="T10" fmla="*/ 18 w 250"/>
                <a:gd name="T11" fmla="*/ 24 h 746"/>
                <a:gd name="T12" fmla="*/ 25 w 250"/>
                <a:gd name="T13" fmla="*/ 25 h 746"/>
                <a:gd name="T14" fmla="*/ 30 w 250"/>
                <a:gd name="T15" fmla="*/ 26 h 746"/>
                <a:gd name="T16" fmla="*/ 34 w 250"/>
                <a:gd name="T17" fmla="*/ 27 h 746"/>
                <a:gd name="T18" fmla="*/ 35 w 250"/>
                <a:gd name="T19" fmla="*/ 27 h 746"/>
                <a:gd name="T20" fmla="*/ 35 w 250"/>
                <a:gd name="T21" fmla="*/ 31 h 746"/>
                <a:gd name="T22" fmla="*/ 34 w 250"/>
                <a:gd name="T23" fmla="*/ 38 h 746"/>
                <a:gd name="T24" fmla="*/ 32 w 250"/>
                <a:gd name="T25" fmla="*/ 44 h 746"/>
                <a:gd name="T26" fmla="*/ 32 w 250"/>
                <a:gd name="T27" fmla="*/ 47 h 746"/>
                <a:gd name="T28" fmla="*/ 203 w 250"/>
                <a:gd name="T29" fmla="*/ 46 h 746"/>
                <a:gd name="T30" fmla="*/ 196 w 250"/>
                <a:gd name="T31" fmla="*/ 33 h 746"/>
                <a:gd name="T32" fmla="*/ 213 w 250"/>
                <a:gd name="T33" fmla="*/ 29 h 746"/>
                <a:gd name="T34" fmla="*/ 209 w 250"/>
                <a:gd name="T35" fmla="*/ 24 h 746"/>
                <a:gd name="T36" fmla="*/ 250 w 250"/>
                <a:gd name="T37" fmla="*/ 14 h 746"/>
                <a:gd name="T38" fmla="*/ 209 w 250"/>
                <a:gd name="T39" fmla="*/ 7 h 746"/>
                <a:gd name="T40" fmla="*/ 151 w 250"/>
                <a:gd name="T41" fmla="*/ 0 h 746"/>
                <a:gd name="T42" fmla="*/ 131 w 250"/>
                <a:gd name="T43" fmla="*/ 1 h 7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50" h="746">
                  <a:moveTo>
                    <a:pt x="131" y="14"/>
                  </a:moveTo>
                  <a:lnTo>
                    <a:pt x="0" y="336"/>
                  </a:lnTo>
                  <a:lnTo>
                    <a:pt x="1" y="339"/>
                  </a:lnTo>
                  <a:lnTo>
                    <a:pt x="6" y="349"/>
                  </a:lnTo>
                  <a:lnTo>
                    <a:pt x="11" y="363"/>
                  </a:lnTo>
                  <a:lnTo>
                    <a:pt x="18" y="381"/>
                  </a:lnTo>
                  <a:lnTo>
                    <a:pt x="25" y="398"/>
                  </a:lnTo>
                  <a:lnTo>
                    <a:pt x="30" y="413"/>
                  </a:lnTo>
                  <a:lnTo>
                    <a:pt x="34" y="425"/>
                  </a:lnTo>
                  <a:lnTo>
                    <a:pt x="35" y="432"/>
                  </a:lnTo>
                  <a:lnTo>
                    <a:pt x="35" y="485"/>
                  </a:lnTo>
                  <a:lnTo>
                    <a:pt x="34" y="593"/>
                  </a:lnTo>
                  <a:lnTo>
                    <a:pt x="32" y="699"/>
                  </a:lnTo>
                  <a:lnTo>
                    <a:pt x="32" y="746"/>
                  </a:lnTo>
                  <a:lnTo>
                    <a:pt x="203" y="732"/>
                  </a:lnTo>
                  <a:lnTo>
                    <a:pt x="196" y="513"/>
                  </a:lnTo>
                  <a:lnTo>
                    <a:pt x="213" y="453"/>
                  </a:lnTo>
                  <a:lnTo>
                    <a:pt x="209" y="379"/>
                  </a:lnTo>
                  <a:lnTo>
                    <a:pt x="250" y="218"/>
                  </a:lnTo>
                  <a:lnTo>
                    <a:pt x="209" y="106"/>
                  </a:lnTo>
                  <a:lnTo>
                    <a:pt x="151" y="0"/>
                  </a:lnTo>
                  <a:lnTo>
                    <a:pt x="131" y="14"/>
                  </a:lnTo>
                  <a:close/>
                </a:path>
              </a:pathLst>
            </a:custGeom>
            <a:solidFill>
              <a:srgbClr val="FFF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6" name="Freeform 19"/>
            <p:cNvSpPr>
              <a:spLocks/>
            </p:cNvSpPr>
            <p:nvPr/>
          </p:nvSpPr>
          <p:spPr bwMode="auto">
            <a:xfrm>
              <a:off x="2496" y="2833"/>
              <a:ext cx="638" cy="193"/>
            </a:xfrm>
            <a:custGeom>
              <a:avLst/>
              <a:gdLst>
                <a:gd name="T0" fmla="*/ 506 w 638"/>
                <a:gd name="T1" fmla="*/ 9 h 386"/>
                <a:gd name="T2" fmla="*/ 495 w 638"/>
                <a:gd name="T3" fmla="*/ 8 h 386"/>
                <a:gd name="T4" fmla="*/ 476 w 638"/>
                <a:gd name="T5" fmla="*/ 6 h 386"/>
                <a:gd name="T6" fmla="*/ 455 w 638"/>
                <a:gd name="T7" fmla="*/ 4 h 386"/>
                <a:gd name="T8" fmla="*/ 432 w 638"/>
                <a:gd name="T9" fmla="*/ 3 h 386"/>
                <a:gd name="T10" fmla="*/ 404 w 638"/>
                <a:gd name="T11" fmla="*/ 2 h 386"/>
                <a:gd name="T12" fmla="*/ 370 w 638"/>
                <a:gd name="T13" fmla="*/ 1 h 386"/>
                <a:gd name="T14" fmla="*/ 329 w 638"/>
                <a:gd name="T15" fmla="*/ 1 h 386"/>
                <a:gd name="T16" fmla="*/ 295 w 638"/>
                <a:gd name="T17" fmla="*/ 1 h 386"/>
                <a:gd name="T18" fmla="*/ 269 w 638"/>
                <a:gd name="T19" fmla="*/ 1 h 386"/>
                <a:gd name="T20" fmla="*/ 239 w 638"/>
                <a:gd name="T21" fmla="*/ 1 h 386"/>
                <a:gd name="T22" fmla="*/ 211 w 638"/>
                <a:gd name="T23" fmla="*/ 2 h 386"/>
                <a:gd name="T24" fmla="*/ 185 w 638"/>
                <a:gd name="T25" fmla="*/ 3 h 386"/>
                <a:gd name="T26" fmla="*/ 164 w 638"/>
                <a:gd name="T27" fmla="*/ 4 h 386"/>
                <a:gd name="T28" fmla="*/ 149 w 638"/>
                <a:gd name="T29" fmla="*/ 5 h 386"/>
                <a:gd name="T30" fmla="*/ 137 w 638"/>
                <a:gd name="T31" fmla="*/ 6 h 386"/>
                <a:gd name="T32" fmla="*/ 123 w 638"/>
                <a:gd name="T33" fmla="*/ 8 h 386"/>
                <a:gd name="T34" fmla="*/ 107 w 638"/>
                <a:gd name="T35" fmla="*/ 10 h 386"/>
                <a:gd name="T36" fmla="*/ 96 w 638"/>
                <a:gd name="T37" fmla="*/ 14 h 386"/>
                <a:gd name="T38" fmla="*/ 90 w 638"/>
                <a:gd name="T39" fmla="*/ 16 h 386"/>
                <a:gd name="T40" fmla="*/ 88 w 638"/>
                <a:gd name="T41" fmla="*/ 16 h 386"/>
                <a:gd name="T42" fmla="*/ 71 w 638"/>
                <a:gd name="T43" fmla="*/ 18 h 386"/>
                <a:gd name="T44" fmla="*/ 47 w 638"/>
                <a:gd name="T45" fmla="*/ 20 h 386"/>
                <a:gd name="T46" fmla="*/ 29 w 638"/>
                <a:gd name="T47" fmla="*/ 21 h 386"/>
                <a:gd name="T48" fmla="*/ 13 w 638"/>
                <a:gd name="T49" fmla="*/ 22 h 386"/>
                <a:gd name="T50" fmla="*/ 1 w 638"/>
                <a:gd name="T51" fmla="*/ 23 h 386"/>
                <a:gd name="T52" fmla="*/ 1 w 638"/>
                <a:gd name="T53" fmla="*/ 24 h 386"/>
                <a:gd name="T54" fmla="*/ 14 w 638"/>
                <a:gd name="T55" fmla="*/ 24 h 386"/>
                <a:gd name="T56" fmla="*/ 44 w 638"/>
                <a:gd name="T57" fmla="*/ 25 h 386"/>
                <a:gd name="T58" fmla="*/ 80 w 638"/>
                <a:gd name="T59" fmla="*/ 24 h 386"/>
                <a:gd name="T60" fmla="*/ 114 w 638"/>
                <a:gd name="T61" fmla="*/ 24 h 386"/>
                <a:gd name="T62" fmla="*/ 136 w 638"/>
                <a:gd name="T63" fmla="*/ 23 h 386"/>
                <a:gd name="T64" fmla="*/ 487 w 638"/>
                <a:gd name="T65" fmla="*/ 15 h 386"/>
                <a:gd name="T66" fmla="*/ 497 w 638"/>
                <a:gd name="T67" fmla="*/ 15 h 386"/>
                <a:gd name="T68" fmla="*/ 517 w 638"/>
                <a:gd name="T69" fmla="*/ 15 h 386"/>
                <a:gd name="T70" fmla="*/ 540 w 638"/>
                <a:gd name="T71" fmla="*/ 14 h 386"/>
                <a:gd name="T72" fmla="*/ 556 w 638"/>
                <a:gd name="T73" fmla="*/ 14 h 386"/>
                <a:gd name="T74" fmla="*/ 596 w 638"/>
                <a:gd name="T75" fmla="*/ 13 h 386"/>
                <a:gd name="T76" fmla="*/ 620 w 638"/>
                <a:gd name="T77" fmla="*/ 12 h 386"/>
                <a:gd name="T78" fmla="*/ 632 w 638"/>
                <a:gd name="T79" fmla="*/ 11 h 386"/>
                <a:gd name="T80" fmla="*/ 636 w 638"/>
                <a:gd name="T81" fmla="*/ 11 h 386"/>
                <a:gd name="T82" fmla="*/ 638 w 638"/>
                <a:gd name="T83" fmla="*/ 11 h 386"/>
                <a:gd name="T84" fmla="*/ 633 w 638"/>
                <a:gd name="T85" fmla="*/ 10 h 386"/>
                <a:gd name="T86" fmla="*/ 610 w 638"/>
                <a:gd name="T87" fmla="*/ 10 h 386"/>
                <a:gd name="T88" fmla="*/ 567 w 638"/>
                <a:gd name="T89" fmla="*/ 10 h 386"/>
                <a:gd name="T90" fmla="*/ 526 w 638"/>
                <a:gd name="T91" fmla="*/ 10 h 386"/>
                <a:gd name="T92" fmla="*/ 507 w 638"/>
                <a:gd name="T93" fmla="*/ 9 h 38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38" h="386">
                  <a:moveTo>
                    <a:pt x="507" y="144"/>
                  </a:moveTo>
                  <a:lnTo>
                    <a:pt x="506" y="138"/>
                  </a:lnTo>
                  <a:lnTo>
                    <a:pt x="502" y="128"/>
                  </a:lnTo>
                  <a:lnTo>
                    <a:pt x="495" y="114"/>
                  </a:lnTo>
                  <a:lnTo>
                    <a:pt x="486" y="98"/>
                  </a:lnTo>
                  <a:lnTo>
                    <a:pt x="476" y="82"/>
                  </a:lnTo>
                  <a:lnTo>
                    <a:pt x="465" y="66"/>
                  </a:lnTo>
                  <a:lnTo>
                    <a:pt x="455" y="53"/>
                  </a:lnTo>
                  <a:lnTo>
                    <a:pt x="444" y="43"/>
                  </a:lnTo>
                  <a:lnTo>
                    <a:pt x="432" y="35"/>
                  </a:lnTo>
                  <a:lnTo>
                    <a:pt x="419" y="28"/>
                  </a:lnTo>
                  <a:lnTo>
                    <a:pt x="404" y="21"/>
                  </a:lnTo>
                  <a:lnTo>
                    <a:pt x="388" y="14"/>
                  </a:lnTo>
                  <a:lnTo>
                    <a:pt x="370" y="8"/>
                  </a:lnTo>
                  <a:lnTo>
                    <a:pt x="350" y="4"/>
                  </a:lnTo>
                  <a:lnTo>
                    <a:pt x="329" y="1"/>
                  </a:lnTo>
                  <a:lnTo>
                    <a:pt x="305" y="0"/>
                  </a:lnTo>
                  <a:lnTo>
                    <a:pt x="295" y="1"/>
                  </a:lnTo>
                  <a:lnTo>
                    <a:pt x="283" y="2"/>
                  </a:lnTo>
                  <a:lnTo>
                    <a:pt x="269" y="6"/>
                  </a:lnTo>
                  <a:lnTo>
                    <a:pt x="254" y="9"/>
                  </a:lnTo>
                  <a:lnTo>
                    <a:pt x="239" y="14"/>
                  </a:lnTo>
                  <a:lnTo>
                    <a:pt x="224" y="19"/>
                  </a:lnTo>
                  <a:lnTo>
                    <a:pt x="211" y="24"/>
                  </a:lnTo>
                  <a:lnTo>
                    <a:pt x="201" y="30"/>
                  </a:lnTo>
                  <a:lnTo>
                    <a:pt x="185" y="40"/>
                  </a:lnTo>
                  <a:lnTo>
                    <a:pt x="174" y="50"/>
                  </a:lnTo>
                  <a:lnTo>
                    <a:pt x="164" y="59"/>
                  </a:lnTo>
                  <a:lnTo>
                    <a:pt x="156" y="67"/>
                  </a:lnTo>
                  <a:lnTo>
                    <a:pt x="149" y="76"/>
                  </a:lnTo>
                  <a:lnTo>
                    <a:pt x="143" y="83"/>
                  </a:lnTo>
                  <a:lnTo>
                    <a:pt x="137" y="90"/>
                  </a:lnTo>
                  <a:lnTo>
                    <a:pt x="133" y="97"/>
                  </a:lnTo>
                  <a:lnTo>
                    <a:pt x="123" y="113"/>
                  </a:lnTo>
                  <a:lnTo>
                    <a:pt x="115" y="134"/>
                  </a:lnTo>
                  <a:lnTo>
                    <a:pt x="107" y="159"/>
                  </a:lnTo>
                  <a:lnTo>
                    <a:pt x="101" y="186"/>
                  </a:lnTo>
                  <a:lnTo>
                    <a:pt x="96" y="211"/>
                  </a:lnTo>
                  <a:lnTo>
                    <a:pt x="93" y="232"/>
                  </a:lnTo>
                  <a:lnTo>
                    <a:pt x="90" y="246"/>
                  </a:lnTo>
                  <a:lnTo>
                    <a:pt x="89" y="251"/>
                  </a:lnTo>
                  <a:lnTo>
                    <a:pt x="88" y="255"/>
                  </a:lnTo>
                  <a:lnTo>
                    <a:pt x="82" y="264"/>
                  </a:lnTo>
                  <a:lnTo>
                    <a:pt x="71" y="279"/>
                  </a:lnTo>
                  <a:lnTo>
                    <a:pt x="55" y="299"/>
                  </a:lnTo>
                  <a:lnTo>
                    <a:pt x="47" y="307"/>
                  </a:lnTo>
                  <a:lnTo>
                    <a:pt x="39" y="316"/>
                  </a:lnTo>
                  <a:lnTo>
                    <a:pt x="29" y="326"/>
                  </a:lnTo>
                  <a:lnTo>
                    <a:pt x="21" y="336"/>
                  </a:lnTo>
                  <a:lnTo>
                    <a:pt x="13" y="345"/>
                  </a:lnTo>
                  <a:lnTo>
                    <a:pt x="6" y="353"/>
                  </a:lnTo>
                  <a:lnTo>
                    <a:pt x="1" y="359"/>
                  </a:lnTo>
                  <a:lnTo>
                    <a:pt x="0" y="363"/>
                  </a:lnTo>
                  <a:lnTo>
                    <a:pt x="1" y="370"/>
                  </a:lnTo>
                  <a:lnTo>
                    <a:pt x="4" y="377"/>
                  </a:lnTo>
                  <a:lnTo>
                    <a:pt x="14" y="383"/>
                  </a:lnTo>
                  <a:lnTo>
                    <a:pt x="31" y="386"/>
                  </a:lnTo>
                  <a:lnTo>
                    <a:pt x="44" y="386"/>
                  </a:lnTo>
                  <a:lnTo>
                    <a:pt x="61" y="384"/>
                  </a:lnTo>
                  <a:lnTo>
                    <a:pt x="80" y="380"/>
                  </a:lnTo>
                  <a:lnTo>
                    <a:pt x="97" y="376"/>
                  </a:lnTo>
                  <a:lnTo>
                    <a:pt x="114" y="371"/>
                  </a:lnTo>
                  <a:lnTo>
                    <a:pt x="127" y="367"/>
                  </a:lnTo>
                  <a:lnTo>
                    <a:pt x="136" y="364"/>
                  </a:lnTo>
                  <a:lnTo>
                    <a:pt x="140" y="363"/>
                  </a:lnTo>
                  <a:lnTo>
                    <a:pt x="487" y="239"/>
                  </a:lnTo>
                  <a:lnTo>
                    <a:pt x="490" y="238"/>
                  </a:lnTo>
                  <a:lnTo>
                    <a:pt x="497" y="236"/>
                  </a:lnTo>
                  <a:lnTo>
                    <a:pt x="506" y="233"/>
                  </a:lnTo>
                  <a:lnTo>
                    <a:pt x="517" y="231"/>
                  </a:lnTo>
                  <a:lnTo>
                    <a:pt x="529" y="227"/>
                  </a:lnTo>
                  <a:lnTo>
                    <a:pt x="540" y="224"/>
                  </a:lnTo>
                  <a:lnTo>
                    <a:pt x="550" y="221"/>
                  </a:lnTo>
                  <a:lnTo>
                    <a:pt x="556" y="220"/>
                  </a:lnTo>
                  <a:lnTo>
                    <a:pt x="578" y="213"/>
                  </a:lnTo>
                  <a:lnTo>
                    <a:pt x="596" y="205"/>
                  </a:lnTo>
                  <a:lnTo>
                    <a:pt x="610" y="197"/>
                  </a:lnTo>
                  <a:lnTo>
                    <a:pt x="620" y="189"/>
                  </a:lnTo>
                  <a:lnTo>
                    <a:pt x="627" y="182"/>
                  </a:lnTo>
                  <a:lnTo>
                    <a:pt x="632" y="176"/>
                  </a:lnTo>
                  <a:lnTo>
                    <a:pt x="634" y="172"/>
                  </a:lnTo>
                  <a:lnTo>
                    <a:pt x="636" y="171"/>
                  </a:lnTo>
                  <a:lnTo>
                    <a:pt x="637" y="170"/>
                  </a:lnTo>
                  <a:lnTo>
                    <a:pt x="638" y="166"/>
                  </a:lnTo>
                  <a:lnTo>
                    <a:pt x="638" y="163"/>
                  </a:lnTo>
                  <a:lnTo>
                    <a:pt x="633" y="159"/>
                  </a:lnTo>
                  <a:lnTo>
                    <a:pt x="625" y="158"/>
                  </a:lnTo>
                  <a:lnTo>
                    <a:pt x="610" y="156"/>
                  </a:lnTo>
                  <a:lnTo>
                    <a:pt x="590" y="153"/>
                  </a:lnTo>
                  <a:lnTo>
                    <a:pt x="567" y="150"/>
                  </a:lnTo>
                  <a:lnTo>
                    <a:pt x="545" y="148"/>
                  </a:lnTo>
                  <a:lnTo>
                    <a:pt x="526" y="147"/>
                  </a:lnTo>
                  <a:lnTo>
                    <a:pt x="512" y="144"/>
                  </a:lnTo>
                  <a:lnTo>
                    <a:pt x="507" y="144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7" name="Freeform 20"/>
            <p:cNvSpPr>
              <a:spLocks/>
            </p:cNvSpPr>
            <p:nvPr/>
          </p:nvSpPr>
          <p:spPr bwMode="auto">
            <a:xfrm>
              <a:off x="2550" y="3011"/>
              <a:ext cx="166" cy="102"/>
            </a:xfrm>
            <a:custGeom>
              <a:avLst/>
              <a:gdLst>
                <a:gd name="T0" fmla="*/ 95 w 166"/>
                <a:gd name="T1" fmla="*/ 0 h 204"/>
                <a:gd name="T2" fmla="*/ 94 w 166"/>
                <a:gd name="T3" fmla="*/ 0 h 204"/>
                <a:gd name="T4" fmla="*/ 89 w 166"/>
                <a:gd name="T5" fmla="*/ 1 h 204"/>
                <a:gd name="T6" fmla="*/ 83 w 166"/>
                <a:gd name="T7" fmla="*/ 1 h 204"/>
                <a:gd name="T8" fmla="*/ 76 w 166"/>
                <a:gd name="T9" fmla="*/ 1 h 204"/>
                <a:gd name="T10" fmla="*/ 68 w 166"/>
                <a:gd name="T11" fmla="*/ 1 h 204"/>
                <a:gd name="T12" fmla="*/ 61 w 166"/>
                <a:gd name="T13" fmla="*/ 1 h 204"/>
                <a:gd name="T14" fmla="*/ 55 w 166"/>
                <a:gd name="T15" fmla="*/ 1 h 204"/>
                <a:gd name="T16" fmla="*/ 52 w 166"/>
                <a:gd name="T17" fmla="*/ 2 h 204"/>
                <a:gd name="T18" fmla="*/ 48 w 166"/>
                <a:gd name="T19" fmla="*/ 2 h 204"/>
                <a:gd name="T20" fmla="*/ 48 w 166"/>
                <a:gd name="T21" fmla="*/ 3 h 204"/>
                <a:gd name="T22" fmla="*/ 48 w 166"/>
                <a:gd name="T23" fmla="*/ 3 h 204"/>
                <a:gd name="T24" fmla="*/ 49 w 166"/>
                <a:gd name="T25" fmla="*/ 3 h 204"/>
                <a:gd name="T26" fmla="*/ 47 w 166"/>
                <a:gd name="T27" fmla="*/ 3 h 204"/>
                <a:gd name="T28" fmla="*/ 42 w 166"/>
                <a:gd name="T29" fmla="*/ 3 h 204"/>
                <a:gd name="T30" fmla="*/ 35 w 166"/>
                <a:gd name="T31" fmla="*/ 4 h 204"/>
                <a:gd name="T32" fmla="*/ 28 w 166"/>
                <a:gd name="T33" fmla="*/ 4 h 204"/>
                <a:gd name="T34" fmla="*/ 20 w 166"/>
                <a:gd name="T35" fmla="*/ 5 h 204"/>
                <a:gd name="T36" fmla="*/ 12 w 166"/>
                <a:gd name="T37" fmla="*/ 5 h 204"/>
                <a:gd name="T38" fmla="*/ 5 w 166"/>
                <a:gd name="T39" fmla="*/ 6 h 204"/>
                <a:gd name="T40" fmla="*/ 1 w 166"/>
                <a:gd name="T41" fmla="*/ 6 h 204"/>
                <a:gd name="T42" fmla="*/ 0 w 166"/>
                <a:gd name="T43" fmla="*/ 7 h 204"/>
                <a:gd name="T44" fmla="*/ 0 w 166"/>
                <a:gd name="T45" fmla="*/ 7 h 204"/>
                <a:gd name="T46" fmla="*/ 2 w 166"/>
                <a:gd name="T47" fmla="*/ 8 h 204"/>
                <a:gd name="T48" fmla="*/ 8 w 166"/>
                <a:gd name="T49" fmla="*/ 9 h 204"/>
                <a:gd name="T50" fmla="*/ 16 w 166"/>
                <a:gd name="T51" fmla="*/ 9 h 204"/>
                <a:gd name="T52" fmla="*/ 24 w 166"/>
                <a:gd name="T53" fmla="*/ 9 h 204"/>
                <a:gd name="T54" fmla="*/ 30 w 166"/>
                <a:gd name="T55" fmla="*/ 10 h 204"/>
                <a:gd name="T56" fmla="*/ 33 w 166"/>
                <a:gd name="T57" fmla="*/ 10 h 204"/>
                <a:gd name="T58" fmla="*/ 32 w 166"/>
                <a:gd name="T59" fmla="*/ 10 h 204"/>
                <a:gd name="T60" fmla="*/ 30 w 166"/>
                <a:gd name="T61" fmla="*/ 10 h 204"/>
                <a:gd name="T62" fmla="*/ 29 w 166"/>
                <a:gd name="T63" fmla="*/ 11 h 204"/>
                <a:gd name="T64" fmla="*/ 33 w 166"/>
                <a:gd name="T65" fmla="*/ 12 h 204"/>
                <a:gd name="T66" fmla="*/ 39 w 166"/>
                <a:gd name="T67" fmla="*/ 12 h 204"/>
                <a:gd name="T68" fmla="*/ 44 w 166"/>
                <a:gd name="T69" fmla="*/ 12 h 204"/>
                <a:gd name="T70" fmla="*/ 52 w 166"/>
                <a:gd name="T71" fmla="*/ 12 h 204"/>
                <a:gd name="T72" fmla="*/ 60 w 166"/>
                <a:gd name="T73" fmla="*/ 12 h 204"/>
                <a:gd name="T74" fmla="*/ 69 w 166"/>
                <a:gd name="T75" fmla="*/ 12 h 204"/>
                <a:gd name="T76" fmla="*/ 75 w 166"/>
                <a:gd name="T77" fmla="*/ 12 h 204"/>
                <a:gd name="T78" fmla="*/ 77 w 166"/>
                <a:gd name="T79" fmla="*/ 12 h 204"/>
                <a:gd name="T80" fmla="*/ 79 w 166"/>
                <a:gd name="T81" fmla="*/ 12 h 204"/>
                <a:gd name="T82" fmla="*/ 81 w 166"/>
                <a:gd name="T83" fmla="*/ 12 h 204"/>
                <a:gd name="T84" fmla="*/ 86 w 166"/>
                <a:gd name="T85" fmla="*/ 13 h 204"/>
                <a:gd name="T86" fmla="*/ 94 w 166"/>
                <a:gd name="T87" fmla="*/ 13 h 204"/>
                <a:gd name="T88" fmla="*/ 103 w 166"/>
                <a:gd name="T89" fmla="*/ 13 h 204"/>
                <a:gd name="T90" fmla="*/ 109 w 166"/>
                <a:gd name="T91" fmla="*/ 13 h 204"/>
                <a:gd name="T92" fmla="*/ 115 w 166"/>
                <a:gd name="T93" fmla="*/ 13 h 204"/>
                <a:gd name="T94" fmla="*/ 122 w 166"/>
                <a:gd name="T95" fmla="*/ 13 h 204"/>
                <a:gd name="T96" fmla="*/ 129 w 166"/>
                <a:gd name="T97" fmla="*/ 12 h 204"/>
                <a:gd name="T98" fmla="*/ 134 w 166"/>
                <a:gd name="T99" fmla="*/ 12 h 204"/>
                <a:gd name="T100" fmla="*/ 138 w 166"/>
                <a:gd name="T101" fmla="*/ 12 h 204"/>
                <a:gd name="T102" fmla="*/ 142 w 166"/>
                <a:gd name="T103" fmla="*/ 12 h 204"/>
                <a:gd name="T104" fmla="*/ 143 w 166"/>
                <a:gd name="T105" fmla="*/ 12 h 204"/>
                <a:gd name="T106" fmla="*/ 166 w 166"/>
                <a:gd name="T107" fmla="*/ 9 h 204"/>
                <a:gd name="T108" fmla="*/ 161 w 166"/>
                <a:gd name="T109" fmla="*/ 3 h 204"/>
                <a:gd name="T110" fmla="*/ 95 w 166"/>
                <a:gd name="T111" fmla="*/ 0 h 2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66" h="204">
                  <a:moveTo>
                    <a:pt x="95" y="0"/>
                  </a:moveTo>
                  <a:lnTo>
                    <a:pt x="94" y="0"/>
                  </a:lnTo>
                  <a:lnTo>
                    <a:pt x="89" y="2"/>
                  </a:lnTo>
                  <a:lnTo>
                    <a:pt x="83" y="4"/>
                  </a:lnTo>
                  <a:lnTo>
                    <a:pt x="76" y="6"/>
                  </a:lnTo>
                  <a:lnTo>
                    <a:pt x="68" y="10"/>
                  </a:lnTo>
                  <a:lnTo>
                    <a:pt x="61" y="12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48" y="25"/>
                  </a:lnTo>
                  <a:lnTo>
                    <a:pt x="48" y="34"/>
                  </a:lnTo>
                  <a:lnTo>
                    <a:pt x="48" y="41"/>
                  </a:lnTo>
                  <a:lnTo>
                    <a:pt x="49" y="44"/>
                  </a:lnTo>
                  <a:lnTo>
                    <a:pt x="47" y="45"/>
                  </a:lnTo>
                  <a:lnTo>
                    <a:pt x="42" y="48"/>
                  </a:lnTo>
                  <a:lnTo>
                    <a:pt x="35" y="52"/>
                  </a:lnTo>
                  <a:lnTo>
                    <a:pt x="28" y="58"/>
                  </a:lnTo>
                  <a:lnTo>
                    <a:pt x="20" y="66"/>
                  </a:lnTo>
                  <a:lnTo>
                    <a:pt x="12" y="75"/>
                  </a:lnTo>
                  <a:lnTo>
                    <a:pt x="5" y="85"/>
                  </a:lnTo>
                  <a:lnTo>
                    <a:pt x="1" y="91"/>
                  </a:lnTo>
                  <a:lnTo>
                    <a:pt x="0" y="101"/>
                  </a:lnTo>
                  <a:lnTo>
                    <a:pt x="0" y="111"/>
                  </a:lnTo>
                  <a:lnTo>
                    <a:pt x="2" y="124"/>
                  </a:lnTo>
                  <a:lnTo>
                    <a:pt x="8" y="134"/>
                  </a:lnTo>
                  <a:lnTo>
                    <a:pt x="16" y="142"/>
                  </a:lnTo>
                  <a:lnTo>
                    <a:pt x="24" y="144"/>
                  </a:lnTo>
                  <a:lnTo>
                    <a:pt x="30" y="146"/>
                  </a:lnTo>
                  <a:lnTo>
                    <a:pt x="33" y="146"/>
                  </a:lnTo>
                  <a:lnTo>
                    <a:pt x="32" y="149"/>
                  </a:lnTo>
                  <a:lnTo>
                    <a:pt x="30" y="157"/>
                  </a:lnTo>
                  <a:lnTo>
                    <a:pt x="29" y="168"/>
                  </a:lnTo>
                  <a:lnTo>
                    <a:pt x="33" y="177"/>
                  </a:lnTo>
                  <a:lnTo>
                    <a:pt x="39" y="184"/>
                  </a:lnTo>
                  <a:lnTo>
                    <a:pt x="44" y="188"/>
                  </a:lnTo>
                  <a:lnTo>
                    <a:pt x="52" y="191"/>
                  </a:lnTo>
                  <a:lnTo>
                    <a:pt x="60" y="191"/>
                  </a:lnTo>
                  <a:lnTo>
                    <a:pt x="69" y="188"/>
                  </a:lnTo>
                  <a:lnTo>
                    <a:pt x="75" y="185"/>
                  </a:lnTo>
                  <a:lnTo>
                    <a:pt x="77" y="183"/>
                  </a:lnTo>
                  <a:lnTo>
                    <a:pt x="79" y="181"/>
                  </a:lnTo>
                  <a:lnTo>
                    <a:pt x="81" y="185"/>
                  </a:lnTo>
                  <a:lnTo>
                    <a:pt x="86" y="193"/>
                  </a:lnTo>
                  <a:lnTo>
                    <a:pt x="94" y="201"/>
                  </a:lnTo>
                  <a:lnTo>
                    <a:pt x="103" y="204"/>
                  </a:lnTo>
                  <a:lnTo>
                    <a:pt x="109" y="203"/>
                  </a:lnTo>
                  <a:lnTo>
                    <a:pt x="115" y="201"/>
                  </a:lnTo>
                  <a:lnTo>
                    <a:pt x="122" y="196"/>
                  </a:lnTo>
                  <a:lnTo>
                    <a:pt x="129" y="192"/>
                  </a:lnTo>
                  <a:lnTo>
                    <a:pt x="134" y="187"/>
                  </a:lnTo>
                  <a:lnTo>
                    <a:pt x="138" y="183"/>
                  </a:lnTo>
                  <a:lnTo>
                    <a:pt x="142" y="180"/>
                  </a:lnTo>
                  <a:lnTo>
                    <a:pt x="143" y="179"/>
                  </a:lnTo>
                  <a:lnTo>
                    <a:pt x="166" y="141"/>
                  </a:lnTo>
                  <a:lnTo>
                    <a:pt x="161" y="36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8" name="Freeform 21"/>
            <p:cNvSpPr>
              <a:spLocks/>
            </p:cNvSpPr>
            <p:nvPr/>
          </p:nvSpPr>
          <p:spPr bwMode="auto">
            <a:xfrm>
              <a:off x="2664" y="3439"/>
              <a:ext cx="468" cy="99"/>
            </a:xfrm>
            <a:custGeom>
              <a:avLst/>
              <a:gdLst>
                <a:gd name="T0" fmla="*/ 0 w 468"/>
                <a:gd name="T1" fmla="*/ 3 h 198"/>
                <a:gd name="T2" fmla="*/ 10 w 468"/>
                <a:gd name="T3" fmla="*/ 4 h 198"/>
                <a:gd name="T4" fmla="*/ 36 w 468"/>
                <a:gd name="T5" fmla="*/ 5 h 198"/>
                <a:gd name="T6" fmla="*/ 62 w 468"/>
                <a:gd name="T7" fmla="*/ 5 h 198"/>
                <a:gd name="T8" fmla="*/ 77 w 468"/>
                <a:gd name="T9" fmla="*/ 6 h 198"/>
                <a:gd name="T10" fmla="*/ 96 w 468"/>
                <a:gd name="T11" fmla="*/ 7 h 198"/>
                <a:gd name="T12" fmla="*/ 110 w 468"/>
                <a:gd name="T13" fmla="*/ 7 h 198"/>
                <a:gd name="T14" fmla="*/ 117 w 468"/>
                <a:gd name="T15" fmla="*/ 7 h 198"/>
                <a:gd name="T16" fmla="*/ 134 w 468"/>
                <a:gd name="T17" fmla="*/ 7 h 198"/>
                <a:gd name="T18" fmla="*/ 151 w 468"/>
                <a:gd name="T19" fmla="*/ 6 h 198"/>
                <a:gd name="T20" fmla="*/ 161 w 468"/>
                <a:gd name="T21" fmla="*/ 6 h 198"/>
                <a:gd name="T22" fmla="*/ 171 w 468"/>
                <a:gd name="T23" fmla="*/ 6 h 198"/>
                <a:gd name="T24" fmla="*/ 185 w 468"/>
                <a:gd name="T25" fmla="*/ 7 h 198"/>
                <a:gd name="T26" fmla="*/ 200 w 468"/>
                <a:gd name="T27" fmla="*/ 9 h 198"/>
                <a:gd name="T28" fmla="*/ 204 w 468"/>
                <a:gd name="T29" fmla="*/ 11 h 198"/>
                <a:gd name="T30" fmla="*/ 213 w 468"/>
                <a:gd name="T31" fmla="*/ 12 h 198"/>
                <a:gd name="T32" fmla="*/ 236 w 468"/>
                <a:gd name="T33" fmla="*/ 13 h 198"/>
                <a:gd name="T34" fmla="*/ 261 w 468"/>
                <a:gd name="T35" fmla="*/ 13 h 198"/>
                <a:gd name="T36" fmla="*/ 296 w 468"/>
                <a:gd name="T37" fmla="*/ 13 h 198"/>
                <a:gd name="T38" fmla="*/ 328 w 468"/>
                <a:gd name="T39" fmla="*/ 13 h 198"/>
                <a:gd name="T40" fmla="*/ 348 w 468"/>
                <a:gd name="T41" fmla="*/ 12 h 198"/>
                <a:gd name="T42" fmla="*/ 358 w 468"/>
                <a:gd name="T43" fmla="*/ 12 h 198"/>
                <a:gd name="T44" fmla="*/ 371 w 468"/>
                <a:gd name="T45" fmla="*/ 12 h 198"/>
                <a:gd name="T46" fmla="*/ 385 w 468"/>
                <a:gd name="T47" fmla="*/ 12 h 198"/>
                <a:gd name="T48" fmla="*/ 401 w 468"/>
                <a:gd name="T49" fmla="*/ 11 h 198"/>
                <a:gd name="T50" fmla="*/ 421 w 468"/>
                <a:gd name="T51" fmla="*/ 10 h 198"/>
                <a:gd name="T52" fmla="*/ 425 w 468"/>
                <a:gd name="T53" fmla="*/ 9 h 198"/>
                <a:gd name="T54" fmla="*/ 425 w 468"/>
                <a:gd name="T55" fmla="*/ 8 h 198"/>
                <a:gd name="T56" fmla="*/ 425 w 468"/>
                <a:gd name="T57" fmla="*/ 8 h 198"/>
                <a:gd name="T58" fmla="*/ 425 w 468"/>
                <a:gd name="T59" fmla="*/ 7 h 198"/>
                <a:gd name="T60" fmla="*/ 425 w 468"/>
                <a:gd name="T61" fmla="*/ 6 h 198"/>
                <a:gd name="T62" fmla="*/ 466 w 468"/>
                <a:gd name="T63" fmla="*/ 4 h 198"/>
                <a:gd name="T64" fmla="*/ 466 w 468"/>
                <a:gd name="T65" fmla="*/ 4 h 198"/>
                <a:gd name="T66" fmla="*/ 453 w 468"/>
                <a:gd name="T67" fmla="*/ 4 h 198"/>
                <a:gd name="T68" fmla="*/ 410 w 468"/>
                <a:gd name="T69" fmla="*/ 4 h 198"/>
                <a:gd name="T70" fmla="*/ 354 w 468"/>
                <a:gd name="T71" fmla="*/ 5 h 198"/>
                <a:gd name="T72" fmla="*/ 311 w 468"/>
                <a:gd name="T73" fmla="*/ 5 h 198"/>
                <a:gd name="T74" fmla="*/ 332 w 468"/>
                <a:gd name="T75" fmla="*/ 2 h 198"/>
                <a:gd name="T76" fmla="*/ 328 w 468"/>
                <a:gd name="T77" fmla="*/ 2 h 198"/>
                <a:gd name="T78" fmla="*/ 317 w 468"/>
                <a:gd name="T79" fmla="*/ 2 h 198"/>
                <a:gd name="T80" fmla="*/ 304 w 468"/>
                <a:gd name="T81" fmla="*/ 2 h 198"/>
                <a:gd name="T82" fmla="*/ 295 w 468"/>
                <a:gd name="T83" fmla="*/ 2 h 198"/>
                <a:gd name="T84" fmla="*/ 281 w 468"/>
                <a:gd name="T85" fmla="*/ 2 h 198"/>
                <a:gd name="T86" fmla="*/ 257 w 468"/>
                <a:gd name="T87" fmla="*/ 3 h 198"/>
                <a:gd name="T88" fmla="*/ 231 w 468"/>
                <a:gd name="T89" fmla="*/ 3 h 198"/>
                <a:gd name="T90" fmla="*/ 213 w 468"/>
                <a:gd name="T91" fmla="*/ 3 h 198"/>
                <a:gd name="T92" fmla="*/ 178 w 468"/>
                <a:gd name="T93" fmla="*/ 3 h 198"/>
                <a:gd name="T94" fmla="*/ 121 w 468"/>
                <a:gd name="T95" fmla="*/ 2 h 198"/>
                <a:gd name="T96" fmla="*/ 67 w 468"/>
                <a:gd name="T97" fmla="*/ 1 h 198"/>
                <a:gd name="T98" fmla="*/ 43 w 468"/>
                <a:gd name="T99" fmla="*/ 0 h 19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68" h="198">
                  <a:moveTo>
                    <a:pt x="43" y="0"/>
                  </a:moveTo>
                  <a:lnTo>
                    <a:pt x="0" y="47"/>
                  </a:lnTo>
                  <a:lnTo>
                    <a:pt x="3" y="48"/>
                  </a:lnTo>
                  <a:lnTo>
                    <a:pt x="10" y="53"/>
                  </a:lnTo>
                  <a:lnTo>
                    <a:pt x="22" y="58"/>
                  </a:lnTo>
                  <a:lnTo>
                    <a:pt x="36" y="65"/>
                  </a:lnTo>
                  <a:lnTo>
                    <a:pt x="49" y="72"/>
                  </a:lnTo>
                  <a:lnTo>
                    <a:pt x="62" y="79"/>
                  </a:lnTo>
                  <a:lnTo>
                    <a:pt x="71" y="86"/>
                  </a:lnTo>
                  <a:lnTo>
                    <a:pt x="77" y="91"/>
                  </a:lnTo>
                  <a:lnTo>
                    <a:pt x="86" y="98"/>
                  </a:lnTo>
                  <a:lnTo>
                    <a:pt x="96" y="102"/>
                  </a:lnTo>
                  <a:lnTo>
                    <a:pt x="106" y="105"/>
                  </a:lnTo>
                  <a:lnTo>
                    <a:pt x="110" y="106"/>
                  </a:lnTo>
                  <a:lnTo>
                    <a:pt x="113" y="105"/>
                  </a:lnTo>
                  <a:lnTo>
                    <a:pt x="117" y="103"/>
                  </a:lnTo>
                  <a:lnTo>
                    <a:pt x="126" y="101"/>
                  </a:lnTo>
                  <a:lnTo>
                    <a:pt x="134" y="99"/>
                  </a:lnTo>
                  <a:lnTo>
                    <a:pt x="143" y="95"/>
                  </a:lnTo>
                  <a:lnTo>
                    <a:pt x="151" y="93"/>
                  </a:lnTo>
                  <a:lnTo>
                    <a:pt x="157" y="92"/>
                  </a:lnTo>
                  <a:lnTo>
                    <a:pt x="161" y="92"/>
                  </a:lnTo>
                  <a:lnTo>
                    <a:pt x="166" y="93"/>
                  </a:lnTo>
                  <a:lnTo>
                    <a:pt x="171" y="93"/>
                  </a:lnTo>
                  <a:lnTo>
                    <a:pt x="177" y="95"/>
                  </a:lnTo>
                  <a:lnTo>
                    <a:pt x="185" y="103"/>
                  </a:lnTo>
                  <a:lnTo>
                    <a:pt x="194" y="120"/>
                  </a:lnTo>
                  <a:lnTo>
                    <a:pt x="200" y="140"/>
                  </a:lnTo>
                  <a:lnTo>
                    <a:pt x="203" y="160"/>
                  </a:lnTo>
                  <a:lnTo>
                    <a:pt x="204" y="175"/>
                  </a:lnTo>
                  <a:lnTo>
                    <a:pt x="207" y="183"/>
                  </a:lnTo>
                  <a:lnTo>
                    <a:pt x="213" y="189"/>
                  </a:lnTo>
                  <a:lnTo>
                    <a:pt x="223" y="193"/>
                  </a:lnTo>
                  <a:lnTo>
                    <a:pt x="236" y="197"/>
                  </a:lnTo>
                  <a:lnTo>
                    <a:pt x="247" y="198"/>
                  </a:lnTo>
                  <a:lnTo>
                    <a:pt x="261" y="198"/>
                  </a:lnTo>
                  <a:lnTo>
                    <a:pt x="277" y="197"/>
                  </a:lnTo>
                  <a:lnTo>
                    <a:pt x="296" y="196"/>
                  </a:lnTo>
                  <a:lnTo>
                    <a:pt x="312" y="194"/>
                  </a:lnTo>
                  <a:lnTo>
                    <a:pt x="328" y="193"/>
                  </a:lnTo>
                  <a:lnTo>
                    <a:pt x="341" y="192"/>
                  </a:lnTo>
                  <a:lnTo>
                    <a:pt x="348" y="191"/>
                  </a:lnTo>
                  <a:lnTo>
                    <a:pt x="352" y="191"/>
                  </a:lnTo>
                  <a:lnTo>
                    <a:pt x="358" y="191"/>
                  </a:lnTo>
                  <a:lnTo>
                    <a:pt x="365" y="190"/>
                  </a:lnTo>
                  <a:lnTo>
                    <a:pt x="371" y="190"/>
                  </a:lnTo>
                  <a:lnTo>
                    <a:pt x="378" y="188"/>
                  </a:lnTo>
                  <a:lnTo>
                    <a:pt x="385" y="185"/>
                  </a:lnTo>
                  <a:lnTo>
                    <a:pt x="393" y="181"/>
                  </a:lnTo>
                  <a:lnTo>
                    <a:pt x="401" y="175"/>
                  </a:lnTo>
                  <a:lnTo>
                    <a:pt x="413" y="162"/>
                  </a:lnTo>
                  <a:lnTo>
                    <a:pt x="421" y="153"/>
                  </a:lnTo>
                  <a:lnTo>
                    <a:pt x="424" y="145"/>
                  </a:lnTo>
                  <a:lnTo>
                    <a:pt x="425" y="139"/>
                  </a:lnTo>
                  <a:lnTo>
                    <a:pt x="425" y="133"/>
                  </a:lnTo>
                  <a:lnTo>
                    <a:pt x="425" y="128"/>
                  </a:lnTo>
                  <a:lnTo>
                    <a:pt x="425" y="122"/>
                  </a:lnTo>
                  <a:lnTo>
                    <a:pt x="425" y="116"/>
                  </a:lnTo>
                  <a:lnTo>
                    <a:pt x="425" y="109"/>
                  </a:lnTo>
                  <a:lnTo>
                    <a:pt x="425" y="101"/>
                  </a:lnTo>
                  <a:lnTo>
                    <a:pt x="425" y="94"/>
                  </a:lnTo>
                  <a:lnTo>
                    <a:pt x="425" y="91"/>
                  </a:lnTo>
                  <a:lnTo>
                    <a:pt x="465" y="65"/>
                  </a:lnTo>
                  <a:lnTo>
                    <a:pt x="466" y="63"/>
                  </a:lnTo>
                  <a:lnTo>
                    <a:pt x="468" y="56"/>
                  </a:lnTo>
                  <a:lnTo>
                    <a:pt x="466" y="50"/>
                  </a:lnTo>
                  <a:lnTo>
                    <a:pt x="463" y="48"/>
                  </a:lnTo>
                  <a:lnTo>
                    <a:pt x="453" y="49"/>
                  </a:lnTo>
                  <a:lnTo>
                    <a:pt x="435" y="53"/>
                  </a:lnTo>
                  <a:lnTo>
                    <a:pt x="410" y="57"/>
                  </a:lnTo>
                  <a:lnTo>
                    <a:pt x="381" y="62"/>
                  </a:lnTo>
                  <a:lnTo>
                    <a:pt x="354" y="68"/>
                  </a:lnTo>
                  <a:lnTo>
                    <a:pt x="329" y="72"/>
                  </a:lnTo>
                  <a:lnTo>
                    <a:pt x="311" y="76"/>
                  </a:lnTo>
                  <a:lnTo>
                    <a:pt x="305" y="77"/>
                  </a:lnTo>
                  <a:lnTo>
                    <a:pt x="332" y="22"/>
                  </a:lnTo>
                  <a:lnTo>
                    <a:pt x="331" y="22"/>
                  </a:lnTo>
                  <a:lnTo>
                    <a:pt x="328" y="22"/>
                  </a:lnTo>
                  <a:lnTo>
                    <a:pt x="323" y="22"/>
                  </a:lnTo>
                  <a:lnTo>
                    <a:pt x="317" y="23"/>
                  </a:lnTo>
                  <a:lnTo>
                    <a:pt x="310" y="23"/>
                  </a:lnTo>
                  <a:lnTo>
                    <a:pt x="304" y="24"/>
                  </a:lnTo>
                  <a:lnTo>
                    <a:pt x="298" y="24"/>
                  </a:lnTo>
                  <a:lnTo>
                    <a:pt x="295" y="25"/>
                  </a:lnTo>
                  <a:lnTo>
                    <a:pt x="290" y="26"/>
                  </a:lnTo>
                  <a:lnTo>
                    <a:pt x="281" y="29"/>
                  </a:lnTo>
                  <a:lnTo>
                    <a:pt x="270" y="32"/>
                  </a:lnTo>
                  <a:lnTo>
                    <a:pt x="257" y="37"/>
                  </a:lnTo>
                  <a:lnTo>
                    <a:pt x="244" y="40"/>
                  </a:lnTo>
                  <a:lnTo>
                    <a:pt x="231" y="43"/>
                  </a:lnTo>
                  <a:lnTo>
                    <a:pt x="221" y="46"/>
                  </a:lnTo>
                  <a:lnTo>
                    <a:pt x="213" y="47"/>
                  </a:lnTo>
                  <a:lnTo>
                    <a:pt x="201" y="45"/>
                  </a:lnTo>
                  <a:lnTo>
                    <a:pt x="178" y="40"/>
                  </a:lnTo>
                  <a:lnTo>
                    <a:pt x="151" y="32"/>
                  </a:lnTo>
                  <a:lnTo>
                    <a:pt x="121" y="23"/>
                  </a:lnTo>
                  <a:lnTo>
                    <a:pt x="93" y="15"/>
                  </a:lnTo>
                  <a:lnTo>
                    <a:pt x="67" y="7"/>
                  </a:lnTo>
                  <a:lnTo>
                    <a:pt x="50" y="2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B25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" name="Freeform 22"/>
            <p:cNvSpPr>
              <a:spLocks/>
            </p:cNvSpPr>
            <p:nvPr/>
          </p:nvSpPr>
          <p:spPr bwMode="auto">
            <a:xfrm>
              <a:off x="3370" y="3093"/>
              <a:ext cx="354" cy="246"/>
            </a:xfrm>
            <a:custGeom>
              <a:avLst/>
              <a:gdLst>
                <a:gd name="T0" fmla="*/ 145 w 354"/>
                <a:gd name="T1" fmla="*/ 2 h 491"/>
                <a:gd name="T2" fmla="*/ 123 w 354"/>
                <a:gd name="T3" fmla="*/ 3 h 491"/>
                <a:gd name="T4" fmla="*/ 102 w 354"/>
                <a:gd name="T5" fmla="*/ 4 h 491"/>
                <a:gd name="T6" fmla="*/ 86 w 354"/>
                <a:gd name="T7" fmla="*/ 5 h 491"/>
                <a:gd name="T8" fmla="*/ 78 w 354"/>
                <a:gd name="T9" fmla="*/ 6 h 491"/>
                <a:gd name="T10" fmla="*/ 65 w 354"/>
                <a:gd name="T11" fmla="*/ 8 h 491"/>
                <a:gd name="T12" fmla="*/ 49 w 354"/>
                <a:gd name="T13" fmla="*/ 9 h 491"/>
                <a:gd name="T14" fmla="*/ 41 w 354"/>
                <a:gd name="T15" fmla="*/ 11 h 491"/>
                <a:gd name="T16" fmla="*/ 39 w 354"/>
                <a:gd name="T17" fmla="*/ 13 h 491"/>
                <a:gd name="T18" fmla="*/ 37 w 354"/>
                <a:gd name="T19" fmla="*/ 16 h 491"/>
                <a:gd name="T20" fmla="*/ 34 w 354"/>
                <a:gd name="T21" fmla="*/ 18 h 491"/>
                <a:gd name="T22" fmla="*/ 25 w 354"/>
                <a:gd name="T23" fmla="*/ 19 h 491"/>
                <a:gd name="T24" fmla="*/ 11 w 354"/>
                <a:gd name="T25" fmla="*/ 22 h 491"/>
                <a:gd name="T26" fmla="*/ 1 w 354"/>
                <a:gd name="T27" fmla="*/ 23 h 491"/>
                <a:gd name="T28" fmla="*/ 1 w 354"/>
                <a:gd name="T29" fmla="*/ 25 h 491"/>
                <a:gd name="T30" fmla="*/ 8 w 354"/>
                <a:gd name="T31" fmla="*/ 28 h 491"/>
                <a:gd name="T32" fmla="*/ 21 w 354"/>
                <a:gd name="T33" fmla="*/ 30 h 491"/>
                <a:gd name="T34" fmla="*/ 34 w 354"/>
                <a:gd name="T35" fmla="*/ 31 h 491"/>
                <a:gd name="T36" fmla="*/ 49 w 354"/>
                <a:gd name="T37" fmla="*/ 31 h 491"/>
                <a:gd name="T38" fmla="*/ 61 w 354"/>
                <a:gd name="T39" fmla="*/ 31 h 491"/>
                <a:gd name="T40" fmla="*/ 71 w 354"/>
                <a:gd name="T41" fmla="*/ 31 h 491"/>
                <a:gd name="T42" fmla="*/ 88 w 354"/>
                <a:gd name="T43" fmla="*/ 31 h 491"/>
                <a:gd name="T44" fmla="*/ 107 w 354"/>
                <a:gd name="T45" fmla="*/ 30 h 491"/>
                <a:gd name="T46" fmla="*/ 121 w 354"/>
                <a:gd name="T47" fmla="*/ 30 h 491"/>
                <a:gd name="T48" fmla="*/ 126 w 354"/>
                <a:gd name="T49" fmla="*/ 29 h 491"/>
                <a:gd name="T50" fmla="*/ 136 w 354"/>
                <a:gd name="T51" fmla="*/ 26 h 491"/>
                <a:gd name="T52" fmla="*/ 153 w 354"/>
                <a:gd name="T53" fmla="*/ 22 h 491"/>
                <a:gd name="T54" fmla="*/ 168 w 354"/>
                <a:gd name="T55" fmla="*/ 18 h 491"/>
                <a:gd name="T56" fmla="*/ 176 w 354"/>
                <a:gd name="T57" fmla="*/ 17 h 491"/>
                <a:gd name="T58" fmla="*/ 187 w 354"/>
                <a:gd name="T59" fmla="*/ 17 h 491"/>
                <a:gd name="T60" fmla="*/ 201 w 354"/>
                <a:gd name="T61" fmla="*/ 16 h 491"/>
                <a:gd name="T62" fmla="*/ 216 w 354"/>
                <a:gd name="T63" fmla="*/ 16 h 491"/>
                <a:gd name="T64" fmla="*/ 234 w 354"/>
                <a:gd name="T65" fmla="*/ 16 h 491"/>
                <a:gd name="T66" fmla="*/ 252 w 354"/>
                <a:gd name="T67" fmla="*/ 16 h 491"/>
                <a:gd name="T68" fmla="*/ 266 w 354"/>
                <a:gd name="T69" fmla="*/ 15 h 491"/>
                <a:gd name="T70" fmla="*/ 277 w 354"/>
                <a:gd name="T71" fmla="*/ 15 h 491"/>
                <a:gd name="T72" fmla="*/ 287 w 354"/>
                <a:gd name="T73" fmla="*/ 14 h 491"/>
                <a:gd name="T74" fmla="*/ 294 w 354"/>
                <a:gd name="T75" fmla="*/ 14 h 491"/>
                <a:gd name="T76" fmla="*/ 301 w 354"/>
                <a:gd name="T77" fmla="*/ 13 h 491"/>
                <a:gd name="T78" fmla="*/ 300 w 354"/>
                <a:gd name="T79" fmla="*/ 11 h 491"/>
                <a:gd name="T80" fmla="*/ 302 w 354"/>
                <a:gd name="T81" fmla="*/ 8 h 491"/>
                <a:gd name="T82" fmla="*/ 299 w 354"/>
                <a:gd name="T83" fmla="*/ 8 h 491"/>
                <a:gd name="T84" fmla="*/ 290 w 354"/>
                <a:gd name="T85" fmla="*/ 8 h 491"/>
                <a:gd name="T86" fmla="*/ 283 w 354"/>
                <a:gd name="T87" fmla="*/ 7 h 491"/>
                <a:gd name="T88" fmla="*/ 280 w 354"/>
                <a:gd name="T89" fmla="*/ 6 h 491"/>
                <a:gd name="T90" fmla="*/ 351 w 354"/>
                <a:gd name="T91" fmla="*/ 2 h 491"/>
                <a:gd name="T92" fmla="*/ 354 w 354"/>
                <a:gd name="T93" fmla="*/ 1 h 491"/>
                <a:gd name="T94" fmla="*/ 341 w 354"/>
                <a:gd name="T95" fmla="*/ 0 h 491"/>
                <a:gd name="T96" fmla="*/ 306 w 354"/>
                <a:gd name="T97" fmla="*/ 1 h 491"/>
                <a:gd name="T98" fmla="*/ 249 w 354"/>
                <a:gd name="T99" fmla="*/ 2 h 491"/>
                <a:gd name="T100" fmla="*/ 195 w 354"/>
                <a:gd name="T101" fmla="*/ 3 h 491"/>
                <a:gd name="T102" fmla="*/ 172 w 354"/>
                <a:gd name="T103" fmla="*/ 4 h 491"/>
                <a:gd name="T104" fmla="*/ 172 w 354"/>
                <a:gd name="T105" fmla="*/ 3 h 491"/>
                <a:gd name="T106" fmla="*/ 154 w 354"/>
                <a:gd name="T107" fmla="*/ 1 h 49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54" h="491">
                  <a:moveTo>
                    <a:pt x="154" y="15"/>
                  </a:moveTo>
                  <a:lnTo>
                    <a:pt x="145" y="20"/>
                  </a:lnTo>
                  <a:lnTo>
                    <a:pt x="135" y="27"/>
                  </a:lnTo>
                  <a:lnTo>
                    <a:pt x="123" y="38"/>
                  </a:lnTo>
                  <a:lnTo>
                    <a:pt x="113" y="50"/>
                  </a:lnTo>
                  <a:lnTo>
                    <a:pt x="102" y="61"/>
                  </a:lnTo>
                  <a:lnTo>
                    <a:pt x="93" y="72"/>
                  </a:lnTo>
                  <a:lnTo>
                    <a:pt x="86" y="80"/>
                  </a:lnTo>
                  <a:lnTo>
                    <a:pt x="82" y="84"/>
                  </a:lnTo>
                  <a:lnTo>
                    <a:pt x="78" y="91"/>
                  </a:lnTo>
                  <a:lnTo>
                    <a:pt x="72" y="103"/>
                  </a:lnTo>
                  <a:lnTo>
                    <a:pt x="65" y="115"/>
                  </a:lnTo>
                  <a:lnTo>
                    <a:pt x="57" y="126"/>
                  </a:lnTo>
                  <a:lnTo>
                    <a:pt x="49" y="137"/>
                  </a:lnTo>
                  <a:lnTo>
                    <a:pt x="45" y="151"/>
                  </a:lnTo>
                  <a:lnTo>
                    <a:pt x="41" y="165"/>
                  </a:lnTo>
                  <a:lnTo>
                    <a:pt x="40" y="175"/>
                  </a:lnTo>
                  <a:lnTo>
                    <a:pt x="39" y="194"/>
                  </a:lnTo>
                  <a:lnTo>
                    <a:pt x="38" y="224"/>
                  </a:lnTo>
                  <a:lnTo>
                    <a:pt x="37" y="254"/>
                  </a:lnTo>
                  <a:lnTo>
                    <a:pt x="35" y="269"/>
                  </a:lnTo>
                  <a:lnTo>
                    <a:pt x="34" y="274"/>
                  </a:lnTo>
                  <a:lnTo>
                    <a:pt x="29" y="286"/>
                  </a:lnTo>
                  <a:lnTo>
                    <a:pt x="25" y="302"/>
                  </a:lnTo>
                  <a:lnTo>
                    <a:pt x="18" y="319"/>
                  </a:lnTo>
                  <a:lnTo>
                    <a:pt x="11" y="337"/>
                  </a:lnTo>
                  <a:lnTo>
                    <a:pt x="6" y="352"/>
                  </a:lnTo>
                  <a:lnTo>
                    <a:pt x="1" y="363"/>
                  </a:lnTo>
                  <a:lnTo>
                    <a:pt x="0" y="370"/>
                  </a:lnTo>
                  <a:lnTo>
                    <a:pt x="1" y="387"/>
                  </a:lnTo>
                  <a:lnTo>
                    <a:pt x="4" y="417"/>
                  </a:lnTo>
                  <a:lnTo>
                    <a:pt x="8" y="448"/>
                  </a:lnTo>
                  <a:lnTo>
                    <a:pt x="15" y="470"/>
                  </a:lnTo>
                  <a:lnTo>
                    <a:pt x="21" y="476"/>
                  </a:lnTo>
                  <a:lnTo>
                    <a:pt x="27" y="481"/>
                  </a:lnTo>
                  <a:lnTo>
                    <a:pt x="34" y="484"/>
                  </a:lnTo>
                  <a:lnTo>
                    <a:pt x="42" y="488"/>
                  </a:lnTo>
                  <a:lnTo>
                    <a:pt x="49" y="489"/>
                  </a:lnTo>
                  <a:lnTo>
                    <a:pt x="55" y="490"/>
                  </a:lnTo>
                  <a:lnTo>
                    <a:pt x="61" y="491"/>
                  </a:lnTo>
                  <a:lnTo>
                    <a:pt x="66" y="491"/>
                  </a:lnTo>
                  <a:lnTo>
                    <a:pt x="71" y="490"/>
                  </a:lnTo>
                  <a:lnTo>
                    <a:pt x="79" y="488"/>
                  </a:lnTo>
                  <a:lnTo>
                    <a:pt x="88" y="484"/>
                  </a:lnTo>
                  <a:lnTo>
                    <a:pt x="98" y="481"/>
                  </a:lnTo>
                  <a:lnTo>
                    <a:pt x="107" y="477"/>
                  </a:lnTo>
                  <a:lnTo>
                    <a:pt x="115" y="474"/>
                  </a:lnTo>
                  <a:lnTo>
                    <a:pt x="121" y="471"/>
                  </a:lnTo>
                  <a:lnTo>
                    <a:pt x="123" y="470"/>
                  </a:lnTo>
                  <a:lnTo>
                    <a:pt x="126" y="462"/>
                  </a:lnTo>
                  <a:lnTo>
                    <a:pt x="131" y="440"/>
                  </a:lnTo>
                  <a:lnTo>
                    <a:pt x="136" y="410"/>
                  </a:lnTo>
                  <a:lnTo>
                    <a:pt x="145" y="375"/>
                  </a:lnTo>
                  <a:lnTo>
                    <a:pt x="153" y="339"/>
                  </a:lnTo>
                  <a:lnTo>
                    <a:pt x="161" y="308"/>
                  </a:lnTo>
                  <a:lnTo>
                    <a:pt x="168" y="285"/>
                  </a:lnTo>
                  <a:lnTo>
                    <a:pt x="172" y="274"/>
                  </a:lnTo>
                  <a:lnTo>
                    <a:pt x="176" y="270"/>
                  </a:lnTo>
                  <a:lnTo>
                    <a:pt x="181" y="264"/>
                  </a:lnTo>
                  <a:lnTo>
                    <a:pt x="187" y="261"/>
                  </a:lnTo>
                  <a:lnTo>
                    <a:pt x="195" y="257"/>
                  </a:lnTo>
                  <a:lnTo>
                    <a:pt x="201" y="256"/>
                  </a:lnTo>
                  <a:lnTo>
                    <a:pt x="208" y="254"/>
                  </a:lnTo>
                  <a:lnTo>
                    <a:pt x="216" y="251"/>
                  </a:lnTo>
                  <a:lnTo>
                    <a:pt x="226" y="249"/>
                  </a:lnTo>
                  <a:lnTo>
                    <a:pt x="234" y="248"/>
                  </a:lnTo>
                  <a:lnTo>
                    <a:pt x="243" y="246"/>
                  </a:lnTo>
                  <a:lnTo>
                    <a:pt x="252" y="243"/>
                  </a:lnTo>
                  <a:lnTo>
                    <a:pt x="259" y="242"/>
                  </a:lnTo>
                  <a:lnTo>
                    <a:pt x="266" y="240"/>
                  </a:lnTo>
                  <a:lnTo>
                    <a:pt x="272" y="236"/>
                  </a:lnTo>
                  <a:lnTo>
                    <a:pt x="277" y="233"/>
                  </a:lnTo>
                  <a:lnTo>
                    <a:pt x="282" y="227"/>
                  </a:lnTo>
                  <a:lnTo>
                    <a:pt x="287" y="222"/>
                  </a:lnTo>
                  <a:lnTo>
                    <a:pt x="290" y="217"/>
                  </a:lnTo>
                  <a:lnTo>
                    <a:pt x="294" y="211"/>
                  </a:lnTo>
                  <a:lnTo>
                    <a:pt x="297" y="205"/>
                  </a:lnTo>
                  <a:lnTo>
                    <a:pt x="301" y="193"/>
                  </a:lnTo>
                  <a:lnTo>
                    <a:pt x="301" y="178"/>
                  </a:lnTo>
                  <a:lnTo>
                    <a:pt x="300" y="165"/>
                  </a:lnTo>
                  <a:lnTo>
                    <a:pt x="299" y="160"/>
                  </a:lnTo>
                  <a:lnTo>
                    <a:pt x="302" y="128"/>
                  </a:lnTo>
                  <a:lnTo>
                    <a:pt x="301" y="126"/>
                  </a:lnTo>
                  <a:lnTo>
                    <a:pt x="299" y="122"/>
                  </a:lnTo>
                  <a:lnTo>
                    <a:pt x="294" y="118"/>
                  </a:lnTo>
                  <a:lnTo>
                    <a:pt x="290" y="114"/>
                  </a:lnTo>
                  <a:lnTo>
                    <a:pt x="286" y="110"/>
                  </a:lnTo>
                  <a:lnTo>
                    <a:pt x="283" y="100"/>
                  </a:lnTo>
                  <a:lnTo>
                    <a:pt x="281" y="91"/>
                  </a:lnTo>
                  <a:lnTo>
                    <a:pt x="280" y="88"/>
                  </a:lnTo>
                  <a:lnTo>
                    <a:pt x="259" y="73"/>
                  </a:lnTo>
                  <a:lnTo>
                    <a:pt x="351" y="23"/>
                  </a:lnTo>
                  <a:lnTo>
                    <a:pt x="353" y="20"/>
                  </a:lnTo>
                  <a:lnTo>
                    <a:pt x="354" y="13"/>
                  </a:lnTo>
                  <a:lnTo>
                    <a:pt x="351" y="6"/>
                  </a:lnTo>
                  <a:lnTo>
                    <a:pt x="341" y="0"/>
                  </a:lnTo>
                  <a:lnTo>
                    <a:pt x="328" y="1"/>
                  </a:lnTo>
                  <a:lnTo>
                    <a:pt x="306" y="6"/>
                  </a:lnTo>
                  <a:lnTo>
                    <a:pt x="279" y="15"/>
                  </a:lnTo>
                  <a:lnTo>
                    <a:pt x="249" y="25"/>
                  </a:lnTo>
                  <a:lnTo>
                    <a:pt x="220" y="36"/>
                  </a:lnTo>
                  <a:lnTo>
                    <a:pt x="195" y="46"/>
                  </a:lnTo>
                  <a:lnTo>
                    <a:pt x="178" y="53"/>
                  </a:lnTo>
                  <a:lnTo>
                    <a:pt x="172" y="55"/>
                  </a:lnTo>
                  <a:lnTo>
                    <a:pt x="172" y="48"/>
                  </a:lnTo>
                  <a:lnTo>
                    <a:pt x="172" y="33"/>
                  </a:lnTo>
                  <a:lnTo>
                    <a:pt x="166" y="19"/>
                  </a:lnTo>
                  <a:lnTo>
                    <a:pt x="154" y="15"/>
                  </a:lnTo>
                  <a:close/>
                </a:path>
              </a:pathLst>
            </a:custGeom>
            <a:solidFill>
              <a:srgbClr val="B25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0" name="Freeform 23"/>
            <p:cNvSpPr>
              <a:spLocks/>
            </p:cNvSpPr>
            <p:nvPr/>
          </p:nvSpPr>
          <p:spPr bwMode="auto">
            <a:xfrm>
              <a:off x="2641" y="2943"/>
              <a:ext cx="347" cy="200"/>
            </a:xfrm>
            <a:custGeom>
              <a:avLst/>
              <a:gdLst>
                <a:gd name="T0" fmla="*/ 4 w 347"/>
                <a:gd name="T1" fmla="*/ 8 h 399"/>
                <a:gd name="T2" fmla="*/ 17 w 347"/>
                <a:gd name="T3" fmla="*/ 11 h 399"/>
                <a:gd name="T4" fmla="*/ 24 w 347"/>
                <a:gd name="T5" fmla="*/ 12 h 399"/>
                <a:gd name="T6" fmla="*/ 35 w 347"/>
                <a:gd name="T7" fmla="*/ 12 h 399"/>
                <a:gd name="T8" fmla="*/ 47 w 347"/>
                <a:gd name="T9" fmla="*/ 12 h 399"/>
                <a:gd name="T10" fmla="*/ 58 w 347"/>
                <a:gd name="T11" fmla="*/ 12 h 399"/>
                <a:gd name="T12" fmla="*/ 59 w 347"/>
                <a:gd name="T13" fmla="*/ 13 h 399"/>
                <a:gd name="T14" fmla="*/ 59 w 347"/>
                <a:gd name="T15" fmla="*/ 16 h 399"/>
                <a:gd name="T16" fmla="*/ 62 w 347"/>
                <a:gd name="T17" fmla="*/ 18 h 399"/>
                <a:gd name="T18" fmla="*/ 78 w 347"/>
                <a:gd name="T19" fmla="*/ 19 h 399"/>
                <a:gd name="T20" fmla="*/ 97 w 347"/>
                <a:gd name="T21" fmla="*/ 21 h 399"/>
                <a:gd name="T22" fmla="*/ 118 w 347"/>
                <a:gd name="T23" fmla="*/ 23 h 399"/>
                <a:gd name="T24" fmla="*/ 140 w 347"/>
                <a:gd name="T25" fmla="*/ 24 h 399"/>
                <a:gd name="T26" fmla="*/ 156 w 347"/>
                <a:gd name="T27" fmla="*/ 25 h 399"/>
                <a:gd name="T28" fmla="*/ 206 w 347"/>
                <a:gd name="T29" fmla="*/ 25 h 399"/>
                <a:gd name="T30" fmla="*/ 266 w 347"/>
                <a:gd name="T31" fmla="*/ 20 h 399"/>
                <a:gd name="T32" fmla="*/ 272 w 347"/>
                <a:gd name="T33" fmla="*/ 20 h 399"/>
                <a:gd name="T34" fmla="*/ 286 w 347"/>
                <a:gd name="T35" fmla="*/ 19 h 399"/>
                <a:gd name="T36" fmla="*/ 304 w 347"/>
                <a:gd name="T37" fmla="*/ 18 h 399"/>
                <a:gd name="T38" fmla="*/ 318 w 347"/>
                <a:gd name="T39" fmla="*/ 17 h 399"/>
                <a:gd name="T40" fmla="*/ 334 w 347"/>
                <a:gd name="T41" fmla="*/ 14 h 399"/>
                <a:gd name="T42" fmla="*/ 342 w 347"/>
                <a:gd name="T43" fmla="*/ 11 h 399"/>
                <a:gd name="T44" fmla="*/ 345 w 347"/>
                <a:gd name="T45" fmla="*/ 4 h 399"/>
                <a:gd name="T46" fmla="*/ 339 w 347"/>
                <a:gd name="T47" fmla="*/ 0 h 399"/>
                <a:gd name="T48" fmla="*/ 330 w 347"/>
                <a:gd name="T49" fmla="*/ 1 h 399"/>
                <a:gd name="T50" fmla="*/ 306 w 347"/>
                <a:gd name="T51" fmla="*/ 1 h 399"/>
                <a:gd name="T52" fmla="*/ 281 w 347"/>
                <a:gd name="T53" fmla="*/ 2 h 399"/>
                <a:gd name="T54" fmla="*/ 266 w 347"/>
                <a:gd name="T55" fmla="*/ 2 h 399"/>
                <a:gd name="T56" fmla="*/ 255 w 347"/>
                <a:gd name="T57" fmla="*/ 2 h 399"/>
                <a:gd name="T58" fmla="*/ 237 w 347"/>
                <a:gd name="T59" fmla="*/ 2 h 399"/>
                <a:gd name="T60" fmla="*/ 213 w 347"/>
                <a:gd name="T61" fmla="*/ 2 h 399"/>
                <a:gd name="T62" fmla="*/ 184 w 347"/>
                <a:gd name="T63" fmla="*/ 2 h 399"/>
                <a:gd name="T64" fmla="*/ 156 w 347"/>
                <a:gd name="T65" fmla="*/ 2 h 399"/>
                <a:gd name="T66" fmla="*/ 133 w 347"/>
                <a:gd name="T67" fmla="*/ 3 h 399"/>
                <a:gd name="T68" fmla="*/ 112 w 347"/>
                <a:gd name="T69" fmla="*/ 3 h 399"/>
                <a:gd name="T70" fmla="*/ 93 w 347"/>
                <a:gd name="T71" fmla="*/ 3 h 399"/>
                <a:gd name="T72" fmla="*/ 67 w 347"/>
                <a:gd name="T73" fmla="*/ 4 h 399"/>
                <a:gd name="T74" fmla="*/ 37 w 347"/>
                <a:gd name="T75" fmla="*/ 6 h 399"/>
                <a:gd name="T76" fmla="*/ 11 w 347"/>
                <a:gd name="T77" fmla="*/ 7 h 399"/>
                <a:gd name="T78" fmla="*/ 0 w 347"/>
                <a:gd name="T79" fmla="*/ 8 h 39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47" h="399">
                  <a:moveTo>
                    <a:pt x="0" y="117"/>
                  </a:moveTo>
                  <a:lnTo>
                    <a:pt x="4" y="126"/>
                  </a:lnTo>
                  <a:lnTo>
                    <a:pt x="10" y="143"/>
                  </a:lnTo>
                  <a:lnTo>
                    <a:pt x="17" y="161"/>
                  </a:lnTo>
                  <a:lnTo>
                    <a:pt x="22" y="173"/>
                  </a:lnTo>
                  <a:lnTo>
                    <a:pt x="24" y="177"/>
                  </a:lnTo>
                  <a:lnTo>
                    <a:pt x="27" y="179"/>
                  </a:lnTo>
                  <a:lnTo>
                    <a:pt x="35" y="181"/>
                  </a:lnTo>
                  <a:lnTo>
                    <a:pt x="40" y="183"/>
                  </a:lnTo>
                  <a:lnTo>
                    <a:pt x="47" y="184"/>
                  </a:lnTo>
                  <a:lnTo>
                    <a:pt x="53" y="184"/>
                  </a:lnTo>
                  <a:lnTo>
                    <a:pt x="58" y="184"/>
                  </a:lnTo>
                  <a:lnTo>
                    <a:pt x="59" y="184"/>
                  </a:lnTo>
                  <a:lnTo>
                    <a:pt x="59" y="194"/>
                  </a:lnTo>
                  <a:lnTo>
                    <a:pt x="59" y="217"/>
                  </a:lnTo>
                  <a:lnTo>
                    <a:pt x="59" y="244"/>
                  </a:lnTo>
                  <a:lnTo>
                    <a:pt x="59" y="262"/>
                  </a:lnTo>
                  <a:lnTo>
                    <a:pt x="62" y="275"/>
                  </a:lnTo>
                  <a:lnTo>
                    <a:pt x="69" y="289"/>
                  </a:lnTo>
                  <a:lnTo>
                    <a:pt x="78" y="304"/>
                  </a:lnTo>
                  <a:lnTo>
                    <a:pt x="90" y="320"/>
                  </a:lnTo>
                  <a:lnTo>
                    <a:pt x="97" y="329"/>
                  </a:lnTo>
                  <a:lnTo>
                    <a:pt x="107" y="342"/>
                  </a:lnTo>
                  <a:lnTo>
                    <a:pt x="118" y="354"/>
                  </a:lnTo>
                  <a:lnTo>
                    <a:pt x="130" y="368"/>
                  </a:lnTo>
                  <a:lnTo>
                    <a:pt x="140" y="380"/>
                  </a:lnTo>
                  <a:lnTo>
                    <a:pt x="150" y="390"/>
                  </a:lnTo>
                  <a:lnTo>
                    <a:pt x="156" y="397"/>
                  </a:lnTo>
                  <a:lnTo>
                    <a:pt x="158" y="399"/>
                  </a:lnTo>
                  <a:lnTo>
                    <a:pt x="206" y="395"/>
                  </a:lnTo>
                  <a:lnTo>
                    <a:pt x="246" y="345"/>
                  </a:lnTo>
                  <a:lnTo>
                    <a:pt x="266" y="312"/>
                  </a:lnTo>
                  <a:lnTo>
                    <a:pt x="267" y="310"/>
                  </a:lnTo>
                  <a:lnTo>
                    <a:pt x="272" y="307"/>
                  </a:lnTo>
                  <a:lnTo>
                    <a:pt x="278" y="304"/>
                  </a:lnTo>
                  <a:lnTo>
                    <a:pt x="286" y="298"/>
                  </a:lnTo>
                  <a:lnTo>
                    <a:pt x="294" y="291"/>
                  </a:lnTo>
                  <a:lnTo>
                    <a:pt x="304" y="284"/>
                  </a:lnTo>
                  <a:lnTo>
                    <a:pt x="311" y="278"/>
                  </a:lnTo>
                  <a:lnTo>
                    <a:pt x="318" y="271"/>
                  </a:lnTo>
                  <a:lnTo>
                    <a:pt x="328" y="251"/>
                  </a:lnTo>
                  <a:lnTo>
                    <a:pt x="334" y="222"/>
                  </a:lnTo>
                  <a:lnTo>
                    <a:pt x="339" y="193"/>
                  </a:lnTo>
                  <a:lnTo>
                    <a:pt x="342" y="170"/>
                  </a:lnTo>
                  <a:lnTo>
                    <a:pt x="347" y="113"/>
                  </a:lnTo>
                  <a:lnTo>
                    <a:pt x="345" y="58"/>
                  </a:lnTo>
                  <a:lnTo>
                    <a:pt x="341" y="17"/>
                  </a:lnTo>
                  <a:lnTo>
                    <a:pt x="339" y="0"/>
                  </a:lnTo>
                  <a:lnTo>
                    <a:pt x="337" y="2"/>
                  </a:lnTo>
                  <a:lnTo>
                    <a:pt x="330" y="4"/>
                  </a:lnTo>
                  <a:lnTo>
                    <a:pt x="319" y="8"/>
                  </a:lnTo>
                  <a:lnTo>
                    <a:pt x="306" y="13"/>
                  </a:lnTo>
                  <a:lnTo>
                    <a:pt x="294" y="18"/>
                  </a:lnTo>
                  <a:lnTo>
                    <a:pt x="281" y="22"/>
                  </a:lnTo>
                  <a:lnTo>
                    <a:pt x="272" y="26"/>
                  </a:lnTo>
                  <a:lnTo>
                    <a:pt x="266" y="27"/>
                  </a:lnTo>
                  <a:lnTo>
                    <a:pt x="261" y="28"/>
                  </a:lnTo>
                  <a:lnTo>
                    <a:pt x="255" y="29"/>
                  </a:lnTo>
                  <a:lnTo>
                    <a:pt x="247" y="29"/>
                  </a:lnTo>
                  <a:lnTo>
                    <a:pt x="237" y="30"/>
                  </a:lnTo>
                  <a:lnTo>
                    <a:pt x="225" y="30"/>
                  </a:lnTo>
                  <a:lnTo>
                    <a:pt x="213" y="30"/>
                  </a:lnTo>
                  <a:lnTo>
                    <a:pt x="199" y="30"/>
                  </a:lnTo>
                  <a:lnTo>
                    <a:pt x="184" y="29"/>
                  </a:lnTo>
                  <a:lnTo>
                    <a:pt x="170" y="28"/>
                  </a:lnTo>
                  <a:lnTo>
                    <a:pt x="156" y="29"/>
                  </a:lnTo>
                  <a:lnTo>
                    <a:pt x="144" y="30"/>
                  </a:lnTo>
                  <a:lnTo>
                    <a:pt x="133" y="33"/>
                  </a:lnTo>
                  <a:lnTo>
                    <a:pt x="123" y="35"/>
                  </a:lnTo>
                  <a:lnTo>
                    <a:pt x="112" y="38"/>
                  </a:lnTo>
                  <a:lnTo>
                    <a:pt x="103" y="42"/>
                  </a:lnTo>
                  <a:lnTo>
                    <a:pt x="93" y="45"/>
                  </a:lnTo>
                  <a:lnTo>
                    <a:pt x="82" y="51"/>
                  </a:lnTo>
                  <a:lnTo>
                    <a:pt x="67" y="60"/>
                  </a:lnTo>
                  <a:lnTo>
                    <a:pt x="52" y="73"/>
                  </a:lnTo>
                  <a:lnTo>
                    <a:pt x="37" y="85"/>
                  </a:lnTo>
                  <a:lnTo>
                    <a:pt x="23" y="97"/>
                  </a:lnTo>
                  <a:lnTo>
                    <a:pt x="11" y="108"/>
                  </a:lnTo>
                  <a:lnTo>
                    <a:pt x="3" y="115"/>
                  </a:lnTo>
                  <a:lnTo>
                    <a:pt x="0" y="117"/>
                  </a:lnTo>
                  <a:close/>
                </a:path>
              </a:pathLst>
            </a:custGeom>
            <a:solidFill>
              <a:srgbClr val="B25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1" name="Freeform 24"/>
            <p:cNvSpPr>
              <a:spLocks/>
            </p:cNvSpPr>
            <p:nvPr/>
          </p:nvSpPr>
          <p:spPr bwMode="auto">
            <a:xfrm>
              <a:off x="2712" y="3141"/>
              <a:ext cx="288" cy="121"/>
            </a:xfrm>
            <a:custGeom>
              <a:avLst/>
              <a:gdLst>
                <a:gd name="T0" fmla="*/ 141 w 288"/>
                <a:gd name="T1" fmla="*/ 0 h 242"/>
                <a:gd name="T2" fmla="*/ 86 w 288"/>
                <a:gd name="T3" fmla="*/ 1 h 242"/>
                <a:gd name="T4" fmla="*/ 41 w 288"/>
                <a:gd name="T5" fmla="*/ 5 h 242"/>
                <a:gd name="T6" fmla="*/ 23 w 288"/>
                <a:gd name="T7" fmla="*/ 4 h 242"/>
                <a:gd name="T8" fmla="*/ 19 w 288"/>
                <a:gd name="T9" fmla="*/ 5 h 242"/>
                <a:gd name="T10" fmla="*/ 11 w 288"/>
                <a:gd name="T11" fmla="*/ 6 h 242"/>
                <a:gd name="T12" fmla="*/ 2 w 288"/>
                <a:gd name="T13" fmla="*/ 7 h 242"/>
                <a:gd name="T14" fmla="*/ 0 w 288"/>
                <a:gd name="T15" fmla="*/ 8 h 242"/>
                <a:gd name="T16" fmla="*/ 5 w 288"/>
                <a:gd name="T17" fmla="*/ 8 h 242"/>
                <a:gd name="T18" fmla="*/ 14 w 288"/>
                <a:gd name="T19" fmla="*/ 9 h 242"/>
                <a:gd name="T20" fmla="*/ 27 w 288"/>
                <a:gd name="T21" fmla="*/ 10 h 242"/>
                <a:gd name="T22" fmla="*/ 42 w 288"/>
                <a:gd name="T23" fmla="*/ 12 h 242"/>
                <a:gd name="T24" fmla="*/ 58 w 288"/>
                <a:gd name="T25" fmla="*/ 13 h 242"/>
                <a:gd name="T26" fmla="*/ 69 w 288"/>
                <a:gd name="T27" fmla="*/ 14 h 242"/>
                <a:gd name="T28" fmla="*/ 79 w 288"/>
                <a:gd name="T29" fmla="*/ 15 h 242"/>
                <a:gd name="T30" fmla="*/ 82 w 288"/>
                <a:gd name="T31" fmla="*/ 16 h 242"/>
                <a:gd name="T32" fmla="*/ 130 w 288"/>
                <a:gd name="T33" fmla="*/ 12 h 242"/>
                <a:gd name="T34" fmla="*/ 147 w 288"/>
                <a:gd name="T35" fmla="*/ 8 h 242"/>
                <a:gd name="T36" fmla="*/ 149 w 288"/>
                <a:gd name="T37" fmla="*/ 9 h 242"/>
                <a:gd name="T38" fmla="*/ 155 w 288"/>
                <a:gd name="T39" fmla="*/ 9 h 242"/>
                <a:gd name="T40" fmla="*/ 163 w 288"/>
                <a:gd name="T41" fmla="*/ 10 h 242"/>
                <a:gd name="T42" fmla="*/ 172 w 288"/>
                <a:gd name="T43" fmla="*/ 10 h 242"/>
                <a:gd name="T44" fmla="*/ 177 w 288"/>
                <a:gd name="T45" fmla="*/ 10 h 242"/>
                <a:gd name="T46" fmla="*/ 186 w 288"/>
                <a:gd name="T47" fmla="*/ 10 h 242"/>
                <a:gd name="T48" fmla="*/ 196 w 288"/>
                <a:gd name="T49" fmla="*/ 11 h 242"/>
                <a:gd name="T50" fmla="*/ 208 w 288"/>
                <a:gd name="T51" fmla="*/ 11 h 242"/>
                <a:gd name="T52" fmla="*/ 219 w 288"/>
                <a:gd name="T53" fmla="*/ 11 h 242"/>
                <a:gd name="T54" fmla="*/ 228 w 288"/>
                <a:gd name="T55" fmla="*/ 12 h 242"/>
                <a:gd name="T56" fmla="*/ 234 w 288"/>
                <a:gd name="T57" fmla="*/ 12 h 242"/>
                <a:gd name="T58" fmla="*/ 236 w 288"/>
                <a:gd name="T59" fmla="*/ 12 h 242"/>
                <a:gd name="T60" fmla="*/ 268 w 288"/>
                <a:gd name="T61" fmla="*/ 14 h 242"/>
                <a:gd name="T62" fmla="*/ 288 w 288"/>
                <a:gd name="T63" fmla="*/ 8 h 242"/>
                <a:gd name="T64" fmla="*/ 268 w 288"/>
                <a:gd name="T65" fmla="*/ 4 h 242"/>
                <a:gd name="T66" fmla="*/ 220 w 288"/>
                <a:gd name="T67" fmla="*/ 2 h 242"/>
                <a:gd name="T68" fmla="*/ 195 w 288"/>
                <a:gd name="T69" fmla="*/ 2 h 242"/>
                <a:gd name="T70" fmla="*/ 141 w 288"/>
                <a:gd name="T71" fmla="*/ 0 h 24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8" h="242">
                  <a:moveTo>
                    <a:pt x="141" y="0"/>
                  </a:moveTo>
                  <a:lnTo>
                    <a:pt x="86" y="7"/>
                  </a:lnTo>
                  <a:lnTo>
                    <a:pt x="41" y="68"/>
                  </a:lnTo>
                  <a:lnTo>
                    <a:pt x="23" y="64"/>
                  </a:lnTo>
                  <a:lnTo>
                    <a:pt x="19" y="71"/>
                  </a:lnTo>
                  <a:lnTo>
                    <a:pt x="11" y="85"/>
                  </a:lnTo>
                  <a:lnTo>
                    <a:pt x="2" y="102"/>
                  </a:lnTo>
                  <a:lnTo>
                    <a:pt x="0" y="114"/>
                  </a:lnTo>
                  <a:lnTo>
                    <a:pt x="5" y="122"/>
                  </a:lnTo>
                  <a:lnTo>
                    <a:pt x="14" y="138"/>
                  </a:lnTo>
                  <a:lnTo>
                    <a:pt x="27" y="159"/>
                  </a:lnTo>
                  <a:lnTo>
                    <a:pt x="42" y="182"/>
                  </a:lnTo>
                  <a:lnTo>
                    <a:pt x="58" y="204"/>
                  </a:lnTo>
                  <a:lnTo>
                    <a:pt x="69" y="223"/>
                  </a:lnTo>
                  <a:lnTo>
                    <a:pt x="79" y="237"/>
                  </a:lnTo>
                  <a:lnTo>
                    <a:pt x="82" y="242"/>
                  </a:lnTo>
                  <a:lnTo>
                    <a:pt x="130" y="191"/>
                  </a:lnTo>
                  <a:lnTo>
                    <a:pt x="147" y="124"/>
                  </a:lnTo>
                  <a:lnTo>
                    <a:pt x="149" y="129"/>
                  </a:lnTo>
                  <a:lnTo>
                    <a:pt x="155" y="138"/>
                  </a:lnTo>
                  <a:lnTo>
                    <a:pt x="163" y="148"/>
                  </a:lnTo>
                  <a:lnTo>
                    <a:pt x="172" y="154"/>
                  </a:lnTo>
                  <a:lnTo>
                    <a:pt x="177" y="156"/>
                  </a:lnTo>
                  <a:lnTo>
                    <a:pt x="186" y="160"/>
                  </a:lnTo>
                  <a:lnTo>
                    <a:pt x="196" y="165"/>
                  </a:lnTo>
                  <a:lnTo>
                    <a:pt x="208" y="169"/>
                  </a:lnTo>
                  <a:lnTo>
                    <a:pt x="219" y="174"/>
                  </a:lnTo>
                  <a:lnTo>
                    <a:pt x="228" y="178"/>
                  </a:lnTo>
                  <a:lnTo>
                    <a:pt x="234" y="181"/>
                  </a:lnTo>
                  <a:lnTo>
                    <a:pt x="236" y="182"/>
                  </a:lnTo>
                  <a:lnTo>
                    <a:pt x="268" y="212"/>
                  </a:lnTo>
                  <a:lnTo>
                    <a:pt x="288" y="121"/>
                  </a:lnTo>
                  <a:lnTo>
                    <a:pt x="268" y="61"/>
                  </a:lnTo>
                  <a:lnTo>
                    <a:pt x="220" y="24"/>
                  </a:lnTo>
                  <a:lnTo>
                    <a:pt x="195" y="3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3F9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2" name="Freeform 25"/>
            <p:cNvSpPr>
              <a:spLocks/>
            </p:cNvSpPr>
            <p:nvPr/>
          </p:nvSpPr>
          <p:spPr bwMode="auto">
            <a:xfrm>
              <a:off x="2492" y="3634"/>
              <a:ext cx="134" cy="116"/>
            </a:xfrm>
            <a:custGeom>
              <a:avLst/>
              <a:gdLst>
                <a:gd name="T0" fmla="*/ 26 w 134"/>
                <a:gd name="T1" fmla="*/ 0 h 233"/>
                <a:gd name="T2" fmla="*/ 11 w 134"/>
                <a:gd name="T3" fmla="*/ 3 h 233"/>
                <a:gd name="T4" fmla="*/ 21 w 134"/>
                <a:gd name="T5" fmla="*/ 3 h 233"/>
                <a:gd name="T6" fmla="*/ 20 w 134"/>
                <a:gd name="T7" fmla="*/ 4 h 233"/>
                <a:gd name="T8" fmla="*/ 18 w 134"/>
                <a:gd name="T9" fmla="*/ 4 h 233"/>
                <a:gd name="T10" fmla="*/ 15 w 134"/>
                <a:gd name="T11" fmla="*/ 5 h 233"/>
                <a:gd name="T12" fmla="*/ 13 w 134"/>
                <a:gd name="T13" fmla="*/ 5 h 233"/>
                <a:gd name="T14" fmla="*/ 14 w 134"/>
                <a:gd name="T15" fmla="*/ 6 h 233"/>
                <a:gd name="T16" fmla="*/ 18 w 134"/>
                <a:gd name="T17" fmla="*/ 7 h 233"/>
                <a:gd name="T18" fmla="*/ 23 w 134"/>
                <a:gd name="T19" fmla="*/ 7 h 233"/>
                <a:gd name="T20" fmla="*/ 25 w 134"/>
                <a:gd name="T21" fmla="*/ 7 h 233"/>
                <a:gd name="T22" fmla="*/ 21 w 134"/>
                <a:gd name="T23" fmla="*/ 8 h 233"/>
                <a:gd name="T24" fmla="*/ 14 w 134"/>
                <a:gd name="T25" fmla="*/ 8 h 233"/>
                <a:gd name="T26" fmla="*/ 7 w 134"/>
                <a:gd name="T27" fmla="*/ 8 h 233"/>
                <a:gd name="T28" fmla="*/ 4 w 134"/>
                <a:gd name="T29" fmla="*/ 9 h 233"/>
                <a:gd name="T30" fmla="*/ 3 w 134"/>
                <a:gd name="T31" fmla="*/ 9 h 233"/>
                <a:gd name="T32" fmla="*/ 0 w 134"/>
                <a:gd name="T33" fmla="*/ 10 h 233"/>
                <a:gd name="T34" fmla="*/ 0 w 134"/>
                <a:gd name="T35" fmla="*/ 10 h 233"/>
                <a:gd name="T36" fmla="*/ 4 w 134"/>
                <a:gd name="T37" fmla="*/ 11 h 233"/>
                <a:gd name="T38" fmla="*/ 12 w 134"/>
                <a:gd name="T39" fmla="*/ 11 h 233"/>
                <a:gd name="T40" fmla="*/ 20 w 134"/>
                <a:gd name="T41" fmla="*/ 12 h 233"/>
                <a:gd name="T42" fmla="*/ 26 w 134"/>
                <a:gd name="T43" fmla="*/ 12 h 233"/>
                <a:gd name="T44" fmla="*/ 28 w 134"/>
                <a:gd name="T45" fmla="*/ 12 h 233"/>
                <a:gd name="T46" fmla="*/ 12 w 134"/>
                <a:gd name="T47" fmla="*/ 14 h 233"/>
                <a:gd name="T48" fmla="*/ 14 w 134"/>
                <a:gd name="T49" fmla="*/ 14 h 233"/>
                <a:gd name="T50" fmla="*/ 20 w 134"/>
                <a:gd name="T51" fmla="*/ 14 h 233"/>
                <a:gd name="T52" fmla="*/ 28 w 134"/>
                <a:gd name="T53" fmla="*/ 14 h 233"/>
                <a:gd name="T54" fmla="*/ 40 w 134"/>
                <a:gd name="T55" fmla="*/ 14 h 233"/>
                <a:gd name="T56" fmla="*/ 52 w 134"/>
                <a:gd name="T57" fmla="*/ 14 h 233"/>
                <a:gd name="T58" fmla="*/ 64 w 134"/>
                <a:gd name="T59" fmla="*/ 14 h 233"/>
                <a:gd name="T60" fmla="*/ 75 w 134"/>
                <a:gd name="T61" fmla="*/ 13 h 233"/>
                <a:gd name="T62" fmla="*/ 86 w 134"/>
                <a:gd name="T63" fmla="*/ 13 h 233"/>
                <a:gd name="T64" fmla="*/ 100 w 134"/>
                <a:gd name="T65" fmla="*/ 13 h 233"/>
                <a:gd name="T66" fmla="*/ 106 w 134"/>
                <a:gd name="T67" fmla="*/ 12 h 233"/>
                <a:gd name="T68" fmla="*/ 110 w 134"/>
                <a:gd name="T69" fmla="*/ 12 h 233"/>
                <a:gd name="T70" fmla="*/ 114 w 134"/>
                <a:gd name="T71" fmla="*/ 12 h 233"/>
                <a:gd name="T72" fmla="*/ 119 w 134"/>
                <a:gd name="T73" fmla="*/ 11 h 233"/>
                <a:gd name="T74" fmla="*/ 122 w 134"/>
                <a:gd name="T75" fmla="*/ 10 h 233"/>
                <a:gd name="T76" fmla="*/ 122 w 134"/>
                <a:gd name="T77" fmla="*/ 10 h 233"/>
                <a:gd name="T78" fmla="*/ 122 w 134"/>
                <a:gd name="T79" fmla="*/ 9 h 233"/>
                <a:gd name="T80" fmla="*/ 115 w 134"/>
                <a:gd name="T81" fmla="*/ 8 h 233"/>
                <a:gd name="T82" fmla="*/ 117 w 134"/>
                <a:gd name="T83" fmla="*/ 8 h 233"/>
                <a:gd name="T84" fmla="*/ 118 w 134"/>
                <a:gd name="T85" fmla="*/ 8 h 233"/>
                <a:gd name="T86" fmla="*/ 121 w 134"/>
                <a:gd name="T87" fmla="*/ 8 h 233"/>
                <a:gd name="T88" fmla="*/ 127 w 134"/>
                <a:gd name="T89" fmla="*/ 7 h 233"/>
                <a:gd name="T90" fmla="*/ 131 w 134"/>
                <a:gd name="T91" fmla="*/ 6 h 233"/>
                <a:gd name="T92" fmla="*/ 128 w 134"/>
                <a:gd name="T93" fmla="*/ 5 h 233"/>
                <a:gd name="T94" fmla="*/ 125 w 134"/>
                <a:gd name="T95" fmla="*/ 5 h 233"/>
                <a:gd name="T96" fmla="*/ 122 w 134"/>
                <a:gd name="T97" fmla="*/ 4 h 233"/>
                <a:gd name="T98" fmla="*/ 134 w 134"/>
                <a:gd name="T99" fmla="*/ 3 h 233"/>
                <a:gd name="T100" fmla="*/ 127 w 134"/>
                <a:gd name="T101" fmla="*/ 0 h 233"/>
                <a:gd name="T102" fmla="*/ 26 w 134"/>
                <a:gd name="T103" fmla="*/ 0 h 23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4" h="233">
                  <a:moveTo>
                    <a:pt x="26" y="5"/>
                  </a:moveTo>
                  <a:lnTo>
                    <a:pt x="11" y="51"/>
                  </a:lnTo>
                  <a:lnTo>
                    <a:pt x="21" y="61"/>
                  </a:lnTo>
                  <a:lnTo>
                    <a:pt x="20" y="65"/>
                  </a:lnTo>
                  <a:lnTo>
                    <a:pt x="18" y="73"/>
                  </a:lnTo>
                  <a:lnTo>
                    <a:pt x="15" y="83"/>
                  </a:lnTo>
                  <a:lnTo>
                    <a:pt x="13" y="92"/>
                  </a:lnTo>
                  <a:lnTo>
                    <a:pt x="14" y="103"/>
                  </a:lnTo>
                  <a:lnTo>
                    <a:pt x="18" y="113"/>
                  </a:lnTo>
                  <a:lnTo>
                    <a:pt x="23" y="122"/>
                  </a:lnTo>
                  <a:lnTo>
                    <a:pt x="25" y="126"/>
                  </a:lnTo>
                  <a:lnTo>
                    <a:pt x="21" y="128"/>
                  </a:lnTo>
                  <a:lnTo>
                    <a:pt x="14" y="133"/>
                  </a:lnTo>
                  <a:lnTo>
                    <a:pt x="7" y="138"/>
                  </a:lnTo>
                  <a:lnTo>
                    <a:pt x="4" y="144"/>
                  </a:lnTo>
                  <a:lnTo>
                    <a:pt x="3" y="151"/>
                  </a:lnTo>
                  <a:lnTo>
                    <a:pt x="0" y="160"/>
                  </a:lnTo>
                  <a:lnTo>
                    <a:pt x="0" y="171"/>
                  </a:lnTo>
                  <a:lnTo>
                    <a:pt x="4" y="180"/>
                  </a:lnTo>
                  <a:lnTo>
                    <a:pt x="12" y="188"/>
                  </a:lnTo>
                  <a:lnTo>
                    <a:pt x="20" y="194"/>
                  </a:lnTo>
                  <a:lnTo>
                    <a:pt x="26" y="197"/>
                  </a:lnTo>
                  <a:lnTo>
                    <a:pt x="28" y="198"/>
                  </a:lnTo>
                  <a:lnTo>
                    <a:pt x="12" y="233"/>
                  </a:lnTo>
                  <a:lnTo>
                    <a:pt x="14" y="233"/>
                  </a:lnTo>
                  <a:lnTo>
                    <a:pt x="20" y="232"/>
                  </a:lnTo>
                  <a:lnTo>
                    <a:pt x="28" y="231"/>
                  </a:lnTo>
                  <a:lnTo>
                    <a:pt x="40" y="229"/>
                  </a:lnTo>
                  <a:lnTo>
                    <a:pt x="52" y="227"/>
                  </a:lnTo>
                  <a:lnTo>
                    <a:pt x="64" y="225"/>
                  </a:lnTo>
                  <a:lnTo>
                    <a:pt x="75" y="222"/>
                  </a:lnTo>
                  <a:lnTo>
                    <a:pt x="86" y="219"/>
                  </a:lnTo>
                  <a:lnTo>
                    <a:pt x="100" y="212"/>
                  </a:lnTo>
                  <a:lnTo>
                    <a:pt x="106" y="205"/>
                  </a:lnTo>
                  <a:lnTo>
                    <a:pt x="110" y="199"/>
                  </a:lnTo>
                  <a:lnTo>
                    <a:pt x="114" y="194"/>
                  </a:lnTo>
                  <a:lnTo>
                    <a:pt x="119" y="184"/>
                  </a:lnTo>
                  <a:lnTo>
                    <a:pt x="122" y="173"/>
                  </a:lnTo>
                  <a:lnTo>
                    <a:pt x="122" y="161"/>
                  </a:lnTo>
                  <a:lnTo>
                    <a:pt x="122" y="157"/>
                  </a:lnTo>
                  <a:lnTo>
                    <a:pt x="115" y="135"/>
                  </a:lnTo>
                  <a:lnTo>
                    <a:pt x="117" y="134"/>
                  </a:lnTo>
                  <a:lnTo>
                    <a:pt x="118" y="131"/>
                  </a:lnTo>
                  <a:lnTo>
                    <a:pt x="121" y="128"/>
                  </a:lnTo>
                  <a:lnTo>
                    <a:pt x="127" y="122"/>
                  </a:lnTo>
                  <a:lnTo>
                    <a:pt x="131" y="111"/>
                  </a:lnTo>
                  <a:lnTo>
                    <a:pt x="128" y="95"/>
                  </a:lnTo>
                  <a:lnTo>
                    <a:pt x="125" y="81"/>
                  </a:lnTo>
                  <a:lnTo>
                    <a:pt x="122" y="74"/>
                  </a:lnTo>
                  <a:lnTo>
                    <a:pt x="134" y="55"/>
                  </a:lnTo>
                  <a:lnTo>
                    <a:pt x="127" y="0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rgbClr val="C69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3" name="Freeform 26"/>
            <p:cNvSpPr>
              <a:spLocks/>
            </p:cNvSpPr>
            <p:nvPr/>
          </p:nvSpPr>
          <p:spPr bwMode="auto">
            <a:xfrm>
              <a:off x="2391" y="3649"/>
              <a:ext cx="109" cy="101"/>
            </a:xfrm>
            <a:custGeom>
              <a:avLst/>
              <a:gdLst>
                <a:gd name="T0" fmla="*/ 87 w 109"/>
                <a:gd name="T1" fmla="*/ 0 h 202"/>
                <a:gd name="T2" fmla="*/ 80 w 109"/>
                <a:gd name="T3" fmla="*/ 1 h 202"/>
                <a:gd name="T4" fmla="*/ 72 w 109"/>
                <a:gd name="T5" fmla="*/ 1 h 202"/>
                <a:gd name="T6" fmla="*/ 62 w 109"/>
                <a:gd name="T7" fmla="*/ 1 h 202"/>
                <a:gd name="T8" fmla="*/ 55 w 109"/>
                <a:gd name="T9" fmla="*/ 2 h 202"/>
                <a:gd name="T10" fmla="*/ 47 w 109"/>
                <a:gd name="T11" fmla="*/ 2 h 202"/>
                <a:gd name="T12" fmla="*/ 41 w 109"/>
                <a:gd name="T13" fmla="*/ 3 h 202"/>
                <a:gd name="T14" fmla="*/ 38 w 109"/>
                <a:gd name="T15" fmla="*/ 3 h 202"/>
                <a:gd name="T16" fmla="*/ 37 w 109"/>
                <a:gd name="T17" fmla="*/ 3 h 202"/>
                <a:gd name="T18" fmla="*/ 0 w 109"/>
                <a:gd name="T19" fmla="*/ 13 h 202"/>
                <a:gd name="T20" fmla="*/ 57 w 109"/>
                <a:gd name="T21" fmla="*/ 10 h 202"/>
                <a:gd name="T22" fmla="*/ 109 w 109"/>
                <a:gd name="T23" fmla="*/ 1 h 202"/>
                <a:gd name="T24" fmla="*/ 87 w 109"/>
                <a:gd name="T25" fmla="*/ 0 h 2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9" h="202">
                  <a:moveTo>
                    <a:pt x="87" y="0"/>
                  </a:moveTo>
                  <a:lnTo>
                    <a:pt x="80" y="2"/>
                  </a:lnTo>
                  <a:lnTo>
                    <a:pt x="72" y="7"/>
                  </a:lnTo>
                  <a:lnTo>
                    <a:pt x="62" y="14"/>
                  </a:lnTo>
                  <a:lnTo>
                    <a:pt x="55" y="22"/>
                  </a:lnTo>
                  <a:lnTo>
                    <a:pt x="47" y="31"/>
                  </a:lnTo>
                  <a:lnTo>
                    <a:pt x="41" y="38"/>
                  </a:lnTo>
                  <a:lnTo>
                    <a:pt x="38" y="43"/>
                  </a:lnTo>
                  <a:lnTo>
                    <a:pt x="37" y="45"/>
                  </a:lnTo>
                  <a:lnTo>
                    <a:pt x="0" y="202"/>
                  </a:lnTo>
                  <a:lnTo>
                    <a:pt x="57" y="151"/>
                  </a:lnTo>
                  <a:lnTo>
                    <a:pt x="109" y="1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7272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4" name="Freeform 27"/>
            <p:cNvSpPr>
              <a:spLocks/>
            </p:cNvSpPr>
            <p:nvPr/>
          </p:nvSpPr>
          <p:spPr bwMode="auto">
            <a:xfrm>
              <a:off x="2697" y="3657"/>
              <a:ext cx="142" cy="94"/>
            </a:xfrm>
            <a:custGeom>
              <a:avLst/>
              <a:gdLst>
                <a:gd name="T0" fmla="*/ 91 w 142"/>
                <a:gd name="T1" fmla="*/ 0 h 188"/>
                <a:gd name="T2" fmla="*/ 33 w 142"/>
                <a:gd name="T3" fmla="*/ 4 h 188"/>
                <a:gd name="T4" fmla="*/ 0 w 142"/>
                <a:gd name="T5" fmla="*/ 11 h 188"/>
                <a:gd name="T6" fmla="*/ 74 w 142"/>
                <a:gd name="T7" fmla="*/ 12 h 188"/>
                <a:gd name="T8" fmla="*/ 75 w 142"/>
                <a:gd name="T9" fmla="*/ 11 h 188"/>
                <a:gd name="T10" fmla="*/ 77 w 142"/>
                <a:gd name="T11" fmla="*/ 9 h 188"/>
                <a:gd name="T12" fmla="*/ 83 w 142"/>
                <a:gd name="T13" fmla="*/ 6 h 188"/>
                <a:gd name="T14" fmla="*/ 91 w 142"/>
                <a:gd name="T15" fmla="*/ 5 h 188"/>
                <a:gd name="T16" fmla="*/ 97 w 142"/>
                <a:gd name="T17" fmla="*/ 4 h 188"/>
                <a:gd name="T18" fmla="*/ 105 w 142"/>
                <a:gd name="T19" fmla="*/ 4 h 188"/>
                <a:gd name="T20" fmla="*/ 114 w 142"/>
                <a:gd name="T21" fmla="*/ 3 h 188"/>
                <a:gd name="T22" fmla="*/ 122 w 142"/>
                <a:gd name="T23" fmla="*/ 3 h 188"/>
                <a:gd name="T24" fmla="*/ 130 w 142"/>
                <a:gd name="T25" fmla="*/ 2 h 188"/>
                <a:gd name="T26" fmla="*/ 136 w 142"/>
                <a:gd name="T27" fmla="*/ 2 h 188"/>
                <a:gd name="T28" fmla="*/ 141 w 142"/>
                <a:gd name="T29" fmla="*/ 1 h 188"/>
                <a:gd name="T30" fmla="*/ 142 w 142"/>
                <a:gd name="T31" fmla="*/ 1 h 188"/>
                <a:gd name="T32" fmla="*/ 91 w 142"/>
                <a:gd name="T33" fmla="*/ 0 h 1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2" h="188">
                  <a:moveTo>
                    <a:pt x="91" y="0"/>
                  </a:moveTo>
                  <a:lnTo>
                    <a:pt x="33" y="58"/>
                  </a:lnTo>
                  <a:lnTo>
                    <a:pt x="0" y="166"/>
                  </a:lnTo>
                  <a:lnTo>
                    <a:pt x="74" y="188"/>
                  </a:lnTo>
                  <a:lnTo>
                    <a:pt x="75" y="171"/>
                  </a:lnTo>
                  <a:lnTo>
                    <a:pt x="77" y="131"/>
                  </a:lnTo>
                  <a:lnTo>
                    <a:pt x="83" y="90"/>
                  </a:lnTo>
                  <a:lnTo>
                    <a:pt x="91" y="67"/>
                  </a:lnTo>
                  <a:lnTo>
                    <a:pt x="97" y="63"/>
                  </a:lnTo>
                  <a:lnTo>
                    <a:pt x="105" y="54"/>
                  </a:lnTo>
                  <a:lnTo>
                    <a:pt x="114" y="45"/>
                  </a:lnTo>
                  <a:lnTo>
                    <a:pt x="122" y="35"/>
                  </a:lnTo>
                  <a:lnTo>
                    <a:pt x="130" y="26"/>
                  </a:lnTo>
                  <a:lnTo>
                    <a:pt x="136" y="18"/>
                  </a:lnTo>
                  <a:lnTo>
                    <a:pt x="141" y="12"/>
                  </a:lnTo>
                  <a:lnTo>
                    <a:pt x="142" y="1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7272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5" name="Freeform 28"/>
            <p:cNvSpPr>
              <a:spLocks/>
            </p:cNvSpPr>
            <p:nvPr/>
          </p:nvSpPr>
          <p:spPr bwMode="auto">
            <a:xfrm>
              <a:off x="2943" y="3400"/>
              <a:ext cx="257" cy="83"/>
            </a:xfrm>
            <a:custGeom>
              <a:avLst/>
              <a:gdLst>
                <a:gd name="T0" fmla="*/ 77 w 257"/>
                <a:gd name="T1" fmla="*/ 0 h 167"/>
                <a:gd name="T2" fmla="*/ 0 w 257"/>
                <a:gd name="T3" fmla="*/ 9 h 167"/>
                <a:gd name="T4" fmla="*/ 51 w 257"/>
                <a:gd name="T5" fmla="*/ 10 h 167"/>
                <a:gd name="T6" fmla="*/ 179 w 257"/>
                <a:gd name="T7" fmla="*/ 7 h 167"/>
                <a:gd name="T8" fmla="*/ 257 w 257"/>
                <a:gd name="T9" fmla="*/ 1 h 167"/>
                <a:gd name="T10" fmla="*/ 225 w 257"/>
                <a:gd name="T11" fmla="*/ 0 h 167"/>
                <a:gd name="T12" fmla="*/ 77 w 257"/>
                <a:gd name="T13" fmla="*/ 0 h 1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7" h="167">
                  <a:moveTo>
                    <a:pt x="77" y="6"/>
                  </a:moveTo>
                  <a:lnTo>
                    <a:pt x="0" y="150"/>
                  </a:lnTo>
                  <a:lnTo>
                    <a:pt x="51" y="167"/>
                  </a:lnTo>
                  <a:lnTo>
                    <a:pt x="179" y="125"/>
                  </a:lnTo>
                  <a:lnTo>
                    <a:pt x="257" y="31"/>
                  </a:lnTo>
                  <a:lnTo>
                    <a:pt x="225" y="0"/>
                  </a:lnTo>
                  <a:lnTo>
                    <a:pt x="77" y="6"/>
                  </a:lnTo>
                  <a:close/>
                </a:path>
              </a:pathLst>
            </a:custGeom>
            <a:solidFill>
              <a:srgbClr val="EA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6" name="Freeform 29"/>
            <p:cNvSpPr>
              <a:spLocks/>
            </p:cNvSpPr>
            <p:nvPr/>
          </p:nvSpPr>
          <p:spPr bwMode="auto">
            <a:xfrm>
              <a:off x="3032" y="3428"/>
              <a:ext cx="90" cy="35"/>
            </a:xfrm>
            <a:custGeom>
              <a:avLst/>
              <a:gdLst>
                <a:gd name="T0" fmla="*/ 44 w 90"/>
                <a:gd name="T1" fmla="*/ 5 h 70"/>
                <a:gd name="T2" fmla="*/ 54 w 90"/>
                <a:gd name="T3" fmla="*/ 5 h 70"/>
                <a:gd name="T4" fmla="*/ 62 w 90"/>
                <a:gd name="T5" fmla="*/ 5 h 70"/>
                <a:gd name="T6" fmla="*/ 70 w 90"/>
                <a:gd name="T7" fmla="*/ 4 h 70"/>
                <a:gd name="T8" fmla="*/ 77 w 90"/>
                <a:gd name="T9" fmla="*/ 4 h 70"/>
                <a:gd name="T10" fmla="*/ 82 w 90"/>
                <a:gd name="T11" fmla="*/ 4 h 70"/>
                <a:gd name="T12" fmla="*/ 87 w 90"/>
                <a:gd name="T13" fmla="*/ 3 h 70"/>
                <a:gd name="T14" fmla="*/ 89 w 90"/>
                <a:gd name="T15" fmla="*/ 3 h 70"/>
                <a:gd name="T16" fmla="*/ 90 w 90"/>
                <a:gd name="T17" fmla="*/ 3 h 70"/>
                <a:gd name="T18" fmla="*/ 89 w 90"/>
                <a:gd name="T19" fmla="*/ 2 h 70"/>
                <a:gd name="T20" fmla="*/ 87 w 90"/>
                <a:gd name="T21" fmla="*/ 2 h 70"/>
                <a:gd name="T22" fmla="*/ 82 w 90"/>
                <a:gd name="T23" fmla="*/ 1 h 70"/>
                <a:gd name="T24" fmla="*/ 77 w 90"/>
                <a:gd name="T25" fmla="*/ 1 h 70"/>
                <a:gd name="T26" fmla="*/ 70 w 90"/>
                <a:gd name="T27" fmla="*/ 1 h 70"/>
                <a:gd name="T28" fmla="*/ 62 w 90"/>
                <a:gd name="T29" fmla="*/ 1 h 70"/>
                <a:gd name="T30" fmla="*/ 54 w 90"/>
                <a:gd name="T31" fmla="*/ 1 h 70"/>
                <a:gd name="T32" fmla="*/ 44 w 90"/>
                <a:gd name="T33" fmla="*/ 0 h 70"/>
                <a:gd name="T34" fmla="*/ 35 w 90"/>
                <a:gd name="T35" fmla="*/ 1 h 70"/>
                <a:gd name="T36" fmla="*/ 27 w 90"/>
                <a:gd name="T37" fmla="*/ 1 h 70"/>
                <a:gd name="T38" fmla="*/ 20 w 90"/>
                <a:gd name="T39" fmla="*/ 1 h 70"/>
                <a:gd name="T40" fmla="*/ 13 w 90"/>
                <a:gd name="T41" fmla="*/ 1 h 70"/>
                <a:gd name="T42" fmla="*/ 7 w 90"/>
                <a:gd name="T43" fmla="*/ 1 h 70"/>
                <a:gd name="T44" fmla="*/ 3 w 90"/>
                <a:gd name="T45" fmla="*/ 2 h 70"/>
                <a:gd name="T46" fmla="*/ 1 w 90"/>
                <a:gd name="T47" fmla="*/ 2 h 70"/>
                <a:gd name="T48" fmla="*/ 0 w 90"/>
                <a:gd name="T49" fmla="*/ 3 h 70"/>
                <a:gd name="T50" fmla="*/ 1 w 90"/>
                <a:gd name="T51" fmla="*/ 3 h 70"/>
                <a:gd name="T52" fmla="*/ 3 w 90"/>
                <a:gd name="T53" fmla="*/ 3 h 70"/>
                <a:gd name="T54" fmla="*/ 7 w 90"/>
                <a:gd name="T55" fmla="*/ 4 h 70"/>
                <a:gd name="T56" fmla="*/ 13 w 90"/>
                <a:gd name="T57" fmla="*/ 4 h 70"/>
                <a:gd name="T58" fmla="*/ 20 w 90"/>
                <a:gd name="T59" fmla="*/ 4 h 70"/>
                <a:gd name="T60" fmla="*/ 27 w 90"/>
                <a:gd name="T61" fmla="*/ 5 h 70"/>
                <a:gd name="T62" fmla="*/ 35 w 90"/>
                <a:gd name="T63" fmla="*/ 5 h 70"/>
                <a:gd name="T64" fmla="*/ 44 w 90"/>
                <a:gd name="T65" fmla="*/ 5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0" h="70">
                  <a:moveTo>
                    <a:pt x="44" y="70"/>
                  </a:moveTo>
                  <a:lnTo>
                    <a:pt x="54" y="69"/>
                  </a:lnTo>
                  <a:lnTo>
                    <a:pt x="62" y="68"/>
                  </a:lnTo>
                  <a:lnTo>
                    <a:pt x="70" y="64"/>
                  </a:lnTo>
                  <a:lnTo>
                    <a:pt x="77" y="60"/>
                  </a:lnTo>
                  <a:lnTo>
                    <a:pt x="82" y="54"/>
                  </a:lnTo>
                  <a:lnTo>
                    <a:pt x="87" y="48"/>
                  </a:lnTo>
                  <a:lnTo>
                    <a:pt x="89" y="41"/>
                  </a:lnTo>
                  <a:lnTo>
                    <a:pt x="90" y="34"/>
                  </a:lnTo>
                  <a:lnTo>
                    <a:pt x="89" y="27"/>
                  </a:lnTo>
                  <a:lnTo>
                    <a:pt x="87" y="22"/>
                  </a:lnTo>
                  <a:lnTo>
                    <a:pt x="82" y="15"/>
                  </a:lnTo>
                  <a:lnTo>
                    <a:pt x="77" y="10"/>
                  </a:lnTo>
                  <a:lnTo>
                    <a:pt x="70" y="5"/>
                  </a:lnTo>
                  <a:lnTo>
                    <a:pt x="62" y="2"/>
                  </a:lnTo>
                  <a:lnTo>
                    <a:pt x="54" y="1"/>
                  </a:lnTo>
                  <a:lnTo>
                    <a:pt x="44" y="0"/>
                  </a:lnTo>
                  <a:lnTo>
                    <a:pt x="35" y="1"/>
                  </a:lnTo>
                  <a:lnTo>
                    <a:pt x="27" y="2"/>
                  </a:lnTo>
                  <a:lnTo>
                    <a:pt x="20" y="5"/>
                  </a:lnTo>
                  <a:lnTo>
                    <a:pt x="13" y="10"/>
                  </a:lnTo>
                  <a:lnTo>
                    <a:pt x="7" y="15"/>
                  </a:lnTo>
                  <a:lnTo>
                    <a:pt x="3" y="22"/>
                  </a:lnTo>
                  <a:lnTo>
                    <a:pt x="1" y="27"/>
                  </a:lnTo>
                  <a:lnTo>
                    <a:pt x="0" y="34"/>
                  </a:lnTo>
                  <a:lnTo>
                    <a:pt x="1" y="41"/>
                  </a:lnTo>
                  <a:lnTo>
                    <a:pt x="3" y="48"/>
                  </a:lnTo>
                  <a:lnTo>
                    <a:pt x="7" y="54"/>
                  </a:lnTo>
                  <a:lnTo>
                    <a:pt x="13" y="60"/>
                  </a:lnTo>
                  <a:lnTo>
                    <a:pt x="20" y="64"/>
                  </a:lnTo>
                  <a:lnTo>
                    <a:pt x="27" y="68"/>
                  </a:lnTo>
                  <a:lnTo>
                    <a:pt x="35" y="69"/>
                  </a:lnTo>
                  <a:lnTo>
                    <a:pt x="44" y="70"/>
                  </a:lnTo>
                  <a:close/>
                </a:path>
              </a:pathLst>
            </a:custGeom>
            <a:solidFill>
              <a:srgbClr val="A3F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7" name="Freeform 30"/>
            <p:cNvSpPr>
              <a:spLocks/>
            </p:cNvSpPr>
            <p:nvPr/>
          </p:nvSpPr>
          <p:spPr bwMode="auto">
            <a:xfrm>
              <a:off x="2505" y="2837"/>
              <a:ext cx="617" cy="185"/>
            </a:xfrm>
            <a:custGeom>
              <a:avLst/>
              <a:gdLst>
                <a:gd name="T0" fmla="*/ 473 w 617"/>
                <a:gd name="T1" fmla="*/ 9 h 369"/>
                <a:gd name="T2" fmla="*/ 456 w 617"/>
                <a:gd name="T3" fmla="*/ 8 h 369"/>
                <a:gd name="T4" fmla="*/ 449 w 617"/>
                <a:gd name="T5" fmla="*/ 7 h 369"/>
                <a:gd name="T6" fmla="*/ 394 w 617"/>
                <a:gd name="T7" fmla="*/ 3 h 369"/>
                <a:gd name="T8" fmla="*/ 330 w 617"/>
                <a:gd name="T9" fmla="*/ 2 h 369"/>
                <a:gd name="T10" fmla="*/ 270 w 617"/>
                <a:gd name="T11" fmla="*/ 2 h 369"/>
                <a:gd name="T12" fmla="*/ 218 w 617"/>
                <a:gd name="T13" fmla="*/ 3 h 369"/>
                <a:gd name="T14" fmla="*/ 169 w 617"/>
                <a:gd name="T15" fmla="*/ 5 h 369"/>
                <a:gd name="T16" fmla="*/ 135 w 617"/>
                <a:gd name="T17" fmla="*/ 9 h 369"/>
                <a:gd name="T18" fmla="*/ 126 w 617"/>
                <a:gd name="T19" fmla="*/ 13 h 369"/>
                <a:gd name="T20" fmla="*/ 118 w 617"/>
                <a:gd name="T21" fmla="*/ 16 h 369"/>
                <a:gd name="T22" fmla="*/ 89 w 617"/>
                <a:gd name="T23" fmla="*/ 19 h 369"/>
                <a:gd name="T24" fmla="*/ 53 w 617"/>
                <a:gd name="T25" fmla="*/ 21 h 369"/>
                <a:gd name="T26" fmla="*/ 34 w 617"/>
                <a:gd name="T27" fmla="*/ 23 h 369"/>
                <a:gd name="T28" fmla="*/ 57 w 617"/>
                <a:gd name="T29" fmla="*/ 23 h 369"/>
                <a:gd name="T30" fmla="*/ 135 w 617"/>
                <a:gd name="T31" fmla="*/ 20 h 369"/>
                <a:gd name="T32" fmla="*/ 203 w 617"/>
                <a:gd name="T33" fmla="*/ 17 h 369"/>
                <a:gd name="T34" fmla="*/ 236 w 617"/>
                <a:gd name="T35" fmla="*/ 16 h 369"/>
                <a:gd name="T36" fmla="*/ 279 w 617"/>
                <a:gd name="T37" fmla="*/ 15 h 369"/>
                <a:gd name="T38" fmla="*/ 323 w 617"/>
                <a:gd name="T39" fmla="*/ 15 h 369"/>
                <a:gd name="T40" fmla="*/ 379 w 617"/>
                <a:gd name="T41" fmla="*/ 15 h 369"/>
                <a:gd name="T42" fmla="*/ 428 w 617"/>
                <a:gd name="T43" fmla="*/ 13 h 369"/>
                <a:gd name="T44" fmla="*/ 483 w 617"/>
                <a:gd name="T45" fmla="*/ 13 h 369"/>
                <a:gd name="T46" fmla="*/ 528 w 617"/>
                <a:gd name="T47" fmla="*/ 12 h 369"/>
                <a:gd name="T48" fmla="*/ 569 w 617"/>
                <a:gd name="T49" fmla="*/ 12 h 369"/>
                <a:gd name="T50" fmla="*/ 565 w 617"/>
                <a:gd name="T51" fmla="*/ 11 h 369"/>
                <a:gd name="T52" fmla="*/ 509 w 617"/>
                <a:gd name="T53" fmla="*/ 11 h 369"/>
                <a:gd name="T54" fmla="*/ 460 w 617"/>
                <a:gd name="T55" fmla="*/ 10 h 369"/>
                <a:gd name="T56" fmla="*/ 477 w 617"/>
                <a:gd name="T57" fmla="*/ 10 h 369"/>
                <a:gd name="T58" fmla="*/ 563 w 617"/>
                <a:gd name="T59" fmla="*/ 10 h 369"/>
                <a:gd name="T60" fmla="*/ 617 w 617"/>
                <a:gd name="T61" fmla="*/ 10 h 369"/>
                <a:gd name="T62" fmla="*/ 602 w 617"/>
                <a:gd name="T63" fmla="*/ 11 h 369"/>
                <a:gd name="T64" fmla="*/ 570 w 617"/>
                <a:gd name="T65" fmla="*/ 13 h 369"/>
                <a:gd name="T66" fmla="*/ 537 w 617"/>
                <a:gd name="T67" fmla="*/ 13 h 369"/>
                <a:gd name="T68" fmla="*/ 493 w 617"/>
                <a:gd name="T69" fmla="*/ 14 h 369"/>
                <a:gd name="T70" fmla="*/ 453 w 617"/>
                <a:gd name="T71" fmla="*/ 15 h 369"/>
                <a:gd name="T72" fmla="*/ 431 w 617"/>
                <a:gd name="T73" fmla="*/ 16 h 369"/>
                <a:gd name="T74" fmla="*/ 415 w 617"/>
                <a:gd name="T75" fmla="*/ 16 h 369"/>
                <a:gd name="T76" fmla="*/ 391 w 617"/>
                <a:gd name="T77" fmla="*/ 16 h 369"/>
                <a:gd name="T78" fmla="*/ 287 w 617"/>
                <a:gd name="T79" fmla="*/ 16 h 369"/>
                <a:gd name="T80" fmla="*/ 226 w 617"/>
                <a:gd name="T81" fmla="*/ 18 h 369"/>
                <a:gd name="T82" fmla="*/ 173 w 617"/>
                <a:gd name="T83" fmla="*/ 20 h 369"/>
                <a:gd name="T84" fmla="*/ 151 w 617"/>
                <a:gd name="T85" fmla="*/ 21 h 369"/>
                <a:gd name="T86" fmla="*/ 127 w 617"/>
                <a:gd name="T87" fmla="*/ 22 h 369"/>
                <a:gd name="T88" fmla="*/ 100 w 617"/>
                <a:gd name="T89" fmla="*/ 23 h 369"/>
                <a:gd name="T90" fmla="*/ 59 w 617"/>
                <a:gd name="T91" fmla="*/ 23 h 369"/>
                <a:gd name="T92" fmla="*/ 15 w 617"/>
                <a:gd name="T93" fmla="*/ 23 h 369"/>
                <a:gd name="T94" fmla="*/ 5 w 617"/>
                <a:gd name="T95" fmla="*/ 22 h 369"/>
                <a:gd name="T96" fmla="*/ 41 w 617"/>
                <a:gd name="T97" fmla="*/ 20 h 369"/>
                <a:gd name="T98" fmla="*/ 77 w 617"/>
                <a:gd name="T99" fmla="*/ 17 h 369"/>
                <a:gd name="T100" fmla="*/ 101 w 617"/>
                <a:gd name="T101" fmla="*/ 12 h 369"/>
                <a:gd name="T102" fmla="*/ 119 w 617"/>
                <a:gd name="T103" fmla="*/ 8 h 369"/>
                <a:gd name="T104" fmla="*/ 144 w 617"/>
                <a:gd name="T105" fmla="*/ 5 h 369"/>
                <a:gd name="T106" fmla="*/ 166 w 617"/>
                <a:gd name="T107" fmla="*/ 4 h 369"/>
                <a:gd name="T108" fmla="*/ 196 w 617"/>
                <a:gd name="T109" fmla="*/ 3 h 369"/>
                <a:gd name="T110" fmla="*/ 227 w 617"/>
                <a:gd name="T111" fmla="*/ 2 h 369"/>
                <a:gd name="T112" fmla="*/ 267 w 617"/>
                <a:gd name="T113" fmla="*/ 1 h 369"/>
                <a:gd name="T114" fmla="*/ 323 w 617"/>
                <a:gd name="T115" fmla="*/ 1 h 369"/>
                <a:gd name="T116" fmla="*/ 433 w 617"/>
                <a:gd name="T117" fmla="*/ 4 h 369"/>
                <a:gd name="T118" fmla="*/ 480 w 617"/>
                <a:gd name="T119" fmla="*/ 7 h 36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617" h="369">
                  <a:moveTo>
                    <a:pt x="483" y="131"/>
                  </a:moveTo>
                  <a:lnTo>
                    <a:pt x="477" y="132"/>
                  </a:lnTo>
                  <a:lnTo>
                    <a:pt x="473" y="131"/>
                  </a:lnTo>
                  <a:lnTo>
                    <a:pt x="467" y="128"/>
                  </a:lnTo>
                  <a:lnTo>
                    <a:pt x="461" y="128"/>
                  </a:lnTo>
                  <a:lnTo>
                    <a:pt x="456" y="121"/>
                  </a:lnTo>
                  <a:lnTo>
                    <a:pt x="454" y="113"/>
                  </a:lnTo>
                  <a:lnTo>
                    <a:pt x="453" y="105"/>
                  </a:lnTo>
                  <a:lnTo>
                    <a:pt x="449" y="98"/>
                  </a:lnTo>
                  <a:lnTo>
                    <a:pt x="431" y="76"/>
                  </a:lnTo>
                  <a:lnTo>
                    <a:pt x="413" y="59"/>
                  </a:lnTo>
                  <a:lnTo>
                    <a:pt x="394" y="44"/>
                  </a:lnTo>
                  <a:lnTo>
                    <a:pt x="373" y="34"/>
                  </a:lnTo>
                  <a:lnTo>
                    <a:pt x="352" y="26"/>
                  </a:lnTo>
                  <a:lnTo>
                    <a:pt x="330" y="20"/>
                  </a:lnTo>
                  <a:lnTo>
                    <a:pt x="308" y="17"/>
                  </a:lnTo>
                  <a:lnTo>
                    <a:pt x="287" y="15"/>
                  </a:lnTo>
                  <a:lnTo>
                    <a:pt x="270" y="17"/>
                  </a:lnTo>
                  <a:lnTo>
                    <a:pt x="254" y="21"/>
                  </a:lnTo>
                  <a:lnTo>
                    <a:pt x="235" y="28"/>
                  </a:lnTo>
                  <a:lnTo>
                    <a:pt x="218" y="37"/>
                  </a:lnTo>
                  <a:lnTo>
                    <a:pt x="200" y="49"/>
                  </a:lnTo>
                  <a:lnTo>
                    <a:pt x="183" y="61"/>
                  </a:lnTo>
                  <a:lnTo>
                    <a:pt x="169" y="76"/>
                  </a:lnTo>
                  <a:lnTo>
                    <a:pt x="159" y="93"/>
                  </a:lnTo>
                  <a:lnTo>
                    <a:pt x="145" y="112"/>
                  </a:lnTo>
                  <a:lnTo>
                    <a:pt x="135" y="135"/>
                  </a:lnTo>
                  <a:lnTo>
                    <a:pt x="129" y="158"/>
                  </a:lnTo>
                  <a:lnTo>
                    <a:pt x="126" y="182"/>
                  </a:lnTo>
                  <a:lnTo>
                    <a:pt x="126" y="193"/>
                  </a:lnTo>
                  <a:lnTo>
                    <a:pt x="126" y="215"/>
                  </a:lnTo>
                  <a:lnTo>
                    <a:pt x="122" y="239"/>
                  </a:lnTo>
                  <a:lnTo>
                    <a:pt x="118" y="252"/>
                  </a:lnTo>
                  <a:lnTo>
                    <a:pt x="109" y="267"/>
                  </a:lnTo>
                  <a:lnTo>
                    <a:pt x="100" y="280"/>
                  </a:lnTo>
                  <a:lnTo>
                    <a:pt x="89" y="293"/>
                  </a:lnTo>
                  <a:lnTo>
                    <a:pt x="79" y="306"/>
                  </a:lnTo>
                  <a:lnTo>
                    <a:pt x="66" y="318"/>
                  </a:lnTo>
                  <a:lnTo>
                    <a:pt x="53" y="329"/>
                  </a:lnTo>
                  <a:lnTo>
                    <a:pt x="41" y="340"/>
                  </a:lnTo>
                  <a:lnTo>
                    <a:pt x="28" y="352"/>
                  </a:lnTo>
                  <a:lnTo>
                    <a:pt x="34" y="356"/>
                  </a:lnTo>
                  <a:lnTo>
                    <a:pt x="41" y="358"/>
                  </a:lnTo>
                  <a:lnTo>
                    <a:pt x="50" y="356"/>
                  </a:lnTo>
                  <a:lnTo>
                    <a:pt x="57" y="356"/>
                  </a:lnTo>
                  <a:lnTo>
                    <a:pt x="81" y="348"/>
                  </a:lnTo>
                  <a:lnTo>
                    <a:pt x="108" y="336"/>
                  </a:lnTo>
                  <a:lnTo>
                    <a:pt x="135" y="320"/>
                  </a:lnTo>
                  <a:lnTo>
                    <a:pt x="161" y="301"/>
                  </a:lnTo>
                  <a:lnTo>
                    <a:pt x="185" y="284"/>
                  </a:lnTo>
                  <a:lnTo>
                    <a:pt x="203" y="268"/>
                  </a:lnTo>
                  <a:lnTo>
                    <a:pt x="216" y="257"/>
                  </a:lnTo>
                  <a:lnTo>
                    <a:pt x="222" y="253"/>
                  </a:lnTo>
                  <a:lnTo>
                    <a:pt x="236" y="248"/>
                  </a:lnTo>
                  <a:lnTo>
                    <a:pt x="250" y="244"/>
                  </a:lnTo>
                  <a:lnTo>
                    <a:pt x="265" y="240"/>
                  </a:lnTo>
                  <a:lnTo>
                    <a:pt x="279" y="238"/>
                  </a:lnTo>
                  <a:lnTo>
                    <a:pt x="293" y="235"/>
                  </a:lnTo>
                  <a:lnTo>
                    <a:pt x="308" y="234"/>
                  </a:lnTo>
                  <a:lnTo>
                    <a:pt x="323" y="233"/>
                  </a:lnTo>
                  <a:lnTo>
                    <a:pt x="339" y="233"/>
                  </a:lnTo>
                  <a:lnTo>
                    <a:pt x="360" y="235"/>
                  </a:lnTo>
                  <a:lnTo>
                    <a:pt x="379" y="232"/>
                  </a:lnTo>
                  <a:lnTo>
                    <a:pt x="395" y="226"/>
                  </a:lnTo>
                  <a:lnTo>
                    <a:pt x="411" y="217"/>
                  </a:lnTo>
                  <a:lnTo>
                    <a:pt x="428" y="208"/>
                  </a:lnTo>
                  <a:lnTo>
                    <a:pt x="446" y="200"/>
                  </a:lnTo>
                  <a:lnTo>
                    <a:pt x="463" y="195"/>
                  </a:lnTo>
                  <a:lnTo>
                    <a:pt x="483" y="194"/>
                  </a:lnTo>
                  <a:lnTo>
                    <a:pt x="497" y="193"/>
                  </a:lnTo>
                  <a:lnTo>
                    <a:pt x="513" y="191"/>
                  </a:lnTo>
                  <a:lnTo>
                    <a:pt x="528" y="187"/>
                  </a:lnTo>
                  <a:lnTo>
                    <a:pt x="544" y="184"/>
                  </a:lnTo>
                  <a:lnTo>
                    <a:pt x="557" y="181"/>
                  </a:lnTo>
                  <a:lnTo>
                    <a:pt x="569" y="178"/>
                  </a:lnTo>
                  <a:lnTo>
                    <a:pt x="577" y="177"/>
                  </a:lnTo>
                  <a:lnTo>
                    <a:pt x="580" y="176"/>
                  </a:lnTo>
                  <a:lnTo>
                    <a:pt x="565" y="176"/>
                  </a:lnTo>
                  <a:lnTo>
                    <a:pt x="549" y="173"/>
                  </a:lnTo>
                  <a:lnTo>
                    <a:pt x="529" y="170"/>
                  </a:lnTo>
                  <a:lnTo>
                    <a:pt x="509" y="165"/>
                  </a:lnTo>
                  <a:lnTo>
                    <a:pt x="490" y="161"/>
                  </a:lnTo>
                  <a:lnTo>
                    <a:pt x="473" y="156"/>
                  </a:lnTo>
                  <a:lnTo>
                    <a:pt x="460" y="151"/>
                  </a:lnTo>
                  <a:lnTo>
                    <a:pt x="453" y="148"/>
                  </a:lnTo>
                  <a:lnTo>
                    <a:pt x="460" y="147"/>
                  </a:lnTo>
                  <a:lnTo>
                    <a:pt x="477" y="147"/>
                  </a:lnTo>
                  <a:lnTo>
                    <a:pt x="503" y="149"/>
                  </a:lnTo>
                  <a:lnTo>
                    <a:pt x="533" y="150"/>
                  </a:lnTo>
                  <a:lnTo>
                    <a:pt x="563" y="152"/>
                  </a:lnTo>
                  <a:lnTo>
                    <a:pt x="589" y="155"/>
                  </a:lnTo>
                  <a:lnTo>
                    <a:pt x="609" y="157"/>
                  </a:lnTo>
                  <a:lnTo>
                    <a:pt x="617" y="158"/>
                  </a:lnTo>
                  <a:lnTo>
                    <a:pt x="616" y="163"/>
                  </a:lnTo>
                  <a:lnTo>
                    <a:pt x="610" y="169"/>
                  </a:lnTo>
                  <a:lnTo>
                    <a:pt x="602" y="176"/>
                  </a:lnTo>
                  <a:lnTo>
                    <a:pt x="592" y="182"/>
                  </a:lnTo>
                  <a:lnTo>
                    <a:pt x="581" y="188"/>
                  </a:lnTo>
                  <a:lnTo>
                    <a:pt x="570" y="194"/>
                  </a:lnTo>
                  <a:lnTo>
                    <a:pt x="560" y="200"/>
                  </a:lnTo>
                  <a:lnTo>
                    <a:pt x="552" y="203"/>
                  </a:lnTo>
                  <a:lnTo>
                    <a:pt x="537" y="204"/>
                  </a:lnTo>
                  <a:lnTo>
                    <a:pt x="522" y="207"/>
                  </a:lnTo>
                  <a:lnTo>
                    <a:pt x="508" y="210"/>
                  </a:lnTo>
                  <a:lnTo>
                    <a:pt x="493" y="214"/>
                  </a:lnTo>
                  <a:lnTo>
                    <a:pt x="478" y="219"/>
                  </a:lnTo>
                  <a:lnTo>
                    <a:pt x="466" y="225"/>
                  </a:lnTo>
                  <a:lnTo>
                    <a:pt x="453" y="232"/>
                  </a:lnTo>
                  <a:lnTo>
                    <a:pt x="440" y="239"/>
                  </a:lnTo>
                  <a:lnTo>
                    <a:pt x="436" y="242"/>
                  </a:lnTo>
                  <a:lnTo>
                    <a:pt x="431" y="245"/>
                  </a:lnTo>
                  <a:lnTo>
                    <a:pt x="427" y="247"/>
                  </a:lnTo>
                  <a:lnTo>
                    <a:pt x="421" y="249"/>
                  </a:lnTo>
                  <a:lnTo>
                    <a:pt x="415" y="252"/>
                  </a:lnTo>
                  <a:lnTo>
                    <a:pt x="408" y="253"/>
                  </a:lnTo>
                  <a:lnTo>
                    <a:pt x="401" y="254"/>
                  </a:lnTo>
                  <a:lnTo>
                    <a:pt x="391" y="254"/>
                  </a:lnTo>
                  <a:lnTo>
                    <a:pt x="333" y="250"/>
                  </a:lnTo>
                  <a:lnTo>
                    <a:pt x="309" y="250"/>
                  </a:lnTo>
                  <a:lnTo>
                    <a:pt x="287" y="254"/>
                  </a:lnTo>
                  <a:lnTo>
                    <a:pt x="266" y="260"/>
                  </a:lnTo>
                  <a:lnTo>
                    <a:pt x="246" y="268"/>
                  </a:lnTo>
                  <a:lnTo>
                    <a:pt x="226" y="278"/>
                  </a:lnTo>
                  <a:lnTo>
                    <a:pt x="207" y="290"/>
                  </a:lnTo>
                  <a:lnTo>
                    <a:pt x="189" y="302"/>
                  </a:lnTo>
                  <a:lnTo>
                    <a:pt x="173" y="315"/>
                  </a:lnTo>
                  <a:lnTo>
                    <a:pt x="166" y="320"/>
                  </a:lnTo>
                  <a:lnTo>
                    <a:pt x="158" y="324"/>
                  </a:lnTo>
                  <a:lnTo>
                    <a:pt x="151" y="328"/>
                  </a:lnTo>
                  <a:lnTo>
                    <a:pt x="142" y="332"/>
                  </a:lnTo>
                  <a:lnTo>
                    <a:pt x="135" y="336"/>
                  </a:lnTo>
                  <a:lnTo>
                    <a:pt x="127" y="340"/>
                  </a:lnTo>
                  <a:lnTo>
                    <a:pt x="120" y="344"/>
                  </a:lnTo>
                  <a:lnTo>
                    <a:pt x="112" y="348"/>
                  </a:lnTo>
                  <a:lnTo>
                    <a:pt x="100" y="355"/>
                  </a:lnTo>
                  <a:lnTo>
                    <a:pt x="87" y="360"/>
                  </a:lnTo>
                  <a:lnTo>
                    <a:pt x="73" y="365"/>
                  </a:lnTo>
                  <a:lnTo>
                    <a:pt x="59" y="368"/>
                  </a:lnTo>
                  <a:lnTo>
                    <a:pt x="45" y="369"/>
                  </a:lnTo>
                  <a:lnTo>
                    <a:pt x="30" y="369"/>
                  </a:lnTo>
                  <a:lnTo>
                    <a:pt x="15" y="367"/>
                  </a:lnTo>
                  <a:lnTo>
                    <a:pt x="1" y="362"/>
                  </a:lnTo>
                  <a:lnTo>
                    <a:pt x="0" y="354"/>
                  </a:lnTo>
                  <a:lnTo>
                    <a:pt x="5" y="345"/>
                  </a:lnTo>
                  <a:lnTo>
                    <a:pt x="14" y="335"/>
                  </a:lnTo>
                  <a:lnTo>
                    <a:pt x="27" y="323"/>
                  </a:lnTo>
                  <a:lnTo>
                    <a:pt x="41" y="312"/>
                  </a:lnTo>
                  <a:lnTo>
                    <a:pt x="55" y="299"/>
                  </a:lnTo>
                  <a:lnTo>
                    <a:pt x="67" y="285"/>
                  </a:lnTo>
                  <a:lnTo>
                    <a:pt x="77" y="272"/>
                  </a:lnTo>
                  <a:lnTo>
                    <a:pt x="88" y="245"/>
                  </a:lnTo>
                  <a:lnTo>
                    <a:pt x="97" y="218"/>
                  </a:lnTo>
                  <a:lnTo>
                    <a:pt x="101" y="191"/>
                  </a:lnTo>
                  <a:lnTo>
                    <a:pt x="107" y="159"/>
                  </a:lnTo>
                  <a:lnTo>
                    <a:pt x="112" y="140"/>
                  </a:lnTo>
                  <a:lnTo>
                    <a:pt x="119" y="123"/>
                  </a:lnTo>
                  <a:lnTo>
                    <a:pt x="127" y="106"/>
                  </a:lnTo>
                  <a:lnTo>
                    <a:pt x="135" y="91"/>
                  </a:lnTo>
                  <a:lnTo>
                    <a:pt x="144" y="80"/>
                  </a:lnTo>
                  <a:lnTo>
                    <a:pt x="151" y="71"/>
                  </a:lnTo>
                  <a:lnTo>
                    <a:pt x="158" y="63"/>
                  </a:lnTo>
                  <a:lnTo>
                    <a:pt x="166" y="55"/>
                  </a:lnTo>
                  <a:lnTo>
                    <a:pt x="175" y="48"/>
                  </a:lnTo>
                  <a:lnTo>
                    <a:pt x="185" y="41"/>
                  </a:lnTo>
                  <a:lnTo>
                    <a:pt x="196" y="34"/>
                  </a:lnTo>
                  <a:lnTo>
                    <a:pt x="209" y="27"/>
                  </a:lnTo>
                  <a:lnTo>
                    <a:pt x="218" y="22"/>
                  </a:lnTo>
                  <a:lnTo>
                    <a:pt x="227" y="18"/>
                  </a:lnTo>
                  <a:lnTo>
                    <a:pt x="239" y="12"/>
                  </a:lnTo>
                  <a:lnTo>
                    <a:pt x="252" y="7"/>
                  </a:lnTo>
                  <a:lnTo>
                    <a:pt x="267" y="4"/>
                  </a:lnTo>
                  <a:lnTo>
                    <a:pt x="283" y="2"/>
                  </a:lnTo>
                  <a:lnTo>
                    <a:pt x="302" y="0"/>
                  </a:lnTo>
                  <a:lnTo>
                    <a:pt x="323" y="3"/>
                  </a:lnTo>
                  <a:lnTo>
                    <a:pt x="368" y="15"/>
                  </a:lnTo>
                  <a:lnTo>
                    <a:pt x="404" y="33"/>
                  </a:lnTo>
                  <a:lnTo>
                    <a:pt x="433" y="53"/>
                  </a:lnTo>
                  <a:lnTo>
                    <a:pt x="455" y="74"/>
                  </a:lnTo>
                  <a:lnTo>
                    <a:pt x="470" y="94"/>
                  </a:lnTo>
                  <a:lnTo>
                    <a:pt x="480" y="111"/>
                  </a:lnTo>
                  <a:lnTo>
                    <a:pt x="483" y="124"/>
                  </a:lnTo>
                  <a:lnTo>
                    <a:pt x="483" y="1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8" name="Freeform 31"/>
            <p:cNvSpPr>
              <a:spLocks/>
            </p:cNvSpPr>
            <p:nvPr/>
          </p:nvSpPr>
          <p:spPr bwMode="auto">
            <a:xfrm>
              <a:off x="2714" y="2852"/>
              <a:ext cx="71" cy="72"/>
            </a:xfrm>
            <a:custGeom>
              <a:avLst/>
              <a:gdLst>
                <a:gd name="T0" fmla="*/ 39 w 71"/>
                <a:gd name="T1" fmla="*/ 2 h 145"/>
                <a:gd name="T2" fmla="*/ 29 w 71"/>
                <a:gd name="T3" fmla="*/ 4 h 145"/>
                <a:gd name="T4" fmla="*/ 23 w 71"/>
                <a:gd name="T5" fmla="*/ 5 h 145"/>
                <a:gd name="T6" fmla="*/ 19 w 71"/>
                <a:gd name="T7" fmla="*/ 7 h 145"/>
                <a:gd name="T8" fmla="*/ 19 w 71"/>
                <a:gd name="T9" fmla="*/ 8 h 145"/>
                <a:gd name="T10" fmla="*/ 14 w 71"/>
                <a:gd name="T11" fmla="*/ 8 h 145"/>
                <a:gd name="T12" fmla="*/ 11 w 71"/>
                <a:gd name="T13" fmla="*/ 8 h 145"/>
                <a:gd name="T14" fmla="*/ 6 w 71"/>
                <a:gd name="T15" fmla="*/ 8 h 145"/>
                <a:gd name="T16" fmla="*/ 3 w 71"/>
                <a:gd name="T17" fmla="*/ 9 h 145"/>
                <a:gd name="T18" fmla="*/ 0 w 71"/>
                <a:gd name="T19" fmla="*/ 7 h 145"/>
                <a:gd name="T20" fmla="*/ 3 w 71"/>
                <a:gd name="T21" fmla="*/ 6 h 145"/>
                <a:gd name="T22" fmla="*/ 10 w 71"/>
                <a:gd name="T23" fmla="*/ 4 h 145"/>
                <a:gd name="T24" fmla="*/ 19 w 71"/>
                <a:gd name="T25" fmla="*/ 3 h 145"/>
                <a:gd name="T26" fmla="*/ 24 w 71"/>
                <a:gd name="T27" fmla="*/ 2 h 145"/>
                <a:gd name="T28" fmla="*/ 30 w 71"/>
                <a:gd name="T29" fmla="*/ 2 h 145"/>
                <a:gd name="T30" fmla="*/ 36 w 71"/>
                <a:gd name="T31" fmla="*/ 1 h 145"/>
                <a:gd name="T32" fmla="*/ 41 w 71"/>
                <a:gd name="T33" fmla="*/ 1 h 145"/>
                <a:gd name="T34" fmla="*/ 49 w 71"/>
                <a:gd name="T35" fmla="*/ 0 h 145"/>
                <a:gd name="T36" fmla="*/ 56 w 71"/>
                <a:gd name="T37" fmla="*/ 0 h 145"/>
                <a:gd name="T38" fmla="*/ 63 w 71"/>
                <a:gd name="T39" fmla="*/ 0 h 145"/>
                <a:gd name="T40" fmla="*/ 71 w 71"/>
                <a:gd name="T41" fmla="*/ 0 h 145"/>
                <a:gd name="T42" fmla="*/ 67 w 71"/>
                <a:gd name="T43" fmla="*/ 0 h 145"/>
                <a:gd name="T44" fmla="*/ 59 w 71"/>
                <a:gd name="T45" fmla="*/ 1 h 145"/>
                <a:gd name="T46" fmla="*/ 49 w 71"/>
                <a:gd name="T47" fmla="*/ 1 h 145"/>
                <a:gd name="T48" fmla="*/ 39 w 71"/>
                <a:gd name="T49" fmla="*/ 2 h 14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1" h="145">
                  <a:moveTo>
                    <a:pt x="39" y="44"/>
                  </a:moveTo>
                  <a:lnTo>
                    <a:pt x="29" y="67"/>
                  </a:lnTo>
                  <a:lnTo>
                    <a:pt x="23" y="90"/>
                  </a:lnTo>
                  <a:lnTo>
                    <a:pt x="19" y="114"/>
                  </a:lnTo>
                  <a:lnTo>
                    <a:pt x="19" y="138"/>
                  </a:lnTo>
                  <a:lnTo>
                    <a:pt x="14" y="141"/>
                  </a:lnTo>
                  <a:lnTo>
                    <a:pt x="11" y="142"/>
                  </a:lnTo>
                  <a:lnTo>
                    <a:pt x="6" y="143"/>
                  </a:lnTo>
                  <a:lnTo>
                    <a:pt x="3" y="145"/>
                  </a:lnTo>
                  <a:lnTo>
                    <a:pt x="0" y="122"/>
                  </a:lnTo>
                  <a:lnTo>
                    <a:pt x="3" y="98"/>
                  </a:lnTo>
                  <a:lnTo>
                    <a:pt x="10" y="74"/>
                  </a:lnTo>
                  <a:lnTo>
                    <a:pt x="19" y="52"/>
                  </a:lnTo>
                  <a:lnTo>
                    <a:pt x="24" y="44"/>
                  </a:lnTo>
                  <a:lnTo>
                    <a:pt x="30" y="37"/>
                  </a:lnTo>
                  <a:lnTo>
                    <a:pt x="36" y="29"/>
                  </a:lnTo>
                  <a:lnTo>
                    <a:pt x="41" y="22"/>
                  </a:lnTo>
                  <a:lnTo>
                    <a:pt x="49" y="15"/>
                  </a:lnTo>
                  <a:lnTo>
                    <a:pt x="56" y="9"/>
                  </a:lnTo>
                  <a:lnTo>
                    <a:pt x="63" y="4"/>
                  </a:lnTo>
                  <a:lnTo>
                    <a:pt x="71" y="0"/>
                  </a:lnTo>
                  <a:lnTo>
                    <a:pt x="67" y="5"/>
                  </a:lnTo>
                  <a:lnTo>
                    <a:pt x="59" y="16"/>
                  </a:lnTo>
                  <a:lnTo>
                    <a:pt x="49" y="30"/>
                  </a:lnTo>
                  <a:lnTo>
                    <a:pt x="39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9" name="Freeform 32"/>
            <p:cNvSpPr>
              <a:spLocks/>
            </p:cNvSpPr>
            <p:nvPr/>
          </p:nvSpPr>
          <p:spPr bwMode="auto">
            <a:xfrm>
              <a:off x="2650" y="2901"/>
              <a:ext cx="285" cy="51"/>
            </a:xfrm>
            <a:custGeom>
              <a:avLst/>
              <a:gdLst>
                <a:gd name="T0" fmla="*/ 283 w 285"/>
                <a:gd name="T1" fmla="*/ 0 h 103"/>
                <a:gd name="T2" fmla="*/ 285 w 285"/>
                <a:gd name="T3" fmla="*/ 0 h 103"/>
                <a:gd name="T4" fmla="*/ 285 w 285"/>
                <a:gd name="T5" fmla="*/ 1 h 103"/>
                <a:gd name="T6" fmla="*/ 284 w 285"/>
                <a:gd name="T7" fmla="*/ 1 h 103"/>
                <a:gd name="T8" fmla="*/ 282 w 285"/>
                <a:gd name="T9" fmla="*/ 1 h 103"/>
                <a:gd name="T10" fmla="*/ 250 w 285"/>
                <a:gd name="T11" fmla="*/ 1 h 103"/>
                <a:gd name="T12" fmla="*/ 222 w 285"/>
                <a:gd name="T13" fmla="*/ 1 h 103"/>
                <a:gd name="T14" fmla="*/ 196 w 285"/>
                <a:gd name="T15" fmla="*/ 1 h 103"/>
                <a:gd name="T16" fmla="*/ 172 w 285"/>
                <a:gd name="T17" fmla="*/ 2 h 103"/>
                <a:gd name="T18" fmla="*/ 151 w 285"/>
                <a:gd name="T19" fmla="*/ 2 h 103"/>
                <a:gd name="T20" fmla="*/ 131 w 285"/>
                <a:gd name="T21" fmla="*/ 3 h 103"/>
                <a:gd name="T22" fmla="*/ 113 w 285"/>
                <a:gd name="T23" fmla="*/ 3 h 103"/>
                <a:gd name="T24" fmla="*/ 96 w 285"/>
                <a:gd name="T25" fmla="*/ 3 h 103"/>
                <a:gd name="T26" fmla="*/ 84 w 285"/>
                <a:gd name="T27" fmla="*/ 4 h 103"/>
                <a:gd name="T28" fmla="*/ 71 w 285"/>
                <a:gd name="T29" fmla="*/ 4 h 103"/>
                <a:gd name="T30" fmla="*/ 56 w 285"/>
                <a:gd name="T31" fmla="*/ 5 h 103"/>
                <a:gd name="T32" fmla="*/ 42 w 285"/>
                <a:gd name="T33" fmla="*/ 5 h 103"/>
                <a:gd name="T34" fmla="*/ 29 w 285"/>
                <a:gd name="T35" fmla="*/ 5 h 103"/>
                <a:gd name="T36" fmla="*/ 17 w 285"/>
                <a:gd name="T37" fmla="*/ 6 h 103"/>
                <a:gd name="T38" fmla="*/ 7 w 285"/>
                <a:gd name="T39" fmla="*/ 6 h 103"/>
                <a:gd name="T40" fmla="*/ 1 w 285"/>
                <a:gd name="T41" fmla="*/ 6 h 103"/>
                <a:gd name="T42" fmla="*/ 0 w 285"/>
                <a:gd name="T43" fmla="*/ 6 h 103"/>
                <a:gd name="T44" fmla="*/ 0 w 285"/>
                <a:gd name="T45" fmla="*/ 6 h 103"/>
                <a:gd name="T46" fmla="*/ 0 w 285"/>
                <a:gd name="T47" fmla="*/ 5 h 103"/>
                <a:gd name="T48" fmla="*/ 1 w 285"/>
                <a:gd name="T49" fmla="*/ 5 h 103"/>
                <a:gd name="T50" fmla="*/ 7 w 285"/>
                <a:gd name="T51" fmla="*/ 5 h 103"/>
                <a:gd name="T52" fmla="*/ 18 w 285"/>
                <a:gd name="T53" fmla="*/ 5 h 103"/>
                <a:gd name="T54" fmla="*/ 34 w 285"/>
                <a:gd name="T55" fmla="*/ 4 h 103"/>
                <a:gd name="T56" fmla="*/ 53 w 285"/>
                <a:gd name="T57" fmla="*/ 4 h 103"/>
                <a:gd name="T58" fmla="*/ 70 w 285"/>
                <a:gd name="T59" fmla="*/ 3 h 103"/>
                <a:gd name="T60" fmla="*/ 85 w 285"/>
                <a:gd name="T61" fmla="*/ 3 h 103"/>
                <a:gd name="T62" fmla="*/ 96 w 285"/>
                <a:gd name="T63" fmla="*/ 2 h 103"/>
                <a:gd name="T64" fmla="*/ 101 w 285"/>
                <a:gd name="T65" fmla="*/ 2 h 103"/>
                <a:gd name="T66" fmla="*/ 116 w 285"/>
                <a:gd name="T67" fmla="*/ 2 h 103"/>
                <a:gd name="T68" fmla="*/ 130 w 285"/>
                <a:gd name="T69" fmla="*/ 1 h 103"/>
                <a:gd name="T70" fmla="*/ 145 w 285"/>
                <a:gd name="T71" fmla="*/ 1 h 103"/>
                <a:gd name="T72" fmla="*/ 160 w 285"/>
                <a:gd name="T73" fmla="*/ 1 h 103"/>
                <a:gd name="T74" fmla="*/ 175 w 285"/>
                <a:gd name="T75" fmla="*/ 0 h 103"/>
                <a:gd name="T76" fmla="*/ 190 w 285"/>
                <a:gd name="T77" fmla="*/ 0 h 103"/>
                <a:gd name="T78" fmla="*/ 205 w 285"/>
                <a:gd name="T79" fmla="*/ 0 h 103"/>
                <a:gd name="T80" fmla="*/ 222 w 285"/>
                <a:gd name="T81" fmla="*/ 0 h 103"/>
                <a:gd name="T82" fmla="*/ 230 w 285"/>
                <a:gd name="T83" fmla="*/ 0 h 103"/>
                <a:gd name="T84" fmla="*/ 238 w 285"/>
                <a:gd name="T85" fmla="*/ 0 h 103"/>
                <a:gd name="T86" fmla="*/ 246 w 285"/>
                <a:gd name="T87" fmla="*/ 0 h 103"/>
                <a:gd name="T88" fmla="*/ 255 w 285"/>
                <a:gd name="T89" fmla="*/ 0 h 103"/>
                <a:gd name="T90" fmla="*/ 263 w 285"/>
                <a:gd name="T91" fmla="*/ 0 h 103"/>
                <a:gd name="T92" fmla="*/ 270 w 285"/>
                <a:gd name="T93" fmla="*/ 0 h 103"/>
                <a:gd name="T94" fmla="*/ 277 w 285"/>
                <a:gd name="T95" fmla="*/ 0 h 103"/>
                <a:gd name="T96" fmla="*/ 283 w 285"/>
                <a:gd name="T97" fmla="*/ 0 h 1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85" h="103">
                  <a:moveTo>
                    <a:pt x="283" y="11"/>
                  </a:moveTo>
                  <a:lnTo>
                    <a:pt x="285" y="13"/>
                  </a:lnTo>
                  <a:lnTo>
                    <a:pt x="285" y="16"/>
                  </a:lnTo>
                  <a:lnTo>
                    <a:pt x="284" y="20"/>
                  </a:lnTo>
                  <a:lnTo>
                    <a:pt x="282" y="22"/>
                  </a:lnTo>
                  <a:lnTo>
                    <a:pt x="250" y="23"/>
                  </a:lnTo>
                  <a:lnTo>
                    <a:pt x="222" y="26"/>
                  </a:lnTo>
                  <a:lnTo>
                    <a:pt x="196" y="30"/>
                  </a:lnTo>
                  <a:lnTo>
                    <a:pt x="172" y="35"/>
                  </a:lnTo>
                  <a:lnTo>
                    <a:pt x="151" y="42"/>
                  </a:lnTo>
                  <a:lnTo>
                    <a:pt x="131" y="49"/>
                  </a:lnTo>
                  <a:lnTo>
                    <a:pt x="113" y="56"/>
                  </a:lnTo>
                  <a:lnTo>
                    <a:pt x="96" y="63"/>
                  </a:lnTo>
                  <a:lnTo>
                    <a:pt x="84" y="68"/>
                  </a:lnTo>
                  <a:lnTo>
                    <a:pt x="71" y="74"/>
                  </a:lnTo>
                  <a:lnTo>
                    <a:pt x="56" y="81"/>
                  </a:lnTo>
                  <a:lnTo>
                    <a:pt x="42" y="88"/>
                  </a:lnTo>
                  <a:lnTo>
                    <a:pt x="29" y="94"/>
                  </a:lnTo>
                  <a:lnTo>
                    <a:pt x="17" y="98"/>
                  </a:lnTo>
                  <a:lnTo>
                    <a:pt x="7" y="102"/>
                  </a:lnTo>
                  <a:lnTo>
                    <a:pt x="1" y="103"/>
                  </a:lnTo>
                  <a:lnTo>
                    <a:pt x="0" y="101"/>
                  </a:lnTo>
                  <a:lnTo>
                    <a:pt x="0" y="98"/>
                  </a:lnTo>
                  <a:lnTo>
                    <a:pt x="0" y="95"/>
                  </a:lnTo>
                  <a:lnTo>
                    <a:pt x="1" y="92"/>
                  </a:lnTo>
                  <a:lnTo>
                    <a:pt x="7" y="90"/>
                  </a:lnTo>
                  <a:lnTo>
                    <a:pt x="18" y="83"/>
                  </a:lnTo>
                  <a:lnTo>
                    <a:pt x="34" y="75"/>
                  </a:lnTo>
                  <a:lnTo>
                    <a:pt x="53" y="66"/>
                  </a:lnTo>
                  <a:lnTo>
                    <a:pt x="70" y="57"/>
                  </a:lnTo>
                  <a:lnTo>
                    <a:pt x="85" y="50"/>
                  </a:lnTo>
                  <a:lnTo>
                    <a:pt x="96" y="44"/>
                  </a:lnTo>
                  <a:lnTo>
                    <a:pt x="101" y="42"/>
                  </a:lnTo>
                  <a:lnTo>
                    <a:pt x="116" y="36"/>
                  </a:lnTo>
                  <a:lnTo>
                    <a:pt x="130" y="29"/>
                  </a:lnTo>
                  <a:lnTo>
                    <a:pt x="145" y="24"/>
                  </a:lnTo>
                  <a:lnTo>
                    <a:pt x="160" y="19"/>
                  </a:lnTo>
                  <a:lnTo>
                    <a:pt x="175" y="15"/>
                  </a:lnTo>
                  <a:lnTo>
                    <a:pt x="190" y="11"/>
                  </a:lnTo>
                  <a:lnTo>
                    <a:pt x="205" y="7"/>
                  </a:lnTo>
                  <a:lnTo>
                    <a:pt x="222" y="4"/>
                  </a:lnTo>
                  <a:lnTo>
                    <a:pt x="230" y="3"/>
                  </a:lnTo>
                  <a:lnTo>
                    <a:pt x="238" y="0"/>
                  </a:lnTo>
                  <a:lnTo>
                    <a:pt x="246" y="0"/>
                  </a:lnTo>
                  <a:lnTo>
                    <a:pt x="255" y="0"/>
                  </a:lnTo>
                  <a:lnTo>
                    <a:pt x="263" y="0"/>
                  </a:lnTo>
                  <a:lnTo>
                    <a:pt x="270" y="3"/>
                  </a:lnTo>
                  <a:lnTo>
                    <a:pt x="277" y="6"/>
                  </a:lnTo>
                  <a:lnTo>
                    <a:pt x="28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0" name="Freeform 33"/>
            <p:cNvSpPr>
              <a:spLocks/>
            </p:cNvSpPr>
            <p:nvPr/>
          </p:nvSpPr>
          <p:spPr bwMode="auto">
            <a:xfrm>
              <a:off x="2659" y="2907"/>
              <a:ext cx="33" cy="20"/>
            </a:xfrm>
            <a:custGeom>
              <a:avLst/>
              <a:gdLst>
                <a:gd name="T0" fmla="*/ 14 w 33"/>
                <a:gd name="T1" fmla="*/ 1 h 38"/>
                <a:gd name="T2" fmla="*/ 14 w 33"/>
                <a:gd name="T3" fmla="*/ 2 h 38"/>
                <a:gd name="T4" fmla="*/ 15 w 33"/>
                <a:gd name="T5" fmla="*/ 2 h 38"/>
                <a:gd name="T6" fmla="*/ 15 w 33"/>
                <a:gd name="T7" fmla="*/ 2 h 38"/>
                <a:gd name="T8" fmla="*/ 17 w 33"/>
                <a:gd name="T9" fmla="*/ 2 h 38"/>
                <a:gd name="T10" fmla="*/ 22 w 33"/>
                <a:gd name="T11" fmla="*/ 2 h 38"/>
                <a:gd name="T12" fmla="*/ 27 w 33"/>
                <a:gd name="T13" fmla="*/ 2 h 38"/>
                <a:gd name="T14" fmla="*/ 32 w 33"/>
                <a:gd name="T15" fmla="*/ 2 h 38"/>
                <a:gd name="T16" fmla="*/ 33 w 33"/>
                <a:gd name="T17" fmla="*/ 3 h 38"/>
                <a:gd name="T18" fmla="*/ 28 w 33"/>
                <a:gd name="T19" fmla="*/ 3 h 38"/>
                <a:gd name="T20" fmla="*/ 24 w 33"/>
                <a:gd name="T21" fmla="*/ 3 h 38"/>
                <a:gd name="T22" fmla="*/ 18 w 33"/>
                <a:gd name="T23" fmla="*/ 3 h 38"/>
                <a:gd name="T24" fmla="*/ 12 w 33"/>
                <a:gd name="T25" fmla="*/ 3 h 38"/>
                <a:gd name="T26" fmla="*/ 6 w 33"/>
                <a:gd name="T27" fmla="*/ 3 h 38"/>
                <a:gd name="T28" fmla="*/ 4 w 33"/>
                <a:gd name="T29" fmla="*/ 2 h 38"/>
                <a:gd name="T30" fmla="*/ 1 w 33"/>
                <a:gd name="T31" fmla="*/ 2 h 38"/>
                <a:gd name="T32" fmla="*/ 0 w 33"/>
                <a:gd name="T33" fmla="*/ 2 h 38"/>
                <a:gd name="T34" fmla="*/ 2 w 33"/>
                <a:gd name="T35" fmla="*/ 1 h 38"/>
                <a:gd name="T36" fmla="*/ 5 w 33"/>
                <a:gd name="T37" fmla="*/ 1 h 38"/>
                <a:gd name="T38" fmla="*/ 8 w 33"/>
                <a:gd name="T39" fmla="*/ 1 h 38"/>
                <a:gd name="T40" fmla="*/ 15 w 33"/>
                <a:gd name="T41" fmla="*/ 0 h 38"/>
                <a:gd name="T42" fmla="*/ 18 w 33"/>
                <a:gd name="T43" fmla="*/ 1 h 38"/>
                <a:gd name="T44" fmla="*/ 18 w 33"/>
                <a:gd name="T45" fmla="*/ 1 h 38"/>
                <a:gd name="T46" fmla="*/ 17 w 33"/>
                <a:gd name="T47" fmla="*/ 1 h 38"/>
                <a:gd name="T48" fmla="*/ 14 w 33"/>
                <a:gd name="T49" fmla="*/ 1 h 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3" h="38">
                  <a:moveTo>
                    <a:pt x="14" y="16"/>
                  </a:moveTo>
                  <a:lnTo>
                    <a:pt x="14" y="20"/>
                  </a:lnTo>
                  <a:lnTo>
                    <a:pt x="15" y="22"/>
                  </a:lnTo>
                  <a:lnTo>
                    <a:pt x="15" y="25"/>
                  </a:lnTo>
                  <a:lnTo>
                    <a:pt x="17" y="28"/>
                  </a:lnTo>
                  <a:lnTo>
                    <a:pt x="22" y="30"/>
                  </a:lnTo>
                  <a:lnTo>
                    <a:pt x="27" y="30"/>
                  </a:lnTo>
                  <a:lnTo>
                    <a:pt x="32" y="30"/>
                  </a:lnTo>
                  <a:lnTo>
                    <a:pt x="33" y="32"/>
                  </a:lnTo>
                  <a:lnTo>
                    <a:pt x="28" y="35"/>
                  </a:lnTo>
                  <a:lnTo>
                    <a:pt x="24" y="37"/>
                  </a:lnTo>
                  <a:lnTo>
                    <a:pt x="18" y="38"/>
                  </a:lnTo>
                  <a:lnTo>
                    <a:pt x="12" y="38"/>
                  </a:lnTo>
                  <a:lnTo>
                    <a:pt x="6" y="36"/>
                  </a:lnTo>
                  <a:lnTo>
                    <a:pt x="4" y="31"/>
                  </a:lnTo>
                  <a:lnTo>
                    <a:pt x="1" y="26"/>
                  </a:lnTo>
                  <a:lnTo>
                    <a:pt x="0" y="21"/>
                  </a:lnTo>
                  <a:lnTo>
                    <a:pt x="2" y="14"/>
                  </a:lnTo>
                  <a:lnTo>
                    <a:pt x="5" y="7"/>
                  </a:lnTo>
                  <a:lnTo>
                    <a:pt x="8" y="2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18" y="5"/>
                  </a:lnTo>
                  <a:lnTo>
                    <a:pt x="17" y="10"/>
                  </a:lnTo>
                  <a:lnTo>
                    <a:pt x="14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1" name="Freeform 34"/>
            <p:cNvSpPr>
              <a:spLocks/>
            </p:cNvSpPr>
            <p:nvPr/>
          </p:nvSpPr>
          <p:spPr bwMode="auto">
            <a:xfrm>
              <a:off x="2738" y="2956"/>
              <a:ext cx="559" cy="437"/>
            </a:xfrm>
            <a:custGeom>
              <a:avLst/>
              <a:gdLst>
                <a:gd name="T0" fmla="*/ 480 w 559"/>
                <a:gd name="T1" fmla="*/ 33 h 873"/>
                <a:gd name="T2" fmla="*/ 410 w 559"/>
                <a:gd name="T3" fmla="*/ 26 h 873"/>
                <a:gd name="T4" fmla="*/ 369 w 559"/>
                <a:gd name="T5" fmla="*/ 23 h 873"/>
                <a:gd name="T6" fmla="*/ 338 w 559"/>
                <a:gd name="T7" fmla="*/ 29 h 873"/>
                <a:gd name="T8" fmla="*/ 358 w 559"/>
                <a:gd name="T9" fmla="*/ 35 h 873"/>
                <a:gd name="T10" fmla="*/ 402 w 559"/>
                <a:gd name="T11" fmla="*/ 30 h 873"/>
                <a:gd name="T12" fmla="*/ 431 w 559"/>
                <a:gd name="T13" fmla="*/ 30 h 873"/>
                <a:gd name="T14" fmla="*/ 438 w 559"/>
                <a:gd name="T15" fmla="*/ 32 h 873"/>
                <a:gd name="T16" fmla="*/ 430 w 559"/>
                <a:gd name="T17" fmla="*/ 32 h 873"/>
                <a:gd name="T18" fmla="*/ 396 w 559"/>
                <a:gd name="T19" fmla="*/ 36 h 873"/>
                <a:gd name="T20" fmla="*/ 423 w 559"/>
                <a:gd name="T21" fmla="*/ 35 h 873"/>
                <a:gd name="T22" fmla="*/ 436 w 559"/>
                <a:gd name="T23" fmla="*/ 36 h 873"/>
                <a:gd name="T24" fmla="*/ 401 w 559"/>
                <a:gd name="T25" fmla="*/ 38 h 873"/>
                <a:gd name="T26" fmla="*/ 395 w 559"/>
                <a:gd name="T27" fmla="*/ 44 h 873"/>
                <a:gd name="T28" fmla="*/ 378 w 559"/>
                <a:gd name="T29" fmla="*/ 42 h 873"/>
                <a:gd name="T30" fmla="*/ 362 w 559"/>
                <a:gd name="T31" fmla="*/ 37 h 873"/>
                <a:gd name="T32" fmla="*/ 327 w 559"/>
                <a:gd name="T33" fmla="*/ 33 h 873"/>
                <a:gd name="T34" fmla="*/ 307 w 559"/>
                <a:gd name="T35" fmla="*/ 37 h 873"/>
                <a:gd name="T36" fmla="*/ 349 w 559"/>
                <a:gd name="T37" fmla="*/ 43 h 873"/>
                <a:gd name="T38" fmla="*/ 386 w 559"/>
                <a:gd name="T39" fmla="*/ 45 h 873"/>
                <a:gd name="T40" fmla="*/ 382 w 559"/>
                <a:gd name="T41" fmla="*/ 47 h 873"/>
                <a:gd name="T42" fmla="*/ 396 w 559"/>
                <a:gd name="T43" fmla="*/ 55 h 873"/>
                <a:gd name="T44" fmla="*/ 363 w 559"/>
                <a:gd name="T45" fmla="*/ 53 h 873"/>
                <a:gd name="T46" fmla="*/ 355 w 559"/>
                <a:gd name="T47" fmla="*/ 46 h 873"/>
                <a:gd name="T48" fmla="*/ 328 w 559"/>
                <a:gd name="T49" fmla="*/ 42 h 873"/>
                <a:gd name="T50" fmla="*/ 304 w 559"/>
                <a:gd name="T51" fmla="*/ 38 h 873"/>
                <a:gd name="T52" fmla="*/ 294 w 559"/>
                <a:gd name="T53" fmla="*/ 38 h 873"/>
                <a:gd name="T54" fmla="*/ 317 w 559"/>
                <a:gd name="T55" fmla="*/ 29 h 873"/>
                <a:gd name="T56" fmla="*/ 342 w 559"/>
                <a:gd name="T57" fmla="*/ 22 h 873"/>
                <a:gd name="T58" fmla="*/ 321 w 559"/>
                <a:gd name="T59" fmla="*/ 18 h 873"/>
                <a:gd name="T60" fmla="*/ 290 w 559"/>
                <a:gd name="T61" fmla="*/ 18 h 873"/>
                <a:gd name="T62" fmla="*/ 269 w 559"/>
                <a:gd name="T63" fmla="*/ 17 h 873"/>
                <a:gd name="T64" fmla="*/ 243 w 559"/>
                <a:gd name="T65" fmla="*/ 16 h 873"/>
                <a:gd name="T66" fmla="*/ 213 w 559"/>
                <a:gd name="T67" fmla="*/ 16 h 873"/>
                <a:gd name="T68" fmla="*/ 167 w 559"/>
                <a:gd name="T69" fmla="*/ 18 h 873"/>
                <a:gd name="T70" fmla="*/ 82 w 559"/>
                <a:gd name="T71" fmla="*/ 17 h 873"/>
                <a:gd name="T72" fmla="*/ 3 w 559"/>
                <a:gd name="T73" fmla="*/ 14 h 873"/>
                <a:gd name="T74" fmla="*/ 80 w 559"/>
                <a:gd name="T75" fmla="*/ 16 h 873"/>
                <a:gd name="T76" fmla="*/ 157 w 559"/>
                <a:gd name="T77" fmla="*/ 17 h 873"/>
                <a:gd name="T78" fmla="*/ 200 w 559"/>
                <a:gd name="T79" fmla="*/ 14 h 873"/>
                <a:gd name="T80" fmla="*/ 227 w 559"/>
                <a:gd name="T81" fmla="*/ 4 h 873"/>
                <a:gd name="T82" fmla="*/ 175 w 559"/>
                <a:gd name="T83" fmla="*/ 6 h 873"/>
                <a:gd name="T84" fmla="*/ 154 w 559"/>
                <a:gd name="T85" fmla="*/ 9 h 873"/>
                <a:gd name="T86" fmla="*/ 167 w 559"/>
                <a:gd name="T87" fmla="*/ 4 h 873"/>
                <a:gd name="T88" fmla="*/ 240 w 559"/>
                <a:gd name="T89" fmla="*/ 1 h 873"/>
                <a:gd name="T90" fmla="*/ 260 w 559"/>
                <a:gd name="T91" fmla="*/ 2 h 873"/>
                <a:gd name="T92" fmla="*/ 242 w 559"/>
                <a:gd name="T93" fmla="*/ 4 h 873"/>
                <a:gd name="T94" fmla="*/ 234 w 559"/>
                <a:gd name="T95" fmla="*/ 12 h 873"/>
                <a:gd name="T96" fmla="*/ 248 w 559"/>
                <a:gd name="T97" fmla="*/ 15 h 873"/>
                <a:gd name="T98" fmla="*/ 280 w 559"/>
                <a:gd name="T99" fmla="*/ 16 h 873"/>
                <a:gd name="T100" fmla="*/ 319 w 559"/>
                <a:gd name="T101" fmla="*/ 17 h 873"/>
                <a:gd name="T102" fmla="*/ 359 w 559"/>
                <a:gd name="T103" fmla="*/ 20 h 873"/>
                <a:gd name="T104" fmla="*/ 410 w 559"/>
                <a:gd name="T105" fmla="*/ 23 h 873"/>
                <a:gd name="T106" fmla="*/ 452 w 559"/>
                <a:gd name="T107" fmla="*/ 28 h 873"/>
                <a:gd name="T108" fmla="*/ 523 w 559"/>
                <a:gd name="T109" fmla="*/ 34 h 87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559" h="873">
                  <a:moveTo>
                    <a:pt x="544" y="617"/>
                  </a:moveTo>
                  <a:lnTo>
                    <a:pt x="536" y="600"/>
                  </a:lnTo>
                  <a:lnTo>
                    <a:pt x="522" y="575"/>
                  </a:lnTo>
                  <a:lnTo>
                    <a:pt x="503" y="545"/>
                  </a:lnTo>
                  <a:lnTo>
                    <a:pt x="480" y="513"/>
                  </a:lnTo>
                  <a:lnTo>
                    <a:pt x="459" y="480"/>
                  </a:lnTo>
                  <a:lnTo>
                    <a:pt x="441" y="452"/>
                  </a:lnTo>
                  <a:lnTo>
                    <a:pt x="425" y="428"/>
                  </a:lnTo>
                  <a:lnTo>
                    <a:pt x="417" y="415"/>
                  </a:lnTo>
                  <a:lnTo>
                    <a:pt x="410" y="407"/>
                  </a:lnTo>
                  <a:lnTo>
                    <a:pt x="402" y="397"/>
                  </a:lnTo>
                  <a:lnTo>
                    <a:pt x="392" y="387"/>
                  </a:lnTo>
                  <a:lnTo>
                    <a:pt x="384" y="378"/>
                  </a:lnTo>
                  <a:lnTo>
                    <a:pt x="376" y="370"/>
                  </a:lnTo>
                  <a:lnTo>
                    <a:pt x="369" y="363"/>
                  </a:lnTo>
                  <a:lnTo>
                    <a:pt x="364" y="358"/>
                  </a:lnTo>
                  <a:lnTo>
                    <a:pt x="363" y="357"/>
                  </a:lnTo>
                  <a:lnTo>
                    <a:pt x="356" y="389"/>
                  </a:lnTo>
                  <a:lnTo>
                    <a:pt x="347" y="420"/>
                  </a:lnTo>
                  <a:lnTo>
                    <a:pt x="338" y="452"/>
                  </a:lnTo>
                  <a:lnTo>
                    <a:pt x="332" y="484"/>
                  </a:lnTo>
                  <a:lnTo>
                    <a:pt x="337" y="502"/>
                  </a:lnTo>
                  <a:lnTo>
                    <a:pt x="344" y="518"/>
                  </a:lnTo>
                  <a:lnTo>
                    <a:pt x="351" y="535"/>
                  </a:lnTo>
                  <a:lnTo>
                    <a:pt x="358" y="551"/>
                  </a:lnTo>
                  <a:lnTo>
                    <a:pt x="371" y="568"/>
                  </a:lnTo>
                  <a:lnTo>
                    <a:pt x="376" y="545"/>
                  </a:lnTo>
                  <a:lnTo>
                    <a:pt x="382" y="522"/>
                  </a:lnTo>
                  <a:lnTo>
                    <a:pt x="389" y="500"/>
                  </a:lnTo>
                  <a:lnTo>
                    <a:pt x="402" y="480"/>
                  </a:lnTo>
                  <a:lnTo>
                    <a:pt x="408" y="478"/>
                  </a:lnTo>
                  <a:lnTo>
                    <a:pt x="412" y="476"/>
                  </a:lnTo>
                  <a:lnTo>
                    <a:pt x="418" y="475"/>
                  </a:lnTo>
                  <a:lnTo>
                    <a:pt x="425" y="476"/>
                  </a:lnTo>
                  <a:lnTo>
                    <a:pt x="431" y="480"/>
                  </a:lnTo>
                  <a:lnTo>
                    <a:pt x="437" y="485"/>
                  </a:lnTo>
                  <a:lnTo>
                    <a:pt x="441" y="491"/>
                  </a:lnTo>
                  <a:lnTo>
                    <a:pt x="442" y="499"/>
                  </a:lnTo>
                  <a:lnTo>
                    <a:pt x="441" y="503"/>
                  </a:lnTo>
                  <a:lnTo>
                    <a:pt x="438" y="510"/>
                  </a:lnTo>
                  <a:lnTo>
                    <a:pt x="437" y="516"/>
                  </a:lnTo>
                  <a:lnTo>
                    <a:pt x="435" y="520"/>
                  </a:lnTo>
                  <a:lnTo>
                    <a:pt x="430" y="514"/>
                  </a:lnTo>
                  <a:lnTo>
                    <a:pt x="430" y="506"/>
                  </a:lnTo>
                  <a:lnTo>
                    <a:pt x="430" y="499"/>
                  </a:lnTo>
                  <a:lnTo>
                    <a:pt x="426" y="493"/>
                  </a:lnTo>
                  <a:lnTo>
                    <a:pt x="419" y="503"/>
                  </a:lnTo>
                  <a:lnTo>
                    <a:pt x="409" y="525"/>
                  </a:lnTo>
                  <a:lnTo>
                    <a:pt x="399" y="551"/>
                  </a:lnTo>
                  <a:lnTo>
                    <a:pt x="396" y="567"/>
                  </a:lnTo>
                  <a:lnTo>
                    <a:pt x="401" y="563"/>
                  </a:lnTo>
                  <a:lnTo>
                    <a:pt x="405" y="561"/>
                  </a:lnTo>
                  <a:lnTo>
                    <a:pt x="411" y="559"/>
                  </a:lnTo>
                  <a:lnTo>
                    <a:pt x="417" y="558"/>
                  </a:lnTo>
                  <a:lnTo>
                    <a:pt x="423" y="558"/>
                  </a:lnTo>
                  <a:lnTo>
                    <a:pt x="429" y="556"/>
                  </a:lnTo>
                  <a:lnTo>
                    <a:pt x="435" y="556"/>
                  </a:lnTo>
                  <a:lnTo>
                    <a:pt x="441" y="556"/>
                  </a:lnTo>
                  <a:lnTo>
                    <a:pt x="439" y="559"/>
                  </a:lnTo>
                  <a:lnTo>
                    <a:pt x="436" y="562"/>
                  </a:lnTo>
                  <a:lnTo>
                    <a:pt x="430" y="568"/>
                  </a:lnTo>
                  <a:lnTo>
                    <a:pt x="423" y="574"/>
                  </a:lnTo>
                  <a:lnTo>
                    <a:pt x="416" y="581"/>
                  </a:lnTo>
                  <a:lnTo>
                    <a:pt x="408" y="589"/>
                  </a:lnTo>
                  <a:lnTo>
                    <a:pt x="401" y="596"/>
                  </a:lnTo>
                  <a:lnTo>
                    <a:pt x="395" y="603"/>
                  </a:lnTo>
                  <a:lnTo>
                    <a:pt x="397" y="621"/>
                  </a:lnTo>
                  <a:lnTo>
                    <a:pt x="398" y="649"/>
                  </a:lnTo>
                  <a:lnTo>
                    <a:pt x="398" y="675"/>
                  </a:lnTo>
                  <a:lnTo>
                    <a:pt x="395" y="691"/>
                  </a:lnTo>
                  <a:lnTo>
                    <a:pt x="391" y="691"/>
                  </a:lnTo>
                  <a:lnTo>
                    <a:pt x="389" y="690"/>
                  </a:lnTo>
                  <a:lnTo>
                    <a:pt x="386" y="688"/>
                  </a:lnTo>
                  <a:lnTo>
                    <a:pt x="383" y="688"/>
                  </a:lnTo>
                  <a:lnTo>
                    <a:pt x="378" y="671"/>
                  </a:lnTo>
                  <a:lnTo>
                    <a:pt x="375" y="644"/>
                  </a:lnTo>
                  <a:lnTo>
                    <a:pt x="372" y="619"/>
                  </a:lnTo>
                  <a:lnTo>
                    <a:pt x="371" y="607"/>
                  </a:lnTo>
                  <a:lnTo>
                    <a:pt x="368" y="593"/>
                  </a:lnTo>
                  <a:lnTo>
                    <a:pt x="362" y="578"/>
                  </a:lnTo>
                  <a:lnTo>
                    <a:pt x="354" y="562"/>
                  </a:lnTo>
                  <a:lnTo>
                    <a:pt x="347" y="547"/>
                  </a:lnTo>
                  <a:lnTo>
                    <a:pt x="338" y="535"/>
                  </a:lnTo>
                  <a:lnTo>
                    <a:pt x="331" y="523"/>
                  </a:lnTo>
                  <a:lnTo>
                    <a:pt x="327" y="516"/>
                  </a:lnTo>
                  <a:lnTo>
                    <a:pt x="324" y="514"/>
                  </a:lnTo>
                  <a:lnTo>
                    <a:pt x="319" y="531"/>
                  </a:lnTo>
                  <a:lnTo>
                    <a:pt x="314" y="551"/>
                  </a:lnTo>
                  <a:lnTo>
                    <a:pt x="309" y="569"/>
                  </a:lnTo>
                  <a:lnTo>
                    <a:pt x="307" y="578"/>
                  </a:lnTo>
                  <a:lnTo>
                    <a:pt x="315" y="592"/>
                  </a:lnTo>
                  <a:lnTo>
                    <a:pt x="322" y="609"/>
                  </a:lnTo>
                  <a:lnTo>
                    <a:pt x="331" y="630"/>
                  </a:lnTo>
                  <a:lnTo>
                    <a:pt x="339" y="652"/>
                  </a:lnTo>
                  <a:lnTo>
                    <a:pt x="349" y="673"/>
                  </a:lnTo>
                  <a:lnTo>
                    <a:pt x="358" y="690"/>
                  </a:lnTo>
                  <a:lnTo>
                    <a:pt x="368" y="702"/>
                  </a:lnTo>
                  <a:lnTo>
                    <a:pt x="378" y="706"/>
                  </a:lnTo>
                  <a:lnTo>
                    <a:pt x="381" y="712"/>
                  </a:lnTo>
                  <a:lnTo>
                    <a:pt x="386" y="720"/>
                  </a:lnTo>
                  <a:lnTo>
                    <a:pt x="391" y="729"/>
                  </a:lnTo>
                  <a:lnTo>
                    <a:pt x="392" y="736"/>
                  </a:lnTo>
                  <a:lnTo>
                    <a:pt x="390" y="742"/>
                  </a:lnTo>
                  <a:lnTo>
                    <a:pt x="385" y="745"/>
                  </a:lnTo>
                  <a:lnTo>
                    <a:pt x="382" y="751"/>
                  </a:lnTo>
                  <a:lnTo>
                    <a:pt x="383" y="758"/>
                  </a:lnTo>
                  <a:lnTo>
                    <a:pt x="386" y="781"/>
                  </a:lnTo>
                  <a:lnTo>
                    <a:pt x="392" y="815"/>
                  </a:lnTo>
                  <a:lnTo>
                    <a:pt x="396" y="849"/>
                  </a:lnTo>
                  <a:lnTo>
                    <a:pt x="396" y="873"/>
                  </a:lnTo>
                  <a:lnTo>
                    <a:pt x="390" y="873"/>
                  </a:lnTo>
                  <a:lnTo>
                    <a:pt x="378" y="870"/>
                  </a:lnTo>
                  <a:lnTo>
                    <a:pt x="368" y="863"/>
                  </a:lnTo>
                  <a:lnTo>
                    <a:pt x="363" y="856"/>
                  </a:lnTo>
                  <a:lnTo>
                    <a:pt x="363" y="840"/>
                  </a:lnTo>
                  <a:lnTo>
                    <a:pt x="364" y="805"/>
                  </a:lnTo>
                  <a:lnTo>
                    <a:pt x="364" y="768"/>
                  </a:lnTo>
                  <a:lnTo>
                    <a:pt x="362" y="748"/>
                  </a:lnTo>
                  <a:lnTo>
                    <a:pt x="361" y="736"/>
                  </a:lnTo>
                  <a:lnTo>
                    <a:pt x="355" y="726"/>
                  </a:lnTo>
                  <a:lnTo>
                    <a:pt x="348" y="717"/>
                  </a:lnTo>
                  <a:lnTo>
                    <a:pt x="343" y="706"/>
                  </a:lnTo>
                  <a:lnTo>
                    <a:pt x="337" y="694"/>
                  </a:lnTo>
                  <a:lnTo>
                    <a:pt x="332" y="680"/>
                  </a:lnTo>
                  <a:lnTo>
                    <a:pt x="328" y="667"/>
                  </a:lnTo>
                  <a:lnTo>
                    <a:pt x="323" y="653"/>
                  </a:lnTo>
                  <a:lnTo>
                    <a:pt x="318" y="641"/>
                  </a:lnTo>
                  <a:lnTo>
                    <a:pt x="314" y="627"/>
                  </a:lnTo>
                  <a:lnTo>
                    <a:pt x="309" y="614"/>
                  </a:lnTo>
                  <a:lnTo>
                    <a:pt x="304" y="600"/>
                  </a:lnTo>
                  <a:lnTo>
                    <a:pt x="302" y="604"/>
                  </a:lnTo>
                  <a:lnTo>
                    <a:pt x="301" y="608"/>
                  </a:lnTo>
                  <a:lnTo>
                    <a:pt x="298" y="612"/>
                  </a:lnTo>
                  <a:lnTo>
                    <a:pt x="294" y="612"/>
                  </a:lnTo>
                  <a:lnTo>
                    <a:pt x="294" y="603"/>
                  </a:lnTo>
                  <a:lnTo>
                    <a:pt x="296" y="582"/>
                  </a:lnTo>
                  <a:lnTo>
                    <a:pt x="300" y="552"/>
                  </a:lnTo>
                  <a:lnTo>
                    <a:pt x="305" y="518"/>
                  </a:lnTo>
                  <a:lnTo>
                    <a:pt x="311" y="485"/>
                  </a:lnTo>
                  <a:lnTo>
                    <a:pt x="317" y="455"/>
                  </a:lnTo>
                  <a:lnTo>
                    <a:pt x="322" y="432"/>
                  </a:lnTo>
                  <a:lnTo>
                    <a:pt x="325" y="419"/>
                  </a:lnTo>
                  <a:lnTo>
                    <a:pt x="330" y="392"/>
                  </a:lnTo>
                  <a:lnTo>
                    <a:pt x="338" y="365"/>
                  </a:lnTo>
                  <a:lnTo>
                    <a:pt x="342" y="339"/>
                  </a:lnTo>
                  <a:lnTo>
                    <a:pt x="336" y="312"/>
                  </a:lnTo>
                  <a:lnTo>
                    <a:pt x="334" y="305"/>
                  </a:lnTo>
                  <a:lnTo>
                    <a:pt x="330" y="298"/>
                  </a:lnTo>
                  <a:lnTo>
                    <a:pt x="325" y="293"/>
                  </a:lnTo>
                  <a:lnTo>
                    <a:pt x="321" y="288"/>
                  </a:lnTo>
                  <a:lnTo>
                    <a:pt x="315" y="284"/>
                  </a:lnTo>
                  <a:lnTo>
                    <a:pt x="308" y="280"/>
                  </a:lnTo>
                  <a:lnTo>
                    <a:pt x="302" y="276"/>
                  </a:lnTo>
                  <a:lnTo>
                    <a:pt x="295" y="273"/>
                  </a:lnTo>
                  <a:lnTo>
                    <a:pt x="290" y="274"/>
                  </a:lnTo>
                  <a:lnTo>
                    <a:pt x="287" y="273"/>
                  </a:lnTo>
                  <a:lnTo>
                    <a:pt x="282" y="273"/>
                  </a:lnTo>
                  <a:lnTo>
                    <a:pt x="277" y="271"/>
                  </a:lnTo>
                  <a:lnTo>
                    <a:pt x="272" y="268"/>
                  </a:lnTo>
                  <a:lnTo>
                    <a:pt x="269" y="267"/>
                  </a:lnTo>
                  <a:lnTo>
                    <a:pt x="264" y="265"/>
                  </a:lnTo>
                  <a:lnTo>
                    <a:pt x="260" y="263"/>
                  </a:lnTo>
                  <a:lnTo>
                    <a:pt x="254" y="260"/>
                  </a:lnTo>
                  <a:lnTo>
                    <a:pt x="249" y="257"/>
                  </a:lnTo>
                  <a:lnTo>
                    <a:pt x="243" y="253"/>
                  </a:lnTo>
                  <a:lnTo>
                    <a:pt x="238" y="249"/>
                  </a:lnTo>
                  <a:lnTo>
                    <a:pt x="233" y="245"/>
                  </a:lnTo>
                  <a:lnTo>
                    <a:pt x="227" y="243"/>
                  </a:lnTo>
                  <a:lnTo>
                    <a:pt x="221" y="241"/>
                  </a:lnTo>
                  <a:lnTo>
                    <a:pt x="213" y="241"/>
                  </a:lnTo>
                  <a:lnTo>
                    <a:pt x="204" y="248"/>
                  </a:lnTo>
                  <a:lnTo>
                    <a:pt x="195" y="256"/>
                  </a:lnTo>
                  <a:lnTo>
                    <a:pt x="187" y="263"/>
                  </a:lnTo>
                  <a:lnTo>
                    <a:pt x="177" y="269"/>
                  </a:lnTo>
                  <a:lnTo>
                    <a:pt x="167" y="275"/>
                  </a:lnTo>
                  <a:lnTo>
                    <a:pt x="156" y="279"/>
                  </a:lnTo>
                  <a:lnTo>
                    <a:pt x="146" y="281"/>
                  </a:lnTo>
                  <a:lnTo>
                    <a:pt x="133" y="282"/>
                  </a:lnTo>
                  <a:lnTo>
                    <a:pt x="107" y="280"/>
                  </a:lnTo>
                  <a:lnTo>
                    <a:pt x="82" y="272"/>
                  </a:lnTo>
                  <a:lnTo>
                    <a:pt x="60" y="261"/>
                  </a:lnTo>
                  <a:lnTo>
                    <a:pt x="40" y="248"/>
                  </a:lnTo>
                  <a:lnTo>
                    <a:pt x="23" y="234"/>
                  </a:lnTo>
                  <a:lnTo>
                    <a:pt x="12" y="221"/>
                  </a:lnTo>
                  <a:lnTo>
                    <a:pt x="3" y="210"/>
                  </a:lnTo>
                  <a:lnTo>
                    <a:pt x="0" y="200"/>
                  </a:lnTo>
                  <a:lnTo>
                    <a:pt x="20" y="216"/>
                  </a:lnTo>
                  <a:lnTo>
                    <a:pt x="41" y="229"/>
                  </a:lnTo>
                  <a:lnTo>
                    <a:pt x="60" y="241"/>
                  </a:lnTo>
                  <a:lnTo>
                    <a:pt x="80" y="249"/>
                  </a:lnTo>
                  <a:lnTo>
                    <a:pt x="97" y="256"/>
                  </a:lnTo>
                  <a:lnTo>
                    <a:pt x="115" y="259"/>
                  </a:lnTo>
                  <a:lnTo>
                    <a:pt x="130" y="261"/>
                  </a:lnTo>
                  <a:lnTo>
                    <a:pt x="144" y="260"/>
                  </a:lnTo>
                  <a:lnTo>
                    <a:pt x="157" y="258"/>
                  </a:lnTo>
                  <a:lnTo>
                    <a:pt x="168" y="253"/>
                  </a:lnTo>
                  <a:lnTo>
                    <a:pt x="178" y="246"/>
                  </a:lnTo>
                  <a:lnTo>
                    <a:pt x="187" y="237"/>
                  </a:lnTo>
                  <a:lnTo>
                    <a:pt x="194" y="228"/>
                  </a:lnTo>
                  <a:lnTo>
                    <a:pt x="200" y="216"/>
                  </a:lnTo>
                  <a:lnTo>
                    <a:pt x="205" y="206"/>
                  </a:lnTo>
                  <a:lnTo>
                    <a:pt x="210" y="195"/>
                  </a:lnTo>
                  <a:lnTo>
                    <a:pt x="218" y="157"/>
                  </a:lnTo>
                  <a:lnTo>
                    <a:pt x="224" y="103"/>
                  </a:lnTo>
                  <a:lnTo>
                    <a:pt x="227" y="56"/>
                  </a:lnTo>
                  <a:lnTo>
                    <a:pt x="228" y="36"/>
                  </a:lnTo>
                  <a:lnTo>
                    <a:pt x="210" y="44"/>
                  </a:lnTo>
                  <a:lnTo>
                    <a:pt x="196" y="57"/>
                  </a:lnTo>
                  <a:lnTo>
                    <a:pt x="184" y="76"/>
                  </a:lnTo>
                  <a:lnTo>
                    <a:pt x="175" y="95"/>
                  </a:lnTo>
                  <a:lnTo>
                    <a:pt x="168" y="116"/>
                  </a:lnTo>
                  <a:lnTo>
                    <a:pt x="163" y="133"/>
                  </a:lnTo>
                  <a:lnTo>
                    <a:pt x="160" y="145"/>
                  </a:lnTo>
                  <a:lnTo>
                    <a:pt x="158" y="150"/>
                  </a:lnTo>
                  <a:lnTo>
                    <a:pt x="154" y="136"/>
                  </a:lnTo>
                  <a:lnTo>
                    <a:pt x="154" y="121"/>
                  </a:lnTo>
                  <a:lnTo>
                    <a:pt x="155" y="105"/>
                  </a:lnTo>
                  <a:lnTo>
                    <a:pt x="157" y="90"/>
                  </a:lnTo>
                  <a:lnTo>
                    <a:pt x="160" y="78"/>
                  </a:lnTo>
                  <a:lnTo>
                    <a:pt x="167" y="64"/>
                  </a:lnTo>
                  <a:lnTo>
                    <a:pt x="176" y="48"/>
                  </a:lnTo>
                  <a:lnTo>
                    <a:pt x="189" y="32"/>
                  </a:lnTo>
                  <a:lnTo>
                    <a:pt x="204" y="18"/>
                  </a:lnTo>
                  <a:lnTo>
                    <a:pt x="221" y="8"/>
                  </a:lnTo>
                  <a:lnTo>
                    <a:pt x="240" y="1"/>
                  </a:lnTo>
                  <a:lnTo>
                    <a:pt x="260" y="0"/>
                  </a:lnTo>
                  <a:lnTo>
                    <a:pt x="258" y="7"/>
                  </a:lnTo>
                  <a:lnTo>
                    <a:pt x="260" y="14"/>
                  </a:lnTo>
                  <a:lnTo>
                    <a:pt x="260" y="21"/>
                  </a:lnTo>
                  <a:lnTo>
                    <a:pt x="260" y="26"/>
                  </a:lnTo>
                  <a:lnTo>
                    <a:pt x="255" y="27"/>
                  </a:lnTo>
                  <a:lnTo>
                    <a:pt x="250" y="29"/>
                  </a:lnTo>
                  <a:lnTo>
                    <a:pt x="245" y="30"/>
                  </a:lnTo>
                  <a:lnTo>
                    <a:pt x="241" y="32"/>
                  </a:lnTo>
                  <a:lnTo>
                    <a:pt x="242" y="59"/>
                  </a:lnTo>
                  <a:lnTo>
                    <a:pt x="242" y="97"/>
                  </a:lnTo>
                  <a:lnTo>
                    <a:pt x="240" y="130"/>
                  </a:lnTo>
                  <a:lnTo>
                    <a:pt x="238" y="145"/>
                  </a:lnTo>
                  <a:lnTo>
                    <a:pt x="236" y="162"/>
                  </a:lnTo>
                  <a:lnTo>
                    <a:pt x="234" y="178"/>
                  </a:lnTo>
                  <a:lnTo>
                    <a:pt x="230" y="195"/>
                  </a:lnTo>
                  <a:lnTo>
                    <a:pt x="225" y="212"/>
                  </a:lnTo>
                  <a:lnTo>
                    <a:pt x="234" y="216"/>
                  </a:lnTo>
                  <a:lnTo>
                    <a:pt x="241" y="222"/>
                  </a:lnTo>
                  <a:lnTo>
                    <a:pt x="248" y="227"/>
                  </a:lnTo>
                  <a:lnTo>
                    <a:pt x="254" y="233"/>
                  </a:lnTo>
                  <a:lnTo>
                    <a:pt x="260" y="238"/>
                  </a:lnTo>
                  <a:lnTo>
                    <a:pt x="267" y="244"/>
                  </a:lnTo>
                  <a:lnTo>
                    <a:pt x="272" y="250"/>
                  </a:lnTo>
                  <a:lnTo>
                    <a:pt x="280" y="256"/>
                  </a:lnTo>
                  <a:lnTo>
                    <a:pt x="288" y="254"/>
                  </a:lnTo>
                  <a:lnTo>
                    <a:pt x="295" y="254"/>
                  </a:lnTo>
                  <a:lnTo>
                    <a:pt x="303" y="256"/>
                  </a:lnTo>
                  <a:lnTo>
                    <a:pt x="311" y="257"/>
                  </a:lnTo>
                  <a:lnTo>
                    <a:pt x="319" y="259"/>
                  </a:lnTo>
                  <a:lnTo>
                    <a:pt x="327" y="263"/>
                  </a:lnTo>
                  <a:lnTo>
                    <a:pt x="332" y="267"/>
                  </a:lnTo>
                  <a:lnTo>
                    <a:pt x="338" y="273"/>
                  </a:lnTo>
                  <a:lnTo>
                    <a:pt x="349" y="290"/>
                  </a:lnTo>
                  <a:lnTo>
                    <a:pt x="359" y="307"/>
                  </a:lnTo>
                  <a:lnTo>
                    <a:pt x="367" y="326"/>
                  </a:lnTo>
                  <a:lnTo>
                    <a:pt x="372" y="340"/>
                  </a:lnTo>
                  <a:lnTo>
                    <a:pt x="386" y="348"/>
                  </a:lnTo>
                  <a:lnTo>
                    <a:pt x="398" y="357"/>
                  </a:lnTo>
                  <a:lnTo>
                    <a:pt x="410" y="367"/>
                  </a:lnTo>
                  <a:lnTo>
                    <a:pt x="422" y="380"/>
                  </a:lnTo>
                  <a:lnTo>
                    <a:pt x="431" y="393"/>
                  </a:lnTo>
                  <a:lnTo>
                    <a:pt x="439" y="407"/>
                  </a:lnTo>
                  <a:lnTo>
                    <a:pt x="446" y="420"/>
                  </a:lnTo>
                  <a:lnTo>
                    <a:pt x="452" y="434"/>
                  </a:lnTo>
                  <a:lnTo>
                    <a:pt x="459" y="446"/>
                  </a:lnTo>
                  <a:lnTo>
                    <a:pt x="471" y="462"/>
                  </a:lnTo>
                  <a:lnTo>
                    <a:pt x="488" y="483"/>
                  </a:lnTo>
                  <a:lnTo>
                    <a:pt x="505" y="507"/>
                  </a:lnTo>
                  <a:lnTo>
                    <a:pt x="523" y="532"/>
                  </a:lnTo>
                  <a:lnTo>
                    <a:pt x="539" y="556"/>
                  </a:lnTo>
                  <a:lnTo>
                    <a:pt x="552" y="581"/>
                  </a:lnTo>
                  <a:lnTo>
                    <a:pt x="559" y="603"/>
                  </a:lnTo>
                  <a:lnTo>
                    <a:pt x="544" y="6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2" name="Freeform 35"/>
            <p:cNvSpPr>
              <a:spLocks/>
            </p:cNvSpPr>
            <p:nvPr/>
          </p:nvSpPr>
          <p:spPr bwMode="auto">
            <a:xfrm>
              <a:off x="2788" y="2974"/>
              <a:ext cx="73" cy="28"/>
            </a:xfrm>
            <a:custGeom>
              <a:avLst/>
              <a:gdLst>
                <a:gd name="T0" fmla="*/ 73 w 73"/>
                <a:gd name="T1" fmla="*/ 1 h 55"/>
                <a:gd name="T2" fmla="*/ 72 w 73"/>
                <a:gd name="T3" fmla="*/ 2 h 55"/>
                <a:gd name="T4" fmla="*/ 71 w 73"/>
                <a:gd name="T5" fmla="*/ 2 h 55"/>
                <a:gd name="T6" fmla="*/ 69 w 73"/>
                <a:gd name="T7" fmla="*/ 2 h 55"/>
                <a:gd name="T8" fmla="*/ 65 w 73"/>
                <a:gd name="T9" fmla="*/ 3 h 55"/>
                <a:gd name="T10" fmla="*/ 60 w 73"/>
                <a:gd name="T11" fmla="*/ 3 h 55"/>
                <a:gd name="T12" fmla="*/ 54 w 73"/>
                <a:gd name="T13" fmla="*/ 4 h 55"/>
                <a:gd name="T14" fmla="*/ 46 w 73"/>
                <a:gd name="T15" fmla="*/ 4 h 55"/>
                <a:gd name="T16" fmla="*/ 36 w 73"/>
                <a:gd name="T17" fmla="*/ 4 h 55"/>
                <a:gd name="T18" fmla="*/ 27 w 73"/>
                <a:gd name="T19" fmla="*/ 4 h 55"/>
                <a:gd name="T20" fmla="*/ 19 w 73"/>
                <a:gd name="T21" fmla="*/ 3 h 55"/>
                <a:gd name="T22" fmla="*/ 13 w 73"/>
                <a:gd name="T23" fmla="*/ 3 h 55"/>
                <a:gd name="T24" fmla="*/ 9 w 73"/>
                <a:gd name="T25" fmla="*/ 2 h 55"/>
                <a:gd name="T26" fmla="*/ 5 w 73"/>
                <a:gd name="T27" fmla="*/ 2 h 55"/>
                <a:gd name="T28" fmla="*/ 3 w 73"/>
                <a:gd name="T29" fmla="*/ 1 h 55"/>
                <a:gd name="T30" fmla="*/ 0 w 73"/>
                <a:gd name="T31" fmla="*/ 1 h 55"/>
                <a:gd name="T32" fmla="*/ 0 w 73"/>
                <a:gd name="T33" fmla="*/ 0 h 55"/>
                <a:gd name="T34" fmla="*/ 4 w 73"/>
                <a:gd name="T35" fmla="*/ 1 h 55"/>
                <a:gd name="T36" fmla="*/ 6 w 73"/>
                <a:gd name="T37" fmla="*/ 1 h 55"/>
                <a:gd name="T38" fmla="*/ 10 w 73"/>
                <a:gd name="T39" fmla="*/ 1 h 55"/>
                <a:gd name="T40" fmla="*/ 14 w 73"/>
                <a:gd name="T41" fmla="*/ 1 h 55"/>
                <a:gd name="T42" fmla="*/ 19 w 73"/>
                <a:gd name="T43" fmla="*/ 2 h 55"/>
                <a:gd name="T44" fmla="*/ 24 w 73"/>
                <a:gd name="T45" fmla="*/ 2 h 55"/>
                <a:gd name="T46" fmla="*/ 31 w 73"/>
                <a:gd name="T47" fmla="*/ 3 h 55"/>
                <a:gd name="T48" fmla="*/ 39 w 73"/>
                <a:gd name="T49" fmla="*/ 3 h 55"/>
                <a:gd name="T50" fmla="*/ 53 w 73"/>
                <a:gd name="T51" fmla="*/ 3 h 55"/>
                <a:gd name="T52" fmla="*/ 63 w 73"/>
                <a:gd name="T53" fmla="*/ 2 h 55"/>
                <a:gd name="T54" fmla="*/ 69 w 73"/>
                <a:gd name="T55" fmla="*/ 1 h 55"/>
                <a:gd name="T56" fmla="*/ 73 w 73"/>
                <a:gd name="T57" fmla="*/ 1 h 5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3" h="55">
                  <a:moveTo>
                    <a:pt x="73" y="10"/>
                  </a:moveTo>
                  <a:lnTo>
                    <a:pt x="72" y="17"/>
                  </a:lnTo>
                  <a:lnTo>
                    <a:pt x="71" y="25"/>
                  </a:lnTo>
                  <a:lnTo>
                    <a:pt x="69" y="32"/>
                  </a:lnTo>
                  <a:lnTo>
                    <a:pt x="65" y="39"/>
                  </a:lnTo>
                  <a:lnTo>
                    <a:pt x="60" y="45"/>
                  </a:lnTo>
                  <a:lnTo>
                    <a:pt x="54" y="49"/>
                  </a:lnTo>
                  <a:lnTo>
                    <a:pt x="46" y="53"/>
                  </a:lnTo>
                  <a:lnTo>
                    <a:pt x="36" y="55"/>
                  </a:lnTo>
                  <a:lnTo>
                    <a:pt x="27" y="53"/>
                  </a:lnTo>
                  <a:lnTo>
                    <a:pt x="19" y="46"/>
                  </a:lnTo>
                  <a:lnTo>
                    <a:pt x="13" y="37"/>
                  </a:lnTo>
                  <a:lnTo>
                    <a:pt x="9" y="27"/>
                  </a:lnTo>
                  <a:lnTo>
                    <a:pt x="5" y="17"/>
                  </a:lnTo>
                  <a:lnTo>
                    <a:pt x="3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1"/>
                  </a:lnTo>
                  <a:lnTo>
                    <a:pt x="6" y="4"/>
                  </a:lnTo>
                  <a:lnTo>
                    <a:pt x="10" y="10"/>
                  </a:lnTo>
                  <a:lnTo>
                    <a:pt x="14" y="16"/>
                  </a:lnTo>
                  <a:lnTo>
                    <a:pt x="19" y="23"/>
                  </a:lnTo>
                  <a:lnTo>
                    <a:pt x="24" y="28"/>
                  </a:lnTo>
                  <a:lnTo>
                    <a:pt x="31" y="33"/>
                  </a:lnTo>
                  <a:lnTo>
                    <a:pt x="39" y="37"/>
                  </a:lnTo>
                  <a:lnTo>
                    <a:pt x="53" y="33"/>
                  </a:lnTo>
                  <a:lnTo>
                    <a:pt x="63" y="23"/>
                  </a:lnTo>
                  <a:lnTo>
                    <a:pt x="69" y="12"/>
                  </a:lnTo>
                  <a:lnTo>
                    <a:pt x="73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3" name="Freeform 36"/>
            <p:cNvSpPr>
              <a:spLocks/>
            </p:cNvSpPr>
            <p:nvPr/>
          </p:nvSpPr>
          <p:spPr bwMode="auto">
            <a:xfrm>
              <a:off x="2311" y="3008"/>
              <a:ext cx="399" cy="267"/>
            </a:xfrm>
            <a:custGeom>
              <a:avLst/>
              <a:gdLst>
                <a:gd name="T0" fmla="*/ 6 w 399"/>
                <a:gd name="T1" fmla="*/ 25 h 535"/>
                <a:gd name="T2" fmla="*/ 27 w 399"/>
                <a:gd name="T3" fmla="*/ 16 h 535"/>
                <a:gd name="T4" fmla="*/ 43 w 399"/>
                <a:gd name="T5" fmla="*/ 14 h 535"/>
                <a:gd name="T6" fmla="*/ 60 w 399"/>
                <a:gd name="T7" fmla="*/ 13 h 535"/>
                <a:gd name="T8" fmla="*/ 105 w 399"/>
                <a:gd name="T9" fmla="*/ 11 h 535"/>
                <a:gd name="T10" fmla="*/ 195 w 399"/>
                <a:gd name="T11" fmla="*/ 9 h 535"/>
                <a:gd name="T12" fmla="*/ 251 w 399"/>
                <a:gd name="T13" fmla="*/ 7 h 535"/>
                <a:gd name="T14" fmla="*/ 251 w 399"/>
                <a:gd name="T15" fmla="*/ 5 h 535"/>
                <a:gd name="T16" fmla="*/ 266 w 399"/>
                <a:gd name="T17" fmla="*/ 4 h 535"/>
                <a:gd name="T18" fmla="*/ 280 w 399"/>
                <a:gd name="T19" fmla="*/ 4 h 535"/>
                <a:gd name="T20" fmla="*/ 296 w 399"/>
                <a:gd name="T21" fmla="*/ 3 h 535"/>
                <a:gd name="T22" fmla="*/ 293 w 399"/>
                <a:gd name="T23" fmla="*/ 2 h 535"/>
                <a:gd name="T24" fmla="*/ 302 w 399"/>
                <a:gd name="T25" fmla="*/ 1 h 535"/>
                <a:gd name="T26" fmla="*/ 316 w 399"/>
                <a:gd name="T27" fmla="*/ 0 h 535"/>
                <a:gd name="T28" fmla="*/ 334 w 399"/>
                <a:gd name="T29" fmla="*/ 0 h 535"/>
                <a:gd name="T30" fmla="*/ 336 w 399"/>
                <a:gd name="T31" fmla="*/ 0 h 535"/>
                <a:gd name="T32" fmla="*/ 346 w 399"/>
                <a:gd name="T33" fmla="*/ 1 h 535"/>
                <a:gd name="T34" fmla="*/ 375 w 399"/>
                <a:gd name="T35" fmla="*/ 2 h 535"/>
                <a:gd name="T36" fmla="*/ 387 w 399"/>
                <a:gd name="T37" fmla="*/ 2 h 535"/>
                <a:gd name="T38" fmla="*/ 397 w 399"/>
                <a:gd name="T39" fmla="*/ 8 h 535"/>
                <a:gd name="T40" fmla="*/ 383 w 399"/>
                <a:gd name="T41" fmla="*/ 7 h 535"/>
                <a:gd name="T42" fmla="*/ 361 w 399"/>
                <a:gd name="T43" fmla="*/ 3 h 535"/>
                <a:gd name="T44" fmla="*/ 342 w 399"/>
                <a:gd name="T45" fmla="*/ 2 h 535"/>
                <a:gd name="T46" fmla="*/ 332 w 399"/>
                <a:gd name="T47" fmla="*/ 1 h 535"/>
                <a:gd name="T48" fmla="*/ 320 w 399"/>
                <a:gd name="T49" fmla="*/ 3 h 535"/>
                <a:gd name="T50" fmla="*/ 320 w 399"/>
                <a:gd name="T51" fmla="*/ 4 h 535"/>
                <a:gd name="T52" fmla="*/ 291 w 399"/>
                <a:gd name="T53" fmla="*/ 5 h 535"/>
                <a:gd name="T54" fmla="*/ 272 w 399"/>
                <a:gd name="T55" fmla="*/ 6 h 535"/>
                <a:gd name="T56" fmla="*/ 285 w 399"/>
                <a:gd name="T57" fmla="*/ 8 h 535"/>
                <a:gd name="T58" fmla="*/ 291 w 399"/>
                <a:gd name="T59" fmla="*/ 9 h 535"/>
                <a:gd name="T60" fmla="*/ 303 w 399"/>
                <a:gd name="T61" fmla="*/ 11 h 535"/>
                <a:gd name="T62" fmla="*/ 325 w 399"/>
                <a:gd name="T63" fmla="*/ 10 h 535"/>
                <a:gd name="T64" fmla="*/ 330 w 399"/>
                <a:gd name="T65" fmla="*/ 10 h 535"/>
                <a:gd name="T66" fmla="*/ 336 w 399"/>
                <a:gd name="T67" fmla="*/ 11 h 535"/>
                <a:gd name="T68" fmla="*/ 348 w 399"/>
                <a:gd name="T69" fmla="*/ 12 h 535"/>
                <a:gd name="T70" fmla="*/ 360 w 399"/>
                <a:gd name="T71" fmla="*/ 11 h 535"/>
                <a:gd name="T72" fmla="*/ 365 w 399"/>
                <a:gd name="T73" fmla="*/ 11 h 535"/>
                <a:gd name="T74" fmla="*/ 352 w 399"/>
                <a:gd name="T75" fmla="*/ 12 h 535"/>
                <a:gd name="T76" fmla="*/ 335 w 399"/>
                <a:gd name="T77" fmla="*/ 12 h 535"/>
                <a:gd name="T78" fmla="*/ 321 w 399"/>
                <a:gd name="T79" fmla="*/ 12 h 535"/>
                <a:gd name="T80" fmla="*/ 309 w 399"/>
                <a:gd name="T81" fmla="*/ 12 h 535"/>
                <a:gd name="T82" fmla="*/ 286 w 399"/>
                <a:gd name="T83" fmla="*/ 11 h 535"/>
                <a:gd name="T84" fmla="*/ 279 w 399"/>
                <a:gd name="T85" fmla="*/ 9 h 535"/>
                <a:gd name="T86" fmla="*/ 262 w 399"/>
                <a:gd name="T87" fmla="*/ 8 h 535"/>
                <a:gd name="T88" fmla="*/ 226 w 399"/>
                <a:gd name="T89" fmla="*/ 9 h 535"/>
                <a:gd name="T90" fmla="*/ 137 w 399"/>
                <a:gd name="T91" fmla="*/ 12 h 535"/>
                <a:gd name="T92" fmla="*/ 79 w 399"/>
                <a:gd name="T93" fmla="*/ 14 h 535"/>
                <a:gd name="T94" fmla="*/ 100 w 399"/>
                <a:gd name="T95" fmla="*/ 14 h 535"/>
                <a:gd name="T96" fmla="*/ 87 w 399"/>
                <a:gd name="T97" fmla="*/ 14 h 535"/>
                <a:gd name="T98" fmla="*/ 67 w 399"/>
                <a:gd name="T99" fmla="*/ 15 h 535"/>
                <a:gd name="T100" fmla="*/ 55 w 399"/>
                <a:gd name="T101" fmla="*/ 16 h 535"/>
                <a:gd name="T102" fmla="*/ 40 w 399"/>
                <a:gd name="T103" fmla="*/ 20 h 535"/>
                <a:gd name="T104" fmla="*/ 23 w 399"/>
                <a:gd name="T105" fmla="*/ 28 h 535"/>
                <a:gd name="T106" fmla="*/ 0 w 399"/>
                <a:gd name="T107" fmla="*/ 33 h 53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99" h="535">
                  <a:moveTo>
                    <a:pt x="0" y="535"/>
                  </a:moveTo>
                  <a:lnTo>
                    <a:pt x="0" y="493"/>
                  </a:lnTo>
                  <a:lnTo>
                    <a:pt x="6" y="407"/>
                  </a:lnTo>
                  <a:lnTo>
                    <a:pt x="14" y="320"/>
                  </a:lnTo>
                  <a:lnTo>
                    <a:pt x="24" y="267"/>
                  </a:lnTo>
                  <a:lnTo>
                    <a:pt x="27" y="257"/>
                  </a:lnTo>
                  <a:lnTo>
                    <a:pt x="32" y="249"/>
                  </a:lnTo>
                  <a:lnTo>
                    <a:pt x="37" y="240"/>
                  </a:lnTo>
                  <a:lnTo>
                    <a:pt x="43" y="233"/>
                  </a:lnTo>
                  <a:lnTo>
                    <a:pt x="47" y="225"/>
                  </a:lnTo>
                  <a:lnTo>
                    <a:pt x="54" y="218"/>
                  </a:lnTo>
                  <a:lnTo>
                    <a:pt x="60" y="210"/>
                  </a:lnTo>
                  <a:lnTo>
                    <a:pt x="67" y="203"/>
                  </a:lnTo>
                  <a:lnTo>
                    <a:pt x="81" y="194"/>
                  </a:lnTo>
                  <a:lnTo>
                    <a:pt x="105" y="184"/>
                  </a:lnTo>
                  <a:lnTo>
                    <a:pt x="133" y="171"/>
                  </a:lnTo>
                  <a:lnTo>
                    <a:pt x="165" y="160"/>
                  </a:lnTo>
                  <a:lnTo>
                    <a:pt x="195" y="148"/>
                  </a:lnTo>
                  <a:lnTo>
                    <a:pt x="222" y="138"/>
                  </a:lnTo>
                  <a:lnTo>
                    <a:pt x="241" y="131"/>
                  </a:lnTo>
                  <a:lnTo>
                    <a:pt x="251" y="126"/>
                  </a:lnTo>
                  <a:lnTo>
                    <a:pt x="249" y="115"/>
                  </a:lnTo>
                  <a:lnTo>
                    <a:pt x="248" y="102"/>
                  </a:lnTo>
                  <a:lnTo>
                    <a:pt x="251" y="90"/>
                  </a:lnTo>
                  <a:lnTo>
                    <a:pt x="258" y="81"/>
                  </a:lnTo>
                  <a:lnTo>
                    <a:pt x="262" y="79"/>
                  </a:lnTo>
                  <a:lnTo>
                    <a:pt x="266" y="75"/>
                  </a:lnTo>
                  <a:lnTo>
                    <a:pt x="271" y="72"/>
                  </a:lnTo>
                  <a:lnTo>
                    <a:pt x="275" y="68"/>
                  </a:lnTo>
                  <a:lnTo>
                    <a:pt x="280" y="65"/>
                  </a:lnTo>
                  <a:lnTo>
                    <a:pt x="285" y="63"/>
                  </a:lnTo>
                  <a:lnTo>
                    <a:pt x="291" y="62"/>
                  </a:lnTo>
                  <a:lnTo>
                    <a:pt x="296" y="62"/>
                  </a:lnTo>
                  <a:lnTo>
                    <a:pt x="296" y="55"/>
                  </a:lnTo>
                  <a:lnTo>
                    <a:pt x="294" y="48"/>
                  </a:lnTo>
                  <a:lnTo>
                    <a:pt x="293" y="41"/>
                  </a:lnTo>
                  <a:lnTo>
                    <a:pt x="294" y="33"/>
                  </a:lnTo>
                  <a:lnTo>
                    <a:pt x="298" y="29"/>
                  </a:lnTo>
                  <a:lnTo>
                    <a:pt x="302" y="25"/>
                  </a:lnTo>
                  <a:lnTo>
                    <a:pt x="306" y="21"/>
                  </a:lnTo>
                  <a:lnTo>
                    <a:pt x="310" y="18"/>
                  </a:lnTo>
                  <a:lnTo>
                    <a:pt x="316" y="15"/>
                  </a:lnTo>
                  <a:lnTo>
                    <a:pt x="321" y="14"/>
                  </a:lnTo>
                  <a:lnTo>
                    <a:pt x="328" y="14"/>
                  </a:lnTo>
                  <a:lnTo>
                    <a:pt x="334" y="15"/>
                  </a:lnTo>
                  <a:lnTo>
                    <a:pt x="335" y="12"/>
                  </a:lnTo>
                  <a:lnTo>
                    <a:pt x="336" y="7"/>
                  </a:lnTo>
                  <a:lnTo>
                    <a:pt x="336" y="4"/>
                  </a:lnTo>
                  <a:lnTo>
                    <a:pt x="339" y="0"/>
                  </a:lnTo>
                  <a:lnTo>
                    <a:pt x="342" y="7"/>
                  </a:lnTo>
                  <a:lnTo>
                    <a:pt x="346" y="22"/>
                  </a:lnTo>
                  <a:lnTo>
                    <a:pt x="354" y="37"/>
                  </a:lnTo>
                  <a:lnTo>
                    <a:pt x="372" y="44"/>
                  </a:lnTo>
                  <a:lnTo>
                    <a:pt x="375" y="44"/>
                  </a:lnTo>
                  <a:lnTo>
                    <a:pt x="379" y="43"/>
                  </a:lnTo>
                  <a:lnTo>
                    <a:pt x="382" y="42"/>
                  </a:lnTo>
                  <a:lnTo>
                    <a:pt x="387" y="43"/>
                  </a:lnTo>
                  <a:lnTo>
                    <a:pt x="393" y="66"/>
                  </a:lnTo>
                  <a:lnTo>
                    <a:pt x="399" y="97"/>
                  </a:lnTo>
                  <a:lnTo>
                    <a:pt x="397" y="131"/>
                  </a:lnTo>
                  <a:lnTo>
                    <a:pt x="385" y="158"/>
                  </a:lnTo>
                  <a:lnTo>
                    <a:pt x="383" y="148"/>
                  </a:lnTo>
                  <a:lnTo>
                    <a:pt x="383" y="120"/>
                  </a:lnTo>
                  <a:lnTo>
                    <a:pt x="381" y="89"/>
                  </a:lnTo>
                  <a:lnTo>
                    <a:pt x="372" y="63"/>
                  </a:lnTo>
                  <a:lnTo>
                    <a:pt x="361" y="62"/>
                  </a:lnTo>
                  <a:lnTo>
                    <a:pt x="354" y="58"/>
                  </a:lnTo>
                  <a:lnTo>
                    <a:pt x="347" y="52"/>
                  </a:lnTo>
                  <a:lnTo>
                    <a:pt x="342" y="47"/>
                  </a:lnTo>
                  <a:lnTo>
                    <a:pt x="338" y="40"/>
                  </a:lnTo>
                  <a:lnTo>
                    <a:pt x="334" y="35"/>
                  </a:lnTo>
                  <a:lnTo>
                    <a:pt x="332" y="30"/>
                  </a:lnTo>
                  <a:lnTo>
                    <a:pt x="329" y="29"/>
                  </a:lnTo>
                  <a:lnTo>
                    <a:pt x="322" y="40"/>
                  </a:lnTo>
                  <a:lnTo>
                    <a:pt x="320" y="52"/>
                  </a:lnTo>
                  <a:lnTo>
                    <a:pt x="321" y="65"/>
                  </a:lnTo>
                  <a:lnTo>
                    <a:pt x="325" y="77"/>
                  </a:lnTo>
                  <a:lnTo>
                    <a:pt x="320" y="78"/>
                  </a:lnTo>
                  <a:lnTo>
                    <a:pt x="310" y="78"/>
                  </a:lnTo>
                  <a:lnTo>
                    <a:pt x="300" y="79"/>
                  </a:lnTo>
                  <a:lnTo>
                    <a:pt x="291" y="82"/>
                  </a:lnTo>
                  <a:lnTo>
                    <a:pt x="283" y="88"/>
                  </a:lnTo>
                  <a:lnTo>
                    <a:pt x="276" y="96"/>
                  </a:lnTo>
                  <a:lnTo>
                    <a:pt x="272" y="104"/>
                  </a:lnTo>
                  <a:lnTo>
                    <a:pt x="269" y="113"/>
                  </a:lnTo>
                  <a:lnTo>
                    <a:pt x="275" y="122"/>
                  </a:lnTo>
                  <a:lnTo>
                    <a:pt x="285" y="130"/>
                  </a:lnTo>
                  <a:lnTo>
                    <a:pt x="293" y="139"/>
                  </a:lnTo>
                  <a:lnTo>
                    <a:pt x="294" y="146"/>
                  </a:lnTo>
                  <a:lnTo>
                    <a:pt x="291" y="157"/>
                  </a:lnTo>
                  <a:lnTo>
                    <a:pt x="292" y="166"/>
                  </a:lnTo>
                  <a:lnTo>
                    <a:pt x="298" y="172"/>
                  </a:lnTo>
                  <a:lnTo>
                    <a:pt x="303" y="176"/>
                  </a:lnTo>
                  <a:lnTo>
                    <a:pt x="312" y="175"/>
                  </a:lnTo>
                  <a:lnTo>
                    <a:pt x="319" y="169"/>
                  </a:lnTo>
                  <a:lnTo>
                    <a:pt x="325" y="163"/>
                  </a:lnTo>
                  <a:lnTo>
                    <a:pt x="328" y="160"/>
                  </a:lnTo>
                  <a:lnTo>
                    <a:pt x="329" y="162"/>
                  </a:lnTo>
                  <a:lnTo>
                    <a:pt x="330" y="168"/>
                  </a:lnTo>
                  <a:lnTo>
                    <a:pt x="332" y="176"/>
                  </a:lnTo>
                  <a:lnTo>
                    <a:pt x="334" y="183"/>
                  </a:lnTo>
                  <a:lnTo>
                    <a:pt x="336" y="187"/>
                  </a:lnTo>
                  <a:lnTo>
                    <a:pt x="340" y="191"/>
                  </a:lnTo>
                  <a:lnTo>
                    <a:pt x="343" y="192"/>
                  </a:lnTo>
                  <a:lnTo>
                    <a:pt x="348" y="192"/>
                  </a:lnTo>
                  <a:lnTo>
                    <a:pt x="353" y="191"/>
                  </a:lnTo>
                  <a:lnTo>
                    <a:pt x="356" y="186"/>
                  </a:lnTo>
                  <a:lnTo>
                    <a:pt x="360" y="184"/>
                  </a:lnTo>
                  <a:lnTo>
                    <a:pt x="366" y="184"/>
                  </a:lnTo>
                  <a:lnTo>
                    <a:pt x="366" y="186"/>
                  </a:lnTo>
                  <a:lnTo>
                    <a:pt x="365" y="190"/>
                  </a:lnTo>
                  <a:lnTo>
                    <a:pt x="361" y="194"/>
                  </a:lnTo>
                  <a:lnTo>
                    <a:pt x="356" y="199"/>
                  </a:lnTo>
                  <a:lnTo>
                    <a:pt x="352" y="202"/>
                  </a:lnTo>
                  <a:lnTo>
                    <a:pt x="346" y="206"/>
                  </a:lnTo>
                  <a:lnTo>
                    <a:pt x="340" y="207"/>
                  </a:lnTo>
                  <a:lnTo>
                    <a:pt x="335" y="207"/>
                  </a:lnTo>
                  <a:lnTo>
                    <a:pt x="330" y="204"/>
                  </a:lnTo>
                  <a:lnTo>
                    <a:pt x="326" y="201"/>
                  </a:lnTo>
                  <a:lnTo>
                    <a:pt x="321" y="196"/>
                  </a:lnTo>
                  <a:lnTo>
                    <a:pt x="319" y="192"/>
                  </a:lnTo>
                  <a:lnTo>
                    <a:pt x="314" y="193"/>
                  </a:lnTo>
                  <a:lnTo>
                    <a:pt x="309" y="194"/>
                  </a:lnTo>
                  <a:lnTo>
                    <a:pt x="303" y="195"/>
                  </a:lnTo>
                  <a:lnTo>
                    <a:pt x="299" y="194"/>
                  </a:lnTo>
                  <a:lnTo>
                    <a:pt x="286" y="187"/>
                  </a:lnTo>
                  <a:lnTo>
                    <a:pt x="279" y="176"/>
                  </a:lnTo>
                  <a:lnTo>
                    <a:pt x="276" y="164"/>
                  </a:lnTo>
                  <a:lnTo>
                    <a:pt x="279" y="154"/>
                  </a:lnTo>
                  <a:lnTo>
                    <a:pt x="273" y="150"/>
                  </a:lnTo>
                  <a:lnTo>
                    <a:pt x="268" y="147"/>
                  </a:lnTo>
                  <a:lnTo>
                    <a:pt x="262" y="143"/>
                  </a:lnTo>
                  <a:lnTo>
                    <a:pt x="258" y="139"/>
                  </a:lnTo>
                  <a:lnTo>
                    <a:pt x="247" y="145"/>
                  </a:lnTo>
                  <a:lnTo>
                    <a:pt x="226" y="154"/>
                  </a:lnTo>
                  <a:lnTo>
                    <a:pt x="198" y="166"/>
                  </a:lnTo>
                  <a:lnTo>
                    <a:pt x="167" y="180"/>
                  </a:lnTo>
                  <a:lnTo>
                    <a:pt x="137" y="195"/>
                  </a:lnTo>
                  <a:lnTo>
                    <a:pt x="108" y="208"/>
                  </a:lnTo>
                  <a:lnTo>
                    <a:pt x="88" y="218"/>
                  </a:lnTo>
                  <a:lnTo>
                    <a:pt x="79" y="225"/>
                  </a:lnTo>
                  <a:lnTo>
                    <a:pt x="85" y="225"/>
                  </a:lnTo>
                  <a:lnTo>
                    <a:pt x="93" y="225"/>
                  </a:lnTo>
                  <a:lnTo>
                    <a:pt x="100" y="228"/>
                  </a:lnTo>
                  <a:lnTo>
                    <a:pt x="102" y="233"/>
                  </a:lnTo>
                  <a:lnTo>
                    <a:pt x="95" y="234"/>
                  </a:lnTo>
                  <a:lnTo>
                    <a:pt x="87" y="236"/>
                  </a:lnTo>
                  <a:lnTo>
                    <a:pt x="80" y="237"/>
                  </a:lnTo>
                  <a:lnTo>
                    <a:pt x="73" y="239"/>
                  </a:lnTo>
                  <a:lnTo>
                    <a:pt x="67" y="243"/>
                  </a:lnTo>
                  <a:lnTo>
                    <a:pt x="63" y="247"/>
                  </a:lnTo>
                  <a:lnTo>
                    <a:pt x="58" y="252"/>
                  </a:lnTo>
                  <a:lnTo>
                    <a:pt x="55" y="257"/>
                  </a:lnTo>
                  <a:lnTo>
                    <a:pt x="52" y="271"/>
                  </a:lnTo>
                  <a:lnTo>
                    <a:pt x="46" y="299"/>
                  </a:lnTo>
                  <a:lnTo>
                    <a:pt x="40" y="335"/>
                  </a:lnTo>
                  <a:lnTo>
                    <a:pt x="33" y="376"/>
                  </a:lnTo>
                  <a:lnTo>
                    <a:pt x="27" y="418"/>
                  </a:lnTo>
                  <a:lnTo>
                    <a:pt x="23" y="457"/>
                  </a:lnTo>
                  <a:lnTo>
                    <a:pt x="19" y="488"/>
                  </a:lnTo>
                  <a:lnTo>
                    <a:pt x="18" y="509"/>
                  </a:lnTo>
                  <a:lnTo>
                    <a:pt x="0" y="5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4" name="Freeform 37"/>
            <p:cNvSpPr>
              <a:spLocks/>
            </p:cNvSpPr>
            <p:nvPr/>
          </p:nvSpPr>
          <p:spPr bwMode="auto">
            <a:xfrm>
              <a:off x="2820" y="3046"/>
              <a:ext cx="105" cy="27"/>
            </a:xfrm>
            <a:custGeom>
              <a:avLst/>
              <a:gdLst>
                <a:gd name="T0" fmla="*/ 105 w 105"/>
                <a:gd name="T1" fmla="*/ 1 h 54"/>
                <a:gd name="T2" fmla="*/ 102 w 105"/>
                <a:gd name="T3" fmla="*/ 1 h 54"/>
                <a:gd name="T4" fmla="*/ 95 w 105"/>
                <a:gd name="T5" fmla="*/ 1 h 54"/>
                <a:gd name="T6" fmla="*/ 87 w 105"/>
                <a:gd name="T7" fmla="*/ 1 h 54"/>
                <a:gd name="T8" fmla="*/ 76 w 105"/>
                <a:gd name="T9" fmla="*/ 1 h 54"/>
                <a:gd name="T10" fmla="*/ 66 w 105"/>
                <a:gd name="T11" fmla="*/ 2 h 54"/>
                <a:gd name="T12" fmla="*/ 58 w 105"/>
                <a:gd name="T13" fmla="*/ 2 h 54"/>
                <a:gd name="T14" fmla="*/ 51 w 105"/>
                <a:gd name="T15" fmla="*/ 2 h 54"/>
                <a:gd name="T16" fmla="*/ 48 w 105"/>
                <a:gd name="T17" fmla="*/ 2 h 54"/>
                <a:gd name="T18" fmla="*/ 45 w 105"/>
                <a:gd name="T19" fmla="*/ 2 h 54"/>
                <a:gd name="T20" fmla="*/ 40 w 105"/>
                <a:gd name="T21" fmla="*/ 2 h 54"/>
                <a:gd name="T22" fmla="*/ 35 w 105"/>
                <a:gd name="T23" fmla="*/ 2 h 54"/>
                <a:gd name="T24" fmla="*/ 31 w 105"/>
                <a:gd name="T25" fmla="*/ 2 h 54"/>
                <a:gd name="T26" fmla="*/ 40 w 105"/>
                <a:gd name="T27" fmla="*/ 2 h 54"/>
                <a:gd name="T28" fmla="*/ 48 w 105"/>
                <a:gd name="T29" fmla="*/ 3 h 54"/>
                <a:gd name="T30" fmla="*/ 57 w 105"/>
                <a:gd name="T31" fmla="*/ 3 h 54"/>
                <a:gd name="T32" fmla="*/ 65 w 105"/>
                <a:gd name="T33" fmla="*/ 3 h 54"/>
                <a:gd name="T34" fmla="*/ 71 w 105"/>
                <a:gd name="T35" fmla="*/ 3 h 54"/>
                <a:gd name="T36" fmla="*/ 76 w 105"/>
                <a:gd name="T37" fmla="*/ 2 h 54"/>
                <a:gd name="T38" fmla="*/ 81 w 105"/>
                <a:gd name="T39" fmla="*/ 2 h 54"/>
                <a:gd name="T40" fmla="*/ 85 w 105"/>
                <a:gd name="T41" fmla="*/ 2 h 54"/>
                <a:gd name="T42" fmla="*/ 85 w 105"/>
                <a:gd name="T43" fmla="*/ 3 h 54"/>
                <a:gd name="T44" fmla="*/ 81 w 105"/>
                <a:gd name="T45" fmla="*/ 3 h 54"/>
                <a:gd name="T46" fmla="*/ 73 w 105"/>
                <a:gd name="T47" fmla="*/ 3 h 54"/>
                <a:gd name="T48" fmla="*/ 60 w 105"/>
                <a:gd name="T49" fmla="*/ 4 h 54"/>
                <a:gd name="T50" fmla="*/ 54 w 105"/>
                <a:gd name="T51" fmla="*/ 4 h 54"/>
                <a:gd name="T52" fmla="*/ 48 w 105"/>
                <a:gd name="T53" fmla="*/ 4 h 54"/>
                <a:gd name="T54" fmla="*/ 44 w 105"/>
                <a:gd name="T55" fmla="*/ 4 h 54"/>
                <a:gd name="T56" fmla="*/ 40 w 105"/>
                <a:gd name="T57" fmla="*/ 3 h 54"/>
                <a:gd name="T58" fmla="*/ 35 w 105"/>
                <a:gd name="T59" fmla="*/ 3 h 54"/>
                <a:gd name="T60" fmla="*/ 32 w 105"/>
                <a:gd name="T61" fmla="*/ 3 h 54"/>
                <a:gd name="T62" fmla="*/ 27 w 105"/>
                <a:gd name="T63" fmla="*/ 3 h 54"/>
                <a:gd name="T64" fmla="*/ 22 w 105"/>
                <a:gd name="T65" fmla="*/ 3 h 54"/>
                <a:gd name="T66" fmla="*/ 15 w 105"/>
                <a:gd name="T67" fmla="*/ 2 h 54"/>
                <a:gd name="T68" fmla="*/ 12 w 105"/>
                <a:gd name="T69" fmla="*/ 2 h 54"/>
                <a:gd name="T70" fmla="*/ 7 w 105"/>
                <a:gd name="T71" fmla="*/ 2 h 54"/>
                <a:gd name="T72" fmla="*/ 0 w 105"/>
                <a:gd name="T73" fmla="*/ 1 h 54"/>
                <a:gd name="T74" fmla="*/ 5 w 105"/>
                <a:gd name="T75" fmla="*/ 1 h 54"/>
                <a:gd name="T76" fmla="*/ 11 w 105"/>
                <a:gd name="T77" fmla="*/ 1 h 54"/>
                <a:gd name="T78" fmla="*/ 17 w 105"/>
                <a:gd name="T79" fmla="*/ 1 h 54"/>
                <a:gd name="T80" fmla="*/ 24 w 105"/>
                <a:gd name="T81" fmla="*/ 1 h 54"/>
                <a:gd name="T82" fmla="*/ 31 w 105"/>
                <a:gd name="T83" fmla="*/ 1 h 54"/>
                <a:gd name="T84" fmla="*/ 37 w 105"/>
                <a:gd name="T85" fmla="*/ 1 h 54"/>
                <a:gd name="T86" fmla="*/ 41 w 105"/>
                <a:gd name="T87" fmla="*/ 1 h 54"/>
                <a:gd name="T88" fmla="*/ 46 w 105"/>
                <a:gd name="T89" fmla="*/ 1 h 54"/>
                <a:gd name="T90" fmla="*/ 53 w 105"/>
                <a:gd name="T91" fmla="*/ 1 h 54"/>
                <a:gd name="T92" fmla="*/ 59 w 105"/>
                <a:gd name="T93" fmla="*/ 1 h 54"/>
                <a:gd name="T94" fmla="*/ 65 w 105"/>
                <a:gd name="T95" fmla="*/ 1 h 54"/>
                <a:gd name="T96" fmla="*/ 69 w 105"/>
                <a:gd name="T97" fmla="*/ 1 h 54"/>
                <a:gd name="T98" fmla="*/ 74 w 105"/>
                <a:gd name="T99" fmla="*/ 0 h 54"/>
                <a:gd name="T100" fmla="*/ 80 w 105"/>
                <a:gd name="T101" fmla="*/ 0 h 54"/>
                <a:gd name="T102" fmla="*/ 85 w 105"/>
                <a:gd name="T103" fmla="*/ 1 h 54"/>
                <a:gd name="T104" fmla="*/ 91 w 105"/>
                <a:gd name="T105" fmla="*/ 1 h 54"/>
                <a:gd name="T106" fmla="*/ 95 w 105"/>
                <a:gd name="T107" fmla="*/ 1 h 54"/>
                <a:gd name="T108" fmla="*/ 100 w 105"/>
                <a:gd name="T109" fmla="*/ 1 h 54"/>
                <a:gd name="T110" fmla="*/ 104 w 105"/>
                <a:gd name="T111" fmla="*/ 1 h 54"/>
                <a:gd name="T112" fmla="*/ 105 w 105"/>
                <a:gd name="T113" fmla="*/ 1 h 5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05" h="54">
                  <a:moveTo>
                    <a:pt x="105" y="8"/>
                  </a:moveTo>
                  <a:lnTo>
                    <a:pt x="102" y="10"/>
                  </a:lnTo>
                  <a:lnTo>
                    <a:pt x="95" y="12"/>
                  </a:lnTo>
                  <a:lnTo>
                    <a:pt x="87" y="15"/>
                  </a:lnTo>
                  <a:lnTo>
                    <a:pt x="76" y="16"/>
                  </a:lnTo>
                  <a:lnTo>
                    <a:pt x="66" y="17"/>
                  </a:lnTo>
                  <a:lnTo>
                    <a:pt x="58" y="18"/>
                  </a:lnTo>
                  <a:lnTo>
                    <a:pt x="51" y="18"/>
                  </a:lnTo>
                  <a:lnTo>
                    <a:pt x="48" y="18"/>
                  </a:lnTo>
                  <a:lnTo>
                    <a:pt x="45" y="20"/>
                  </a:lnTo>
                  <a:lnTo>
                    <a:pt x="40" y="21"/>
                  </a:lnTo>
                  <a:lnTo>
                    <a:pt x="35" y="24"/>
                  </a:lnTo>
                  <a:lnTo>
                    <a:pt x="31" y="26"/>
                  </a:lnTo>
                  <a:lnTo>
                    <a:pt x="40" y="32"/>
                  </a:lnTo>
                  <a:lnTo>
                    <a:pt x="48" y="35"/>
                  </a:lnTo>
                  <a:lnTo>
                    <a:pt x="57" y="36"/>
                  </a:lnTo>
                  <a:lnTo>
                    <a:pt x="65" y="35"/>
                  </a:lnTo>
                  <a:lnTo>
                    <a:pt x="71" y="33"/>
                  </a:lnTo>
                  <a:lnTo>
                    <a:pt x="76" y="31"/>
                  </a:lnTo>
                  <a:lnTo>
                    <a:pt x="81" y="30"/>
                  </a:lnTo>
                  <a:lnTo>
                    <a:pt x="85" y="28"/>
                  </a:lnTo>
                  <a:lnTo>
                    <a:pt x="85" y="33"/>
                  </a:lnTo>
                  <a:lnTo>
                    <a:pt x="81" y="40"/>
                  </a:lnTo>
                  <a:lnTo>
                    <a:pt x="73" y="48"/>
                  </a:lnTo>
                  <a:lnTo>
                    <a:pt x="60" y="54"/>
                  </a:lnTo>
                  <a:lnTo>
                    <a:pt x="54" y="53"/>
                  </a:lnTo>
                  <a:lnTo>
                    <a:pt x="48" y="51"/>
                  </a:lnTo>
                  <a:lnTo>
                    <a:pt x="44" y="50"/>
                  </a:lnTo>
                  <a:lnTo>
                    <a:pt x="40" y="48"/>
                  </a:lnTo>
                  <a:lnTo>
                    <a:pt x="35" y="46"/>
                  </a:lnTo>
                  <a:lnTo>
                    <a:pt x="32" y="42"/>
                  </a:lnTo>
                  <a:lnTo>
                    <a:pt x="27" y="39"/>
                  </a:lnTo>
                  <a:lnTo>
                    <a:pt x="22" y="34"/>
                  </a:lnTo>
                  <a:lnTo>
                    <a:pt x="15" y="27"/>
                  </a:lnTo>
                  <a:lnTo>
                    <a:pt x="12" y="23"/>
                  </a:lnTo>
                  <a:lnTo>
                    <a:pt x="7" y="18"/>
                  </a:lnTo>
                  <a:lnTo>
                    <a:pt x="0" y="12"/>
                  </a:lnTo>
                  <a:lnTo>
                    <a:pt x="5" y="15"/>
                  </a:lnTo>
                  <a:lnTo>
                    <a:pt x="11" y="16"/>
                  </a:lnTo>
                  <a:lnTo>
                    <a:pt x="17" y="15"/>
                  </a:lnTo>
                  <a:lnTo>
                    <a:pt x="24" y="15"/>
                  </a:lnTo>
                  <a:lnTo>
                    <a:pt x="31" y="12"/>
                  </a:lnTo>
                  <a:lnTo>
                    <a:pt x="37" y="10"/>
                  </a:lnTo>
                  <a:lnTo>
                    <a:pt x="41" y="6"/>
                  </a:lnTo>
                  <a:lnTo>
                    <a:pt x="46" y="3"/>
                  </a:lnTo>
                  <a:lnTo>
                    <a:pt x="53" y="2"/>
                  </a:lnTo>
                  <a:lnTo>
                    <a:pt x="59" y="5"/>
                  </a:lnTo>
                  <a:lnTo>
                    <a:pt x="65" y="6"/>
                  </a:lnTo>
                  <a:lnTo>
                    <a:pt x="69" y="1"/>
                  </a:lnTo>
                  <a:lnTo>
                    <a:pt x="74" y="0"/>
                  </a:lnTo>
                  <a:lnTo>
                    <a:pt x="80" y="0"/>
                  </a:lnTo>
                  <a:lnTo>
                    <a:pt x="85" y="1"/>
                  </a:lnTo>
                  <a:lnTo>
                    <a:pt x="91" y="2"/>
                  </a:lnTo>
                  <a:lnTo>
                    <a:pt x="95" y="3"/>
                  </a:lnTo>
                  <a:lnTo>
                    <a:pt x="100" y="5"/>
                  </a:lnTo>
                  <a:lnTo>
                    <a:pt x="104" y="6"/>
                  </a:lnTo>
                  <a:lnTo>
                    <a:pt x="105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5" name="Freeform 38"/>
            <p:cNvSpPr>
              <a:spLocks/>
            </p:cNvSpPr>
            <p:nvPr/>
          </p:nvSpPr>
          <p:spPr bwMode="auto">
            <a:xfrm>
              <a:off x="3213" y="3091"/>
              <a:ext cx="506" cy="278"/>
            </a:xfrm>
            <a:custGeom>
              <a:avLst/>
              <a:gdLst>
                <a:gd name="T0" fmla="*/ 470 w 506"/>
                <a:gd name="T1" fmla="*/ 3 h 557"/>
                <a:gd name="T2" fmla="*/ 407 w 506"/>
                <a:gd name="T3" fmla="*/ 4 h 557"/>
                <a:gd name="T4" fmla="*/ 477 w 506"/>
                <a:gd name="T5" fmla="*/ 2 h 557"/>
                <a:gd name="T6" fmla="*/ 369 w 506"/>
                <a:gd name="T7" fmla="*/ 3 h 557"/>
                <a:gd name="T8" fmla="*/ 312 w 506"/>
                <a:gd name="T9" fmla="*/ 5 h 557"/>
                <a:gd name="T10" fmla="*/ 303 w 506"/>
                <a:gd name="T11" fmla="*/ 9 h 557"/>
                <a:gd name="T12" fmla="*/ 308 w 506"/>
                <a:gd name="T13" fmla="*/ 4 h 557"/>
                <a:gd name="T14" fmla="*/ 300 w 506"/>
                <a:gd name="T15" fmla="*/ 3 h 557"/>
                <a:gd name="T16" fmla="*/ 239 w 506"/>
                <a:gd name="T17" fmla="*/ 8 h 557"/>
                <a:gd name="T18" fmla="*/ 216 w 506"/>
                <a:gd name="T19" fmla="*/ 19 h 557"/>
                <a:gd name="T20" fmla="*/ 176 w 506"/>
                <a:gd name="T21" fmla="*/ 28 h 557"/>
                <a:gd name="T22" fmla="*/ 263 w 506"/>
                <a:gd name="T23" fmla="*/ 27 h 557"/>
                <a:gd name="T24" fmla="*/ 300 w 506"/>
                <a:gd name="T25" fmla="*/ 17 h 557"/>
                <a:gd name="T26" fmla="*/ 302 w 506"/>
                <a:gd name="T27" fmla="*/ 16 h 557"/>
                <a:gd name="T28" fmla="*/ 413 w 506"/>
                <a:gd name="T29" fmla="*/ 14 h 557"/>
                <a:gd name="T30" fmla="*/ 440 w 506"/>
                <a:gd name="T31" fmla="*/ 10 h 557"/>
                <a:gd name="T32" fmla="*/ 443 w 506"/>
                <a:gd name="T33" fmla="*/ 8 h 557"/>
                <a:gd name="T34" fmla="*/ 419 w 506"/>
                <a:gd name="T35" fmla="*/ 6 h 557"/>
                <a:gd name="T36" fmla="*/ 362 w 506"/>
                <a:gd name="T37" fmla="*/ 7 h 557"/>
                <a:gd name="T38" fmla="*/ 418 w 506"/>
                <a:gd name="T39" fmla="*/ 8 h 557"/>
                <a:gd name="T40" fmla="*/ 346 w 506"/>
                <a:gd name="T41" fmla="*/ 10 h 557"/>
                <a:gd name="T42" fmla="*/ 382 w 506"/>
                <a:gd name="T43" fmla="*/ 10 h 557"/>
                <a:gd name="T44" fmla="*/ 403 w 506"/>
                <a:gd name="T45" fmla="*/ 11 h 557"/>
                <a:gd name="T46" fmla="*/ 344 w 506"/>
                <a:gd name="T47" fmla="*/ 12 h 557"/>
                <a:gd name="T48" fmla="*/ 391 w 506"/>
                <a:gd name="T49" fmla="*/ 12 h 557"/>
                <a:gd name="T50" fmla="*/ 403 w 506"/>
                <a:gd name="T51" fmla="*/ 13 h 557"/>
                <a:gd name="T52" fmla="*/ 323 w 506"/>
                <a:gd name="T53" fmla="*/ 13 h 557"/>
                <a:gd name="T54" fmla="*/ 319 w 506"/>
                <a:gd name="T55" fmla="*/ 10 h 557"/>
                <a:gd name="T56" fmla="*/ 344 w 506"/>
                <a:gd name="T57" fmla="*/ 7 h 557"/>
                <a:gd name="T58" fmla="*/ 387 w 506"/>
                <a:gd name="T59" fmla="*/ 5 h 557"/>
                <a:gd name="T60" fmla="*/ 442 w 506"/>
                <a:gd name="T61" fmla="*/ 5 h 557"/>
                <a:gd name="T62" fmla="*/ 449 w 506"/>
                <a:gd name="T63" fmla="*/ 6 h 557"/>
                <a:gd name="T64" fmla="*/ 454 w 506"/>
                <a:gd name="T65" fmla="*/ 9 h 557"/>
                <a:gd name="T66" fmla="*/ 405 w 506"/>
                <a:gd name="T67" fmla="*/ 15 h 557"/>
                <a:gd name="T68" fmla="*/ 317 w 506"/>
                <a:gd name="T69" fmla="*/ 17 h 557"/>
                <a:gd name="T70" fmla="*/ 271 w 506"/>
                <a:gd name="T71" fmla="*/ 29 h 557"/>
                <a:gd name="T72" fmla="*/ 217 w 506"/>
                <a:gd name="T73" fmla="*/ 31 h 557"/>
                <a:gd name="T74" fmla="*/ 165 w 506"/>
                <a:gd name="T75" fmla="*/ 29 h 557"/>
                <a:gd name="T76" fmla="*/ 136 w 506"/>
                <a:gd name="T77" fmla="*/ 29 h 557"/>
                <a:gd name="T78" fmla="*/ 191 w 506"/>
                <a:gd name="T79" fmla="*/ 33 h 557"/>
                <a:gd name="T80" fmla="*/ 253 w 506"/>
                <a:gd name="T81" fmla="*/ 31 h 557"/>
                <a:gd name="T82" fmla="*/ 210 w 506"/>
                <a:gd name="T83" fmla="*/ 34 h 557"/>
                <a:gd name="T84" fmla="*/ 156 w 506"/>
                <a:gd name="T85" fmla="*/ 33 h 557"/>
                <a:gd name="T86" fmla="*/ 127 w 506"/>
                <a:gd name="T87" fmla="*/ 24 h 557"/>
                <a:gd name="T88" fmla="*/ 168 w 506"/>
                <a:gd name="T89" fmla="*/ 21 h 557"/>
                <a:gd name="T90" fmla="*/ 72 w 506"/>
                <a:gd name="T91" fmla="*/ 27 h 557"/>
                <a:gd name="T92" fmla="*/ 97 w 506"/>
                <a:gd name="T93" fmla="*/ 34 h 557"/>
                <a:gd name="T94" fmla="*/ 63 w 506"/>
                <a:gd name="T95" fmla="*/ 33 h 557"/>
                <a:gd name="T96" fmla="*/ 64 w 506"/>
                <a:gd name="T97" fmla="*/ 24 h 557"/>
                <a:gd name="T98" fmla="*/ 18 w 506"/>
                <a:gd name="T99" fmla="*/ 27 h 557"/>
                <a:gd name="T100" fmla="*/ 23 w 506"/>
                <a:gd name="T101" fmla="*/ 29 h 557"/>
                <a:gd name="T102" fmla="*/ 17 w 506"/>
                <a:gd name="T103" fmla="*/ 25 h 557"/>
                <a:gd name="T104" fmla="*/ 84 w 506"/>
                <a:gd name="T105" fmla="*/ 22 h 557"/>
                <a:gd name="T106" fmla="*/ 149 w 506"/>
                <a:gd name="T107" fmla="*/ 20 h 557"/>
                <a:gd name="T108" fmla="*/ 205 w 506"/>
                <a:gd name="T109" fmla="*/ 15 h 557"/>
                <a:gd name="T110" fmla="*/ 238 w 506"/>
                <a:gd name="T111" fmla="*/ 6 h 557"/>
                <a:gd name="T112" fmla="*/ 316 w 506"/>
                <a:gd name="T113" fmla="*/ 1 h 557"/>
                <a:gd name="T114" fmla="*/ 389 w 506"/>
                <a:gd name="T115" fmla="*/ 1 h 557"/>
                <a:gd name="T116" fmla="*/ 499 w 506"/>
                <a:gd name="T117" fmla="*/ 0 h 55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06" h="557">
                  <a:moveTo>
                    <a:pt x="499" y="6"/>
                  </a:moveTo>
                  <a:lnTo>
                    <a:pt x="503" y="11"/>
                  </a:lnTo>
                  <a:lnTo>
                    <a:pt x="505" y="15"/>
                  </a:lnTo>
                  <a:lnTo>
                    <a:pt x="506" y="21"/>
                  </a:lnTo>
                  <a:lnTo>
                    <a:pt x="505" y="27"/>
                  </a:lnTo>
                  <a:lnTo>
                    <a:pt x="496" y="34"/>
                  </a:lnTo>
                  <a:lnTo>
                    <a:pt x="484" y="42"/>
                  </a:lnTo>
                  <a:lnTo>
                    <a:pt x="470" y="50"/>
                  </a:lnTo>
                  <a:lnTo>
                    <a:pt x="456" y="58"/>
                  </a:lnTo>
                  <a:lnTo>
                    <a:pt x="442" y="64"/>
                  </a:lnTo>
                  <a:lnTo>
                    <a:pt x="429" y="70"/>
                  </a:lnTo>
                  <a:lnTo>
                    <a:pt x="417" y="74"/>
                  </a:lnTo>
                  <a:lnTo>
                    <a:pt x="410" y="75"/>
                  </a:lnTo>
                  <a:lnTo>
                    <a:pt x="409" y="73"/>
                  </a:lnTo>
                  <a:lnTo>
                    <a:pt x="407" y="72"/>
                  </a:lnTo>
                  <a:lnTo>
                    <a:pt x="407" y="70"/>
                  </a:lnTo>
                  <a:lnTo>
                    <a:pt x="407" y="67"/>
                  </a:lnTo>
                  <a:lnTo>
                    <a:pt x="417" y="62"/>
                  </a:lnTo>
                  <a:lnTo>
                    <a:pt x="426" y="56"/>
                  </a:lnTo>
                  <a:lnTo>
                    <a:pt x="436" y="50"/>
                  </a:lnTo>
                  <a:lnTo>
                    <a:pt x="446" y="45"/>
                  </a:lnTo>
                  <a:lnTo>
                    <a:pt x="456" y="41"/>
                  </a:lnTo>
                  <a:lnTo>
                    <a:pt x="466" y="36"/>
                  </a:lnTo>
                  <a:lnTo>
                    <a:pt x="477" y="32"/>
                  </a:lnTo>
                  <a:lnTo>
                    <a:pt x="487" y="27"/>
                  </a:lnTo>
                  <a:lnTo>
                    <a:pt x="489" y="18"/>
                  </a:lnTo>
                  <a:lnTo>
                    <a:pt x="483" y="17"/>
                  </a:lnTo>
                  <a:lnTo>
                    <a:pt x="466" y="20"/>
                  </a:lnTo>
                  <a:lnTo>
                    <a:pt x="445" y="27"/>
                  </a:lnTo>
                  <a:lnTo>
                    <a:pt x="419" y="37"/>
                  </a:lnTo>
                  <a:lnTo>
                    <a:pt x="392" y="48"/>
                  </a:lnTo>
                  <a:lnTo>
                    <a:pt x="369" y="57"/>
                  </a:lnTo>
                  <a:lnTo>
                    <a:pt x="350" y="65"/>
                  </a:lnTo>
                  <a:lnTo>
                    <a:pt x="339" y="71"/>
                  </a:lnTo>
                  <a:lnTo>
                    <a:pt x="333" y="72"/>
                  </a:lnTo>
                  <a:lnTo>
                    <a:pt x="328" y="75"/>
                  </a:lnTo>
                  <a:lnTo>
                    <a:pt x="323" y="80"/>
                  </a:lnTo>
                  <a:lnTo>
                    <a:pt x="319" y="85"/>
                  </a:lnTo>
                  <a:lnTo>
                    <a:pt x="316" y="90"/>
                  </a:lnTo>
                  <a:lnTo>
                    <a:pt x="312" y="95"/>
                  </a:lnTo>
                  <a:lnTo>
                    <a:pt x="309" y="101"/>
                  </a:lnTo>
                  <a:lnTo>
                    <a:pt x="304" y="105"/>
                  </a:lnTo>
                  <a:lnTo>
                    <a:pt x="298" y="118"/>
                  </a:lnTo>
                  <a:lnTo>
                    <a:pt x="300" y="131"/>
                  </a:lnTo>
                  <a:lnTo>
                    <a:pt x="305" y="143"/>
                  </a:lnTo>
                  <a:lnTo>
                    <a:pt x="309" y="157"/>
                  </a:lnTo>
                  <a:lnTo>
                    <a:pt x="306" y="157"/>
                  </a:lnTo>
                  <a:lnTo>
                    <a:pt x="303" y="155"/>
                  </a:lnTo>
                  <a:lnTo>
                    <a:pt x="298" y="151"/>
                  </a:lnTo>
                  <a:lnTo>
                    <a:pt x="293" y="148"/>
                  </a:lnTo>
                  <a:lnTo>
                    <a:pt x="288" y="135"/>
                  </a:lnTo>
                  <a:lnTo>
                    <a:pt x="284" y="120"/>
                  </a:lnTo>
                  <a:lnTo>
                    <a:pt x="283" y="106"/>
                  </a:lnTo>
                  <a:lnTo>
                    <a:pt x="289" y="94"/>
                  </a:lnTo>
                  <a:lnTo>
                    <a:pt x="300" y="81"/>
                  </a:lnTo>
                  <a:lnTo>
                    <a:pt x="308" y="70"/>
                  </a:lnTo>
                  <a:lnTo>
                    <a:pt x="312" y="59"/>
                  </a:lnTo>
                  <a:lnTo>
                    <a:pt x="315" y="51"/>
                  </a:lnTo>
                  <a:lnTo>
                    <a:pt x="316" y="45"/>
                  </a:lnTo>
                  <a:lnTo>
                    <a:pt x="315" y="41"/>
                  </a:lnTo>
                  <a:lnTo>
                    <a:pt x="313" y="38"/>
                  </a:lnTo>
                  <a:lnTo>
                    <a:pt x="313" y="37"/>
                  </a:lnTo>
                  <a:lnTo>
                    <a:pt x="308" y="47"/>
                  </a:lnTo>
                  <a:lnTo>
                    <a:pt x="300" y="56"/>
                  </a:lnTo>
                  <a:lnTo>
                    <a:pt x="292" y="66"/>
                  </a:lnTo>
                  <a:lnTo>
                    <a:pt x="285" y="75"/>
                  </a:lnTo>
                  <a:lnTo>
                    <a:pt x="277" y="85"/>
                  </a:lnTo>
                  <a:lnTo>
                    <a:pt x="269" y="93"/>
                  </a:lnTo>
                  <a:lnTo>
                    <a:pt x="261" y="102"/>
                  </a:lnTo>
                  <a:lnTo>
                    <a:pt x="252" y="110"/>
                  </a:lnTo>
                  <a:lnTo>
                    <a:pt x="245" y="124"/>
                  </a:lnTo>
                  <a:lnTo>
                    <a:pt x="239" y="139"/>
                  </a:lnTo>
                  <a:lnTo>
                    <a:pt x="232" y="154"/>
                  </a:lnTo>
                  <a:lnTo>
                    <a:pt x="225" y="168"/>
                  </a:lnTo>
                  <a:lnTo>
                    <a:pt x="223" y="196"/>
                  </a:lnTo>
                  <a:lnTo>
                    <a:pt x="225" y="221"/>
                  </a:lnTo>
                  <a:lnTo>
                    <a:pt x="229" y="244"/>
                  </a:lnTo>
                  <a:lnTo>
                    <a:pt x="228" y="271"/>
                  </a:lnTo>
                  <a:lnTo>
                    <a:pt x="224" y="286"/>
                  </a:lnTo>
                  <a:lnTo>
                    <a:pt x="216" y="304"/>
                  </a:lnTo>
                  <a:lnTo>
                    <a:pt x="206" y="322"/>
                  </a:lnTo>
                  <a:lnTo>
                    <a:pt x="196" y="340"/>
                  </a:lnTo>
                  <a:lnTo>
                    <a:pt x="185" y="358"/>
                  </a:lnTo>
                  <a:lnTo>
                    <a:pt x="176" y="375"/>
                  </a:lnTo>
                  <a:lnTo>
                    <a:pt x="170" y="389"/>
                  </a:lnTo>
                  <a:lnTo>
                    <a:pt x="167" y="400"/>
                  </a:lnTo>
                  <a:lnTo>
                    <a:pt x="169" y="431"/>
                  </a:lnTo>
                  <a:lnTo>
                    <a:pt x="176" y="455"/>
                  </a:lnTo>
                  <a:lnTo>
                    <a:pt x="186" y="471"/>
                  </a:lnTo>
                  <a:lnTo>
                    <a:pt x="198" y="481"/>
                  </a:lnTo>
                  <a:lnTo>
                    <a:pt x="211" y="487"/>
                  </a:lnTo>
                  <a:lnTo>
                    <a:pt x="225" y="488"/>
                  </a:lnTo>
                  <a:lnTo>
                    <a:pt x="237" y="484"/>
                  </a:lnTo>
                  <a:lnTo>
                    <a:pt x="249" y="479"/>
                  </a:lnTo>
                  <a:lnTo>
                    <a:pt x="256" y="465"/>
                  </a:lnTo>
                  <a:lnTo>
                    <a:pt x="263" y="442"/>
                  </a:lnTo>
                  <a:lnTo>
                    <a:pt x="271" y="414"/>
                  </a:lnTo>
                  <a:lnTo>
                    <a:pt x="279" y="382"/>
                  </a:lnTo>
                  <a:lnTo>
                    <a:pt x="286" y="350"/>
                  </a:lnTo>
                  <a:lnTo>
                    <a:pt x="293" y="320"/>
                  </a:lnTo>
                  <a:lnTo>
                    <a:pt x="300" y="297"/>
                  </a:lnTo>
                  <a:lnTo>
                    <a:pt x="305" y="281"/>
                  </a:lnTo>
                  <a:lnTo>
                    <a:pt x="304" y="279"/>
                  </a:lnTo>
                  <a:lnTo>
                    <a:pt x="300" y="283"/>
                  </a:lnTo>
                  <a:lnTo>
                    <a:pt x="297" y="285"/>
                  </a:lnTo>
                  <a:lnTo>
                    <a:pt x="293" y="285"/>
                  </a:lnTo>
                  <a:lnTo>
                    <a:pt x="289" y="284"/>
                  </a:lnTo>
                  <a:lnTo>
                    <a:pt x="289" y="283"/>
                  </a:lnTo>
                  <a:lnTo>
                    <a:pt x="290" y="279"/>
                  </a:lnTo>
                  <a:lnTo>
                    <a:pt x="292" y="275"/>
                  </a:lnTo>
                  <a:lnTo>
                    <a:pt x="296" y="270"/>
                  </a:lnTo>
                  <a:lnTo>
                    <a:pt x="302" y="264"/>
                  </a:lnTo>
                  <a:lnTo>
                    <a:pt x="308" y="259"/>
                  </a:lnTo>
                  <a:lnTo>
                    <a:pt x="315" y="254"/>
                  </a:lnTo>
                  <a:lnTo>
                    <a:pt x="324" y="249"/>
                  </a:lnTo>
                  <a:lnTo>
                    <a:pt x="338" y="245"/>
                  </a:lnTo>
                  <a:lnTo>
                    <a:pt x="356" y="240"/>
                  </a:lnTo>
                  <a:lnTo>
                    <a:pt x="375" y="236"/>
                  </a:lnTo>
                  <a:lnTo>
                    <a:pt x="394" y="230"/>
                  </a:lnTo>
                  <a:lnTo>
                    <a:pt x="413" y="224"/>
                  </a:lnTo>
                  <a:lnTo>
                    <a:pt x="430" y="217"/>
                  </a:lnTo>
                  <a:lnTo>
                    <a:pt x="442" y="208"/>
                  </a:lnTo>
                  <a:lnTo>
                    <a:pt x="447" y="198"/>
                  </a:lnTo>
                  <a:lnTo>
                    <a:pt x="449" y="191"/>
                  </a:lnTo>
                  <a:lnTo>
                    <a:pt x="449" y="183"/>
                  </a:lnTo>
                  <a:lnTo>
                    <a:pt x="447" y="174"/>
                  </a:lnTo>
                  <a:lnTo>
                    <a:pt x="444" y="168"/>
                  </a:lnTo>
                  <a:lnTo>
                    <a:pt x="440" y="164"/>
                  </a:lnTo>
                  <a:lnTo>
                    <a:pt x="437" y="162"/>
                  </a:lnTo>
                  <a:lnTo>
                    <a:pt x="434" y="159"/>
                  </a:lnTo>
                  <a:lnTo>
                    <a:pt x="433" y="155"/>
                  </a:lnTo>
                  <a:lnTo>
                    <a:pt x="437" y="150"/>
                  </a:lnTo>
                  <a:lnTo>
                    <a:pt x="440" y="146"/>
                  </a:lnTo>
                  <a:lnTo>
                    <a:pt x="444" y="141"/>
                  </a:lnTo>
                  <a:lnTo>
                    <a:pt x="446" y="136"/>
                  </a:lnTo>
                  <a:lnTo>
                    <a:pt x="443" y="133"/>
                  </a:lnTo>
                  <a:lnTo>
                    <a:pt x="438" y="131"/>
                  </a:lnTo>
                  <a:lnTo>
                    <a:pt x="432" y="127"/>
                  </a:lnTo>
                  <a:lnTo>
                    <a:pt x="431" y="124"/>
                  </a:lnTo>
                  <a:lnTo>
                    <a:pt x="433" y="117"/>
                  </a:lnTo>
                  <a:lnTo>
                    <a:pt x="436" y="109"/>
                  </a:lnTo>
                  <a:lnTo>
                    <a:pt x="434" y="101"/>
                  </a:lnTo>
                  <a:lnTo>
                    <a:pt x="429" y="94"/>
                  </a:lnTo>
                  <a:lnTo>
                    <a:pt x="419" y="96"/>
                  </a:lnTo>
                  <a:lnTo>
                    <a:pt x="410" y="97"/>
                  </a:lnTo>
                  <a:lnTo>
                    <a:pt x="400" y="100"/>
                  </a:lnTo>
                  <a:lnTo>
                    <a:pt x="391" y="102"/>
                  </a:lnTo>
                  <a:lnTo>
                    <a:pt x="383" y="105"/>
                  </a:lnTo>
                  <a:lnTo>
                    <a:pt x="375" y="109"/>
                  </a:lnTo>
                  <a:lnTo>
                    <a:pt x="366" y="115"/>
                  </a:lnTo>
                  <a:lnTo>
                    <a:pt x="360" y="121"/>
                  </a:lnTo>
                  <a:lnTo>
                    <a:pt x="362" y="125"/>
                  </a:lnTo>
                  <a:lnTo>
                    <a:pt x="369" y="126"/>
                  </a:lnTo>
                  <a:lnTo>
                    <a:pt x="378" y="127"/>
                  </a:lnTo>
                  <a:lnTo>
                    <a:pt x="390" y="127"/>
                  </a:lnTo>
                  <a:lnTo>
                    <a:pt x="402" y="127"/>
                  </a:lnTo>
                  <a:lnTo>
                    <a:pt x="411" y="127"/>
                  </a:lnTo>
                  <a:lnTo>
                    <a:pt x="418" y="127"/>
                  </a:lnTo>
                  <a:lnTo>
                    <a:pt x="420" y="130"/>
                  </a:lnTo>
                  <a:lnTo>
                    <a:pt x="418" y="133"/>
                  </a:lnTo>
                  <a:lnTo>
                    <a:pt x="414" y="135"/>
                  </a:lnTo>
                  <a:lnTo>
                    <a:pt x="409" y="136"/>
                  </a:lnTo>
                  <a:lnTo>
                    <a:pt x="404" y="138"/>
                  </a:lnTo>
                  <a:lnTo>
                    <a:pt x="393" y="141"/>
                  </a:lnTo>
                  <a:lnTo>
                    <a:pt x="382" y="145"/>
                  </a:lnTo>
                  <a:lnTo>
                    <a:pt x="369" y="149"/>
                  </a:lnTo>
                  <a:lnTo>
                    <a:pt x="357" y="155"/>
                  </a:lnTo>
                  <a:lnTo>
                    <a:pt x="346" y="161"/>
                  </a:lnTo>
                  <a:lnTo>
                    <a:pt x="339" y="165"/>
                  </a:lnTo>
                  <a:lnTo>
                    <a:pt x="335" y="171"/>
                  </a:lnTo>
                  <a:lnTo>
                    <a:pt x="336" y="176"/>
                  </a:lnTo>
                  <a:lnTo>
                    <a:pt x="343" y="178"/>
                  </a:lnTo>
                  <a:lnTo>
                    <a:pt x="351" y="178"/>
                  </a:lnTo>
                  <a:lnTo>
                    <a:pt x="360" y="176"/>
                  </a:lnTo>
                  <a:lnTo>
                    <a:pt x="371" y="173"/>
                  </a:lnTo>
                  <a:lnTo>
                    <a:pt x="382" y="171"/>
                  </a:lnTo>
                  <a:lnTo>
                    <a:pt x="392" y="169"/>
                  </a:lnTo>
                  <a:lnTo>
                    <a:pt x="403" y="166"/>
                  </a:lnTo>
                  <a:lnTo>
                    <a:pt x="412" y="166"/>
                  </a:lnTo>
                  <a:lnTo>
                    <a:pt x="412" y="169"/>
                  </a:lnTo>
                  <a:lnTo>
                    <a:pt x="413" y="172"/>
                  </a:lnTo>
                  <a:lnTo>
                    <a:pt x="413" y="176"/>
                  </a:lnTo>
                  <a:lnTo>
                    <a:pt x="411" y="178"/>
                  </a:lnTo>
                  <a:lnTo>
                    <a:pt x="403" y="179"/>
                  </a:lnTo>
                  <a:lnTo>
                    <a:pt x="394" y="181"/>
                  </a:lnTo>
                  <a:lnTo>
                    <a:pt x="387" y="183"/>
                  </a:lnTo>
                  <a:lnTo>
                    <a:pt x="379" y="185"/>
                  </a:lnTo>
                  <a:lnTo>
                    <a:pt x="372" y="186"/>
                  </a:lnTo>
                  <a:lnTo>
                    <a:pt x="364" y="188"/>
                  </a:lnTo>
                  <a:lnTo>
                    <a:pt x="357" y="189"/>
                  </a:lnTo>
                  <a:lnTo>
                    <a:pt x="351" y="192"/>
                  </a:lnTo>
                  <a:lnTo>
                    <a:pt x="344" y="196"/>
                  </a:lnTo>
                  <a:lnTo>
                    <a:pt x="340" y="200"/>
                  </a:lnTo>
                  <a:lnTo>
                    <a:pt x="340" y="203"/>
                  </a:lnTo>
                  <a:lnTo>
                    <a:pt x="342" y="207"/>
                  </a:lnTo>
                  <a:lnTo>
                    <a:pt x="351" y="209"/>
                  </a:lnTo>
                  <a:lnTo>
                    <a:pt x="360" y="209"/>
                  </a:lnTo>
                  <a:lnTo>
                    <a:pt x="370" y="209"/>
                  </a:lnTo>
                  <a:lnTo>
                    <a:pt x="380" y="207"/>
                  </a:lnTo>
                  <a:lnTo>
                    <a:pt x="391" y="204"/>
                  </a:lnTo>
                  <a:lnTo>
                    <a:pt x="402" y="202"/>
                  </a:lnTo>
                  <a:lnTo>
                    <a:pt x="412" y="200"/>
                  </a:lnTo>
                  <a:lnTo>
                    <a:pt x="422" y="199"/>
                  </a:lnTo>
                  <a:lnTo>
                    <a:pt x="420" y="201"/>
                  </a:lnTo>
                  <a:lnTo>
                    <a:pt x="419" y="206"/>
                  </a:lnTo>
                  <a:lnTo>
                    <a:pt x="416" y="209"/>
                  </a:lnTo>
                  <a:lnTo>
                    <a:pt x="413" y="210"/>
                  </a:lnTo>
                  <a:lnTo>
                    <a:pt x="403" y="213"/>
                  </a:lnTo>
                  <a:lnTo>
                    <a:pt x="390" y="215"/>
                  </a:lnTo>
                  <a:lnTo>
                    <a:pt x="376" y="217"/>
                  </a:lnTo>
                  <a:lnTo>
                    <a:pt x="362" y="219"/>
                  </a:lnTo>
                  <a:lnTo>
                    <a:pt x="349" y="221"/>
                  </a:lnTo>
                  <a:lnTo>
                    <a:pt x="338" y="221"/>
                  </a:lnTo>
                  <a:lnTo>
                    <a:pt x="329" y="219"/>
                  </a:lnTo>
                  <a:lnTo>
                    <a:pt x="324" y="216"/>
                  </a:lnTo>
                  <a:lnTo>
                    <a:pt x="323" y="211"/>
                  </a:lnTo>
                  <a:lnTo>
                    <a:pt x="326" y="203"/>
                  </a:lnTo>
                  <a:lnTo>
                    <a:pt x="331" y="194"/>
                  </a:lnTo>
                  <a:lnTo>
                    <a:pt x="335" y="188"/>
                  </a:lnTo>
                  <a:lnTo>
                    <a:pt x="331" y="187"/>
                  </a:lnTo>
                  <a:lnTo>
                    <a:pt x="326" y="185"/>
                  </a:lnTo>
                  <a:lnTo>
                    <a:pt x="322" y="183"/>
                  </a:lnTo>
                  <a:lnTo>
                    <a:pt x="319" y="179"/>
                  </a:lnTo>
                  <a:lnTo>
                    <a:pt x="319" y="169"/>
                  </a:lnTo>
                  <a:lnTo>
                    <a:pt x="325" y="161"/>
                  </a:lnTo>
                  <a:lnTo>
                    <a:pt x="333" y="154"/>
                  </a:lnTo>
                  <a:lnTo>
                    <a:pt x="343" y="147"/>
                  </a:lnTo>
                  <a:lnTo>
                    <a:pt x="363" y="138"/>
                  </a:lnTo>
                  <a:lnTo>
                    <a:pt x="357" y="136"/>
                  </a:lnTo>
                  <a:lnTo>
                    <a:pt x="352" y="134"/>
                  </a:lnTo>
                  <a:lnTo>
                    <a:pt x="347" y="131"/>
                  </a:lnTo>
                  <a:lnTo>
                    <a:pt x="344" y="127"/>
                  </a:lnTo>
                  <a:lnTo>
                    <a:pt x="344" y="120"/>
                  </a:lnTo>
                  <a:lnTo>
                    <a:pt x="345" y="115"/>
                  </a:lnTo>
                  <a:lnTo>
                    <a:pt x="347" y="110"/>
                  </a:lnTo>
                  <a:lnTo>
                    <a:pt x="352" y="105"/>
                  </a:lnTo>
                  <a:lnTo>
                    <a:pt x="360" y="102"/>
                  </a:lnTo>
                  <a:lnTo>
                    <a:pt x="369" y="97"/>
                  </a:lnTo>
                  <a:lnTo>
                    <a:pt x="378" y="94"/>
                  </a:lnTo>
                  <a:lnTo>
                    <a:pt x="387" y="89"/>
                  </a:lnTo>
                  <a:lnTo>
                    <a:pt x="397" y="86"/>
                  </a:lnTo>
                  <a:lnTo>
                    <a:pt x="406" y="83"/>
                  </a:lnTo>
                  <a:lnTo>
                    <a:pt x="414" y="80"/>
                  </a:lnTo>
                  <a:lnTo>
                    <a:pt x="424" y="79"/>
                  </a:lnTo>
                  <a:lnTo>
                    <a:pt x="427" y="78"/>
                  </a:lnTo>
                  <a:lnTo>
                    <a:pt x="432" y="78"/>
                  </a:lnTo>
                  <a:lnTo>
                    <a:pt x="437" y="79"/>
                  </a:lnTo>
                  <a:lnTo>
                    <a:pt x="442" y="80"/>
                  </a:lnTo>
                  <a:lnTo>
                    <a:pt x="446" y="83"/>
                  </a:lnTo>
                  <a:lnTo>
                    <a:pt x="449" y="87"/>
                  </a:lnTo>
                  <a:lnTo>
                    <a:pt x="450" y="90"/>
                  </a:lnTo>
                  <a:lnTo>
                    <a:pt x="452" y="95"/>
                  </a:lnTo>
                  <a:lnTo>
                    <a:pt x="452" y="98"/>
                  </a:lnTo>
                  <a:lnTo>
                    <a:pt x="452" y="102"/>
                  </a:lnTo>
                  <a:lnTo>
                    <a:pt x="451" y="105"/>
                  </a:lnTo>
                  <a:lnTo>
                    <a:pt x="449" y="109"/>
                  </a:lnTo>
                  <a:lnTo>
                    <a:pt x="457" y="111"/>
                  </a:lnTo>
                  <a:lnTo>
                    <a:pt x="464" y="113"/>
                  </a:lnTo>
                  <a:lnTo>
                    <a:pt x="470" y="118"/>
                  </a:lnTo>
                  <a:lnTo>
                    <a:pt x="472" y="125"/>
                  </a:lnTo>
                  <a:lnTo>
                    <a:pt x="471" y="135"/>
                  </a:lnTo>
                  <a:lnTo>
                    <a:pt x="467" y="143"/>
                  </a:lnTo>
                  <a:lnTo>
                    <a:pt x="460" y="151"/>
                  </a:lnTo>
                  <a:lnTo>
                    <a:pt x="454" y="159"/>
                  </a:lnTo>
                  <a:lnTo>
                    <a:pt x="463" y="171"/>
                  </a:lnTo>
                  <a:lnTo>
                    <a:pt x="467" y="185"/>
                  </a:lnTo>
                  <a:lnTo>
                    <a:pt x="467" y="200"/>
                  </a:lnTo>
                  <a:lnTo>
                    <a:pt x="463" y="214"/>
                  </a:lnTo>
                  <a:lnTo>
                    <a:pt x="451" y="227"/>
                  </a:lnTo>
                  <a:lnTo>
                    <a:pt x="437" y="236"/>
                  </a:lnTo>
                  <a:lnTo>
                    <a:pt x="422" y="241"/>
                  </a:lnTo>
                  <a:lnTo>
                    <a:pt x="405" y="245"/>
                  </a:lnTo>
                  <a:lnTo>
                    <a:pt x="389" y="247"/>
                  </a:lnTo>
                  <a:lnTo>
                    <a:pt x="371" y="249"/>
                  </a:lnTo>
                  <a:lnTo>
                    <a:pt x="356" y="254"/>
                  </a:lnTo>
                  <a:lnTo>
                    <a:pt x="340" y="261"/>
                  </a:lnTo>
                  <a:lnTo>
                    <a:pt x="333" y="266"/>
                  </a:lnTo>
                  <a:lnTo>
                    <a:pt x="325" y="271"/>
                  </a:lnTo>
                  <a:lnTo>
                    <a:pt x="319" y="277"/>
                  </a:lnTo>
                  <a:lnTo>
                    <a:pt x="317" y="279"/>
                  </a:lnTo>
                  <a:lnTo>
                    <a:pt x="315" y="287"/>
                  </a:lnTo>
                  <a:lnTo>
                    <a:pt x="310" y="310"/>
                  </a:lnTo>
                  <a:lnTo>
                    <a:pt x="303" y="342"/>
                  </a:lnTo>
                  <a:lnTo>
                    <a:pt x="295" y="378"/>
                  </a:lnTo>
                  <a:lnTo>
                    <a:pt x="286" y="414"/>
                  </a:lnTo>
                  <a:lnTo>
                    <a:pt x="279" y="446"/>
                  </a:lnTo>
                  <a:lnTo>
                    <a:pt x="273" y="468"/>
                  </a:lnTo>
                  <a:lnTo>
                    <a:pt x="271" y="478"/>
                  </a:lnTo>
                  <a:lnTo>
                    <a:pt x="262" y="486"/>
                  </a:lnTo>
                  <a:lnTo>
                    <a:pt x="252" y="493"/>
                  </a:lnTo>
                  <a:lnTo>
                    <a:pt x="244" y="498"/>
                  </a:lnTo>
                  <a:lnTo>
                    <a:pt x="236" y="502"/>
                  </a:lnTo>
                  <a:lnTo>
                    <a:pt x="228" y="505"/>
                  </a:lnTo>
                  <a:lnTo>
                    <a:pt x="222" y="506"/>
                  </a:lnTo>
                  <a:lnTo>
                    <a:pt x="218" y="508"/>
                  </a:lnTo>
                  <a:lnTo>
                    <a:pt x="217" y="508"/>
                  </a:lnTo>
                  <a:lnTo>
                    <a:pt x="209" y="508"/>
                  </a:lnTo>
                  <a:lnTo>
                    <a:pt x="201" y="505"/>
                  </a:lnTo>
                  <a:lnTo>
                    <a:pt x="194" y="503"/>
                  </a:lnTo>
                  <a:lnTo>
                    <a:pt x="186" y="498"/>
                  </a:lnTo>
                  <a:lnTo>
                    <a:pt x="179" y="494"/>
                  </a:lnTo>
                  <a:lnTo>
                    <a:pt x="175" y="489"/>
                  </a:lnTo>
                  <a:lnTo>
                    <a:pt x="169" y="483"/>
                  </a:lnTo>
                  <a:lnTo>
                    <a:pt x="165" y="476"/>
                  </a:lnTo>
                  <a:lnTo>
                    <a:pt x="157" y="456"/>
                  </a:lnTo>
                  <a:lnTo>
                    <a:pt x="151" y="433"/>
                  </a:lnTo>
                  <a:lnTo>
                    <a:pt x="149" y="410"/>
                  </a:lnTo>
                  <a:lnTo>
                    <a:pt x="150" y="387"/>
                  </a:lnTo>
                  <a:lnTo>
                    <a:pt x="139" y="407"/>
                  </a:lnTo>
                  <a:lnTo>
                    <a:pt x="132" y="429"/>
                  </a:lnTo>
                  <a:lnTo>
                    <a:pt x="130" y="453"/>
                  </a:lnTo>
                  <a:lnTo>
                    <a:pt x="136" y="476"/>
                  </a:lnTo>
                  <a:lnTo>
                    <a:pt x="141" y="484"/>
                  </a:lnTo>
                  <a:lnTo>
                    <a:pt x="145" y="493"/>
                  </a:lnTo>
                  <a:lnTo>
                    <a:pt x="152" y="501"/>
                  </a:lnTo>
                  <a:lnTo>
                    <a:pt x="158" y="509"/>
                  </a:lnTo>
                  <a:lnTo>
                    <a:pt x="167" y="516"/>
                  </a:lnTo>
                  <a:lnTo>
                    <a:pt x="174" y="521"/>
                  </a:lnTo>
                  <a:lnTo>
                    <a:pt x="183" y="527"/>
                  </a:lnTo>
                  <a:lnTo>
                    <a:pt x="191" y="531"/>
                  </a:lnTo>
                  <a:lnTo>
                    <a:pt x="205" y="534"/>
                  </a:lnTo>
                  <a:lnTo>
                    <a:pt x="217" y="534"/>
                  </a:lnTo>
                  <a:lnTo>
                    <a:pt x="228" y="531"/>
                  </a:lnTo>
                  <a:lnTo>
                    <a:pt x="235" y="525"/>
                  </a:lnTo>
                  <a:lnTo>
                    <a:pt x="242" y="519"/>
                  </a:lnTo>
                  <a:lnTo>
                    <a:pt x="246" y="513"/>
                  </a:lnTo>
                  <a:lnTo>
                    <a:pt x="250" y="509"/>
                  </a:lnTo>
                  <a:lnTo>
                    <a:pt x="253" y="505"/>
                  </a:lnTo>
                  <a:lnTo>
                    <a:pt x="253" y="512"/>
                  </a:lnTo>
                  <a:lnTo>
                    <a:pt x="251" y="524"/>
                  </a:lnTo>
                  <a:lnTo>
                    <a:pt x="244" y="536"/>
                  </a:lnTo>
                  <a:lnTo>
                    <a:pt x="233" y="544"/>
                  </a:lnTo>
                  <a:lnTo>
                    <a:pt x="228" y="547"/>
                  </a:lnTo>
                  <a:lnTo>
                    <a:pt x="222" y="548"/>
                  </a:lnTo>
                  <a:lnTo>
                    <a:pt x="216" y="550"/>
                  </a:lnTo>
                  <a:lnTo>
                    <a:pt x="210" y="551"/>
                  </a:lnTo>
                  <a:lnTo>
                    <a:pt x="204" y="552"/>
                  </a:lnTo>
                  <a:lnTo>
                    <a:pt x="198" y="552"/>
                  </a:lnTo>
                  <a:lnTo>
                    <a:pt x="192" y="551"/>
                  </a:lnTo>
                  <a:lnTo>
                    <a:pt x="186" y="549"/>
                  </a:lnTo>
                  <a:lnTo>
                    <a:pt x="178" y="546"/>
                  </a:lnTo>
                  <a:lnTo>
                    <a:pt x="170" y="542"/>
                  </a:lnTo>
                  <a:lnTo>
                    <a:pt x="163" y="539"/>
                  </a:lnTo>
                  <a:lnTo>
                    <a:pt x="156" y="534"/>
                  </a:lnTo>
                  <a:lnTo>
                    <a:pt x="148" y="527"/>
                  </a:lnTo>
                  <a:lnTo>
                    <a:pt x="141" y="520"/>
                  </a:lnTo>
                  <a:lnTo>
                    <a:pt x="132" y="510"/>
                  </a:lnTo>
                  <a:lnTo>
                    <a:pt x="124" y="498"/>
                  </a:lnTo>
                  <a:lnTo>
                    <a:pt x="114" y="474"/>
                  </a:lnTo>
                  <a:lnTo>
                    <a:pt x="111" y="446"/>
                  </a:lnTo>
                  <a:lnTo>
                    <a:pt x="115" y="418"/>
                  </a:lnTo>
                  <a:lnTo>
                    <a:pt x="127" y="392"/>
                  </a:lnTo>
                  <a:lnTo>
                    <a:pt x="128" y="390"/>
                  </a:lnTo>
                  <a:lnTo>
                    <a:pt x="131" y="384"/>
                  </a:lnTo>
                  <a:lnTo>
                    <a:pt x="136" y="377"/>
                  </a:lnTo>
                  <a:lnTo>
                    <a:pt x="141" y="369"/>
                  </a:lnTo>
                  <a:lnTo>
                    <a:pt x="147" y="361"/>
                  </a:lnTo>
                  <a:lnTo>
                    <a:pt x="154" y="354"/>
                  </a:lnTo>
                  <a:lnTo>
                    <a:pt x="161" y="348"/>
                  </a:lnTo>
                  <a:lnTo>
                    <a:pt x="168" y="345"/>
                  </a:lnTo>
                  <a:lnTo>
                    <a:pt x="163" y="342"/>
                  </a:lnTo>
                  <a:lnTo>
                    <a:pt x="157" y="340"/>
                  </a:lnTo>
                  <a:lnTo>
                    <a:pt x="149" y="340"/>
                  </a:lnTo>
                  <a:lnTo>
                    <a:pt x="142" y="340"/>
                  </a:lnTo>
                  <a:lnTo>
                    <a:pt x="114" y="355"/>
                  </a:lnTo>
                  <a:lnTo>
                    <a:pt x="94" y="378"/>
                  </a:lnTo>
                  <a:lnTo>
                    <a:pt x="80" y="406"/>
                  </a:lnTo>
                  <a:lnTo>
                    <a:pt x="72" y="435"/>
                  </a:lnTo>
                  <a:lnTo>
                    <a:pt x="69" y="463"/>
                  </a:lnTo>
                  <a:lnTo>
                    <a:pt x="68" y="486"/>
                  </a:lnTo>
                  <a:lnTo>
                    <a:pt x="69" y="502"/>
                  </a:lnTo>
                  <a:lnTo>
                    <a:pt x="69" y="508"/>
                  </a:lnTo>
                  <a:lnTo>
                    <a:pt x="76" y="526"/>
                  </a:lnTo>
                  <a:lnTo>
                    <a:pt x="85" y="539"/>
                  </a:lnTo>
                  <a:lnTo>
                    <a:pt x="94" y="546"/>
                  </a:lnTo>
                  <a:lnTo>
                    <a:pt x="97" y="548"/>
                  </a:lnTo>
                  <a:lnTo>
                    <a:pt x="96" y="551"/>
                  </a:lnTo>
                  <a:lnTo>
                    <a:pt x="96" y="554"/>
                  </a:lnTo>
                  <a:lnTo>
                    <a:pt x="95" y="556"/>
                  </a:lnTo>
                  <a:lnTo>
                    <a:pt x="94" y="557"/>
                  </a:lnTo>
                  <a:lnTo>
                    <a:pt x="83" y="555"/>
                  </a:lnTo>
                  <a:lnTo>
                    <a:pt x="77" y="551"/>
                  </a:lnTo>
                  <a:lnTo>
                    <a:pt x="71" y="547"/>
                  </a:lnTo>
                  <a:lnTo>
                    <a:pt x="63" y="539"/>
                  </a:lnTo>
                  <a:lnTo>
                    <a:pt x="55" y="525"/>
                  </a:lnTo>
                  <a:lnTo>
                    <a:pt x="51" y="509"/>
                  </a:lnTo>
                  <a:lnTo>
                    <a:pt x="49" y="491"/>
                  </a:lnTo>
                  <a:lnTo>
                    <a:pt x="48" y="475"/>
                  </a:lnTo>
                  <a:lnTo>
                    <a:pt x="51" y="448"/>
                  </a:lnTo>
                  <a:lnTo>
                    <a:pt x="56" y="418"/>
                  </a:lnTo>
                  <a:lnTo>
                    <a:pt x="62" y="395"/>
                  </a:lnTo>
                  <a:lnTo>
                    <a:pt x="64" y="384"/>
                  </a:lnTo>
                  <a:lnTo>
                    <a:pt x="58" y="390"/>
                  </a:lnTo>
                  <a:lnTo>
                    <a:pt x="53" y="397"/>
                  </a:lnTo>
                  <a:lnTo>
                    <a:pt x="47" y="403"/>
                  </a:lnTo>
                  <a:lnTo>
                    <a:pt x="41" y="408"/>
                  </a:lnTo>
                  <a:lnTo>
                    <a:pt x="35" y="415"/>
                  </a:lnTo>
                  <a:lnTo>
                    <a:pt x="29" y="421"/>
                  </a:lnTo>
                  <a:lnTo>
                    <a:pt x="23" y="428"/>
                  </a:lnTo>
                  <a:lnTo>
                    <a:pt x="18" y="435"/>
                  </a:lnTo>
                  <a:lnTo>
                    <a:pt x="18" y="446"/>
                  </a:lnTo>
                  <a:lnTo>
                    <a:pt x="27" y="452"/>
                  </a:lnTo>
                  <a:lnTo>
                    <a:pt x="35" y="457"/>
                  </a:lnTo>
                  <a:lnTo>
                    <a:pt x="40" y="459"/>
                  </a:lnTo>
                  <a:lnTo>
                    <a:pt x="38" y="461"/>
                  </a:lnTo>
                  <a:lnTo>
                    <a:pt x="35" y="464"/>
                  </a:lnTo>
                  <a:lnTo>
                    <a:pt x="29" y="464"/>
                  </a:lnTo>
                  <a:lnTo>
                    <a:pt x="23" y="464"/>
                  </a:lnTo>
                  <a:lnTo>
                    <a:pt x="16" y="461"/>
                  </a:lnTo>
                  <a:lnTo>
                    <a:pt x="10" y="460"/>
                  </a:lnTo>
                  <a:lnTo>
                    <a:pt x="5" y="458"/>
                  </a:lnTo>
                  <a:lnTo>
                    <a:pt x="2" y="455"/>
                  </a:lnTo>
                  <a:lnTo>
                    <a:pt x="0" y="441"/>
                  </a:lnTo>
                  <a:lnTo>
                    <a:pt x="2" y="427"/>
                  </a:lnTo>
                  <a:lnTo>
                    <a:pt x="8" y="414"/>
                  </a:lnTo>
                  <a:lnTo>
                    <a:pt x="17" y="404"/>
                  </a:lnTo>
                  <a:lnTo>
                    <a:pt x="24" y="398"/>
                  </a:lnTo>
                  <a:lnTo>
                    <a:pt x="33" y="391"/>
                  </a:lnTo>
                  <a:lnTo>
                    <a:pt x="42" y="384"/>
                  </a:lnTo>
                  <a:lnTo>
                    <a:pt x="53" y="376"/>
                  </a:lnTo>
                  <a:lnTo>
                    <a:pt x="62" y="368"/>
                  </a:lnTo>
                  <a:lnTo>
                    <a:pt x="71" y="362"/>
                  </a:lnTo>
                  <a:lnTo>
                    <a:pt x="78" y="358"/>
                  </a:lnTo>
                  <a:lnTo>
                    <a:pt x="84" y="355"/>
                  </a:lnTo>
                  <a:lnTo>
                    <a:pt x="91" y="350"/>
                  </a:lnTo>
                  <a:lnTo>
                    <a:pt x="100" y="345"/>
                  </a:lnTo>
                  <a:lnTo>
                    <a:pt x="107" y="340"/>
                  </a:lnTo>
                  <a:lnTo>
                    <a:pt x="115" y="337"/>
                  </a:lnTo>
                  <a:lnTo>
                    <a:pt x="123" y="334"/>
                  </a:lnTo>
                  <a:lnTo>
                    <a:pt x="131" y="331"/>
                  </a:lnTo>
                  <a:lnTo>
                    <a:pt x="141" y="329"/>
                  </a:lnTo>
                  <a:lnTo>
                    <a:pt x="149" y="328"/>
                  </a:lnTo>
                  <a:lnTo>
                    <a:pt x="163" y="329"/>
                  </a:lnTo>
                  <a:lnTo>
                    <a:pt x="171" y="332"/>
                  </a:lnTo>
                  <a:lnTo>
                    <a:pt x="177" y="337"/>
                  </a:lnTo>
                  <a:lnTo>
                    <a:pt x="179" y="339"/>
                  </a:lnTo>
                  <a:lnTo>
                    <a:pt x="185" y="325"/>
                  </a:lnTo>
                  <a:lnTo>
                    <a:pt x="195" y="301"/>
                  </a:lnTo>
                  <a:lnTo>
                    <a:pt x="204" y="274"/>
                  </a:lnTo>
                  <a:lnTo>
                    <a:pt x="205" y="249"/>
                  </a:lnTo>
                  <a:lnTo>
                    <a:pt x="204" y="225"/>
                  </a:lnTo>
                  <a:lnTo>
                    <a:pt x="203" y="200"/>
                  </a:lnTo>
                  <a:lnTo>
                    <a:pt x="204" y="174"/>
                  </a:lnTo>
                  <a:lnTo>
                    <a:pt x="212" y="153"/>
                  </a:lnTo>
                  <a:lnTo>
                    <a:pt x="219" y="142"/>
                  </a:lnTo>
                  <a:lnTo>
                    <a:pt x="225" y="132"/>
                  </a:lnTo>
                  <a:lnTo>
                    <a:pt x="231" y="119"/>
                  </a:lnTo>
                  <a:lnTo>
                    <a:pt x="238" y="102"/>
                  </a:lnTo>
                  <a:lnTo>
                    <a:pt x="243" y="94"/>
                  </a:lnTo>
                  <a:lnTo>
                    <a:pt x="252" y="83"/>
                  </a:lnTo>
                  <a:lnTo>
                    <a:pt x="265" y="70"/>
                  </a:lnTo>
                  <a:lnTo>
                    <a:pt x="278" y="57"/>
                  </a:lnTo>
                  <a:lnTo>
                    <a:pt x="291" y="43"/>
                  </a:lnTo>
                  <a:lnTo>
                    <a:pt x="303" y="33"/>
                  </a:lnTo>
                  <a:lnTo>
                    <a:pt x="312" y="25"/>
                  </a:lnTo>
                  <a:lnTo>
                    <a:pt x="316" y="22"/>
                  </a:lnTo>
                  <a:lnTo>
                    <a:pt x="323" y="22"/>
                  </a:lnTo>
                  <a:lnTo>
                    <a:pt x="328" y="28"/>
                  </a:lnTo>
                  <a:lnTo>
                    <a:pt x="331" y="40"/>
                  </a:lnTo>
                  <a:lnTo>
                    <a:pt x="332" y="58"/>
                  </a:lnTo>
                  <a:lnTo>
                    <a:pt x="339" y="53"/>
                  </a:lnTo>
                  <a:lnTo>
                    <a:pt x="351" y="48"/>
                  </a:lnTo>
                  <a:lnTo>
                    <a:pt x="369" y="40"/>
                  </a:lnTo>
                  <a:lnTo>
                    <a:pt x="389" y="30"/>
                  </a:lnTo>
                  <a:lnTo>
                    <a:pt x="411" y="21"/>
                  </a:lnTo>
                  <a:lnTo>
                    <a:pt x="434" y="13"/>
                  </a:lnTo>
                  <a:lnTo>
                    <a:pt x="456" y="5"/>
                  </a:lnTo>
                  <a:lnTo>
                    <a:pt x="476" y="0"/>
                  </a:lnTo>
                  <a:lnTo>
                    <a:pt x="481" y="0"/>
                  </a:lnTo>
                  <a:lnTo>
                    <a:pt x="487" y="2"/>
                  </a:lnTo>
                  <a:lnTo>
                    <a:pt x="493" y="4"/>
                  </a:lnTo>
                  <a:lnTo>
                    <a:pt x="499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6" name="Freeform 39"/>
            <p:cNvSpPr>
              <a:spLocks/>
            </p:cNvSpPr>
            <p:nvPr/>
          </p:nvSpPr>
          <p:spPr bwMode="auto">
            <a:xfrm>
              <a:off x="2935" y="3095"/>
              <a:ext cx="100" cy="333"/>
            </a:xfrm>
            <a:custGeom>
              <a:avLst/>
              <a:gdLst>
                <a:gd name="T0" fmla="*/ 41 w 100"/>
                <a:gd name="T1" fmla="*/ 40 h 665"/>
                <a:gd name="T2" fmla="*/ 30 w 100"/>
                <a:gd name="T3" fmla="*/ 33 h 665"/>
                <a:gd name="T4" fmla="*/ 28 w 100"/>
                <a:gd name="T5" fmla="*/ 30 h 665"/>
                <a:gd name="T6" fmla="*/ 40 w 100"/>
                <a:gd name="T7" fmla="*/ 28 h 665"/>
                <a:gd name="T8" fmla="*/ 43 w 100"/>
                <a:gd name="T9" fmla="*/ 26 h 665"/>
                <a:gd name="T10" fmla="*/ 43 w 100"/>
                <a:gd name="T11" fmla="*/ 23 h 665"/>
                <a:gd name="T12" fmla="*/ 50 w 100"/>
                <a:gd name="T13" fmla="*/ 22 h 665"/>
                <a:gd name="T14" fmla="*/ 60 w 100"/>
                <a:gd name="T15" fmla="*/ 20 h 665"/>
                <a:gd name="T16" fmla="*/ 73 w 100"/>
                <a:gd name="T17" fmla="*/ 18 h 665"/>
                <a:gd name="T18" fmla="*/ 81 w 100"/>
                <a:gd name="T19" fmla="*/ 16 h 665"/>
                <a:gd name="T20" fmla="*/ 86 w 100"/>
                <a:gd name="T21" fmla="*/ 13 h 665"/>
                <a:gd name="T22" fmla="*/ 72 w 100"/>
                <a:gd name="T23" fmla="*/ 11 h 665"/>
                <a:gd name="T24" fmla="*/ 44 w 100"/>
                <a:gd name="T25" fmla="*/ 7 h 665"/>
                <a:gd name="T26" fmla="*/ 16 w 100"/>
                <a:gd name="T27" fmla="*/ 3 h 665"/>
                <a:gd name="T28" fmla="*/ 0 w 100"/>
                <a:gd name="T29" fmla="*/ 1 h 665"/>
                <a:gd name="T30" fmla="*/ 6 w 100"/>
                <a:gd name="T31" fmla="*/ 0 h 665"/>
                <a:gd name="T32" fmla="*/ 12 w 100"/>
                <a:gd name="T33" fmla="*/ 1 h 665"/>
                <a:gd name="T34" fmla="*/ 21 w 100"/>
                <a:gd name="T35" fmla="*/ 1 h 665"/>
                <a:gd name="T36" fmla="*/ 40 w 100"/>
                <a:gd name="T37" fmla="*/ 3 h 665"/>
                <a:gd name="T38" fmla="*/ 61 w 100"/>
                <a:gd name="T39" fmla="*/ 5 h 665"/>
                <a:gd name="T40" fmla="*/ 80 w 100"/>
                <a:gd name="T41" fmla="*/ 7 h 665"/>
                <a:gd name="T42" fmla="*/ 81 w 100"/>
                <a:gd name="T43" fmla="*/ 3 h 665"/>
                <a:gd name="T44" fmla="*/ 73 w 100"/>
                <a:gd name="T45" fmla="*/ 2 h 665"/>
                <a:gd name="T46" fmla="*/ 80 w 100"/>
                <a:gd name="T47" fmla="*/ 1 h 665"/>
                <a:gd name="T48" fmla="*/ 93 w 100"/>
                <a:gd name="T49" fmla="*/ 3 h 665"/>
                <a:gd name="T50" fmla="*/ 100 w 100"/>
                <a:gd name="T51" fmla="*/ 4 h 665"/>
                <a:gd name="T52" fmla="*/ 95 w 100"/>
                <a:gd name="T53" fmla="*/ 8 h 665"/>
                <a:gd name="T54" fmla="*/ 92 w 100"/>
                <a:gd name="T55" fmla="*/ 9 h 665"/>
                <a:gd name="T56" fmla="*/ 95 w 100"/>
                <a:gd name="T57" fmla="*/ 10 h 665"/>
                <a:gd name="T58" fmla="*/ 95 w 100"/>
                <a:gd name="T59" fmla="*/ 17 h 665"/>
                <a:gd name="T60" fmla="*/ 88 w 100"/>
                <a:gd name="T61" fmla="*/ 18 h 665"/>
                <a:gd name="T62" fmla="*/ 77 w 100"/>
                <a:gd name="T63" fmla="*/ 20 h 665"/>
                <a:gd name="T64" fmla="*/ 65 w 100"/>
                <a:gd name="T65" fmla="*/ 23 h 665"/>
                <a:gd name="T66" fmla="*/ 59 w 100"/>
                <a:gd name="T67" fmla="*/ 24 h 665"/>
                <a:gd name="T68" fmla="*/ 59 w 100"/>
                <a:gd name="T69" fmla="*/ 29 h 665"/>
                <a:gd name="T70" fmla="*/ 48 w 100"/>
                <a:gd name="T71" fmla="*/ 32 h 665"/>
                <a:gd name="T72" fmla="*/ 51 w 100"/>
                <a:gd name="T73" fmla="*/ 35 h 665"/>
                <a:gd name="T74" fmla="*/ 60 w 100"/>
                <a:gd name="T75" fmla="*/ 39 h 665"/>
                <a:gd name="T76" fmla="*/ 61 w 100"/>
                <a:gd name="T77" fmla="*/ 41 h 665"/>
                <a:gd name="T78" fmla="*/ 51 w 100"/>
                <a:gd name="T79" fmla="*/ 42 h 66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00" h="665">
                  <a:moveTo>
                    <a:pt x="47" y="665"/>
                  </a:moveTo>
                  <a:lnTo>
                    <a:pt x="41" y="635"/>
                  </a:lnTo>
                  <a:lnTo>
                    <a:pt x="36" y="579"/>
                  </a:lnTo>
                  <a:lnTo>
                    <a:pt x="30" y="525"/>
                  </a:lnTo>
                  <a:lnTo>
                    <a:pt x="27" y="501"/>
                  </a:lnTo>
                  <a:lnTo>
                    <a:pt x="28" y="480"/>
                  </a:lnTo>
                  <a:lnTo>
                    <a:pt x="34" y="462"/>
                  </a:lnTo>
                  <a:lnTo>
                    <a:pt x="40" y="443"/>
                  </a:lnTo>
                  <a:lnTo>
                    <a:pt x="41" y="421"/>
                  </a:lnTo>
                  <a:lnTo>
                    <a:pt x="43" y="404"/>
                  </a:lnTo>
                  <a:lnTo>
                    <a:pt x="43" y="386"/>
                  </a:lnTo>
                  <a:lnTo>
                    <a:pt x="43" y="367"/>
                  </a:lnTo>
                  <a:lnTo>
                    <a:pt x="46" y="349"/>
                  </a:lnTo>
                  <a:lnTo>
                    <a:pt x="50" y="338"/>
                  </a:lnTo>
                  <a:lnTo>
                    <a:pt x="54" y="326"/>
                  </a:lnTo>
                  <a:lnTo>
                    <a:pt x="60" y="311"/>
                  </a:lnTo>
                  <a:lnTo>
                    <a:pt x="67" y="295"/>
                  </a:lnTo>
                  <a:lnTo>
                    <a:pt x="73" y="279"/>
                  </a:lnTo>
                  <a:lnTo>
                    <a:pt x="78" y="265"/>
                  </a:lnTo>
                  <a:lnTo>
                    <a:pt x="81" y="252"/>
                  </a:lnTo>
                  <a:lnTo>
                    <a:pt x="84" y="244"/>
                  </a:lnTo>
                  <a:lnTo>
                    <a:pt x="86" y="198"/>
                  </a:lnTo>
                  <a:lnTo>
                    <a:pt x="81" y="185"/>
                  </a:lnTo>
                  <a:lnTo>
                    <a:pt x="72" y="162"/>
                  </a:lnTo>
                  <a:lnTo>
                    <a:pt x="59" y="132"/>
                  </a:lnTo>
                  <a:lnTo>
                    <a:pt x="44" y="99"/>
                  </a:lnTo>
                  <a:lnTo>
                    <a:pt x="28" y="65"/>
                  </a:lnTo>
                  <a:lnTo>
                    <a:pt x="16" y="37"/>
                  </a:lnTo>
                  <a:lnTo>
                    <a:pt x="5" y="14"/>
                  </a:lnTo>
                  <a:lnTo>
                    <a:pt x="0" y="1"/>
                  </a:lnTo>
                  <a:lnTo>
                    <a:pt x="3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4" y="5"/>
                  </a:lnTo>
                  <a:lnTo>
                    <a:pt x="21" y="15"/>
                  </a:lnTo>
                  <a:lnTo>
                    <a:pt x="30" y="28"/>
                  </a:lnTo>
                  <a:lnTo>
                    <a:pt x="40" y="43"/>
                  </a:lnTo>
                  <a:lnTo>
                    <a:pt x="51" y="62"/>
                  </a:lnTo>
                  <a:lnTo>
                    <a:pt x="61" y="79"/>
                  </a:lnTo>
                  <a:lnTo>
                    <a:pt x="72" y="96"/>
                  </a:lnTo>
                  <a:lnTo>
                    <a:pt x="80" y="111"/>
                  </a:lnTo>
                  <a:lnTo>
                    <a:pt x="83" y="50"/>
                  </a:lnTo>
                  <a:lnTo>
                    <a:pt x="81" y="40"/>
                  </a:lnTo>
                  <a:lnTo>
                    <a:pt x="78" y="31"/>
                  </a:lnTo>
                  <a:lnTo>
                    <a:pt x="73" y="22"/>
                  </a:lnTo>
                  <a:lnTo>
                    <a:pt x="70" y="12"/>
                  </a:lnTo>
                  <a:lnTo>
                    <a:pt x="80" y="16"/>
                  </a:lnTo>
                  <a:lnTo>
                    <a:pt x="87" y="24"/>
                  </a:lnTo>
                  <a:lnTo>
                    <a:pt x="93" y="34"/>
                  </a:lnTo>
                  <a:lnTo>
                    <a:pt x="99" y="45"/>
                  </a:lnTo>
                  <a:lnTo>
                    <a:pt x="100" y="62"/>
                  </a:lnTo>
                  <a:lnTo>
                    <a:pt x="98" y="88"/>
                  </a:lnTo>
                  <a:lnTo>
                    <a:pt x="95" y="113"/>
                  </a:lnTo>
                  <a:lnTo>
                    <a:pt x="94" y="124"/>
                  </a:lnTo>
                  <a:lnTo>
                    <a:pt x="92" y="135"/>
                  </a:lnTo>
                  <a:lnTo>
                    <a:pt x="93" y="146"/>
                  </a:lnTo>
                  <a:lnTo>
                    <a:pt x="95" y="160"/>
                  </a:lnTo>
                  <a:lnTo>
                    <a:pt x="99" y="173"/>
                  </a:lnTo>
                  <a:lnTo>
                    <a:pt x="95" y="258"/>
                  </a:lnTo>
                  <a:lnTo>
                    <a:pt x="93" y="266"/>
                  </a:lnTo>
                  <a:lnTo>
                    <a:pt x="88" y="280"/>
                  </a:lnTo>
                  <a:lnTo>
                    <a:pt x="83" y="297"/>
                  </a:lnTo>
                  <a:lnTo>
                    <a:pt x="77" y="317"/>
                  </a:lnTo>
                  <a:lnTo>
                    <a:pt x="71" y="335"/>
                  </a:lnTo>
                  <a:lnTo>
                    <a:pt x="65" y="353"/>
                  </a:lnTo>
                  <a:lnTo>
                    <a:pt x="61" y="367"/>
                  </a:lnTo>
                  <a:lnTo>
                    <a:pt x="59" y="377"/>
                  </a:lnTo>
                  <a:lnTo>
                    <a:pt x="58" y="423"/>
                  </a:lnTo>
                  <a:lnTo>
                    <a:pt x="59" y="449"/>
                  </a:lnTo>
                  <a:lnTo>
                    <a:pt x="54" y="474"/>
                  </a:lnTo>
                  <a:lnTo>
                    <a:pt x="48" y="500"/>
                  </a:lnTo>
                  <a:lnTo>
                    <a:pt x="48" y="527"/>
                  </a:lnTo>
                  <a:lnTo>
                    <a:pt x="51" y="555"/>
                  </a:lnTo>
                  <a:lnTo>
                    <a:pt x="56" y="591"/>
                  </a:lnTo>
                  <a:lnTo>
                    <a:pt x="60" y="624"/>
                  </a:lnTo>
                  <a:lnTo>
                    <a:pt x="64" y="643"/>
                  </a:lnTo>
                  <a:lnTo>
                    <a:pt x="61" y="646"/>
                  </a:lnTo>
                  <a:lnTo>
                    <a:pt x="57" y="655"/>
                  </a:lnTo>
                  <a:lnTo>
                    <a:pt x="51" y="662"/>
                  </a:lnTo>
                  <a:lnTo>
                    <a:pt x="47" y="6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7" name="Freeform 40"/>
            <p:cNvSpPr>
              <a:spLocks/>
            </p:cNvSpPr>
            <p:nvPr/>
          </p:nvSpPr>
          <p:spPr bwMode="auto">
            <a:xfrm>
              <a:off x="2270" y="3099"/>
              <a:ext cx="509" cy="536"/>
            </a:xfrm>
            <a:custGeom>
              <a:avLst/>
              <a:gdLst>
                <a:gd name="T0" fmla="*/ 239 w 509"/>
                <a:gd name="T1" fmla="*/ 2 h 1072"/>
                <a:gd name="T2" fmla="*/ 180 w 509"/>
                <a:gd name="T3" fmla="*/ 4 h 1072"/>
                <a:gd name="T4" fmla="*/ 147 w 509"/>
                <a:gd name="T5" fmla="*/ 7 h 1072"/>
                <a:gd name="T6" fmla="*/ 145 w 509"/>
                <a:gd name="T7" fmla="*/ 9 h 1072"/>
                <a:gd name="T8" fmla="*/ 167 w 509"/>
                <a:gd name="T9" fmla="*/ 10 h 1072"/>
                <a:gd name="T10" fmla="*/ 221 w 509"/>
                <a:gd name="T11" fmla="*/ 9 h 1072"/>
                <a:gd name="T12" fmla="*/ 288 w 509"/>
                <a:gd name="T13" fmla="*/ 9 h 1072"/>
                <a:gd name="T14" fmla="*/ 342 w 509"/>
                <a:gd name="T15" fmla="*/ 10 h 1072"/>
                <a:gd name="T16" fmla="*/ 373 w 509"/>
                <a:gd name="T17" fmla="*/ 12 h 1072"/>
                <a:gd name="T18" fmla="*/ 416 w 509"/>
                <a:gd name="T19" fmla="*/ 16 h 1072"/>
                <a:gd name="T20" fmla="*/ 465 w 509"/>
                <a:gd name="T21" fmla="*/ 18 h 1072"/>
                <a:gd name="T22" fmla="*/ 507 w 509"/>
                <a:gd name="T23" fmla="*/ 21 h 1072"/>
                <a:gd name="T24" fmla="*/ 480 w 509"/>
                <a:gd name="T25" fmla="*/ 20 h 1072"/>
                <a:gd name="T26" fmla="*/ 430 w 509"/>
                <a:gd name="T27" fmla="*/ 18 h 1072"/>
                <a:gd name="T28" fmla="*/ 408 w 509"/>
                <a:gd name="T29" fmla="*/ 20 h 1072"/>
                <a:gd name="T30" fmla="*/ 381 w 509"/>
                <a:gd name="T31" fmla="*/ 25 h 1072"/>
                <a:gd name="T32" fmla="*/ 353 w 509"/>
                <a:gd name="T33" fmla="*/ 28 h 1072"/>
                <a:gd name="T34" fmla="*/ 335 w 509"/>
                <a:gd name="T35" fmla="*/ 31 h 1072"/>
                <a:gd name="T36" fmla="*/ 315 w 509"/>
                <a:gd name="T37" fmla="*/ 34 h 1072"/>
                <a:gd name="T38" fmla="*/ 322 w 509"/>
                <a:gd name="T39" fmla="*/ 28 h 1072"/>
                <a:gd name="T40" fmla="*/ 343 w 509"/>
                <a:gd name="T41" fmla="*/ 22 h 1072"/>
                <a:gd name="T42" fmla="*/ 357 w 509"/>
                <a:gd name="T43" fmla="*/ 23 h 1072"/>
                <a:gd name="T44" fmla="*/ 380 w 509"/>
                <a:gd name="T45" fmla="*/ 19 h 1072"/>
                <a:gd name="T46" fmla="*/ 382 w 509"/>
                <a:gd name="T47" fmla="*/ 15 h 1072"/>
                <a:gd name="T48" fmla="*/ 348 w 509"/>
                <a:gd name="T49" fmla="*/ 12 h 1072"/>
                <a:gd name="T50" fmla="*/ 301 w 509"/>
                <a:gd name="T51" fmla="*/ 10 h 1072"/>
                <a:gd name="T52" fmla="*/ 214 w 509"/>
                <a:gd name="T53" fmla="*/ 11 h 1072"/>
                <a:gd name="T54" fmla="*/ 161 w 509"/>
                <a:gd name="T55" fmla="*/ 14 h 1072"/>
                <a:gd name="T56" fmla="*/ 67 w 509"/>
                <a:gd name="T57" fmla="*/ 26 h 1072"/>
                <a:gd name="T58" fmla="*/ 41 w 509"/>
                <a:gd name="T59" fmla="*/ 36 h 1072"/>
                <a:gd name="T60" fmla="*/ 127 w 509"/>
                <a:gd name="T61" fmla="*/ 45 h 1072"/>
                <a:gd name="T62" fmla="*/ 186 w 509"/>
                <a:gd name="T63" fmla="*/ 51 h 1072"/>
                <a:gd name="T64" fmla="*/ 153 w 509"/>
                <a:gd name="T65" fmla="*/ 50 h 1072"/>
                <a:gd name="T66" fmla="*/ 122 w 509"/>
                <a:gd name="T67" fmla="*/ 48 h 1072"/>
                <a:gd name="T68" fmla="*/ 92 w 509"/>
                <a:gd name="T69" fmla="*/ 65 h 1072"/>
                <a:gd name="T70" fmla="*/ 120 w 509"/>
                <a:gd name="T71" fmla="*/ 66 h 1072"/>
                <a:gd name="T72" fmla="*/ 155 w 509"/>
                <a:gd name="T73" fmla="*/ 66 h 1072"/>
                <a:gd name="T74" fmla="*/ 176 w 509"/>
                <a:gd name="T75" fmla="*/ 67 h 1072"/>
                <a:gd name="T76" fmla="*/ 108 w 509"/>
                <a:gd name="T77" fmla="*/ 67 h 1072"/>
                <a:gd name="T78" fmla="*/ 55 w 509"/>
                <a:gd name="T79" fmla="*/ 66 h 1072"/>
                <a:gd name="T80" fmla="*/ 74 w 509"/>
                <a:gd name="T81" fmla="*/ 57 h 1072"/>
                <a:gd name="T82" fmla="*/ 93 w 509"/>
                <a:gd name="T83" fmla="*/ 46 h 1072"/>
                <a:gd name="T84" fmla="*/ 53 w 509"/>
                <a:gd name="T85" fmla="*/ 43 h 1072"/>
                <a:gd name="T86" fmla="*/ 6 w 509"/>
                <a:gd name="T87" fmla="*/ 38 h 1072"/>
                <a:gd name="T88" fmla="*/ 21 w 509"/>
                <a:gd name="T89" fmla="*/ 28 h 1072"/>
                <a:gd name="T90" fmla="*/ 44 w 509"/>
                <a:gd name="T91" fmla="*/ 25 h 1072"/>
                <a:gd name="T92" fmla="*/ 61 w 509"/>
                <a:gd name="T93" fmla="*/ 22 h 1072"/>
                <a:gd name="T94" fmla="*/ 99 w 509"/>
                <a:gd name="T95" fmla="*/ 18 h 1072"/>
                <a:gd name="T96" fmla="*/ 145 w 509"/>
                <a:gd name="T97" fmla="*/ 12 h 1072"/>
                <a:gd name="T98" fmla="*/ 122 w 509"/>
                <a:gd name="T99" fmla="*/ 7 h 1072"/>
                <a:gd name="T100" fmla="*/ 145 w 509"/>
                <a:gd name="T101" fmla="*/ 5 h 1072"/>
                <a:gd name="T102" fmla="*/ 240 w 509"/>
                <a:gd name="T103" fmla="*/ 1 h 1072"/>
                <a:gd name="T104" fmla="*/ 319 w 509"/>
                <a:gd name="T105" fmla="*/ 1 h 107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09" h="1072">
                  <a:moveTo>
                    <a:pt x="323" y="12"/>
                  </a:moveTo>
                  <a:lnTo>
                    <a:pt x="290" y="16"/>
                  </a:lnTo>
                  <a:lnTo>
                    <a:pt x="262" y="22"/>
                  </a:lnTo>
                  <a:lnTo>
                    <a:pt x="239" y="27"/>
                  </a:lnTo>
                  <a:lnTo>
                    <a:pt x="219" y="34"/>
                  </a:lnTo>
                  <a:lnTo>
                    <a:pt x="203" y="41"/>
                  </a:lnTo>
                  <a:lnTo>
                    <a:pt x="190" y="48"/>
                  </a:lnTo>
                  <a:lnTo>
                    <a:pt x="180" y="56"/>
                  </a:lnTo>
                  <a:lnTo>
                    <a:pt x="173" y="63"/>
                  </a:lnTo>
                  <a:lnTo>
                    <a:pt x="160" y="79"/>
                  </a:lnTo>
                  <a:lnTo>
                    <a:pt x="153" y="92"/>
                  </a:lnTo>
                  <a:lnTo>
                    <a:pt x="147" y="102"/>
                  </a:lnTo>
                  <a:lnTo>
                    <a:pt x="142" y="115"/>
                  </a:lnTo>
                  <a:lnTo>
                    <a:pt x="142" y="123"/>
                  </a:lnTo>
                  <a:lnTo>
                    <a:pt x="143" y="131"/>
                  </a:lnTo>
                  <a:lnTo>
                    <a:pt x="145" y="139"/>
                  </a:lnTo>
                  <a:lnTo>
                    <a:pt x="148" y="146"/>
                  </a:lnTo>
                  <a:lnTo>
                    <a:pt x="152" y="148"/>
                  </a:lnTo>
                  <a:lnTo>
                    <a:pt x="158" y="150"/>
                  </a:lnTo>
                  <a:lnTo>
                    <a:pt x="167" y="150"/>
                  </a:lnTo>
                  <a:lnTo>
                    <a:pt x="178" y="148"/>
                  </a:lnTo>
                  <a:lnTo>
                    <a:pt x="192" y="147"/>
                  </a:lnTo>
                  <a:lnTo>
                    <a:pt x="206" y="146"/>
                  </a:lnTo>
                  <a:lnTo>
                    <a:pt x="221" y="144"/>
                  </a:lnTo>
                  <a:lnTo>
                    <a:pt x="237" y="143"/>
                  </a:lnTo>
                  <a:lnTo>
                    <a:pt x="255" y="141"/>
                  </a:lnTo>
                  <a:lnTo>
                    <a:pt x="272" y="140"/>
                  </a:lnTo>
                  <a:lnTo>
                    <a:pt x="288" y="140"/>
                  </a:lnTo>
                  <a:lnTo>
                    <a:pt x="303" y="140"/>
                  </a:lnTo>
                  <a:lnTo>
                    <a:pt x="319" y="141"/>
                  </a:lnTo>
                  <a:lnTo>
                    <a:pt x="332" y="145"/>
                  </a:lnTo>
                  <a:lnTo>
                    <a:pt x="342" y="150"/>
                  </a:lnTo>
                  <a:lnTo>
                    <a:pt x="351" y="155"/>
                  </a:lnTo>
                  <a:lnTo>
                    <a:pt x="356" y="160"/>
                  </a:lnTo>
                  <a:lnTo>
                    <a:pt x="364" y="170"/>
                  </a:lnTo>
                  <a:lnTo>
                    <a:pt x="373" y="184"/>
                  </a:lnTo>
                  <a:lnTo>
                    <a:pt x="383" y="199"/>
                  </a:lnTo>
                  <a:lnTo>
                    <a:pt x="394" y="215"/>
                  </a:lnTo>
                  <a:lnTo>
                    <a:pt x="406" y="229"/>
                  </a:lnTo>
                  <a:lnTo>
                    <a:pt x="416" y="241"/>
                  </a:lnTo>
                  <a:lnTo>
                    <a:pt x="427" y="248"/>
                  </a:lnTo>
                  <a:lnTo>
                    <a:pt x="438" y="254"/>
                  </a:lnTo>
                  <a:lnTo>
                    <a:pt x="451" y="264"/>
                  </a:lnTo>
                  <a:lnTo>
                    <a:pt x="465" y="275"/>
                  </a:lnTo>
                  <a:lnTo>
                    <a:pt x="478" y="288"/>
                  </a:lnTo>
                  <a:lnTo>
                    <a:pt x="490" y="301"/>
                  </a:lnTo>
                  <a:lnTo>
                    <a:pt x="501" y="312"/>
                  </a:lnTo>
                  <a:lnTo>
                    <a:pt x="507" y="321"/>
                  </a:lnTo>
                  <a:lnTo>
                    <a:pt x="509" y="329"/>
                  </a:lnTo>
                  <a:lnTo>
                    <a:pt x="502" y="325"/>
                  </a:lnTo>
                  <a:lnTo>
                    <a:pt x="493" y="318"/>
                  </a:lnTo>
                  <a:lnTo>
                    <a:pt x="480" y="310"/>
                  </a:lnTo>
                  <a:lnTo>
                    <a:pt x="467" y="299"/>
                  </a:lnTo>
                  <a:lnTo>
                    <a:pt x="454" y="290"/>
                  </a:lnTo>
                  <a:lnTo>
                    <a:pt x="441" y="282"/>
                  </a:lnTo>
                  <a:lnTo>
                    <a:pt x="430" y="274"/>
                  </a:lnTo>
                  <a:lnTo>
                    <a:pt x="422" y="269"/>
                  </a:lnTo>
                  <a:lnTo>
                    <a:pt x="420" y="277"/>
                  </a:lnTo>
                  <a:lnTo>
                    <a:pt x="415" y="292"/>
                  </a:lnTo>
                  <a:lnTo>
                    <a:pt x="408" y="313"/>
                  </a:lnTo>
                  <a:lnTo>
                    <a:pt x="401" y="335"/>
                  </a:lnTo>
                  <a:lnTo>
                    <a:pt x="394" y="358"/>
                  </a:lnTo>
                  <a:lnTo>
                    <a:pt x="387" y="380"/>
                  </a:lnTo>
                  <a:lnTo>
                    <a:pt x="381" y="396"/>
                  </a:lnTo>
                  <a:lnTo>
                    <a:pt x="377" y="405"/>
                  </a:lnTo>
                  <a:lnTo>
                    <a:pt x="371" y="416"/>
                  </a:lnTo>
                  <a:lnTo>
                    <a:pt x="362" y="430"/>
                  </a:lnTo>
                  <a:lnTo>
                    <a:pt x="353" y="445"/>
                  </a:lnTo>
                  <a:lnTo>
                    <a:pt x="347" y="454"/>
                  </a:lnTo>
                  <a:lnTo>
                    <a:pt x="343" y="466"/>
                  </a:lnTo>
                  <a:lnTo>
                    <a:pt x="340" y="478"/>
                  </a:lnTo>
                  <a:lnTo>
                    <a:pt x="335" y="490"/>
                  </a:lnTo>
                  <a:lnTo>
                    <a:pt x="332" y="502"/>
                  </a:lnTo>
                  <a:lnTo>
                    <a:pt x="327" y="514"/>
                  </a:lnTo>
                  <a:lnTo>
                    <a:pt x="321" y="524"/>
                  </a:lnTo>
                  <a:lnTo>
                    <a:pt x="315" y="534"/>
                  </a:lnTo>
                  <a:lnTo>
                    <a:pt x="307" y="545"/>
                  </a:lnTo>
                  <a:lnTo>
                    <a:pt x="307" y="529"/>
                  </a:lnTo>
                  <a:lnTo>
                    <a:pt x="314" y="487"/>
                  </a:lnTo>
                  <a:lnTo>
                    <a:pt x="322" y="435"/>
                  </a:lnTo>
                  <a:lnTo>
                    <a:pt x="329" y="389"/>
                  </a:lnTo>
                  <a:lnTo>
                    <a:pt x="334" y="294"/>
                  </a:lnTo>
                  <a:lnTo>
                    <a:pt x="337" y="306"/>
                  </a:lnTo>
                  <a:lnTo>
                    <a:pt x="343" y="337"/>
                  </a:lnTo>
                  <a:lnTo>
                    <a:pt x="348" y="370"/>
                  </a:lnTo>
                  <a:lnTo>
                    <a:pt x="350" y="384"/>
                  </a:lnTo>
                  <a:lnTo>
                    <a:pt x="353" y="378"/>
                  </a:lnTo>
                  <a:lnTo>
                    <a:pt x="357" y="367"/>
                  </a:lnTo>
                  <a:lnTo>
                    <a:pt x="362" y="351"/>
                  </a:lnTo>
                  <a:lnTo>
                    <a:pt x="368" y="333"/>
                  </a:lnTo>
                  <a:lnTo>
                    <a:pt x="374" y="312"/>
                  </a:lnTo>
                  <a:lnTo>
                    <a:pt x="380" y="292"/>
                  </a:lnTo>
                  <a:lnTo>
                    <a:pt x="383" y="273"/>
                  </a:lnTo>
                  <a:lnTo>
                    <a:pt x="387" y="257"/>
                  </a:lnTo>
                  <a:lnTo>
                    <a:pt x="386" y="248"/>
                  </a:lnTo>
                  <a:lnTo>
                    <a:pt x="382" y="235"/>
                  </a:lnTo>
                  <a:lnTo>
                    <a:pt x="375" y="221"/>
                  </a:lnTo>
                  <a:lnTo>
                    <a:pt x="367" y="207"/>
                  </a:lnTo>
                  <a:lnTo>
                    <a:pt x="357" y="193"/>
                  </a:lnTo>
                  <a:lnTo>
                    <a:pt x="348" y="181"/>
                  </a:lnTo>
                  <a:lnTo>
                    <a:pt x="340" y="171"/>
                  </a:lnTo>
                  <a:lnTo>
                    <a:pt x="333" y="165"/>
                  </a:lnTo>
                  <a:lnTo>
                    <a:pt x="320" y="160"/>
                  </a:lnTo>
                  <a:lnTo>
                    <a:pt x="301" y="159"/>
                  </a:lnTo>
                  <a:lnTo>
                    <a:pt x="280" y="159"/>
                  </a:lnTo>
                  <a:lnTo>
                    <a:pt x="257" y="160"/>
                  </a:lnTo>
                  <a:lnTo>
                    <a:pt x="234" y="162"/>
                  </a:lnTo>
                  <a:lnTo>
                    <a:pt x="214" y="166"/>
                  </a:lnTo>
                  <a:lnTo>
                    <a:pt x="199" y="168"/>
                  </a:lnTo>
                  <a:lnTo>
                    <a:pt x="188" y="170"/>
                  </a:lnTo>
                  <a:lnTo>
                    <a:pt x="179" y="183"/>
                  </a:lnTo>
                  <a:lnTo>
                    <a:pt x="161" y="213"/>
                  </a:lnTo>
                  <a:lnTo>
                    <a:pt x="139" y="257"/>
                  </a:lnTo>
                  <a:lnTo>
                    <a:pt x="114" y="307"/>
                  </a:lnTo>
                  <a:lnTo>
                    <a:pt x="89" y="362"/>
                  </a:lnTo>
                  <a:lnTo>
                    <a:pt x="67" y="413"/>
                  </a:lnTo>
                  <a:lnTo>
                    <a:pt x="51" y="457"/>
                  </a:lnTo>
                  <a:lnTo>
                    <a:pt x="41" y="490"/>
                  </a:lnTo>
                  <a:lnTo>
                    <a:pt x="35" y="555"/>
                  </a:lnTo>
                  <a:lnTo>
                    <a:pt x="41" y="576"/>
                  </a:lnTo>
                  <a:lnTo>
                    <a:pt x="57" y="605"/>
                  </a:lnTo>
                  <a:lnTo>
                    <a:pt x="78" y="638"/>
                  </a:lnTo>
                  <a:lnTo>
                    <a:pt x="101" y="673"/>
                  </a:lnTo>
                  <a:lnTo>
                    <a:pt x="127" y="707"/>
                  </a:lnTo>
                  <a:lnTo>
                    <a:pt x="152" y="736"/>
                  </a:lnTo>
                  <a:lnTo>
                    <a:pt x="172" y="757"/>
                  </a:lnTo>
                  <a:lnTo>
                    <a:pt x="187" y="766"/>
                  </a:lnTo>
                  <a:lnTo>
                    <a:pt x="186" y="809"/>
                  </a:lnTo>
                  <a:lnTo>
                    <a:pt x="180" y="808"/>
                  </a:lnTo>
                  <a:lnTo>
                    <a:pt x="172" y="804"/>
                  </a:lnTo>
                  <a:lnTo>
                    <a:pt x="162" y="798"/>
                  </a:lnTo>
                  <a:lnTo>
                    <a:pt x="153" y="791"/>
                  </a:lnTo>
                  <a:lnTo>
                    <a:pt x="142" y="783"/>
                  </a:lnTo>
                  <a:lnTo>
                    <a:pt x="134" y="775"/>
                  </a:lnTo>
                  <a:lnTo>
                    <a:pt x="127" y="770"/>
                  </a:lnTo>
                  <a:lnTo>
                    <a:pt x="122" y="764"/>
                  </a:lnTo>
                  <a:lnTo>
                    <a:pt x="115" y="809"/>
                  </a:lnTo>
                  <a:lnTo>
                    <a:pt x="106" y="898"/>
                  </a:lnTo>
                  <a:lnTo>
                    <a:pt x="96" y="987"/>
                  </a:lnTo>
                  <a:lnTo>
                    <a:pt x="92" y="1037"/>
                  </a:lnTo>
                  <a:lnTo>
                    <a:pt x="95" y="1038"/>
                  </a:lnTo>
                  <a:lnTo>
                    <a:pt x="101" y="1040"/>
                  </a:lnTo>
                  <a:lnTo>
                    <a:pt x="109" y="1042"/>
                  </a:lnTo>
                  <a:lnTo>
                    <a:pt x="120" y="1044"/>
                  </a:lnTo>
                  <a:lnTo>
                    <a:pt x="129" y="1046"/>
                  </a:lnTo>
                  <a:lnTo>
                    <a:pt x="140" y="1047"/>
                  </a:lnTo>
                  <a:lnTo>
                    <a:pt x="148" y="1048"/>
                  </a:lnTo>
                  <a:lnTo>
                    <a:pt x="155" y="1048"/>
                  </a:lnTo>
                  <a:lnTo>
                    <a:pt x="161" y="1054"/>
                  </a:lnTo>
                  <a:lnTo>
                    <a:pt x="169" y="1063"/>
                  </a:lnTo>
                  <a:lnTo>
                    <a:pt x="176" y="1070"/>
                  </a:lnTo>
                  <a:lnTo>
                    <a:pt x="176" y="1072"/>
                  </a:lnTo>
                  <a:lnTo>
                    <a:pt x="165" y="1070"/>
                  </a:lnTo>
                  <a:lnTo>
                    <a:pt x="147" y="1068"/>
                  </a:lnTo>
                  <a:lnTo>
                    <a:pt x="128" y="1065"/>
                  </a:lnTo>
                  <a:lnTo>
                    <a:pt x="108" y="1062"/>
                  </a:lnTo>
                  <a:lnTo>
                    <a:pt x="88" y="1059"/>
                  </a:lnTo>
                  <a:lnTo>
                    <a:pt x="72" y="1057"/>
                  </a:lnTo>
                  <a:lnTo>
                    <a:pt x="60" y="1054"/>
                  </a:lnTo>
                  <a:lnTo>
                    <a:pt x="55" y="1053"/>
                  </a:lnTo>
                  <a:lnTo>
                    <a:pt x="57" y="1040"/>
                  </a:lnTo>
                  <a:lnTo>
                    <a:pt x="61" y="1006"/>
                  </a:lnTo>
                  <a:lnTo>
                    <a:pt x="67" y="957"/>
                  </a:lnTo>
                  <a:lnTo>
                    <a:pt x="74" y="901"/>
                  </a:lnTo>
                  <a:lnTo>
                    <a:pt x="81" y="843"/>
                  </a:lnTo>
                  <a:lnTo>
                    <a:pt x="87" y="793"/>
                  </a:lnTo>
                  <a:lnTo>
                    <a:pt x="92" y="753"/>
                  </a:lnTo>
                  <a:lnTo>
                    <a:pt x="93" y="735"/>
                  </a:lnTo>
                  <a:lnTo>
                    <a:pt x="89" y="730"/>
                  </a:lnTo>
                  <a:lnTo>
                    <a:pt x="81" y="718"/>
                  </a:lnTo>
                  <a:lnTo>
                    <a:pt x="68" y="699"/>
                  </a:lnTo>
                  <a:lnTo>
                    <a:pt x="53" y="677"/>
                  </a:lnTo>
                  <a:lnTo>
                    <a:pt x="38" y="654"/>
                  </a:lnTo>
                  <a:lnTo>
                    <a:pt x="24" y="632"/>
                  </a:lnTo>
                  <a:lnTo>
                    <a:pt x="12" y="613"/>
                  </a:lnTo>
                  <a:lnTo>
                    <a:pt x="6" y="599"/>
                  </a:lnTo>
                  <a:lnTo>
                    <a:pt x="0" y="561"/>
                  </a:lnTo>
                  <a:lnTo>
                    <a:pt x="1" y="522"/>
                  </a:lnTo>
                  <a:lnTo>
                    <a:pt x="10" y="483"/>
                  </a:lnTo>
                  <a:lnTo>
                    <a:pt x="21" y="447"/>
                  </a:lnTo>
                  <a:lnTo>
                    <a:pt x="26" y="435"/>
                  </a:lnTo>
                  <a:lnTo>
                    <a:pt x="32" y="422"/>
                  </a:lnTo>
                  <a:lnTo>
                    <a:pt x="38" y="405"/>
                  </a:lnTo>
                  <a:lnTo>
                    <a:pt x="44" y="390"/>
                  </a:lnTo>
                  <a:lnTo>
                    <a:pt x="49" y="377"/>
                  </a:lnTo>
                  <a:lnTo>
                    <a:pt x="54" y="364"/>
                  </a:lnTo>
                  <a:lnTo>
                    <a:pt x="59" y="355"/>
                  </a:lnTo>
                  <a:lnTo>
                    <a:pt x="61" y="350"/>
                  </a:lnTo>
                  <a:lnTo>
                    <a:pt x="66" y="340"/>
                  </a:lnTo>
                  <a:lnTo>
                    <a:pt x="74" y="321"/>
                  </a:lnTo>
                  <a:lnTo>
                    <a:pt x="86" y="298"/>
                  </a:lnTo>
                  <a:lnTo>
                    <a:pt x="99" y="273"/>
                  </a:lnTo>
                  <a:lnTo>
                    <a:pt x="113" y="248"/>
                  </a:lnTo>
                  <a:lnTo>
                    <a:pt x="126" y="222"/>
                  </a:lnTo>
                  <a:lnTo>
                    <a:pt x="136" y="203"/>
                  </a:lnTo>
                  <a:lnTo>
                    <a:pt x="145" y="188"/>
                  </a:lnTo>
                  <a:lnTo>
                    <a:pt x="131" y="171"/>
                  </a:lnTo>
                  <a:lnTo>
                    <a:pt x="122" y="153"/>
                  </a:lnTo>
                  <a:lnTo>
                    <a:pt x="119" y="133"/>
                  </a:lnTo>
                  <a:lnTo>
                    <a:pt x="122" y="112"/>
                  </a:lnTo>
                  <a:lnTo>
                    <a:pt x="127" y="100"/>
                  </a:lnTo>
                  <a:lnTo>
                    <a:pt x="132" y="87"/>
                  </a:lnTo>
                  <a:lnTo>
                    <a:pt x="138" y="77"/>
                  </a:lnTo>
                  <a:lnTo>
                    <a:pt x="145" y="67"/>
                  </a:lnTo>
                  <a:lnTo>
                    <a:pt x="162" y="49"/>
                  </a:lnTo>
                  <a:lnTo>
                    <a:pt x="186" y="34"/>
                  </a:lnTo>
                  <a:lnTo>
                    <a:pt x="212" y="22"/>
                  </a:lnTo>
                  <a:lnTo>
                    <a:pt x="240" y="11"/>
                  </a:lnTo>
                  <a:lnTo>
                    <a:pt x="267" y="3"/>
                  </a:lnTo>
                  <a:lnTo>
                    <a:pt x="290" y="0"/>
                  </a:lnTo>
                  <a:lnTo>
                    <a:pt x="308" y="0"/>
                  </a:lnTo>
                  <a:lnTo>
                    <a:pt x="319" y="3"/>
                  </a:lnTo>
                  <a:lnTo>
                    <a:pt x="32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8" name="Freeform 41"/>
            <p:cNvSpPr>
              <a:spLocks/>
            </p:cNvSpPr>
            <p:nvPr/>
          </p:nvSpPr>
          <p:spPr bwMode="auto">
            <a:xfrm>
              <a:off x="2431" y="3125"/>
              <a:ext cx="209" cy="42"/>
            </a:xfrm>
            <a:custGeom>
              <a:avLst/>
              <a:gdLst>
                <a:gd name="T0" fmla="*/ 26 w 209"/>
                <a:gd name="T1" fmla="*/ 3 h 86"/>
                <a:gd name="T2" fmla="*/ 33 w 209"/>
                <a:gd name="T3" fmla="*/ 3 h 86"/>
                <a:gd name="T4" fmla="*/ 48 w 209"/>
                <a:gd name="T5" fmla="*/ 3 h 86"/>
                <a:gd name="T6" fmla="*/ 67 w 209"/>
                <a:gd name="T7" fmla="*/ 3 h 86"/>
                <a:gd name="T8" fmla="*/ 88 w 209"/>
                <a:gd name="T9" fmla="*/ 2 h 86"/>
                <a:gd name="T10" fmla="*/ 109 w 209"/>
                <a:gd name="T11" fmla="*/ 2 h 86"/>
                <a:gd name="T12" fmla="*/ 127 w 209"/>
                <a:gd name="T13" fmla="*/ 2 h 86"/>
                <a:gd name="T14" fmla="*/ 140 w 209"/>
                <a:gd name="T15" fmla="*/ 2 h 86"/>
                <a:gd name="T16" fmla="*/ 145 w 209"/>
                <a:gd name="T17" fmla="*/ 2 h 86"/>
                <a:gd name="T18" fmla="*/ 154 w 209"/>
                <a:gd name="T19" fmla="*/ 2 h 86"/>
                <a:gd name="T20" fmla="*/ 165 w 209"/>
                <a:gd name="T21" fmla="*/ 2 h 86"/>
                <a:gd name="T22" fmla="*/ 175 w 209"/>
                <a:gd name="T23" fmla="*/ 3 h 86"/>
                <a:gd name="T24" fmla="*/ 186 w 209"/>
                <a:gd name="T25" fmla="*/ 3 h 86"/>
                <a:gd name="T26" fmla="*/ 195 w 209"/>
                <a:gd name="T27" fmla="*/ 4 h 86"/>
                <a:gd name="T28" fmla="*/ 202 w 209"/>
                <a:gd name="T29" fmla="*/ 4 h 86"/>
                <a:gd name="T30" fmla="*/ 207 w 209"/>
                <a:gd name="T31" fmla="*/ 5 h 86"/>
                <a:gd name="T32" fmla="*/ 209 w 209"/>
                <a:gd name="T33" fmla="*/ 5 h 86"/>
                <a:gd name="T34" fmla="*/ 207 w 209"/>
                <a:gd name="T35" fmla="*/ 5 h 86"/>
                <a:gd name="T36" fmla="*/ 205 w 209"/>
                <a:gd name="T37" fmla="*/ 5 h 86"/>
                <a:gd name="T38" fmla="*/ 200 w 209"/>
                <a:gd name="T39" fmla="*/ 4 h 86"/>
                <a:gd name="T40" fmla="*/ 195 w 209"/>
                <a:gd name="T41" fmla="*/ 4 h 86"/>
                <a:gd name="T42" fmla="*/ 189 w 209"/>
                <a:gd name="T43" fmla="*/ 4 h 86"/>
                <a:gd name="T44" fmla="*/ 183 w 209"/>
                <a:gd name="T45" fmla="*/ 4 h 86"/>
                <a:gd name="T46" fmla="*/ 179 w 209"/>
                <a:gd name="T47" fmla="*/ 3 h 86"/>
                <a:gd name="T48" fmla="*/ 173 w 209"/>
                <a:gd name="T49" fmla="*/ 3 h 86"/>
                <a:gd name="T50" fmla="*/ 162 w 209"/>
                <a:gd name="T51" fmla="*/ 3 h 86"/>
                <a:gd name="T52" fmla="*/ 146 w 209"/>
                <a:gd name="T53" fmla="*/ 3 h 86"/>
                <a:gd name="T54" fmla="*/ 126 w 209"/>
                <a:gd name="T55" fmla="*/ 3 h 86"/>
                <a:gd name="T56" fmla="*/ 102 w 209"/>
                <a:gd name="T57" fmla="*/ 3 h 86"/>
                <a:gd name="T58" fmla="*/ 78 w 209"/>
                <a:gd name="T59" fmla="*/ 3 h 86"/>
                <a:gd name="T60" fmla="*/ 52 w 209"/>
                <a:gd name="T61" fmla="*/ 4 h 86"/>
                <a:gd name="T62" fmla="*/ 27 w 209"/>
                <a:gd name="T63" fmla="*/ 4 h 86"/>
                <a:gd name="T64" fmla="*/ 5 w 209"/>
                <a:gd name="T65" fmla="*/ 4 h 86"/>
                <a:gd name="T66" fmla="*/ 2 w 209"/>
                <a:gd name="T67" fmla="*/ 4 h 86"/>
                <a:gd name="T68" fmla="*/ 1 w 209"/>
                <a:gd name="T69" fmla="*/ 3 h 86"/>
                <a:gd name="T70" fmla="*/ 0 w 209"/>
                <a:gd name="T71" fmla="*/ 3 h 86"/>
                <a:gd name="T72" fmla="*/ 0 w 209"/>
                <a:gd name="T73" fmla="*/ 3 h 86"/>
                <a:gd name="T74" fmla="*/ 6 w 209"/>
                <a:gd name="T75" fmla="*/ 2 h 86"/>
                <a:gd name="T76" fmla="*/ 13 w 209"/>
                <a:gd name="T77" fmla="*/ 2 h 86"/>
                <a:gd name="T78" fmla="*/ 22 w 209"/>
                <a:gd name="T79" fmla="*/ 1 h 86"/>
                <a:gd name="T80" fmla="*/ 31 w 209"/>
                <a:gd name="T81" fmla="*/ 1 h 86"/>
                <a:gd name="T82" fmla="*/ 40 w 209"/>
                <a:gd name="T83" fmla="*/ 0 h 86"/>
                <a:gd name="T84" fmla="*/ 47 w 209"/>
                <a:gd name="T85" fmla="*/ 0 h 86"/>
                <a:gd name="T86" fmla="*/ 52 w 209"/>
                <a:gd name="T87" fmla="*/ 0 h 86"/>
                <a:gd name="T88" fmla="*/ 54 w 209"/>
                <a:gd name="T89" fmla="*/ 0 h 86"/>
                <a:gd name="T90" fmla="*/ 52 w 209"/>
                <a:gd name="T91" fmla="*/ 0 h 86"/>
                <a:gd name="T92" fmla="*/ 41 w 209"/>
                <a:gd name="T93" fmla="*/ 1 h 86"/>
                <a:gd name="T94" fmla="*/ 31 w 209"/>
                <a:gd name="T95" fmla="*/ 2 h 86"/>
                <a:gd name="T96" fmla="*/ 26 w 209"/>
                <a:gd name="T97" fmla="*/ 3 h 8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09" h="86">
                  <a:moveTo>
                    <a:pt x="26" y="52"/>
                  </a:moveTo>
                  <a:lnTo>
                    <a:pt x="33" y="52"/>
                  </a:lnTo>
                  <a:lnTo>
                    <a:pt x="48" y="51"/>
                  </a:lnTo>
                  <a:lnTo>
                    <a:pt x="67" y="49"/>
                  </a:lnTo>
                  <a:lnTo>
                    <a:pt x="88" y="45"/>
                  </a:lnTo>
                  <a:lnTo>
                    <a:pt x="109" y="43"/>
                  </a:lnTo>
                  <a:lnTo>
                    <a:pt x="127" y="41"/>
                  </a:lnTo>
                  <a:lnTo>
                    <a:pt x="140" y="40"/>
                  </a:lnTo>
                  <a:lnTo>
                    <a:pt x="145" y="38"/>
                  </a:lnTo>
                  <a:lnTo>
                    <a:pt x="154" y="41"/>
                  </a:lnTo>
                  <a:lnTo>
                    <a:pt x="165" y="47"/>
                  </a:lnTo>
                  <a:lnTo>
                    <a:pt x="175" y="52"/>
                  </a:lnTo>
                  <a:lnTo>
                    <a:pt x="186" y="60"/>
                  </a:lnTo>
                  <a:lnTo>
                    <a:pt x="195" y="68"/>
                  </a:lnTo>
                  <a:lnTo>
                    <a:pt x="202" y="75"/>
                  </a:lnTo>
                  <a:lnTo>
                    <a:pt x="207" y="81"/>
                  </a:lnTo>
                  <a:lnTo>
                    <a:pt x="209" y="86"/>
                  </a:lnTo>
                  <a:lnTo>
                    <a:pt x="207" y="86"/>
                  </a:lnTo>
                  <a:lnTo>
                    <a:pt x="205" y="83"/>
                  </a:lnTo>
                  <a:lnTo>
                    <a:pt x="200" y="80"/>
                  </a:lnTo>
                  <a:lnTo>
                    <a:pt x="195" y="75"/>
                  </a:lnTo>
                  <a:lnTo>
                    <a:pt x="189" y="71"/>
                  </a:lnTo>
                  <a:lnTo>
                    <a:pt x="183" y="67"/>
                  </a:lnTo>
                  <a:lnTo>
                    <a:pt x="179" y="64"/>
                  </a:lnTo>
                  <a:lnTo>
                    <a:pt x="173" y="63"/>
                  </a:lnTo>
                  <a:lnTo>
                    <a:pt x="162" y="56"/>
                  </a:lnTo>
                  <a:lnTo>
                    <a:pt x="146" y="53"/>
                  </a:lnTo>
                  <a:lnTo>
                    <a:pt x="126" y="55"/>
                  </a:lnTo>
                  <a:lnTo>
                    <a:pt x="102" y="57"/>
                  </a:lnTo>
                  <a:lnTo>
                    <a:pt x="78" y="62"/>
                  </a:lnTo>
                  <a:lnTo>
                    <a:pt x="52" y="65"/>
                  </a:lnTo>
                  <a:lnTo>
                    <a:pt x="27" y="67"/>
                  </a:lnTo>
                  <a:lnTo>
                    <a:pt x="5" y="67"/>
                  </a:lnTo>
                  <a:lnTo>
                    <a:pt x="2" y="65"/>
                  </a:lnTo>
                  <a:lnTo>
                    <a:pt x="1" y="62"/>
                  </a:lnTo>
                  <a:lnTo>
                    <a:pt x="0" y="58"/>
                  </a:lnTo>
                  <a:lnTo>
                    <a:pt x="0" y="53"/>
                  </a:lnTo>
                  <a:lnTo>
                    <a:pt x="6" y="45"/>
                  </a:lnTo>
                  <a:lnTo>
                    <a:pt x="13" y="37"/>
                  </a:lnTo>
                  <a:lnTo>
                    <a:pt x="22" y="28"/>
                  </a:lnTo>
                  <a:lnTo>
                    <a:pt x="31" y="20"/>
                  </a:lnTo>
                  <a:lnTo>
                    <a:pt x="40" y="12"/>
                  </a:lnTo>
                  <a:lnTo>
                    <a:pt x="47" y="6"/>
                  </a:lnTo>
                  <a:lnTo>
                    <a:pt x="52" y="2"/>
                  </a:lnTo>
                  <a:lnTo>
                    <a:pt x="54" y="0"/>
                  </a:lnTo>
                  <a:lnTo>
                    <a:pt x="52" y="9"/>
                  </a:lnTo>
                  <a:lnTo>
                    <a:pt x="41" y="26"/>
                  </a:lnTo>
                  <a:lnTo>
                    <a:pt x="31" y="44"/>
                  </a:lnTo>
                  <a:lnTo>
                    <a:pt x="26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9" name="Freeform 42"/>
            <p:cNvSpPr>
              <a:spLocks/>
            </p:cNvSpPr>
            <p:nvPr/>
          </p:nvSpPr>
          <p:spPr bwMode="auto">
            <a:xfrm>
              <a:off x="2408" y="3269"/>
              <a:ext cx="564" cy="201"/>
            </a:xfrm>
            <a:custGeom>
              <a:avLst/>
              <a:gdLst>
                <a:gd name="T0" fmla="*/ 325 w 564"/>
                <a:gd name="T1" fmla="*/ 4 h 403"/>
                <a:gd name="T2" fmla="*/ 302 w 564"/>
                <a:gd name="T3" fmla="*/ 8 h 403"/>
                <a:gd name="T4" fmla="*/ 263 w 564"/>
                <a:gd name="T5" fmla="*/ 11 h 403"/>
                <a:gd name="T6" fmla="*/ 218 w 564"/>
                <a:gd name="T7" fmla="*/ 14 h 403"/>
                <a:gd name="T8" fmla="*/ 255 w 564"/>
                <a:gd name="T9" fmla="*/ 17 h 403"/>
                <a:gd name="T10" fmla="*/ 309 w 564"/>
                <a:gd name="T11" fmla="*/ 20 h 403"/>
                <a:gd name="T12" fmla="*/ 332 w 564"/>
                <a:gd name="T13" fmla="*/ 21 h 403"/>
                <a:gd name="T14" fmla="*/ 357 w 564"/>
                <a:gd name="T15" fmla="*/ 22 h 403"/>
                <a:gd name="T16" fmla="*/ 386 w 564"/>
                <a:gd name="T17" fmla="*/ 23 h 403"/>
                <a:gd name="T18" fmla="*/ 446 w 564"/>
                <a:gd name="T19" fmla="*/ 23 h 403"/>
                <a:gd name="T20" fmla="*/ 494 w 564"/>
                <a:gd name="T21" fmla="*/ 23 h 403"/>
                <a:gd name="T22" fmla="*/ 539 w 564"/>
                <a:gd name="T23" fmla="*/ 22 h 403"/>
                <a:gd name="T24" fmla="*/ 559 w 564"/>
                <a:gd name="T25" fmla="*/ 23 h 403"/>
                <a:gd name="T26" fmla="*/ 526 w 564"/>
                <a:gd name="T27" fmla="*/ 23 h 403"/>
                <a:gd name="T28" fmla="*/ 487 w 564"/>
                <a:gd name="T29" fmla="*/ 24 h 403"/>
                <a:gd name="T30" fmla="*/ 437 w 564"/>
                <a:gd name="T31" fmla="*/ 25 h 403"/>
                <a:gd name="T32" fmla="*/ 380 w 564"/>
                <a:gd name="T33" fmla="*/ 24 h 403"/>
                <a:gd name="T34" fmla="*/ 326 w 564"/>
                <a:gd name="T35" fmla="*/ 23 h 403"/>
                <a:gd name="T36" fmla="*/ 286 w 564"/>
                <a:gd name="T37" fmla="*/ 23 h 403"/>
                <a:gd name="T38" fmla="*/ 280 w 564"/>
                <a:gd name="T39" fmla="*/ 22 h 403"/>
                <a:gd name="T40" fmla="*/ 290 w 564"/>
                <a:gd name="T41" fmla="*/ 21 h 403"/>
                <a:gd name="T42" fmla="*/ 271 w 564"/>
                <a:gd name="T43" fmla="*/ 21 h 403"/>
                <a:gd name="T44" fmla="*/ 252 w 564"/>
                <a:gd name="T45" fmla="*/ 22 h 403"/>
                <a:gd name="T46" fmla="*/ 233 w 564"/>
                <a:gd name="T47" fmla="*/ 23 h 403"/>
                <a:gd name="T48" fmla="*/ 226 w 564"/>
                <a:gd name="T49" fmla="*/ 22 h 403"/>
                <a:gd name="T50" fmla="*/ 245 w 564"/>
                <a:gd name="T51" fmla="*/ 20 h 403"/>
                <a:gd name="T52" fmla="*/ 231 w 564"/>
                <a:gd name="T53" fmla="*/ 18 h 403"/>
                <a:gd name="T54" fmla="*/ 151 w 564"/>
                <a:gd name="T55" fmla="*/ 15 h 403"/>
                <a:gd name="T56" fmla="*/ 97 w 564"/>
                <a:gd name="T57" fmla="*/ 15 h 403"/>
                <a:gd name="T58" fmla="*/ 28 w 564"/>
                <a:gd name="T59" fmla="*/ 17 h 403"/>
                <a:gd name="T60" fmla="*/ 37 w 564"/>
                <a:gd name="T61" fmla="*/ 18 h 403"/>
                <a:gd name="T62" fmla="*/ 36 w 564"/>
                <a:gd name="T63" fmla="*/ 18 h 403"/>
                <a:gd name="T64" fmla="*/ 16 w 564"/>
                <a:gd name="T65" fmla="*/ 19 h 403"/>
                <a:gd name="T66" fmla="*/ 3 w 564"/>
                <a:gd name="T67" fmla="*/ 18 h 403"/>
                <a:gd name="T68" fmla="*/ 41 w 564"/>
                <a:gd name="T69" fmla="*/ 16 h 403"/>
                <a:gd name="T70" fmla="*/ 95 w 564"/>
                <a:gd name="T71" fmla="*/ 13 h 403"/>
                <a:gd name="T72" fmla="*/ 65 w 564"/>
                <a:gd name="T73" fmla="*/ 13 h 403"/>
                <a:gd name="T74" fmla="*/ 24 w 564"/>
                <a:gd name="T75" fmla="*/ 13 h 403"/>
                <a:gd name="T76" fmla="*/ 7 w 564"/>
                <a:gd name="T77" fmla="*/ 13 h 403"/>
                <a:gd name="T78" fmla="*/ 0 w 564"/>
                <a:gd name="T79" fmla="*/ 12 h 403"/>
                <a:gd name="T80" fmla="*/ 17 w 564"/>
                <a:gd name="T81" fmla="*/ 12 h 403"/>
                <a:gd name="T82" fmla="*/ 43 w 564"/>
                <a:gd name="T83" fmla="*/ 11 h 403"/>
                <a:gd name="T84" fmla="*/ 85 w 564"/>
                <a:gd name="T85" fmla="*/ 12 h 403"/>
                <a:gd name="T86" fmla="*/ 124 w 564"/>
                <a:gd name="T87" fmla="*/ 13 h 403"/>
                <a:gd name="T88" fmla="*/ 141 w 564"/>
                <a:gd name="T89" fmla="*/ 13 h 403"/>
                <a:gd name="T90" fmla="*/ 184 w 564"/>
                <a:gd name="T91" fmla="*/ 14 h 403"/>
                <a:gd name="T92" fmla="*/ 212 w 564"/>
                <a:gd name="T93" fmla="*/ 13 h 403"/>
                <a:gd name="T94" fmla="*/ 275 w 564"/>
                <a:gd name="T95" fmla="*/ 6 h 403"/>
                <a:gd name="T96" fmla="*/ 315 w 564"/>
                <a:gd name="T97" fmla="*/ 1 h 403"/>
                <a:gd name="T98" fmla="*/ 330 w 564"/>
                <a:gd name="T99" fmla="*/ 0 h 40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564" h="403">
                  <a:moveTo>
                    <a:pt x="332" y="35"/>
                  </a:moveTo>
                  <a:lnTo>
                    <a:pt x="331" y="50"/>
                  </a:lnTo>
                  <a:lnTo>
                    <a:pt x="329" y="64"/>
                  </a:lnTo>
                  <a:lnTo>
                    <a:pt x="325" y="78"/>
                  </a:lnTo>
                  <a:lnTo>
                    <a:pt x="320" y="92"/>
                  </a:lnTo>
                  <a:lnTo>
                    <a:pt x="315" y="106"/>
                  </a:lnTo>
                  <a:lnTo>
                    <a:pt x="309" y="118"/>
                  </a:lnTo>
                  <a:lnTo>
                    <a:pt x="302" y="131"/>
                  </a:lnTo>
                  <a:lnTo>
                    <a:pt x="295" y="142"/>
                  </a:lnTo>
                  <a:lnTo>
                    <a:pt x="286" y="156"/>
                  </a:lnTo>
                  <a:lnTo>
                    <a:pt x="276" y="171"/>
                  </a:lnTo>
                  <a:lnTo>
                    <a:pt x="263" y="187"/>
                  </a:lnTo>
                  <a:lnTo>
                    <a:pt x="250" y="204"/>
                  </a:lnTo>
                  <a:lnTo>
                    <a:pt x="237" y="217"/>
                  </a:lnTo>
                  <a:lnTo>
                    <a:pt x="226" y="229"/>
                  </a:lnTo>
                  <a:lnTo>
                    <a:pt x="218" y="237"/>
                  </a:lnTo>
                  <a:lnTo>
                    <a:pt x="213" y="240"/>
                  </a:lnTo>
                  <a:lnTo>
                    <a:pt x="224" y="247"/>
                  </a:lnTo>
                  <a:lnTo>
                    <a:pt x="239" y="258"/>
                  </a:lnTo>
                  <a:lnTo>
                    <a:pt x="255" y="272"/>
                  </a:lnTo>
                  <a:lnTo>
                    <a:pt x="272" y="287"/>
                  </a:lnTo>
                  <a:lnTo>
                    <a:pt x="288" y="300"/>
                  </a:lnTo>
                  <a:lnTo>
                    <a:pt x="300" y="313"/>
                  </a:lnTo>
                  <a:lnTo>
                    <a:pt x="309" y="322"/>
                  </a:lnTo>
                  <a:lnTo>
                    <a:pt x="312" y="326"/>
                  </a:lnTo>
                  <a:lnTo>
                    <a:pt x="327" y="342"/>
                  </a:lnTo>
                  <a:lnTo>
                    <a:pt x="329" y="344"/>
                  </a:lnTo>
                  <a:lnTo>
                    <a:pt x="332" y="348"/>
                  </a:lnTo>
                  <a:lnTo>
                    <a:pt x="337" y="351"/>
                  </a:lnTo>
                  <a:lnTo>
                    <a:pt x="343" y="356"/>
                  </a:lnTo>
                  <a:lnTo>
                    <a:pt x="350" y="359"/>
                  </a:lnTo>
                  <a:lnTo>
                    <a:pt x="357" y="363"/>
                  </a:lnTo>
                  <a:lnTo>
                    <a:pt x="364" y="365"/>
                  </a:lnTo>
                  <a:lnTo>
                    <a:pt x="370" y="366"/>
                  </a:lnTo>
                  <a:lnTo>
                    <a:pt x="376" y="368"/>
                  </a:lnTo>
                  <a:lnTo>
                    <a:pt x="386" y="372"/>
                  </a:lnTo>
                  <a:lnTo>
                    <a:pt x="400" y="375"/>
                  </a:lnTo>
                  <a:lnTo>
                    <a:pt x="414" y="378"/>
                  </a:lnTo>
                  <a:lnTo>
                    <a:pt x="431" y="381"/>
                  </a:lnTo>
                  <a:lnTo>
                    <a:pt x="446" y="383"/>
                  </a:lnTo>
                  <a:lnTo>
                    <a:pt x="459" y="383"/>
                  </a:lnTo>
                  <a:lnTo>
                    <a:pt x="470" y="383"/>
                  </a:lnTo>
                  <a:lnTo>
                    <a:pt x="483" y="382"/>
                  </a:lnTo>
                  <a:lnTo>
                    <a:pt x="494" y="380"/>
                  </a:lnTo>
                  <a:lnTo>
                    <a:pt x="505" y="376"/>
                  </a:lnTo>
                  <a:lnTo>
                    <a:pt x="517" y="373"/>
                  </a:lnTo>
                  <a:lnTo>
                    <a:pt x="528" y="370"/>
                  </a:lnTo>
                  <a:lnTo>
                    <a:pt x="539" y="367"/>
                  </a:lnTo>
                  <a:lnTo>
                    <a:pt x="551" y="365"/>
                  </a:lnTo>
                  <a:lnTo>
                    <a:pt x="564" y="365"/>
                  </a:lnTo>
                  <a:lnTo>
                    <a:pt x="564" y="366"/>
                  </a:lnTo>
                  <a:lnTo>
                    <a:pt x="559" y="368"/>
                  </a:lnTo>
                  <a:lnTo>
                    <a:pt x="553" y="372"/>
                  </a:lnTo>
                  <a:lnTo>
                    <a:pt x="545" y="374"/>
                  </a:lnTo>
                  <a:lnTo>
                    <a:pt x="535" y="379"/>
                  </a:lnTo>
                  <a:lnTo>
                    <a:pt x="526" y="382"/>
                  </a:lnTo>
                  <a:lnTo>
                    <a:pt x="518" y="384"/>
                  </a:lnTo>
                  <a:lnTo>
                    <a:pt x="511" y="388"/>
                  </a:lnTo>
                  <a:lnTo>
                    <a:pt x="499" y="391"/>
                  </a:lnTo>
                  <a:lnTo>
                    <a:pt x="487" y="395"/>
                  </a:lnTo>
                  <a:lnTo>
                    <a:pt x="474" y="398"/>
                  </a:lnTo>
                  <a:lnTo>
                    <a:pt x="463" y="401"/>
                  </a:lnTo>
                  <a:lnTo>
                    <a:pt x="450" y="402"/>
                  </a:lnTo>
                  <a:lnTo>
                    <a:pt x="437" y="403"/>
                  </a:lnTo>
                  <a:lnTo>
                    <a:pt x="423" y="402"/>
                  </a:lnTo>
                  <a:lnTo>
                    <a:pt x="410" y="401"/>
                  </a:lnTo>
                  <a:lnTo>
                    <a:pt x="394" y="397"/>
                  </a:lnTo>
                  <a:lnTo>
                    <a:pt x="380" y="393"/>
                  </a:lnTo>
                  <a:lnTo>
                    <a:pt x="366" y="387"/>
                  </a:lnTo>
                  <a:lnTo>
                    <a:pt x="353" y="381"/>
                  </a:lnTo>
                  <a:lnTo>
                    <a:pt x="339" y="375"/>
                  </a:lnTo>
                  <a:lnTo>
                    <a:pt x="326" y="370"/>
                  </a:lnTo>
                  <a:lnTo>
                    <a:pt x="312" y="363"/>
                  </a:lnTo>
                  <a:lnTo>
                    <a:pt x="299" y="356"/>
                  </a:lnTo>
                  <a:lnTo>
                    <a:pt x="292" y="361"/>
                  </a:lnTo>
                  <a:lnTo>
                    <a:pt x="286" y="370"/>
                  </a:lnTo>
                  <a:lnTo>
                    <a:pt x="280" y="374"/>
                  </a:lnTo>
                  <a:lnTo>
                    <a:pt x="271" y="371"/>
                  </a:lnTo>
                  <a:lnTo>
                    <a:pt x="273" y="366"/>
                  </a:lnTo>
                  <a:lnTo>
                    <a:pt x="280" y="358"/>
                  </a:lnTo>
                  <a:lnTo>
                    <a:pt x="290" y="350"/>
                  </a:lnTo>
                  <a:lnTo>
                    <a:pt x="297" y="343"/>
                  </a:lnTo>
                  <a:lnTo>
                    <a:pt x="293" y="341"/>
                  </a:lnTo>
                  <a:lnTo>
                    <a:pt x="290" y="338"/>
                  </a:lnTo>
                  <a:lnTo>
                    <a:pt x="286" y="336"/>
                  </a:lnTo>
                  <a:lnTo>
                    <a:pt x="282" y="337"/>
                  </a:lnTo>
                  <a:lnTo>
                    <a:pt x="276" y="341"/>
                  </a:lnTo>
                  <a:lnTo>
                    <a:pt x="271" y="343"/>
                  </a:lnTo>
                  <a:lnTo>
                    <a:pt x="265" y="346"/>
                  </a:lnTo>
                  <a:lnTo>
                    <a:pt x="260" y="349"/>
                  </a:lnTo>
                  <a:lnTo>
                    <a:pt x="256" y="352"/>
                  </a:lnTo>
                  <a:lnTo>
                    <a:pt x="252" y="356"/>
                  </a:lnTo>
                  <a:lnTo>
                    <a:pt x="249" y="360"/>
                  </a:lnTo>
                  <a:lnTo>
                    <a:pt x="245" y="365"/>
                  </a:lnTo>
                  <a:lnTo>
                    <a:pt x="241" y="367"/>
                  </a:lnTo>
                  <a:lnTo>
                    <a:pt x="233" y="368"/>
                  </a:lnTo>
                  <a:lnTo>
                    <a:pt x="228" y="368"/>
                  </a:lnTo>
                  <a:lnTo>
                    <a:pt x="224" y="368"/>
                  </a:lnTo>
                  <a:lnTo>
                    <a:pt x="224" y="363"/>
                  </a:lnTo>
                  <a:lnTo>
                    <a:pt x="226" y="357"/>
                  </a:lnTo>
                  <a:lnTo>
                    <a:pt x="230" y="351"/>
                  </a:lnTo>
                  <a:lnTo>
                    <a:pt x="233" y="345"/>
                  </a:lnTo>
                  <a:lnTo>
                    <a:pt x="238" y="338"/>
                  </a:lnTo>
                  <a:lnTo>
                    <a:pt x="245" y="331"/>
                  </a:lnTo>
                  <a:lnTo>
                    <a:pt x="252" y="327"/>
                  </a:lnTo>
                  <a:lnTo>
                    <a:pt x="259" y="321"/>
                  </a:lnTo>
                  <a:lnTo>
                    <a:pt x="248" y="312"/>
                  </a:lnTo>
                  <a:lnTo>
                    <a:pt x="231" y="302"/>
                  </a:lnTo>
                  <a:lnTo>
                    <a:pt x="212" y="289"/>
                  </a:lnTo>
                  <a:lnTo>
                    <a:pt x="192" y="276"/>
                  </a:lnTo>
                  <a:lnTo>
                    <a:pt x="171" y="263"/>
                  </a:lnTo>
                  <a:lnTo>
                    <a:pt x="151" y="253"/>
                  </a:lnTo>
                  <a:lnTo>
                    <a:pt x="134" y="245"/>
                  </a:lnTo>
                  <a:lnTo>
                    <a:pt x="118" y="242"/>
                  </a:lnTo>
                  <a:lnTo>
                    <a:pt x="111" y="244"/>
                  </a:lnTo>
                  <a:lnTo>
                    <a:pt x="97" y="250"/>
                  </a:lnTo>
                  <a:lnTo>
                    <a:pt x="80" y="258"/>
                  </a:lnTo>
                  <a:lnTo>
                    <a:pt x="60" y="267"/>
                  </a:lnTo>
                  <a:lnTo>
                    <a:pt x="42" y="277"/>
                  </a:lnTo>
                  <a:lnTo>
                    <a:pt x="28" y="285"/>
                  </a:lnTo>
                  <a:lnTo>
                    <a:pt x="22" y="292"/>
                  </a:lnTo>
                  <a:lnTo>
                    <a:pt x="25" y="296"/>
                  </a:lnTo>
                  <a:lnTo>
                    <a:pt x="31" y="295"/>
                  </a:lnTo>
                  <a:lnTo>
                    <a:pt x="37" y="292"/>
                  </a:lnTo>
                  <a:lnTo>
                    <a:pt x="43" y="291"/>
                  </a:lnTo>
                  <a:lnTo>
                    <a:pt x="45" y="291"/>
                  </a:lnTo>
                  <a:lnTo>
                    <a:pt x="41" y="295"/>
                  </a:lnTo>
                  <a:lnTo>
                    <a:pt x="36" y="299"/>
                  </a:lnTo>
                  <a:lnTo>
                    <a:pt x="31" y="304"/>
                  </a:lnTo>
                  <a:lnTo>
                    <a:pt x="27" y="307"/>
                  </a:lnTo>
                  <a:lnTo>
                    <a:pt x="22" y="311"/>
                  </a:lnTo>
                  <a:lnTo>
                    <a:pt x="16" y="313"/>
                  </a:lnTo>
                  <a:lnTo>
                    <a:pt x="11" y="313"/>
                  </a:lnTo>
                  <a:lnTo>
                    <a:pt x="5" y="311"/>
                  </a:lnTo>
                  <a:lnTo>
                    <a:pt x="3" y="306"/>
                  </a:lnTo>
                  <a:lnTo>
                    <a:pt x="3" y="300"/>
                  </a:lnTo>
                  <a:lnTo>
                    <a:pt x="5" y="292"/>
                  </a:lnTo>
                  <a:lnTo>
                    <a:pt x="13" y="282"/>
                  </a:lnTo>
                  <a:lnTo>
                    <a:pt x="23" y="270"/>
                  </a:lnTo>
                  <a:lnTo>
                    <a:pt x="41" y="258"/>
                  </a:lnTo>
                  <a:lnTo>
                    <a:pt x="65" y="245"/>
                  </a:lnTo>
                  <a:lnTo>
                    <a:pt x="99" y="231"/>
                  </a:lnTo>
                  <a:lnTo>
                    <a:pt x="99" y="225"/>
                  </a:lnTo>
                  <a:lnTo>
                    <a:pt x="95" y="222"/>
                  </a:lnTo>
                  <a:lnTo>
                    <a:pt x="88" y="220"/>
                  </a:lnTo>
                  <a:lnTo>
                    <a:pt x="82" y="216"/>
                  </a:lnTo>
                  <a:lnTo>
                    <a:pt x="75" y="214"/>
                  </a:lnTo>
                  <a:lnTo>
                    <a:pt x="65" y="213"/>
                  </a:lnTo>
                  <a:lnTo>
                    <a:pt x="55" y="212"/>
                  </a:lnTo>
                  <a:lnTo>
                    <a:pt x="44" y="209"/>
                  </a:lnTo>
                  <a:lnTo>
                    <a:pt x="33" y="209"/>
                  </a:lnTo>
                  <a:lnTo>
                    <a:pt x="24" y="209"/>
                  </a:lnTo>
                  <a:lnTo>
                    <a:pt x="16" y="209"/>
                  </a:lnTo>
                  <a:lnTo>
                    <a:pt x="13" y="210"/>
                  </a:lnTo>
                  <a:lnTo>
                    <a:pt x="10" y="213"/>
                  </a:lnTo>
                  <a:lnTo>
                    <a:pt x="7" y="216"/>
                  </a:lnTo>
                  <a:lnTo>
                    <a:pt x="2" y="220"/>
                  </a:lnTo>
                  <a:lnTo>
                    <a:pt x="0" y="220"/>
                  </a:lnTo>
                  <a:lnTo>
                    <a:pt x="0" y="214"/>
                  </a:lnTo>
                  <a:lnTo>
                    <a:pt x="0" y="207"/>
                  </a:lnTo>
                  <a:lnTo>
                    <a:pt x="2" y="202"/>
                  </a:lnTo>
                  <a:lnTo>
                    <a:pt x="7" y="199"/>
                  </a:lnTo>
                  <a:lnTo>
                    <a:pt x="13" y="195"/>
                  </a:lnTo>
                  <a:lnTo>
                    <a:pt x="17" y="192"/>
                  </a:lnTo>
                  <a:lnTo>
                    <a:pt x="23" y="190"/>
                  </a:lnTo>
                  <a:lnTo>
                    <a:pt x="29" y="189"/>
                  </a:lnTo>
                  <a:lnTo>
                    <a:pt x="35" y="187"/>
                  </a:lnTo>
                  <a:lnTo>
                    <a:pt x="43" y="187"/>
                  </a:lnTo>
                  <a:lnTo>
                    <a:pt x="51" y="187"/>
                  </a:lnTo>
                  <a:lnTo>
                    <a:pt x="62" y="189"/>
                  </a:lnTo>
                  <a:lnTo>
                    <a:pt x="74" y="193"/>
                  </a:lnTo>
                  <a:lnTo>
                    <a:pt x="85" y="197"/>
                  </a:lnTo>
                  <a:lnTo>
                    <a:pt x="97" y="201"/>
                  </a:lnTo>
                  <a:lnTo>
                    <a:pt x="108" y="205"/>
                  </a:lnTo>
                  <a:lnTo>
                    <a:pt x="117" y="209"/>
                  </a:lnTo>
                  <a:lnTo>
                    <a:pt x="124" y="212"/>
                  </a:lnTo>
                  <a:lnTo>
                    <a:pt x="129" y="214"/>
                  </a:lnTo>
                  <a:lnTo>
                    <a:pt x="131" y="215"/>
                  </a:lnTo>
                  <a:lnTo>
                    <a:pt x="134" y="215"/>
                  </a:lnTo>
                  <a:lnTo>
                    <a:pt x="141" y="217"/>
                  </a:lnTo>
                  <a:lnTo>
                    <a:pt x="150" y="220"/>
                  </a:lnTo>
                  <a:lnTo>
                    <a:pt x="162" y="222"/>
                  </a:lnTo>
                  <a:lnTo>
                    <a:pt x="174" y="224"/>
                  </a:lnTo>
                  <a:lnTo>
                    <a:pt x="184" y="227"/>
                  </a:lnTo>
                  <a:lnTo>
                    <a:pt x="194" y="229"/>
                  </a:lnTo>
                  <a:lnTo>
                    <a:pt x="198" y="230"/>
                  </a:lnTo>
                  <a:lnTo>
                    <a:pt x="203" y="224"/>
                  </a:lnTo>
                  <a:lnTo>
                    <a:pt x="212" y="210"/>
                  </a:lnTo>
                  <a:lnTo>
                    <a:pt x="225" y="191"/>
                  </a:lnTo>
                  <a:lnTo>
                    <a:pt x="241" y="166"/>
                  </a:lnTo>
                  <a:lnTo>
                    <a:pt x="257" y="139"/>
                  </a:lnTo>
                  <a:lnTo>
                    <a:pt x="275" y="110"/>
                  </a:lnTo>
                  <a:lnTo>
                    <a:pt x="290" y="85"/>
                  </a:lnTo>
                  <a:lnTo>
                    <a:pt x="303" y="62"/>
                  </a:lnTo>
                  <a:lnTo>
                    <a:pt x="309" y="46"/>
                  </a:lnTo>
                  <a:lnTo>
                    <a:pt x="315" y="25"/>
                  </a:lnTo>
                  <a:lnTo>
                    <a:pt x="320" y="8"/>
                  </a:lnTo>
                  <a:lnTo>
                    <a:pt x="324" y="0"/>
                  </a:lnTo>
                  <a:lnTo>
                    <a:pt x="327" y="4"/>
                  </a:lnTo>
                  <a:lnTo>
                    <a:pt x="330" y="15"/>
                  </a:lnTo>
                  <a:lnTo>
                    <a:pt x="332" y="27"/>
                  </a:lnTo>
                  <a:lnTo>
                    <a:pt x="332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0" name="Freeform 43"/>
            <p:cNvSpPr>
              <a:spLocks/>
            </p:cNvSpPr>
            <p:nvPr/>
          </p:nvSpPr>
          <p:spPr bwMode="auto">
            <a:xfrm>
              <a:off x="2848" y="3277"/>
              <a:ext cx="31" cy="27"/>
            </a:xfrm>
            <a:custGeom>
              <a:avLst/>
              <a:gdLst>
                <a:gd name="T0" fmla="*/ 16 w 31"/>
                <a:gd name="T1" fmla="*/ 3 h 53"/>
                <a:gd name="T2" fmla="*/ 19 w 31"/>
                <a:gd name="T3" fmla="*/ 3 h 53"/>
                <a:gd name="T4" fmla="*/ 26 w 31"/>
                <a:gd name="T5" fmla="*/ 3 h 53"/>
                <a:gd name="T6" fmla="*/ 31 w 31"/>
                <a:gd name="T7" fmla="*/ 3 h 53"/>
                <a:gd name="T8" fmla="*/ 27 w 31"/>
                <a:gd name="T9" fmla="*/ 4 h 53"/>
                <a:gd name="T10" fmla="*/ 21 w 31"/>
                <a:gd name="T11" fmla="*/ 4 h 53"/>
                <a:gd name="T12" fmla="*/ 17 w 31"/>
                <a:gd name="T13" fmla="*/ 4 h 53"/>
                <a:gd name="T14" fmla="*/ 12 w 31"/>
                <a:gd name="T15" fmla="*/ 4 h 53"/>
                <a:gd name="T16" fmla="*/ 7 w 31"/>
                <a:gd name="T17" fmla="*/ 3 h 53"/>
                <a:gd name="T18" fmla="*/ 3 w 31"/>
                <a:gd name="T19" fmla="*/ 3 h 53"/>
                <a:gd name="T20" fmla="*/ 0 w 31"/>
                <a:gd name="T21" fmla="*/ 2 h 53"/>
                <a:gd name="T22" fmla="*/ 1 w 31"/>
                <a:gd name="T23" fmla="*/ 2 h 53"/>
                <a:gd name="T24" fmla="*/ 5 w 31"/>
                <a:gd name="T25" fmla="*/ 1 h 53"/>
                <a:gd name="T26" fmla="*/ 9 w 31"/>
                <a:gd name="T27" fmla="*/ 1 h 53"/>
                <a:gd name="T28" fmla="*/ 13 w 31"/>
                <a:gd name="T29" fmla="*/ 1 h 53"/>
                <a:gd name="T30" fmla="*/ 19 w 31"/>
                <a:gd name="T31" fmla="*/ 0 h 53"/>
                <a:gd name="T32" fmla="*/ 25 w 31"/>
                <a:gd name="T33" fmla="*/ 0 h 53"/>
                <a:gd name="T34" fmla="*/ 23 w 31"/>
                <a:gd name="T35" fmla="*/ 1 h 53"/>
                <a:gd name="T36" fmla="*/ 19 w 31"/>
                <a:gd name="T37" fmla="*/ 1 h 53"/>
                <a:gd name="T38" fmla="*/ 16 w 31"/>
                <a:gd name="T39" fmla="*/ 2 h 53"/>
                <a:gd name="T40" fmla="*/ 16 w 31"/>
                <a:gd name="T41" fmla="*/ 3 h 5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1" h="53">
                  <a:moveTo>
                    <a:pt x="16" y="36"/>
                  </a:moveTo>
                  <a:lnTo>
                    <a:pt x="19" y="41"/>
                  </a:lnTo>
                  <a:lnTo>
                    <a:pt x="26" y="44"/>
                  </a:lnTo>
                  <a:lnTo>
                    <a:pt x="31" y="46"/>
                  </a:lnTo>
                  <a:lnTo>
                    <a:pt x="27" y="52"/>
                  </a:lnTo>
                  <a:lnTo>
                    <a:pt x="21" y="53"/>
                  </a:lnTo>
                  <a:lnTo>
                    <a:pt x="17" y="53"/>
                  </a:lnTo>
                  <a:lnTo>
                    <a:pt x="12" y="51"/>
                  </a:lnTo>
                  <a:lnTo>
                    <a:pt x="7" y="47"/>
                  </a:lnTo>
                  <a:lnTo>
                    <a:pt x="3" y="38"/>
                  </a:lnTo>
                  <a:lnTo>
                    <a:pt x="0" y="29"/>
                  </a:lnTo>
                  <a:lnTo>
                    <a:pt x="1" y="18"/>
                  </a:lnTo>
                  <a:lnTo>
                    <a:pt x="5" y="9"/>
                  </a:lnTo>
                  <a:lnTo>
                    <a:pt x="9" y="4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23" y="3"/>
                  </a:lnTo>
                  <a:lnTo>
                    <a:pt x="19" y="13"/>
                  </a:lnTo>
                  <a:lnTo>
                    <a:pt x="16" y="25"/>
                  </a:lnTo>
                  <a:lnTo>
                    <a:pt x="16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1" name="Freeform 44"/>
            <p:cNvSpPr>
              <a:spLocks/>
            </p:cNvSpPr>
            <p:nvPr/>
          </p:nvSpPr>
          <p:spPr bwMode="auto">
            <a:xfrm>
              <a:off x="3140" y="3337"/>
              <a:ext cx="371" cy="84"/>
            </a:xfrm>
            <a:custGeom>
              <a:avLst/>
              <a:gdLst>
                <a:gd name="T0" fmla="*/ 195 w 371"/>
                <a:gd name="T1" fmla="*/ 9 h 169"/>
                <a:gd name="T2" fmla="*/ 220 w 371"/>
                <a:gd name="T3" fmla="*/ 9 h 169"/>
                <a:gd name="T4" fmla="*/ 243 w 371"/>
                <a:gd name="T5" fmla="*/ 8 h 169"/>
                <a:gd name="T6" fmla="*/ 265 w 371"/>
                <a:gd name="T7" fmla="*/ 7 h 169"/>
                <a:gd name="T8" fmla="*/ 287 w 371"/>
                <a:gd name="T9" fmla="*/ 6 h 169"/>
                <a:gd name="T10" fmla="*/ 306 w 371"/>
                <a:gd name="T11" fmla="*/ 5 h 169"/>
                <a:gd name="T12" fmla="*/ 324 w 371"/>
                <a:gd name="T13" fmla="*/ 4 h 169"/>
                <a:gd name="T14" fmla="*/ 339 w 371"/>
                <a:gd name="T15" fmla="*/ 3 h 169"/>
                <a:gd name="T16" fmla="*/ 353 w 371"/>
                <a:gd name="T17" fmla="*/ 2 h 169"/>
                <a:gd name="T18" fmla="*/ 355 w 371"/>
                <a:gd name="T19" fmla="*/ 2 h 169"/>
                <a:gd name="T20" fmla="*/ 352 w 371"/>
                <a:gd name="T21" fmla="*/ 1 h 169"/>
                <a:gd name="T22" fmla="*/ 349 w 371"/>
                <a:gd name="T23" fmla="*/ 1 h 169"/>
                <a:gd name="T24" fmla="*/ 349 w 371"/>
                <a:gd name="T25" fmla="*/ 1 h 169"/>
                <a:gd name="T26" fmla="*/ 355 w 371"/>
                <a:gd name="T27" fmla="*/ 1 h 169"/>
                <a:gd name="T28" fmla="*/ 361 w 371"/>
                <a:gd name="T29" fmla="*/ 1 h 169"/>
                <a:gd name="T30" fmla="*/ 365 w 371"/>
                <a:gd name="T31" fmla="*/ 1 h 169"/>
                <a:gd name="T32" fmla="*/ 370 w 371"/>
                <a:gd name="T33" fmla="*/ 1 h 169"/>
                <a:gd name="T34" fmla="*/ 371 w 371"/>
                <a:gd name="T35" fmla="*/ 2 h 169"/>
                <a:gd name="T36" fmla="*/ 370 w 371"/>
                <a:gd name="T37" fmla="*/ 3 h 169"/>
                <a:gd name="T38" fmla="*/ 366 w 371"/>
                <a:gd name="T39" fmla="*/ 3 h 169"/>
                <a:gd name="T40" fmla="*/ 362 w 371"/>
                <a:gd name="T41" fmla="*/ 4 h 169"/>
                <a:gd name="T42" fmla="*/ 355 w 371"/>
                <a:gd name="T43" fmla="*/ 4 h 169"/>
                <a:gd name="T44" fmla="*/ 346 w 371"/>
                <a:gd name="T45" fmla="*/ 5 h 169"/>
                <a:gd name="T46" fmla="*/ 337 w 371"/>
                <a:gd name="T47" fmla="*/ 6 h 169"/>
                <a:gd name="T48" fmla="*/ 325 w 371"/>
                <a:gd name="T49" fmla="*/ 7 h 169"/>
                <a:gd name="T50" fmla="*/ 312 w 371"/>
                <a:gd name="T51" fmla="*/ 7 h 169"/>
                <a:gd name="T52" fmla="*/ 298 w 371"/>
                <a:gd name="T53" fmla="*/ 8 h 169"/>
                <a:gd name="T54" fmla="*/ 282 w 371"/>
                <a:gd name="T55" fmla="*/ 9 h 169"/>
                <a:gd name="T56" fmla="*/ 265 w 371"/>
                <a:gd name="T57" fmla="*/ 9 h 169"/>
                <a:gd name="T58" fmla="*/ 247 w 371"/>
                <a:gd name="T59" fmla="*/ 10 h 169"/>
                <a:gd name="T60" fmla="*/ 228 w 371"/>
                <a:gd name="T61" fmla="*/ 10 h 169"/>
                <a:gd name="T62" fmla="*/ 207 w 371"/>
                <a:gd name="T63" fmla="*/ 10 h 169"/>
                <a:gd name="T64" fmla="*/ 185 w 371"/>
                <a:gd name="T65" fmla="*/ 10 h 169"/>
                <a:gd name="T66" fmla="*/ 153 w 371"/>
                <a:gd name="T67" fmla="*/ 10 h 169"/>
                <a:gd name="T68" fmla="*/ 122 w 371"/>
                <a:gd name="T69" fmla="*/ 9 h 169"/>
                <a:gd name="T70" fmla="*/ 93 w 371"/>
                <a:gd name="T71" fmla="*/ 8 h 169"/>
                <a:gd name="T72" fmla="*/ 66 w 371"/>
                <a:gd name="T73" fmla="*/ 7 h 169"/>
                <a:gd name="T74" fmla="*/ 42 w 371"/>
                <a:gd name="T75" fmla="*/ 6 h 169"/>
                <a:gd name="T76" fmla="*/ 23 w 371"/>
                <a:gd name="T77" fmla="*/ 5 h 169"/>
                <a:gd name="T78" fmla="*/ 9 w 371"/>
                <a:gd name="T79" fmla="*/ 4 h 169"/>
                <a:gd name="T80" fmla="*/ 1 w 371"/>
                <a:gd name="T81" fmla="*/ 4 h 169"/>
                <a:gd name="T82" fmla="*/ 0 w 371"/>
                <a:gd name="T83" fmla="*/ 0 h 169"/>
                <a:gd name="T84" fmla="*/ 4 w 371"/>
                <a:gd name="T85" fmla="*/ 0 h 169"/>
                <a:gd name="T86" fmla="*/ 12 w 371"/>
                <a:gd name="T87" fmla="*/ 1 h 169"/>
                <a:gd name="T88" fmla="*/ 20 w 371"/>
                <a:gd name="T89" fmla="*/ 2 h 169"/>
                <a:gd name="T90" fmla="*/ 29 w 371"/>
                <a:gd name="T91" fmla="*/ 3 h 169"/>
                <a:gd name="T92" fmla="*/ 41 w 371"/>
                <a:gd name="T93" fmla="*/ 4 h 169"/>
                <a:gd name="T94" fmla="*/ 53 w 371"/>
                <a:gd name="T95" fmla="*/ 4 h 169"/>
                <a:gd name="T96" fmla="*/ 66 w 371"/>
                <a:gd name="T97" fmla="*/ 5 h 169"/>
                <a:gd name="T98" fmla="*/ 80 w 371"/>
                <a:gd name="T99" fmla="*/ 6 h 169"/>
                <a:gd name="T100" fmla="*/ 95 w 371"/>
                <a:gd name="T101" fmla="*/ 7 h 169"/>
                <a:gd name="T102" fmla="*/ 109 w 371"/>
                <a:gd name="T103" fmla="*/ 7 h 169"/>
                <a:gd name="T104" fmla="*/ 124 w 371"/>
                <a:gd name="T105" fmla="*/ 8 h 169"/>
                <a:gd name="T106" fmla="*/ 140 w 371"/>
                <a:gd name="T107" fmla="*/ 8 h 169"/>
                <a:gd name="T108" fmla="*/ 154 w 371"/>
                <a:gd name="T109" fmla="*/ 9 h 169"/>
                <a:gd name="T110" fmla="*/ 168 w 371"/>
                <a:gd name="T111" fmla="*/ 9 h 169"/>
                <a:gd name="T112" fmla="*/ 182 w 371"/>
                <a:gd name="T113" fmla="*/ 9 h 169"/>
                <a:gd name="T114" fmla="*/ 195 w 371"/>
                <a:gd name="T115" fmla="*/ 9 h 1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71" h="169">
                  <a:moveTo>
                    <a:pt x="195" y="151"/>
                  </a:moveTo>
                  <a:lnTo>
                    <a:pt x="220" y="146"/>
                  </a:lnTo>
                  <a:lnTo>
                    <a:pt x="243" y="138"/>
                  </a:lnTo>
                  <a:lnTo>
                    <a:pt x="265" y="126"/>
                  </a:lnTo>
                  <a:lnTo>
                    <a:pt x="287" y="111"/>
                  </a:lnTo>
                  <a:lnTo>
                    <a:pt x="306" y="94"/>
                  </a:lnTo>
                  <a:lnTo>
                    <a:pt x="324" y="76"/>
                  </a:lnTo>
                  <a:lnTo>
                    <a:pt x="339" y="57"/>
                  </a:lnTo>
                  <a:lnTo>
                    <a:pt x="353" y="39"/>
                  </a:lnTo>
                  <a:lnTo>
                    <a:pt x="355" y="33"/>
                  </a:lnTo>
                  <a:lnTo>
                    <a:pt x="352" y="27"/>
                  </a:lnTo>
                  <a:lnTo>
                    <a:pt x="349" y="23"/>
                  </a:lnTo>
                  <a:lnTo>
                    <a:pt x="349" y="17"/>
                  </a:lnTo>
                  <a:lnTo>
                    <a:pt x="355" y="18"/>
                  </a:lnTo>
                  <a:lnTo>
                    <a:pt x="361" y="21"/>
                  </a:lnTo>
                  <a:lnTo>
                    <a:pt x="365" y="26"/>
                  </a:lnTo>
                  <a:lnTo>
                    <a:pt x="370" y="31"/>
                  </a:lnTo>
                  <a:lnTo>
                    <a:pt x="371" y="39"/>
                  </a:lnTo>
                  <a:lnTo>
                    <a:pt x="370" y="48"/>
                  </a:lnTo>
                  <a:lnTo>
                    <a:pt x="366" y="57"/>
                  </a:lnTo>
                  <a:lnTo>
                    <a:pt x="362" y="69"/>
                  </a:lnTo>
                  <a:lnTo>
                    <a:pt x="355" y="79"/>
                  </a:lnTo>
                  <a:lnTo>
                    <a:pt x="346" y="91"/>
                  </a:lnTo>
                  <a:lnTo>
                    <a:pt x="337" y="103"/>
                  </a:lnTo>
                  <a:lnTo>
                    <a:pt x="325" y="114"/>
                  </a:lnTo>
                  <a:lnTo>
                    <a:pt x="312" y="125"/>
                  </a:lnTo>
                  <a:lnTo>
                    <a:pt x="298" y="136"/>
                  </a:lnTo>
                  <a:lnTo>
                    <a:pt x="282" y="145"/>
                  </a:lnTo>
                  <a:lnTo>
                    <a:pt x="265" y="153"/>
                  </a:lnTo>
                  <a:lnTo>
                    <a:pt x="247" y="160"/>
                  </a:lnTo>
                  <a:lnTo>
                    <a:pt x="228" y="164"/>
                  </a:lnTo>
                  <a:lnTo>
                    <a:pt x="207" y="168"/>
                  </a:lnTo>
                  <a:lnTo>
                    <a:pt x="185" y="169"/>
                  </a:lnTo>
                  <a:lnTo>
                    <a:pt x="153" y="166"/>
                  </a:lnTo>
                  <a:lnTo>
                    <a:pt x="122" y="155"/>
                  </a:lnTo>
                  <a:lnTo>
                    <a:pt x="93" y="140"/>
                  </a:lnTo>
                  <a:lnTo>
                    <a:pt x="66" y="122"/>
                  </a:lnTo>
                  <a:lnTo>
                    <a:pt x="42" y="103"/>
                  </a:lnTo>
                  <a:lnTo>
                    <a:pt x="23" y="86"/>
                  </a:lnTo>
                  <a:lnTo>
                    <a:pt x="9" y="72"/>
                  </a:lnTo>
                  <a:lnTo>
                    <a:pt x="1" y="64"/>
                  </a:lnTo>
                  <a:lnTo>
                    <a:pt x="0" y="0"/>
                  </a:lnTo>
                  <a:lnTo>
                    <a:pt x="4" y="12"/>
                  </a:lnTo>
                  <a:lnTo>
                    <a:pt x="12" y="26"/>
                  </a:lnTo>
                  <a:lnTo>
                    <a:pt x="20" y="40"/>
                  </a:lnTo>
                  <a:lnTo>
                    <a:pt x="29" y="53"/>
                  </a:lnTo>
                  <a:lnTo>
                    <a:pt x="41" y="66"/>
                  </a:lnTo>
                  <a:lnTo>
                    <a:pt x="53" y="79"/>
                  </a:lnTo>
                  <a:lnTo>
                    <a:pt x="66" y="92"/>
                  </a:lnTo>
                  <a:lnTo>
                    <a:pt x="80" y="103"/>
                  </a:lnTo>
                  <a:lnTo>
                    <a:pt x="95" y="114"/>
                  </a:lnTo>
                  <a:lnTo>
                    <a:pt x="109" y="124"/>
                  </a:lnTo>
                  <a:lnTo>
                    <a:pt x="124" y="132"/>
                  </a:lnTo>
                  <a:lnTo>
                    <a:pt x="140" y="139"/>
                  </a:lnTo>
                  <a:lnTo>
                    <a:pt x="154" y="145"/>
                  </a:lnTo>
                  <a:lnTo>
                    <a:pt x="168" y="148"/>
                  </a:lnTo>
                  <a:lnTo>
                    <a:pt x="182" y="151"/>
                  </a:lnTo>
                  <a:lnTo>
                    <a:pt x="195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2" name="Freeform 45"/>
            <p:cNvSpPr>
              <a:spLocks/>
            </p:cNvSpPr>
            <p:nvPr/>
          </p:nvSpPr>
          <p:spPr bwMode="auto">
            <a:xfrm>
              <a:off x="2865" y="3348"/>
              <a:ext cx="29" cy="25"/>
            </a:xfrm>
            <a:custGeom>
              <a:avLst/>
              <a:gdLst>
                <a:gd name="T0" fmla="*/ 15 w 29"/>
                <a:gd name="T1" fmla="*/ 2 h 48"/>
                <a:gd name="T2" fmla="*/ 19 w 29"/>
                <a:gd name="T3" fmla="*/ 3 h 48"/>
                <a:gd name="T4" fmla="*/ 24 w 29"/>
                <a:gd name="T5" fmla="*/ 3 h 48"/>
                <a:gd name="T6" fmla="*/ 29 w 29"/>
                <a:gd name="T7" fmla="*/ 3 h 48"/>
                <a:gd name="T8" fmla="*/ 29 w 29"/>
                <a:gd name="T9" fmla="*/ 4 h 48"/>
                <a:gd name="T10" fmla="*/ 23 w 29"/>
                <a:gd name="T11" fmla="*/ 4 h 48"/>
                <a:gd name="T12" fmla="*/ 15 w 29"/>
                <a:gd name="T13" fmla="*/ 4 h 48"/>
                <a:gd name="T14" fmla="*/ 6 w 29"/>
                <a:gd name="T15" fmla="*/ 3 h 48"/>
                <a:gd name="T16" fmla="*/ 1 w 29"/>
                <a:gd name="T17" fmla="*/ 3 h 48"/>
                <a:gd name="T18" fmla="*/ 0 w 29"/>
                <a:gd name="T19" fmla="*/ 3 h 48"/>
                <a:gd name="T20" fmla="*/ 0 w 29"/>
                <a:gd name="T21" fmla="*/ 2 h 48"/>
                <a:gd name="T22" fmla="*/ 0 w 29"/>
                <a:gd name="T23" fmla="*/ 1 h 48"/>
                <a:gd name="T24" fmla="*/ 1 w 29"/>
                <a:gd name="T25" fmla="*/ 1 h 48"/>
                <a:gd name="T26" fmla="*/ 3 w 29"/>
                <a:gd name="T27" fmla="*/ 1 h 48"/>
                <a:gd name="T28" fmla="*/ 7 w 29"/>
                <a:gd name="T29" fmla="*/ 1 h 48"/>
                <a:gd name="T30" fmla="*/ 9 w 29"/>
                <a:gd name="T31" fmla="*/ 1 h 48"/>
                <a:gd name="T32" fmla="*/ 13 w 29"/>
                <a:gd name="T33" fmla="*/ 0 h 48"/>
                <a:gd name="T34" fmla="*/ 14 w 29"/>
                <a:gd name="T35" fmla="*/ 1 h 48"/>
                <a:gd name="T36" fmla="*/ 13 w 29"/>
                <a:gd name="T37" fmla="*/ 1 h 48"/>
                <a:gd name="T38" fmla="*/ 13 w 29"/>
                <a:gd name="T39" fmla="*/ 2 h 48"/>
                <a:gd name="T40" fmla="*/ 15 w 29"/>
                <a:gd name="T41" fmla="*/ 2 h 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9" h="48">
                  <a:moveTo>
                    <a:pt x="15" y="31"/>
                  </a:moveTo>
                  <a:lnTo>
                    <a:pt x="19" y="36"/>
                  </a:lnTo>
                  <a:lnTo>
                    <a:pt x="24" y="39"/>
                  </a:lnTo>
                  <a:lnTo>
                    <a:pt x="29" y="41"/>
                  </a:lnTo>
                  <a:lnTo>
                    <a:pt x="29" y="47"/>
                  </a:lnTo>
                  <a:lnTo>
                    <a:pt x="23" y="48"/>
                  </a:lnTo>
                  <a:lnTo>
                    <a:pt x="15" y="46"/>
                  </a:lnTo>
                  <a:lnTo>
                    <a:pt x="6" y="42"/>
                  </a:lnTo>
                  <a:lnTo>
                    <a:pt x="1" y="39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1" y="9"/>
                  </a:lnTo>
                  <a:lnTo>
                    <a:pt x="3" y="7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4" y="3"/>
                  </a:lnTo>
                  <a:lnTo>
                    <a:pt x="13" y="11"/>
                  </a:lnTo>
                  <a:lnTo>
                    <a:pt x="13" y="21"/>
                  </a:lnTo>
                  <a:lnTo>
                    <a:pt x="15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3" name="Freeform 46"/>
            <p:cNvSpPr>
              <a:spLocks/>
            </p:cNvSpPr>
            <p:nvPr/>
          </p:nvSpPr>
          <p:spPr bwMode="auto">
            <a:xfrm>
              <a:off x="2934" y="3401"/>
              <a:ext cx="265" cy="86"/>
            </a:xfrm>
            <a:custGeom>
              <a:avLst/>
              <a:gdLst>
                <a:gd name="T0" fmla="*/ 100 w 265"/>
                <a:gd name="T1" fmla="*/ 1 h 170"/>
                <a:gd name="T2" fmla="*/ 143 w 265"/>
                <a:gd name="T3" fmla="*/ 1 h 170"/>
                <a:gd name="T4" fmla="*/ 194 w 265"/>
                <a:gd name="T5" fmla="*/ 0 h 170"/>
                <a:gd name="T6" fmla="*/ 232 w 265"/>
                <a:gd name="T7" fmla="*/ 0 h 170"/>
                <a:gd name="T8" fmla="*/ 265 w 265"/>
                <a:gd name="T9" fmla="*/ 2 h 170"/>
                <a:gd name="T10" fmla="*/ 256 w 265"/>
                <a:gd name="T11" fmla="*/ 3 h 170"/>
                <a:gd name="T12" fmla="*/ 239 w 265"/>
                <a:gd name="T13" fmla="*/ 5 h 170"/>
                <a:gd name="T14" fmla="*/ 219 w 265"/>
                <a:gd name="T15" fmla="*/ 6 h 170"/>
                <a:gd name="T16" fmla="*/ 201 w 265"/>
                <a:gd name="T17" fmla="*/ 7 h 170"/>
                <a:gd name="T18" fmla="*/ 198 w 265"/>
                <a:gd name="T19" fmla="*/ 7 h 170"/>
                <a:gd name="T20" fmla="*/ 195 w 265"/>
                <a:gd name="T21" fmla="*/ 7 h 170"/>
                <a:gd name="T22" fmla="*/ 202 w 265"/>
                <a:gd name="T23" fmla="*/ 6 h 170"/>
                <a:gd name="T24" fmla="*/ 215 w 265"/>
                <a:gd name="T25" fmla="*/ 5 h 170"/>
                <a:gd name="T26" fmla="*/ 229 w 265"/>
                <a:gd name="T27" fmla="*/ 4 h 170"/>
                <a:gd name="T28" fmla="*/ 240 w 265"/>
                <a:gd name="T29" fmla="*/ 3 h 170"/>
                <a:gd name="T30" fmla="*/ 107 w 265"/>
                <a:gd name="T31" fmla="*/ 3 h 170"/>
                <a:gd name="T32" fmla="*/ 88 w 265"/>
                <a:gd name="T33" fmla="*/ 5 h 170"/>
                <a:gd name="T34" fmla="*/ 65 w 265"/>
                <a:gd name="T35" fmla="*/ 8 h 170"/>
                <a:gd name="T36" fmla="*/ 48 w 265"/>
                <a:gd name="T37" fmla="*/ 10 h 170"/>
                <a:gd name="T38" fmla="*/ 68 w 265"/>
                <a:gd name="T39" fmla="*/ 10 h 170"/>
                <a:gd name="T40" fmla="*/ 116 w 265"/>
                <a:gd name="T41" fmla="*/ 9 h 170"/>
                <a:gd name="T42" fmla="*/ 160 w 265"/>
                <a:gd name="T43" fmla="*/ 9 h 170"/>
                <a:gd name="T44" fmla="*/ 188 w 265"/>
                <a:gd name="T45" fmla="*/ 8 h 170"/>
                <a:gd name="T46" fmla="*/ 186 w 265"/>
                <a:gd name="T47" fmla="*/ 9 h 170"/>
                <a:gd name="T48" fmla="*/ 155 w 265"/>
                <a:gd name="T49" fmla="*/ 10 h 170"/>
                <a:gd name="T50" fmla="*/ 114 w 265"/>
                <a:gd name="T51" fmla="*/ 11 h 170"/>
                <a:gd name="T52" fmla="*/ 76 w 265"/>
                <a:gd name="T53" fmla="*/ 11 h 170"/>
                <a:gd name="T54" fmla="*/ 60 w 265"/>
                <a:gd name="T55" fmla="*/ 11 h 170"/>
                <a:gd name="T56" fmla="*/ 44 w 265"/>
                <a:gd name="T57" fmla="*/ 11 h 170"/>
                <a:gd name="T58" fmla="*/ 21 w 265"/>
                <a:gd name="T59" fmla="*/ 11 h 170"/>
                <a:gd name="T60" fmla="*/ 4 w 265"/>
                <a:gd name="T61" fmla="*/ 10 h 170"/>
                <a:gd name="T62" fmla="*/ 4 w 265"/>
                <a:gd name="T63" fmla="*/ 10 h 170"/>
                <a:gd name="T64" fmla="*/ 18 w 265"/>
                <a:gd name="T65" fmla="*/ 10 h 170"/>
                <a:gd name="T66" fmla="*/ 29 w 265"/>
                <a:gd name="T67" fmla="*/ 9 h 170"/>
                <a:gd name="T68" fmla="*/ 51 w 265"/>
                <a:gd name="T69" fmla="*/ 7 h 170"/>
                <a:gd name="T70" fmla="*/ 78 w 265"/>
                <a:gd name="T71" fmla="*/ 4 h 170"/>
                <a:gd name="T72" fmla="*/ 99 w 265"/>
                <a:gd name="T73" fmla="*/ 2 h 170"/>
                <a:gd name="T74" fmla="*/ 247 w 265"/>
                <a:gd name="T75" fmla="*/ 2 h 170"/>
                <a:gd name="T76" fmla="*/ 96 w 265"/>
                <a:gd name="T77" fmla="*/ 1 h 17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65" h="170">
                  <a:moveTo>
                    <a:pt x="88" y="2"/>
                  </a:moveTo>
                  <a:lnTo>
                    <a:pt x="100" y="2"/>
                  </a:lnTo>
                  <a:lnTo>
                    <a:pt x="120" y="2"/>
                  </a:lnTo>
                  <a:lnTo>
                    <a:pt x="143" y="1"/>
                  </a:lnTo>
                  <a:lnTo>
                    <a:pt x="169" y="1"/>
                  </a:lnTo>
                  <a:lnTo>
                    <a:pt x="194" y="0"/>
                  </a:lnTo>
                  <a:lnTo>
                    <a:pt x="215" y="0"/>
                  </a:lnTo>
                  <a:lnTo>
                    <a:pt x="232" y="0"/>
                  </a:lnTo>
                  <a:lnTo>
                    <a:pt x="240" y="0"/>
                  </a:lnTo>
                  <a:lnTo>
                    <a:pt x="265" y="25"/>
                  </a:lnTo>
                  <a:lnTo>
                    <a:pt x="262" y="32"/>
                  </a:lnTo>
                  <a:lnTo>
                    <a:pt x="256" y="41"/>
                  </a:lnTo>
                  <a:lnTo>
                    <a:pt x="248" y="54"/>
                  </a:lnTo>
                  <a:lnTo>
                    <a:pt x="239" y="66"/>
                  </a:lnTo>
                  <a:lnTo>
                    <a:pt x="229" y="80"/>
                  </a:lnTo>
                  <a:lnTo>
                    <a:pt x="219" y="92"/>
                  </a:lnTo>
                  <a:lnTo>
                    <a:pt x="209" y="102"/>
                  </a:lnTo>
                  <a:lnTo>
                    <a:pt x="201" y="109"/>
                  </a:lnTo>
                  <a:lnTo>
                    <a:pt x="199" y="110"/>
                  </a:lnTo>
                  <a:lnTo>
                    <a:pt x="198" y="109"/>
                  </a:lnTo>
                  <a:lnTo>
                    <a:pt x="196" y="108"/>
                  </a:lnTo>
                  <a:lnTo>
                    <a:pt x="195" y="107"/>
                  </a:lnTo>
                  <a:lnTo>
                    <a:pt x="198" y="100"/>
                  </a:lnTo>
                  <a:lnTo>
                    <a:pt x="202" y="92"/>
                  </a:lnTo>
                  <a:lnTo>
                    <a:pt x="208" y="81"/>
                  </a:lnTo>
                  <a:lnTo>
                    <a:pt x="215" y="71"/>
                  </a:lnTo>
                  <a:lnTo>
                    <a:pt x="222" y="61"/>
                  </a:lnTo>
                  <a:lnTo>
                    <a:pt x="229" y="51"/>
                  </a:lnTo>
                  <a:lnTo>
                    <a:pt x="235" y="45"/>
                  </a:lnTo>
                  <a:lnTo>
                    <a:pt x="240" y="39"/>
                  </a:lnTo>
                  <a:lnTo>
                    <a:pt x="111" y="39"/>
                  </a:lnTo>
                  <a:lnTo>
                    <a:pt x="107" y="45"/>
                  </a:lnTo>
                  <a:lnTo>
                    <a:pt x="99" y="56"/>
                  </a:lnTo>
                  <a:lnTo>
                    <a:pt x="88" y="73"/>
                  </a:lnTo>
                  <a:lnTo>
                    <a:pt x="76" y="93"/>
                  </a:lnTo>
                  <a:lnTo>
                    <a:pt x="65" y="114"/>
                  </a:lnTo>
                  <a:lnTo>
                    <a:pt x="54" y="131"/>
                  </a:lnTo>
                  <a:lnTo>
                    <a:pt x="48" y="144"/>
                  </a:lnTo>
                  <a:lnTo>
                    <a:pt x="46" y="151"/>
                  </a:lnTo>
                  <a:lnTo>
                    <a:pt x="68" y="151"/>
                  </a:lnTo>
                  <a:lnTo>
                    <a:pt x="92" y="148"/>
                  </a:lnTo>
                  <a:lnTo>
                    <a:pt x="116" y="143"/>
                  </a:lnTo>
                  <a:lnTo>
                    <a:pt x="140" y="136"/>
                  </a:lnTo>
                  <a:lnTo>
                    <a:pt x="160" y="130"/>
                  </a:lnTo>
                  <a:lnTo>
                    <a:pt x="178" y="124"/>
                  </a:lnTo>
                  <a:lnTo>
                    <a:pt x="188" y="122"/>
                  </a:lnTo>
                  <a:lnTo>
                    <a:pt x="193" y="123"/>
                  </a:lnTo>
                  <a:lnTo>
                    <a:pt x="186" y="130"/>
                  </a:lnTo>
                  <a:lnTo>
                    <a:pt x="173" y="138"/>
                  </a:lnTo>
                  <a:lnTo>
                    <a:pt x="155" y="146"/>
                  </a:lnTo>
                  <a:lnTo>
                    <a:pt x="135" y="153"/>
                  </a:lnTo>
                  <a:lnTo>
                    <a:pt x="114" y="160"/>
                  </a:lnTo>
                  <a:lnTo>
                    <a:pt x="94" y="166"/>
                  </a:lnTo>
                  <a:lnTo>
                    <a:pt x="76" y="169"/>
                  </a:lnTo>
                  <a:lnTo>
                    <a:pt x="62" y="170"/>
                  </a:lnTo>
                  <a:lnTo>
                    <a:pt x="60" y="170"/>
                  </a:lnTo>
                  <a:lnTo>
                    <a:pt x="53" y="168"/>
                  </a:lnTo>
                  <a:lnTo>
                    <a:pt x="44" y="166"/>
                  </a:lnTo>
                  <a:lnTo>
                    <a:pt x="32" y="163"/>
                  </a:lnTo>
                  <a:lnTo>
                    <a:pt x="21" y="160"/>
                  </a:lnTo>
                  <a:lnTo>
                    <a:pt x="11" y="158"/>
                  </a:lnTo>
                  <a:lnTo>
                    <a:pt x="4" y="154"/>
                  </a:lnTo>
                  <a:lnTo>
                    <a:pt x="0" y="151"/>
                  </a:lnTo>
                  <a:lnTo>
                    <a:pt x="4" y="149"/>
                  </a:lnTo>
                  <a:lnTo>
                    <a:pt x="11" y="149"/>
                  </a:lnTo>
                  <a:lnTo>
                    <a:pt x="18" y="149"/>
                  </a:lnTo>
                  <a:lnTo>
                    <a:pt x="25" y="149"/>
                  </a:lnTo>
                  <a:lnTo>
                    <a:pt x="29" y="141"/>
                  </a:lnTo>
                  <a:lnTo>
                    <a:pt x="38" y="125"/>
                  </a:lnTo>
                  <a:lnTo>
                    <a:pt x="51" y="106"/>
                  </a:lnTo>
                  <a:lnTo>
                    <a:pt x="64" y="84"/>
                  </a:lnTo>
                  <a:lnTo>
                    <a:pt x="78" y="62"/>
                  </a:lnTo>
                  <a:lnTo>
                    <a:pt x="89" y="43"/>
                  </a:lnTo>
                  <a:lnTo>
                    <a:pt x="99" y="31"/>
                  </a:lnTo>
                  <a:lnTo>
                    <a:pt x="102" y="25"/>
                  </a:lnTo>
                  <a:lnTo>
                    <a:pt x="247" y="25"/>
                  </a:lnTo>
                  <a:lnTo>
                    <a:pt x="230" y="10"/>
                  </a:lnTo>
                  <a:lnTo>
                    <a:pt x="96" y="11"/>
                  </a:lnTo>
                  <a:lnTo>
                    <a:pt x="88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4" name="Freeform 47"/>
            <p:cNvSpPr>
              <a:spLocks/>
            </p:cNvSpPr>
            <p:nvPr/>
          </p:nvSpPr>
          <p:spPr bwMode="auto">
            <a:xfrm>
              <a:off x="2871" y="3413"/>
              <a:ext cx="15" cy="24"/>
            </a:xfrm>
            <a:custGeom>
              <a:avLst/>
              <a:gdLst>
                <a:gd name="T0" fmla="*/ 14 w 15"/>
                <a:gd name="T1" fmla="*/ 3 h 48"/>
                <a:gd name="T2" fmla="*/ 8 w 15"/>
                <a:gd name="T3" fmla="*/ 3 h 48"/>
                <a:gd name="T4" fmla="*/ 3 w 15"/>
                <a:gd name="T5" fmla="*/ 3 h 48"/>
                <a:gd name="T6" fmla="*/ 0 w 15"/>
                <a:gd name="T7" fmla="*/ 2 h 48"/>
                <a:gd name="T8" fmla="*/ 0 w 15"/>
                <a:gd name="T9" fmla="*/ 2 h 48"/>
                <a:gd name="T10" fmla="*/ 1 w 15"/>
                <a:gd name="T11" fmla="*/ 2 h 48"/>
                <a:gd name="T12" fmla="*/ 4 w 15"/>
                <a:gd name="T13" fmla="*/ 1 h 48"/>
                <a:gd name="T14" fmla="*/ 8 w 15"/>
                <a:gd name="T15" fmla="*/ 1 h 48"/>
                <a:gd name="T16" fmla="*/ 13 w 15"/>
                <a:gd name="T17" fmla="*/ 0 h 48"/>
                <a:gd name="T18" fmla="*/ 13 w 15"/>
                <a:gd name="T19" fmla="*/ 2 h 48"/>
                <a:gd name="T20" fmla="*/ 14 w 15"/>
                <a:gd name="T21" fmla="*/ 2 h 48"/>
                <a:gd name="T22" fmla="*/ 15 w 15"/>
                <a:gd name="T23" fmla="*/ 3 h 48"/>
                <a:gd name="T24" fmla="*/ 14 w 15"/>
                <a:gd name="T25" fmla="*/ 3 h 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48">
                  <a:moveTo>
                    <a:pt x="14" y="48"/>
                  </a:moveTo>
                  <a:lnTo>
                    <a:pt x="8" y="43"/>
                  </a:lnTo>
                  <a:lnTo>
                    <a:pt x="3" y="38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1" y="17"/>
                  </a:lnTo>
                  <a:lnTo>
                    <a:pt x="4" y="10"/>
                  </a:lnTo>
                  <a:lnTo>
                    <a:pt x="8" y="4"/>
                  </a:lnTo>
                  <a:lnTo>
                    <a:pt x="13" y="0"/>
                  </a:lnTo>
                  <a:lnTo>
                    <a:pt x="13" y="17"/>
                  </a:lnTo>
                  <a:lnTo>
                    <a:pt x="14" y="32"/>
                  </a:lnTo>
                  <a:lnTo>
                    <a:pt x="15" y="43"/>
                  </a:lnTo>
                  <a:lnTo>
                    <a:pt x="14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5" name="Freeform 48"/>
            <p:cNvSpPr>
              <a:spLocks/>
            </p:cNvSpPr>
            <p:nvPr/>
          </p:nvSpPr>
          <p:spPr bwMode="auto">
            <a:xfrm>
              <a:off x="3027" y="3426"/>
              <a:ext cx="100" cy="36"/>
            </a:xfrm>
            <a:custGeom>
              <a:avLst/>
              <a:gdLst>
                <a:gd name="T0" fmla="*/ 87 w 100"/>
                <a:gd name="T1" fmla="*/ 0 h 73"/>
                <a:gd name="T2" fmla="*/ 92 w 100"/>
                <a:gd name="T3" fmla="*/ 0 h 73"/>
                <a:gd name="T4" fmla="*/ 97 w 100"/>
                <a:gd name="T5" fmla="*/ 1 h 73"/>
                <a:gd name="T6" fmla="*/ 100 w 100"/>
                <a:gd name="T7" fmla="*/ 1 h 73"/>
                <a:gd name="T8" fmla="*/ 100 w 100"/>
                <a:gd name="T9" fmla="*/ 1 h 73"/>
                <a:gd name="T10" fmla="*/ 97 w 100"/>
                <a:gd name="T11" fmla="*/ 1 h 73"/>
                <a:gd name="T12" fmla="*/ 93 w 100"/>
                <a:gd name="T13" fmla="*/ 1 h 73"/>
                <a:gd name="T14" fmla="*/ 87 w 100"/>
                <a:gd name="T15" fmla="*/ 1 h 73"/>
                <a:gd name="T16" fmla="*/ 82 w 100"/>
                <a:gd name="T17" fmla="*/ 0 h 73"/>
                <a:gd name="T18" fmla="*/ 73 w 100"/>
                <a:gd name="T19" fmla="*/ 0 h 73"/>
                <a:gd name="T20" fmla="*/ 65 w 100"/>
                <a:gd name="T21" fmla="*/ 0 h 73"/>
                <a:gd name="T22" fmla="*/ 56 w 100"/>
                <a:gd name="T23" fmla="*/ 0 h 73"/>
                <a:gd name="T24" fmla="*/ 48 w 100"/>
                <a:gd name="T25" fmla="*/ 0 h 73"/>
                <a:gd name="T26" fmla="*/ 41 w 100"/>
                <a:gd name="T27" fmla="*/ 0 h 73"/>
                <a:gd name="T28" fmla="*/ 33 w 100"/>
                <a:gd name="T29" fmla="*/ 1 h 73"/>
                <a:gd name="T30" fmla="*/ 26 w 100"/>
                <a:gd name="T31" fmla="*/ 1 h 73"/>
                <a:gd name="T32" fmla="*/ 18 w 100"/>
                <a:gd name="T33" fmla="*/ 2 h 73"/>
                <a:gd name="T34" fmla="*/ 15 w 100"/>
                <a:gd name="T35" fmla="*/ 2 h 73"/>
                <a:gd name="T36" fmla="*/ 13 w 100"/>
                <a:gd name="T37" fmla="*/ 2 h 73"/>
                <a:gd name="T38" fmla="*/ 12 w 100"/>
                <a:gd name="T39" fmla="*/ 2 h 73"/>
                <a:gd name="T40" fmla="*/ 13 w 100"/>
                <a:gd name="T41" fmla="*/ 3 h 73"/>
                <a:gd name="T42" fmla="*/ 20 w 100"/>
                <a:gd name="T43" fmla="*/ 3 h 73"/>
                <a:gd name="T44" fmla="*/ 27 w 100"/>
                <a:gd name="T45" fmla="*/ 3 h 73"/>
                <a:gd name="T46" fmla="*/ 35 w 100"/>
                <a:gd name="T47" fmla="*/ 4 h 73"/>
                <a:gd name="T48" fmla="*/ 43 w 100"/>
                <a:gd name="T49" fmla="*/ 4 h 73"/>
                <a:gd name="T50" fmla="*/ 52 w 100"/>
                <a:gd name="T51" fmla="*/ 4 h 73"/>
                <a:gd name="T52" fmla="*/ 58 w 100"/>
                <a:gd name="T53" fmla="*/ 4 h 73"/>
                <a:gd name="T54" fmla="*/ 62 w 100"/>
                <a:gd name="T55" fmla="*/ 4 h 73"/>
                <a:gd name="T56" fmla="*/ 63 w 100"/>
                <a:gd name="T57" fmla="*/ 4 h 73"/>
                <a:gd name="T58" fmla="*/ 52 w 100"/>
                <a:gd name="T59" fmla="*/ 4 h 73"/>
                <a:gd name="T60" fmla="*/ 41 w 100"/>
                <a:gd name="T61" fmla="*/ 4 h 73"/>
                <a:gd name="T62" fmla="*/ 30 w 100"/>
                <a:gd name="T63" fmla="*/ 4 h 73"/>
                <a:gd name="T64" fmla="*/ 22 w 100"/>
                <a:gd name="T65" fmla="*/ 4 h 73"/>
                <a:gd name="T66" fmla="*/ 15 w 100"/>
                <a:gd name="T67" fmla="*/ 4 h 73"/>
                <a:gd name="T68" fmla="*/ 8 w 100"/>
                <a:gd name="T69" fmla="*/ 4 h 73"/>
                <a:gd name="T70" fmla="*/ 5 w 100"/>
                <a:gd name="T71" fmla="*/ 3 h 73"/>
                <a:gd name="T72" fmla="*/ 1 w 100"/>
                <a:gd name="T73" fmla="*/ 3 h 73"/>
                <a:gd name="T74" fmla="*/ 0 w 100"/>
                <a:gd name="T75" fmla="*/ 2 h 73"/>
                <a:gd name="T76" fmla="*/ 0 w 100"/>
                <a:gd name="T77" fmla="*/ 2 h 73"/>
                <a:gd name="T78" fmla="*/ 2 w 100"/>
                <a:gd name="T79" fmla="*/ 1 h 73"/>
                <a:gd name="T80" fmla="*/ 6 w 100"/>
                <a:gd name="T81" fmla="*/ 1 h 73"/>
                <a:gd name="T82" fmla="*/ 11 w 100"/>
                <a:gd name="T83" fmla="*/ 1 h 73"/>
                <a:gd name="T84" fmla="*/ 16 w 100"/>
                <a:gd name="T85" fmla="*/ 1 h 73"/>
                <a:gd name="T86" fmla="*/ 23 w 100"/>
                <a:gd name="T87" fmla="*/ 0 h 73"/>
                <a:gd name="T88" fmla="*/ 30 w 100"/>
                <a:gd name="T89" fmla="*/ 0 h 73"/>
                <a:gd name="T90" fmla="*/ 39 w 100"/>
                <a:gd name="T91" fmla="*/ 0 h 73"/>
                <a:gd name="T92" fmla="*/ 47 w 100"/>
                <a:gd name="T93" fmla="*/ 0 h 73"/>
                <a:gd name="T94" fmla="*/ 55 w 100"/>
                <a:gd name="T95" fmla="*/ 0 h 73"/>
                <a:gd name="T96" fmla="*/ 63 w 100"/>
                <a:gd name="T97" fmla="*/ 0 h 73"/>
                <a:gd name="T98" fmla="*/ 70 w 100"/>
                <a:gd name="T99" fmla="*/ 0 h 73"/>
                <a:gd name="T100" fmla="*/ 78 w 100"/>
                <a:gd name="T101" fmla="*/ 0 h 73"/>
                <a:gd name="T102" fmla="*/ 82 w 100"/>
                <a:gd name="T103" fmla="*/ 0 h 73"/>
                <a:gd name="T104" fmla="*/ 87 w 100"/>
                <a:gd name="T105" fmla="*/ 0 h 7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00" h="73">
                  <a:moveTo>
                    <a:pt x="87" y="5"/>
                  </a:moveTo>
                  <a:lnTo>
                    <a:pt x="92" y="11"/>
                  </a:lnTo>
                  <a:lnTo>
                    <a:pt x="97" y="16"/>
                  </a:lnTo>
                  <a:lnTo>
                    <a:pt x="100" y="23"/>
                  </a:lnTo>
                  <a:lnTo>
                    <a:pt x="100" y="30"/>
                  </a:lnTo>
                  <a:lnTo>
                    <a:pt x="97" y="29"/>
                  </a:lnTo>
                  <a:lnTo>
                    <a:pt x="93" y="23"/>
                  </a:lnTo>
                  <a:lnTo>
                    <a:pt x="87" y="17"/>
                  </a:lnTo>
                  <a:lnTo>
                    <a:pt x="82" y="13"/>
                  </a:lnTo>
                  <a:lnTo>
                    <a:pt x="73" y="11"/>
                  </a:lnTo>
                  <a:lnTo>
                    <a:pt x="65" y="9"/>
                  </a:lnTo>
                  <a:lnTo>
                    <a:pt x="56" y="9"/>
                  </a:lnTo>
                  <a:lnTo>
                    <a:pt x="48" y="11"/>
                  </a:lnTo>
                  <a:lnTo>
                    <a:pt x="41" y="14"/>
                  </a:lnTo>
                  <a:lnTo>
                    <a:pt x="33" y="19"/>
                  </a:lnTo>
                  <a:lnTo>
                    <a:pt x="26" y="26"/>
                  </a:lnTo>
                  <a:lnTo>
                    <a:pt x="18" y="34"/>
                  </a:lnTo>
                  <a:lnTo>
                    <a:pt x="15" y="37"/>
                  </a:lnTo>
                  <a:lnTo>
                    <a:pt x="13" y="41"/>
                  </a:lnTo>
                  <a:lnTo>
                    <a:pt x="12" y="45"/>
                  </a:lnTo>
                  <a:lnTo>
                    <a:pt x="13" y="50"/>
                  </a:lnTo>
                  <a:lnTo>
                    <a:pt x="20" y="58"/>
                  </a:lnTo>
                  <a:lnTo>
                    <a:pt x="27" y="62"/>
                  </a:lnTo>
                  <a:lnTo>
                    <a:pt x="35" y="66"/>
                  </a:lnTo>
                  <a:lnTo>
                    <a:pt x="43" y="67"/>
                  </a:lnTo>
                  <a:lnTo>
                    <a:pt x="52" y="67"/>
                  </a:lnTo>
                  <a:lnTo>
                    <a:pt x="58" y="66"/>
                  </a:lnTo>
                  <a:lnTo>
                    <a:pt x="62" y="66"/>
                  </a:lnTo>
                  <a:lnTo>
                    <a:pt x="63" y="67"/>
                  </a:lnTo>
                  <a:lnTo>
                    <a:pt x="52" y="70"/>
                  </a:lnTo>
                  <a:lnTo>
                    <a:pt x="41" y="73"/>
                  </a:lnTo>
                  <a:lnTo>
                    <a:pt x="30" y="73"/>
                  </a:lnTo>
                  <a:lnTo>
                    <a:pt x="22" y="70"/>
                  </a:lnTo>
                  <a:lnTo>
                    <a:pt x="15" y="68"/>
                  </a:lnTo>
                  <a:lnTo>
                    <a:pt x="8" y="64"/>
                  </a:lnTo>
                  <a:lnTo>
                    <a:pt x="5" y="58"/>
                  </a:lnTo>
                  <a:lnTo>
                    <a:pt x="1" y="51"/>
                  </a:lnTo>
                  <a:lnTo>
                    <a:pt x="0" y="44"/>
                  </a:lnTo>
                  <a:lnTo>
                    <a:pt x="0" y="37"/>
                  </a:lnTo>
                  <a:lnTo>
                    <a:pt x="2" y="31"/>
                  </a:lnTo>
                  <a:lnTo>
                    <a:pt x="6" y="26"/>
                  </a:lnTo>
                  <a:lnTo>
                    <a:pt x="11" y="21"/>
                  </a:lnTo>
                  <a:lnTo>
                    <a:pt x="16" y="16"/>
                  </a:lnTo>
                  <a:lnTo>
                    <a:pt x="23" y="12"/>
                  </a:lnTo>
                  <a:lnTo>
                    <a:pt x="30" y="7"/>
                  </a:lnTo>
                  <a:lnTo>
                    <a:pt x="39" y="5"/>
                  </a:lnTo>
                  <a:lnTo>
                    <a:pt x="47" y="2"/>
                  </a:lnTo>
                  <a:lnTo>
                    <a:pt x="55" y="1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8" y="1"/>
                  </a:lnTo>
                  <a:lnTo>
                    <a:pt x="82" y="2"/>
                  </a:lnTo>
                  <a:lnTo>
                    <a:pt x="87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6" name="Freeform 49"/>
            <p:cNvSpPr>
              <a:spLocks/>
            </p:cNvSpPr>
            <p:nvPr/>
          </p:nvSpPr>
          <p:spPr bwMode="auto">
            <a:xfrm>
              <a:off x="3009" y="3470"/>
              <a:ext cx="121" cy="47"/>
            </a:xfrm>
            <a:custGeom>
              <a:avLst/>
              <a:gdLst>
                <a:gd name="T0" fmla="*/ 115 w 121"/>
                <a:gd name="T1" fmla="*/ 0 h 92"/>
                <a:gd name="T2" fmla="*/ 117 w 121"/>
                <a:gd name="T3" fmla="*/ 1 h 92"/>
                <a:gd name="T4" fmla="*/ 118 w 121"/>
                <a:gd name="T5" fmla="*/ 3 h 92"/>
                <a:gd name="T6" fmla="*/ 120 w 121"/>
                <a:gd name="T7" fmla="*/ 4 h 92"/>
                <a:gd name="T8" fmla="*/ 121 w 121"/>
                <a:gd name="T9" fmla="*/ 6 h 92"/>
                <a:gd name="T10" fmla="*/ 118 w 121"/>
                <a:gd name="T11" fmla="*/ 6 h 92"/>
                <a:gd name="T12" fmla="*/ 113 w 121"/>
                <a:gd name="T13" fmla="*/ 6 h 92"/>
                <a:gd name="T14" fmla="*/ 108 w 121"/>
                <a:gd name="T15" fmla="*/ 6 h 92"/>
                <a:gd name="T16" fmla="*/ 105 w 121"/>
                <a:gd name="T17" fmla="*/ 6 h 92"/>
                <a:gd name="T18" fmla="*/ 101 w 121"/>
                <a:gd name="T19" fmla="*/ 6 h 92"/>
                <a:gd name="T20" fmla="*/ 101 w 121"/>
                <a:gd name="T21" fmla="*/ 4 h 92"/>
                <a:gd name="T22" fmla="*/ 101 w 121"/>
                <a:gd name="T23" fmla="*/ 3 h 92"/>
                <a:gd name="T24" fmla="*/ 100 w 121"/>
                <a:gd name="T25" fmla="*/ 2 h 92"/>
                <a:gd name="T26" fmla="*/ 92 w 121"/>
                <a:gd name="T27" fmla="*/ 2 h 92"/>
                <a:gd name="T28" fmla="*/ 80 w 121"/>
                <a:gd name="T29" fmla="*/ 3 h 92"/>
                <a:gd name="T30" fmla="*/ 66 w 121"/>
                <a:gd name="T31" fmla="*/ 3 h 92"/>
                <a:gd name="T32" fmla="*/ 52 w 121"/>
                <a:gd name="T33" fmla="*/ 3 h 92"/>
                <a:gd name="T34" fmla="*/ 38 w 121"/>
                <a:gd name="T35" fmla="*/ 4 h 92"/>
                <a:gd name="T36" fmla="*/ 25 w 121"/>
                <a:gd name="T37" fmla="*/ 4 h 92"/>
                <a:gd name="T38" fmla="*/ 16 w 121"/>
                <a:gd name="T39" fmla="*/ 4 h 92"/>
                <a:gd name="T40" fmla="*/ 9 w 121"/>
                <a:gd name="T41" fmla="*/ 4 h 92"/>
                <a:gd name="T42" fmla="*/ 6 w 121"/>
                <a:gd name="T43" fmla="*/ 4 h 92"/>
                <a:gd name="T44" fmla="*/ 4 w 121"/>
                <a:gd name="T45" fmla="*/ 4 h 92"/>
                <a:gd name="T46" fmla="*/ 3 w 121"/>
                <a:gd name="T47" fmla="*/ 4 h 92"/>
                <a:gd name="T48" fmla="*/ 0 w 121"/>
                <a:gd name="T49" fmla="*/ 4 h 92"/>
                <a:gd name="T50" fmla="*/ 17 w 121"/>
                <a:gd name="T51" fmla="*/ 4 h 92"/>
                <a:gd name="T52" fmla="*/ 34 w 121"/>
                <a:gd name="T53" fmla="*/ 3 h 92"/>
                <a:gd name="T54" fmla="*/ 54 w 121"/>
                <a:gd name="T55" fmla="*/ 3 h 92"/>
                <a:gd name="T56" fmla="*/ 72 w 121"/>
                <a:gd name="T57" fmla="*/ 2 h 92"/>
                <a:gd name="T58" fmla="*/ 90 w 121"/>
                <a:gd name="T59" fmla="*/ 1 h 92"/>
                <a:gd name="T60" fmla="*/ 103 w 121"/>
                <a:gd name="T61" fmla="*/ 1 h 92"/>
                <a:gd name="T62" fmla="*/ 112 w 121"/>
                <a:gd name="T63" fmla="*/ 1 h 92"/>
                <a:gd name="T64" fmla="*/ 115 w 121"/>
                <a:gd name="T65" fmla="*/ 0 h 9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1" h="92">
                  <a:moveTo>
                    <a:pt x="115" y="0"/>
                  </a:moveTo>
                  <a:lnTo>
                    <a:pt x="117" y="13"/>
                  </a:lnTo>
                  <a:lnTo>
                    <a:pt x="118" y="34"/>
                  </a:lnTo>
                  <a:lnTo>
                    <a:pt x="120" y="60"/>
                  </a:lnTo>
                  <a:lnTo>
                    <a:pt x="121" y="81"/>
                  </a:lnTo>
                  <a:lnTo>
                    <a:pt x="118" y="84"/>
                  </a:lnTo>
                  <a:lnTo>
                    <a:pt x="113" y="86"/>
                  </a:lnTo>
                  <a:lnTo>
                    <a:pt x="108" y="89"/>
                  </a:lnTo>
                  <a:lnTo>
                    <a:pt x="105" y="92"/>
                  </a:lnTo>
                  <a:lnTo>
                    <a:pt x="101" y="82"/>
                  </a:lnTo>
                  <a:lnTo>
                    <a:pt x="101" y="61"/>
                  </a:lnTo>
                  <a:lnTo>
                    <a:pt x="101" y="39"/>
                  </a:lnTo>
                  <a:lnTo>
                    <a:pt x="100" y="22"/>
                  </a:lnTo>
                  <a:lnTo>
                    <a:pt x="92" y="26"/>
                  </a:lnTo>
                  <a:lnTo>
                    <a:pt x="80" y="33"/>
                  </a:lnTo>
                  <a:lnTo>
                    <a:pt x="66" y="40"/>
                  </a:lnTo>
                  <a:lnTo>
                    <a:pt x="52" y="47"/>
                  </a:lnTo>
                  <a:lnTo>
                    <a:pt x="38" y="54"/>
                  </a:lnTo>
                  <a:lnTo>
                    <a:pt x="25" y="59"/>
                  </a:lnTo>
                  <a:lnTo>
                    <a:pt x="16" y="61"/>
                  </a:lnTo>
                  <a:lnTo>
                    <a:pt x="9" y="61"/>
                  </a:lnTo>
                  <a:lnTo>
                    <a:pt x="6" y="62"/>
                  </a:lnTo>
                  <a:lnTo>
                    <a:pt x="4" y="61"/>
                  </a:lnTo>
                  <a:lnTo>
                    <a:pt x="3" y="60"/>
                  </a:lnTo>
                  <a:lnTo>
                    <a:pt x="0" y="58"/>
                  </a:lnTo>
                  <a:lnTo>
                    <a:pt x="17" y="51"/>
                  </a:lnTo>
                  <a:lnTo>
                    <a:pt x="34" y="43"/>
                  </a:lnTo>
                  <a:lnTo>
                    <a:pt x="54" y="33"/>
                  </a:lnTo>
                  <a:lnTo>
                    <a:pt x="72" y="23"/>
                  </a:lnTo>
                  <a:lnTo>
                    <a:pt x="90" y="15"/>
                  </a:lnTo>
                  <a:lnTo>
                    <a:pt x="103" y="7"/>
                  </a:lnTo>
                  <a:lnTo>
                    <a:pt x="112" y="2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7" name="Freeform 50"/>
            <p:cNvSpPr>
              <a:spLocks/>
            </p:cNvSpPr>
            <p:nvPr/>
          </p:nvSpPr>
          <p:spPr bwMode="auto">
            <a:xfrm>
              <a:off x="2507" y="3473"/>
              <a:ext cx="213" cy="76"/>
            </a:xfrm>
            <a:custGeom>
              <a:avLst/>
              <a:gdLst>
                <a:gd name="T0" fmla="*/ 111 w 213"/>
                <a:gd name="T1" fmla="*/ 0 h 153"/>
                <a:gd name="T2" fmla="*/ 114 w 213"/>
                <a:gd name="T3" fmla="*/ 0 h 153"/>
                <a:gd name="T4" fmla="*/ 118 w 213"/>
                <a:gd name="T5" fmla="*/ 1 h 153"/>
                <a:gd name="T6" fmla="*/ 119 w 213"/>
                <a:gd name="T7" fmla="*/ 1 h 153"/>
                <a:gd name="T8" fmla="*/ 119 w 213"/>
                <a:gd name="T9" fmla="*/ 1 h 153"/>
                <a:gd name="T10" fmla="*/ 132 w 213"/>
                <a:gd name="T11" fmla="*/ 2 h 153"/>
                <a:gd name="T12" fmla="*/ 146 w 213"/>
                <a:gd name="T13" fmla="*/ 3 h 153"/>
                <a:gd name="T14" fmla="*/ 163 w 213"/>
                <a:gd name="T15" fmla="*/ 4 h 153"/>
                <a:gd name="T16" fmla="*/ 178 w 213"/>
                <a:gd name="T17" fmla="*/ 5 h 153"/>
                <a:gd name="T18" fmla="*/ 192 w 213"/>
                <a:gd name="T19" fmla="*/ 7 h 153"/>
                <a:gd name="T20" fmla="*/ 204 w 213"/>
                <a:gd name="T21" fmla="*/ 8 h 153"/>
                <a:gd name="T22" fmla="*/ 211 w 213"/>
                <a:gd name="T23" fmla="*/ 9 h 153"/>
                <a:gd name="T24" fmla="*/ 213 w 213"/>
                <a:gd name="T25" fmla="*/ 9 h 153"/>
                <a:gd name="T26" fmla="*/ 205 w 213"/>
                <a:gd name="T27" fmla="*/ 9 h 153"/>
                <a:gd name="T28" fmla="*/ 192 w 213"/>
                <a:gd name="T29" fmla="*/ 8 h 153"/>
                <a:gd name="T30" fmla="*/ 179 w 213"/>
                <a:gd name="T31" fmla="*/ 7 h 153"/>
                <a:gd name="T32" fmla="*/ 163 w 213"/>
                <a:gd name="T33" fmla="*/ 6 h 153"/>
                <a:gd name="T34" fmla="*/ 147 w 213"/>
                <a:gd name="T35" fmla="*/ 4 h 153"/>
                <a:gd name="T36" fmla="*/ 131 w 213"/>
                <a:gd name="T37" fmla="*/ 3 h 153"/>
                <a:gd name="T38" fmla="*/ 116 w 213"/>
                <a:gd name="T39" fmla="*/ 2 h 153"/>
                <a:gd name="T40" fmla="*/ 102 w 213"/>
                <a:gd name="T41" fmla="*/ 2 h 153"/>
                <a:gd name="T42" fmla="*/ 89 w 213"/>
                <a:gd name="T43" fmla="*/ 2 h 153"/>
                <a:gd name="T44" fmla="*/ 75 w 213"/>
                <a:gd name="T45" fmla="*/ 2 h 153"/>
                <a:gd name="T46" fmla="*/ 62 w 213"/>
                <a:gd name="T47" fmla="*/ 3 h 153"/>
                <a:gd name="T48" fmla="*/ 49 w 213"/>
                <a:gd name="T49" fmla="*/ 3 h 153"/>
                <a:gd name="T50" fmla="*/ 37 w 213"/>
                <a:gd name="T51" fmla="*/ 4 h 153"/>
                <a:gd name="T52" fmla="*/ 29 w 213"/>
                <a:gd name="T53" fmla="*/ 4 h 153"/>
                <a:gd name="T54" fmla="*/ 23 w 213"/>
                <a:gd name="T55" fmla="*/ 5 h 153"/>
                <a:gd name="T56" fmla="*/ 20 w 213"/>
                <a:gd name="T57" fmla="*/ 5 h 153"/>
                <a:gd name="T58" fmla="*/ 17 w 213"/>
                <a:gd name="T59" fmla="*/ 5 h 153"/>
                <a:gd name="T60" fmla="*/ 10 w 213"/>
                <a:gd name="T61" fmla="*/ 6 h 153"/>
                <a:gd name="T62" fmla="*/ 3 w 213"/>
                <a:gd name="T63" fmla="*/ 6 h 153"/>
                <a:gd name="T64" fmla="*/ 0 w 213"/>
                <a:gd name="T65" fmla="*/ 7 h 153"/>
                <a:gd name="T66" fmla="*/ 2 w 213"/>
                <a:gd name="T67" fmla="*/ 6 h 153"/>
                <a:gd name="T68" fmla="*/ 4 w 213"/>
                <a:gd name="T69" fmla="*/ 5 h 153"/>
                <a:gd name="T70" fmla="*/ 9 w 213"/>
                <a:gd name="T71" fmla="*/ 5 h 153"/>
                <a:gd name="T72" fmla="*/ 16 w 213"/>
                <a:gd name="T73" fmla="*/ 4 h 153"/>
                <a:gd name="T74" fmla="*/ 22 w 213"/>
                <a:gd name="T75" fmla="*/ 4 h 153"/>
                <a:gd name="T76" fmla="*/ 30 w 213"/>
                <a:gd name="T77" fmla="*/ 3 h 153"/>
                <a:gd name="T78" fmla="*/ 42 w 213"/>
                <a:gd name="T79" fmla="*/ 3 h 153"/>
                <a:gd name="T80" fmla="*/ 55 w 213"/>
                <a:gd name="T81" fmla="*/ 2 h 153"/>
                <a:gd name="T82" fmla="*/ 66 w 213"/>
                <a:gd name="T83" fmla="*/ 2 h 153"/>
                <a:gd name="T84" fmla="*/ 78 w 213"/>
                <a:gd name="T85" fmla="*/ 1 h 153"/>
                <a:gd name="T86" fmla="*/ 87 w 213"/>
                <a:gd name="T87" fmla="*/ 1 h 153"/>
                <a:gd name="T88" fmla="*/ 93 w 213"/>
                <a:gd name="T89" fmla="*/ 1 h 153"/>
                <a:gd name="T90" fmla="*/ 96 w 213"/>
                <a:gd name="T91" fmla="*/ 1 h 153"/>
                <a:gd name="T92" fmla="*/ 98 w 213"/>
                <a:gd name="T93" fmla="*/ 1 h 153"/>
                <a:gd name="T94" fmla="*/ 99 w 213"/>
                <a:gd name="T95" fmla="*/ 0 h 153"/>
                <a:gd name="T96" fmla="*/ 100 w 213"/>
                <a:gd name="T97" fmla="*/ 0 h 153"/>
                <a:gd name="T98" fmla="*/ 97 w 213"/>
                <a:gd name="T99" fmla="*/ 0 h 153"/>
                <a:gd name="T100" fmla="*/ 95 w 213"/>
                <a:gd name="T101" fmla="*/ 0 h 153"/>
                <a:gd name="T102" fmla="*/ 93 w 213"/>
                <a:gd name="T103" fmla="*/ 0 h 153"/>
                <a:gd name="T104" fmla="*/ 95 w 213"/>
                <a:gd name="T105" fmla="*/ 0 h 153"/>
                <a:gd name="T106" fmla="*/ 100 w 213"/>
                <a:gd name="T107" fmla="*/ 0 h 153"/>
                <a:gd name="T108" fmla="*/ 104 w 213"/>
                <a:gd name="T109" fmla="*/ 0 h 153"/>
                <a:gd name="T110" fmla="*/ 107 w 213"/>
                <a:gd name="T111" fmla="*/ 0 h 153"/>
                <a:gd name="T112" fmla="*/ 111 w 213"/>
                <a:gd name="T113" fmla="*/ 0 h 15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13" h="153">
                  <a:moveTo>
                    <a:pt x="111" y="9"/>
                  </a:moveTo>
                  <a:lnTo>
                    <a:pt x="114" y="12"/>
                  </a:lnTo>
                  <a:lnTo>
                    <a:pt x="118" y="17"/>
                  </a:lnTo>
                  <a:lnTo>
                    <a:pt x="119" y="21"/>
                  </a:lnTo>
                  <a:lnTo>
                    <a:pt x="119" y="27"/>
                  </a:lnTo>
                  <a:lnTo>
                    <a:pt x="132" y="38"/>
                  </a:lnTo>
                  <a:lnTo>
                    <a:pt x="146" y="54"/>
                  </a:lnTo>
                  <a:lnTo>
                    <a:pt x="163" y="73"/>
                  </a:lnTo>
                  <a:lnTo>
                    <a:pt x="178" y="95"/>
                  </a:lnTo>
                  <a:lnTo>
                    <a:pt x="192" y="116"/>
                  </a:lnTo>
                  <a:lnTo>
                    <a:pt x="204" y="134"/>
                  </a:lnTo>
                  <a:lnTo>
                    <a:pt x="211" y="147"/>
                  </a:lnTo>
                  <a:lnTo>
                    <a:pt x="213" y="153"/>
                  </a:lnTo>
                  <a:lnTo>
                    <a:pt x="205" y="145"/>
                  </a:lnTo>
                  <a:lnTo>
                    <a:pt x="192" y="131"/>
                  </a:lnTo>
                  <a:lnTo>
                    <a:pt x="179" y="115"/>
                  </a:lnTo>
                  <a:lnTo>
                    <a:pt x="163" y="97"/>
                  </a:lnTo>
                  <a:lnTo>
                    <a:pt x="147" y="79"/>
                  </a:lnTo>
                  <a:lnTo>
                    <a:pt x="131" y="61"/>
                  </a:lnTo>
                  <a:lnTo>
                    <a:pt x="116" y="46"/>
                  </a:lnTo>
                  <a:lnTo>
                    <a:pt x="102" y="33"/>
                  </a:lnTo>
                  <a:lnTo>
                    <a:pt x="89" y="38"/>
                  </a:lnTo>
                  <a:lnTo>
                    <a:pt x="75" y="44"/>
                  </a:lnTo>
                  <a:lnTo>
                    <a:pt x="62" y="53"/>
                  </a:lnTo>
                  <a:lnTo>
                    <a:pt x="49" y="61"/>
                  </a:lnTo>
                  <a:lnTo>
                    <a:pt x="37" y="70"/>
                  </a:lnTo>
                  <a:lnTo>
                    <a:pt x="29" y="77"/>
                  </a:lnTo>
                  <a:lnTo>
                    <a:pt x="23" y="83"/>
                  </a:lnTo>
                  <a:lnTo>
                    <a:pt x="20" y="85"/>
                  </a:lnTo>
                  <a:lnTo>
                    <a:pt x="17" y="91"/>
                  </a:lnTo>
                  <a:lnTo>
                    <a:pt x="10" y="102"/>
                  </a:lnTo>
                  <a:lnTo>
                    <a:pt x="3" y="111"/>
                  </a:lnTo>
                  <a:lnTo>
                    <a:pt x="0" y="116"/>
                  </a:lnTo>
                  <a:lnTo>
                    <a:pt x="2" y="104"/>
                  </a:lnTo>
                  <a:lnTo>
                    <a:pt x="4" y="93"/>
                  </a:lnTo>
                  <a:lnTo>
                    <a:pt x="9" y="81"/>
                  </a:lnTo>
                  <a:lnTo>
                    <a:pt x="16" y="72"/>
                  </a:lnTo>
                  <a:lnTo>
                    <a:pt x="22" y="68"/>
                  </a:lnTo>
                  <a:lnTo>
                    <a:pt x="30" y="61"/>
                  </a:lnTo>
                  <a:lnTo>
                    <a:pt x="42" y="53"/>
                  </a:lnTo>
                  <a:lnTo>
                    <a:pt x="55" y="43"/>
                  </a:lnTo>
                  <a:lnTo>
                    <a:pt x="66" y="35"/>
                  </a:lnTo>
                  <a:lnTo>
                    <a:pt x="78" y="28"/>
                  </a:lnTo>
                  <a:lnTo>
                    <a:pt x="87" y="24"/>
                  </a:lnTo>
                  <a:lnTo>
                    <a:pt x="93" y="21"/>
                  </a:lnTo>
                  <a:lnTo>
                    <a:pt x="96" y="19"/>
                  </a:lnTo>
                  <a:lnTo>
                    <a:pt x="98" y="17"/>
                  </a:lnTo>
                  <a:lnTo>
                    <a:pt x="99" y="15"/>
                  </a:lnTo>
                  <a:lnTo>
                    <a:pt x="100" y="13"/>
                  </a:lnTo>
                  <a:lnTo>
                    <a:pt x="97" y="11"/>
                  </a:lnTo>
                  <a:lnTo>
                    <a:pt x="95" y="6"/>
                  </a:lnTo>
                  <a:lnTo>
                    <a:pt x="93" y="3"/>
                  </a:lnTo>
                  <a:lnTo>
                    <a:pt x="95" y="0"/>
                  </a:lnTo>
                  <a:lnTo>
                    <a:pt x="100" y="1"/>
                  </a:lnTo>
                  <a:lnTo>
                    <a:pt x="104" y="3"/>
                  </a:lnTo>
                  <a:lnTo>
                    <a:pt x="107" y="6"/>
                  </a:lnTo>
                  <a:lnTo>
                    <a:pt x="111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8" name="Freeform 51"/>
            <p:cNvSpPr>
              <a:spLocks/>
            </p:cNvSpPr>
            <p:nvPr/>
          </p:nvSpPr>
          <p:spPr bwMode="auto">
            <a:xfrm>
              <a:off x="2995" y="3496"/>
              <a:ext cx="82" cy="24"/>
            </a:xfrm>
            <a:custGeom>
              <a:avLst/>
              <a:gdLst>
                <a:gd name="T0" fmla="*/ 82 w 82"/>
                <a:gd name="T1" fmla="*/ 1 h 47"/>
                <a:gd name="T2" fmla="*/ 80 w 82"/>
                <a:gd name="T3" fmla="*/ 1 h 47"/>
                <a:gd name="T4" fmla="*/ 74 w 82"/>
                <a:gd name="T5" fmla="*/ 1 h 47"/>
                <a:gd name="T6" fmla="*/ 65 w 82"/>
                <a:gd name="T7" fmla="*/ 1 h 47"/>
                <a:gd name="T8" fmla="*/ 54 w 82"/>
                <a:gd name="T9" fmla="*/ 2 h 47"/>
                <a:gd name="T10" fmla="*/ 41 w 82"/>
                <a:gd name="T11" fmla="*/ 2 h 47"/>
                <a:gd name="T12" fmla="*/ 30 w 82"/>
                <a:gd name="T13" fmla="*/ 3 h 47"/>
                <a:gd name="T14" fmla="*/ 18 w 82"/>
                <a:gd name="T15" fmla="*/ 3 h 47"/>
                <a:gd name="T16" fmla="*/ 7 w 82"/>
                <a:gd name="T17" fmla="*/ 3 h 47"/>
                <a:gd name="T18" fmla="*/ 5 w 82"/>
                <a:gd name="T19" fmla="*/ 3 h 47"/>
                <a:gd name="T20" fmla="*/ 3 w 82"/>
                <a:gd name="T21" fmla="*/ 3 h 47"/>
                <a:gd name="T22" fmla="*/ 0 w 82"/>
                <a:gd name="T23" fmla="*/ 3 h 47"/>
                <a:gd name="T24" fmla="*/ 0 w 82"/>
                <a:gd name="T25" fmla="*/ 3 h 47"/>
                <a:gd name="T26" fmla="*/ 10 w 82"/>
                <a:gd name="T27" fmla="*/ 2 h 47"/>
                <a:gd name="T28" fmla="*/ 20 w 82"/>
                <a:gd name="T29" fmla="*/ 2 h 47"/>
                <a:gd name="T30" fmla="*/ 31 w 82"/>
                <a:gd name="T31" fmla="*/ 2 h 47"/>
                <a:gd name="T32" fmla="*/ 41 w 82"/>
                <a:gd name="T33" fmla="*/ 2 h 47"/>
                <a:gd name="T34" fmla="*/ 52 w 82"/>
                <a:gd name="T35" fmla="*/ 1 h 47"/>
                <a:gd name="T36" fmla="*/ 61 w 82"/>
                <a:gd name="T37" fmla="*/ 1 h 47"/>
                <a:gd name="T38" fmla="*/ 71 w 82"/>
                <a:gd name="T39" fmla="*/ 1 h 47"/>
                <a:gd name="T40" fmla="*/ 78 w 82"/>
                <a:gd name="T41" fmla="*/ 0 h 47"/>
                <a:gd name="T42" fmla="*/ 82 w 82"/>
                <a:gd name="T43" fmla="*/ 1 h 4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2" h="47">
                  <a:moveTo>
                    <a:pt x="82" y="1"/>
                  </a:moveTo>
                  <a:lnTo>
                    <a:pt x="80" y="4"/>
                  </a:lnTo>
                  <a:lnTo>
                    <a:pt x="74" y="9"/>
                  </a:lnTo>
                  <a:lnTo>
                    <a:pt x="65" y="16"/>
                  </a:lnTo>
                  <a:lnTo>
                    <a:pt x="54" y="24"/>
                  </a:lnTo>
                  <a:lnTo>
                    <a:pt x="41" y="32"/>
                  </a:lnTo>
                  <a:lnTo>
                    <a:pt x="30" y="39"/>
                  </a:lnTo>
                  <a:lnTo>
                    <a:pt x="18" y="44"/>
                  </a:lnTo>
                  <a:lnTo>
                    <a:pt x="7" y="47"/>
                  </a:lnTo>
                  <a:lnTo>
                    <a:pt x="5" y="45"/>
                  </a:lnTo>
                  <a:lnTo>
                    <a:pt x="3" y="42"/>
                  </a:lnTo>
                  <a:lnTo>
                    <a:pt x="0" y="39"/>
                  </a:lnTo>
                  <a:lnTo>
                    <a:pt x="0" y="36"/>
                  </a:lnTo>
                  <a:lnTo>
                    <a:pt x="10" y="32"/>
                  </a:lnTo>
                  <a:lnTo>
                    <a:pt x="20" y="27"/>
                  </a:lnTo>
                  <a:lnTo>
                    <a:pt x="31" y="23"/>
                  </a:lnTo>
                  <a:lnTo>
                    <a:pt x="41" y="18"/>
                  </a:lnTo>
                  <a:lnTo>
                    <a:pt x="52" y="12"/>
                  </a:lnTo>
                  <a:lnTo>
                    <a:pt x="61" y="8"/>
                  </a:lnTo>
                  <a:lnTo>
                    <a:pt x="71" y="3"/>
                  </a:lnTo>
                  <a:lnTo>
                    <a:pt x="78" y="0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9" name="Freeform 52"/>
            <p:cNvSpPr>
              <a:spLocks/>
            </p:cNvSpPr>
            <p:nvPr/>
          </p:nvSpPr>
          <p:spPr bwMode="auto">
            <a:xfrm>
              <a:off x="3006" y="3500"/>
              <a:ext cx="80" cy="30"/>
            </a:xfrm>
            <a:custGeom>
              <a:avLst/>
              <a:gdLst>
                <a:gd name="T0" fmla="*/ 3 w 80"/>
                <a:gd name="T1" fmla="*/ 4 h 59"/>
                <a:gd name="T2" fmla="*/ 1 w 80"/>
                <a:gd name="T3" fmla="*/ 4 h 59"/>
                <a:gd name="T4" fmla="*/ 0 w 80"/>
                <a:gd name="T5" fmla="*/ 4 h 59"/>
                <a:gd name="T6" fmla="*/ 0 w 80"/>
                <a:gd name="T7" fmla="*/ 4 h 59"/>
                <a:gd name="T8" fmla="*/ 1 w 80"/>
                <a:gd name="T9" fmla="*/ 4 h 59"/>
                <a:gd name="T10" fmla="*/ 4 w 80"/>
                <a:gd name="T11" fmla="*/ 3 h 59"/>
                <a:gd name="T12" fmla="*/ 9 w 80"/>
                <a:gd name="T13" fmla="*/ 3 h 59"/>
                <a:gd name="T14" fmla="*/ 15 w 80"/>
                <a:gd name="T15" fmla="*/ 3 h 59"/>
                <a:gd name="T16" fmla="*/ 21 w 80"/>
                <a:gd name="T17" fmla="*/ 3 h 59"/>
                <a:gd name="T18" fmla="*/ 26 w 80"/>
                <a:gd name="T19" fmla="*/ 3 h 59"/>
                <a:gd name="T20" fmla="*/ 30 w 80"/>
                <a:gd name="T21" fmla="*/ 3 h 59"/>
                <a:gd name="T22" fmla="*/ 34 w 80"/>
                <a:gd name="T23" fmla="*/ 2 h 59"/>
                <a:gd name="T24" fmla="*/ 36 w 80"/>
                <a:gd name="T25" fmla="*/ 2 h 59"/>
                <a:gd name="T26" fmla="*/ 39 w 80"/>
                <a:gd name="T27" fmla="*/ 2 h 59"/>
                <a:gd name="T28" fmla="*/ 44 w 80"/>
                <a:gd name="T29" fmla="*/ 2 h 59"/>
                <a:gd name="T30" fmla="*/ 50 w 80"/>
                <a:gd name="T31" fmla="*/ 2 h 59"/>
                <a:gd name="T32" fmla="*/ 59 w 80"/>
                <a:gd name="T33" fmla="*/ 1 h 59"/>
                <a:gd name="T34" fmla="*/ 66 w 80"/>
                <a:gd name="T35" fmla="*/ 1 h 59"/>
                <a:gd name="T36" fmla="*/ 71 w 80"/>
                <a:gd name="T37" fmla="*/ 1 h 59"/>
                <a:gd name="T38" fmla="*/ 77 w 80"/>
                <a:gd name="T39" fmla="*/ 1 h 59"/>
                <a:gd name="T40" fmla="*/ 80 w 80"/>
                <a:gd name="T41" fmla="*/ 0 h 59"/>
                <a:gd name="T42" fmla="*/ 80 w 80"/>
                <a:gd name="T43" fmla="*/ 1 h 59"/>
                <a:gd name="T44" fmla="*/ 76 w 80"/>
                <a:gd name="T45" fmla="*/ 1 h 59"/>
                <a:gd name="T46" fmla="*/ 69 w 80"/>
                <a:gd name="T47" fmla="*/ 2 h 59"/>
                <a:gd name="T48" fmla="*/ 60 w 80"/>
                <a:gd name="T49" fmla="*/ 2 h 59"/>
                <a:gd name="T50" fmla="*/ 48 w 80"/>
                <a:gd name="T51" fmla="*/ 3 h 59"/>
                <a:gd name="T52" fmla="*/ 35 w 80"/>
                <a:gd name="T53" fmla="*/ 3 h 59"/>
                <a:gd name="T54" fmla="*/ 20 w 80"/>
                <a:gd name="T55" fmla="*/ 4 h 59"/>
                <a:gd name="T56" fmla="*/ 3 w 80"/>
                <a:gd name="T57" fmla="*/ 4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0" h="59">
                  <a:moveTo>
                    <a:pt x="3" y="59"/>
                  </a:moveTo>
                  <a:lnTo>
                    <a:pt x="1" y="56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1" y="51"/>
                  </a:lnTo>
                  <a:lnTo>
                    <a:pt x="4" y="48"/>
                  </a:lnTo>
                  <a:lnTo>
                    <a:pt x="9" y="46"/>
                  </a:lnTo>
                  <a:lnTo>
                    <a:pt x="15" y="44"/>
                  </a:lnTo>
                  <a:lnTo>
                    <a:pt x="21" y="40"/>
                  </a:lnTo>
                  <a:lnTo>
                    <a:pt x="26" y="37"/>
                  </a:lnTo>
                  <a:lnTo>
                    <a:pt x="30" y="34"/>
                  </a:lnTo>
                  <a:lnTo>
                    <a:pt x="34" y="32"/>
                  </a:lnTo>
                  <a:lnTo>
                    <a:pt x="36" y="31"/>
                  </a:lnTo>
                  <a:lnTo>
                    <a:pt x="39" y="30"/>
                  </a:lnTo>
                  <a:lnTo>
                    <a:pt x="44" y="26"/>
                  </a:lnTo>
                  <a:lnTo>
                    <a:pt x="50" y="22"/>
                  </a:lnTo>
                  <a:lnTo>
                    <a:pt x="59" y="16"/>
                  </a:lnTo>
                  <a:lnTo>
                    <a:pt x="66" y="10"/>
                  </a:lnTo>
                  <a:lnTo>
                    <a:pt x="71" y="6"/>
                  </a:lnTo>
                  <a:lnTo>
                    <a:pt x="77" y="1"/>
                  </a:lnTo>
                  <a:lnTo>
                    <a:pt x="80" y="0"/>
                  </a:lnTo>
                  <a:lnTo>
                    <a:pt x="80" y="4"/>
                  </a:lnTo>
                  <a:lnTo>
                    <a:pt x="76" y="11"/>
                  </a:lnTo>
                  <a:lnTo>
                    <a:pt x="69" y="21"/>
                  </a:lnTo>
                  <a:lnTo>
                    <a:pt x="60" y="29"/>
                  </a:lnTo>
                  <a:lnTo>
                    <a:pt x="48" y="38"/>
                  </a:lnTo>
                  <a:lnTo>
                    <a:pt x="35" y="47"/>
                  </a:lnTo>
                  <a:lnTo>
                    <a:pt x="20" y="54"/>
                  </a:lnTo>
                  <a:lnTo>
                    <a:pt x="3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0" name="Freeform 53"/>
            <p:cNvSpPr>
              <a:spLocks/>
            </p:cNvSpPr>
            <p:nvPr/>
          </p:nvSpPr>
          <p:spPr bwMode="auto">
            <a:xfrm>
              <a:off x="2485" y="3521"/>
              <a:ext cx="320" cy="77"/>
            </a:xfrm>
            <a:custGeom>
              <a:avLst/>
              <a:gdLst>
                <a:gd name="T0" fmla="*/ 320 w 320"/>
                <a:gd name="T1" fmla="*/ 0 h 155"/>
                <a:gd name="T2" fmla="*/ 319 w 320"/>
                <a:gd name="T3" fmla="*/ 0 h 155"/>
                <a:gd name="T4" fmla="*/ 314 w 320"/>
                <a:gd name="T5" fmla="*/ 1 h 155"/>
                <a:gd name="T6" fmla="*/ 305 w 320"/>
                <a:gd name="T7" fmla="*/ 2 h 155"/>
                <a:gd name="T8" fmla="*/ 293 w 320"/>
                <a:gd name="T9" fmla="*/ 3 h 155"/>
                <a:gd name="T10" fmla="*/ 278 w 320"/>
                <a:gd name="T11" fmla="*/ 5 h 155"/>
                <a:gd name="T12" fmla="*/ 260 w 320"/>
                <a:gd name="T13" fmla="*/ 6 h 155"/>
                <a:gd name="T14" fmla="*/ 240 w 320"/>
                <a:gd name="T15" fmla="*/ 7 h 155"/>
                <a:gd name="T16" fmla="*/ 218 w 320"/>
                <a:gd name="T17" fmla="*/ 8 h 155"/>
                <a:gd name="T18" fmla="*/ 198 w 320"/>
                <a:gd name="T19" fmla="*/ 8 h 155"/>
                <a:gd name="T20" fmla="*/ 174 w 320"/>
                <a:gd name="T21" fmla="*/ 9 h 155"/>
                <a:gd name="T22" fmla="*/ 149 w 320"/>
                <a:gd name="T23" fmla="*/ 9 h 155"/>
                <a:gd name="T24" fmla="*/ 126 w 320"/>
                <a:gd name="T25" fmla="*/ 9 h 155"/>
                <a:gd name="T26" fmla="*/ 104 w 320"/>
                <a:gd name="T27" fmla="*/ 9 h 155"/>
                <a:gd name="T28" fmla="*/ 86 w 320"/>
                <a:gd name="T29" fmla="*/ 9 h 155"/>
                <a:gd name="T30" fmla="*/ 74 w 320"/>
                <a:gd name="T31" fmla="*/ 9 h 155"/>
                <a:gd name="T32" fmla="*/ 70 w 320"/>
                <a:gd name="T33" fmla="*/ 9 h 155"/>
                <a:gd name="T34" fmla="*/ 50 w 320"/>
                <a:gd name="T35" fmla="*/ 9 h 155"/>
                <a:gd name="T36" fmla="*/ 33 w 320"/>
                <a:gd name="T37" fmla="*/ 8 h 155"/>
                <a:gd name="T38" fmla="*/ 21 w 320"/>
                <a:gd name="T39" fmla="*/ 8 h 155"/>
                <a:gd name="T40" fmla="*/ 12 w 320"/>
                <a:gd name="T41" fmla="*/ 7 h 155"/>
                <a:gd name="T42" fmla="*/ 6 w 320"/>
                <a:gd name="T43" fmla="*/ 7 h 155"/>
                <a:gd name="T44" fmla="*/ 3 w 320"/>
                <a:gd name="T45" fmla="*/ 6 h 155"/>
                <a:gd name="T46" fmla="*/ 0 w 320"/>
                <a:gd name="T47" fmla="*/ 6 h 155"/>
                <a:gd name="T48" fmla="*/ 0 w 320"/>
                <a:gd name="T49" fmla="*/ 6 h 155"/>
                <a:gd name="T50" fmla="*/ 10 w 320"/>
                <a:gd name="T51" fmla="*/ 6 h 155"/>
                <a:gd name="T52" fmla="*/ 20 w 320"/>
                <a:gd name="T53" fmla="*/ 7 h 155"/>
                <a:gd name="T54" fmla="*/ 32 w 320"/>
                <a:gd name="T55" fmla="*/ 7 h 155"/>
                <a:gd name="T56" fmla="*/ 44 w 320"/>
                <a:gd name="T57" fmla="*/ 7 h 155"/>
                <a:gd name="T58" fmla="*/ 55 w 320"/>
                <a:gd name="T59" fmla="*/ 8 h 155"/>
                <a:gd name="T60" fmla="*/ 68 w 320"/>
                <a:gd name="T61" fmla="*/ 8 h 155"/>
                <a:gd name="T62" fmla="*/ 81 w 320"/>
                <a:gd name="T63" fmla="*/ 8 h 155"/>
                <a:gd name="T64" fmla="*/ 95 w 320"/>
                <a:gd name="T65" fmla="*/ 8 h 155"/>
                <a:gd name="T66" fmla="*/ 108 w 320"/>
                <a:gd name="T67" fmla="*/ 8 h 155"/>
                <a:gd name="T68" fmla="*/ 121 w 320"/>
                <a:gd name="T69" fmla="*/ 8 h 155"/>
                <a:gd name="T70" fmla="*/ 134 w 320"/>
                <a:gd name="T71" fmla="*/ 8 h 155"/>
                <a:gd name="T72" fmla="*/ 146 w 320"/>
                <a:gd name="T73" fmla="*/ 8 h 155"/>
                <a:gd name="T74" fmla="*/ 158 w 320"/>
                <a:gd name="T75" fmla="*/ 8 h 155"/>
                <a:gd name="T76" fmla="*/ 169 w 320"/>
                <a:gd name="T77" fmla="*/ 8 h 155"/>
                <a:gd name="T78" fmla="*/ 180 w 320"/>
                <a:gd name="T79" fmla="*/ 7 h 155"/>
                <a:gd name="T80" fmla="*/ 189 w 320"/>
                <a:gd name="T81" fmla="*/ 7 h 155"/>
                <a:gd name="T82" fmla="*/ 200 w 320"/>
                <a:gd name="T83" fmla="*/ 7 h 155"/>
                <a:gd name="T84" fmla="*/ 209 w 320"/>
                <a:gd name="T85" fmla="*/ 7 h 155"/>
                <a:gd name="T86" fmla="*/ 219 w 320"/>
                <a:gd name="T87" fmla="*/ 6 h 155"/>
                <a:gd name="T88" fmla="*/ 228 w 320"/>
                <a:gd name="T89" fmla="*/ 6 h 155"/>
                <a:gd name="T90" fmla="*/ 238 w 320"/>
                <a:gd name="T91" fmla="*/ 5 h 155"/>
                <a:gd name="T92" fmla="*/ 246 w 320"/>
                <a:gd name="T93" fmla="*/ 5 h 155"/>
                <a:gd name="T94" fmla="*/ 255 w 320"/>
                <a:gd name="T95" fmla="*/ 4 h 155"/>
                <a:gd name="T96" fmla="*/ 263 w 320"/>
                <a:gd name="T97" fmla="*/ 4 h 155"/>
                <a:gd name="T98" fmla="*/ 269 w 320"/>
                <a:gd name="T99" fmla="*/ 3 h 155"/>
                <a:gd name="T100" fmla="*/ 275 w 320"/>
                <a:gd name="T101" fmla="*/ 3 h 155"/>
                <a:gd name="T102" fmla="*/ 282 w 320"/>
                <a:gd name="T103" fmla="*/ 2 h 155"/>
                <a:gd name="T104" fmla="*/ 290 w 320"/>
                <a:gd name="T105" fmla="*/ 1 h 155"/>
                <a:gd name="T106" fmla="*/ 299 w 320"/>
                <a:gd name="T107" fmla="*/ 0 h 155"/>
                <a:gd name="T108" fmla="*/ 306 w 320"/>
                <a:gd name="T109" fmla="*/ 0 h 155"/>
                <a:gd name="T110" fmla="*/ 313 w 320"/>
                <a:gd name="T111" fmla="*/ 0 h 155"/>
                <a:gd name="T112" fmla="*/ 320 w 320"/>
                <a:gd name="T113" fmla="*/ 0 h 15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20" h="155">
                  <a:moveTo>
                    <a:pt x="320" y="4"/>
                  </a:moveTo>
                  <a:lnTo>
                    <a:pt x="319" y="14"/>
                  </a:lnTo>
                  <a:lnTo>
                    <a:pt x="314" y="28"/>
                  </a:lnTo>
                  <a:lnTo>
                    <a:pt x="305" y="44"/>
                  </a:lnTo>
                  <a:lnTo>
                    <a:pt x="293" y="63"/>
                  </a:lnTo>
                  <a:lnTo>
                    <a:pt x="278" y="81"/>
                  </a:lnTo>
                  <a:lnTo>
                    <a:pt x="260" y="98"/>
                  </a:lnTo>
                  <a:lnTo>
                    <a:pt x="240" y="114"/>
                  </a:lnTo>
                  <a:lnTo>
                    <a:pt x="218" y="128"/>
                  </a:lnTo>
                  <a:lnTo>
                    <a:pt x="198" y="139"/>
                  </a:lnTo>
                  <a:lnTo>
                    <a:pt x="174" y="147"/>
                  </a:lnTo>
                  <a:lnTo>
                    <a:pt x="149" y="151"/>
                  </a:lnTo>
                  <a:lnTo>
                    <a:pt x="126" y="154"/>
                  </a:lnTo>
                  <a:lnTo>
                    <a:pt x="104" y="155"/>
                  </a:lnTo>
                  <a:lnTo>
                    <a:pt x="86" y="155"/>
                  </a:lnTo>
                  <a:lnTo>
                    <a:pt x="74" y="154"/>
                  </a:lnTo>
                  <a:lnTo>
                    <a:pt x="70" y="154"/>
                  </a:lnTo>
                  <a:lnTo>
                    <a:pt x="50" y="147"/>
                  </a:lnTo>
                  <a:lnTo>
                    <a:pt x="33" y="140"/>
                  </a:lnTo>
                  <a:lnTo>
                    <a:pt x="21" y="131"/>
                  </a:lnTo>
                  <a:lnTo>
                    <a:pt x="12" y="122"/>
                  </a:lnTo>
                  <a:lnTo>
                    <a:pt x="6" y="114"/>
                  </a:lnTo>
                  <a:lnTo>
                    <a:pt x="3" y="109"/>
                  </a:lnTo>
                  <a:lnTo>
                    <a:pt x="0" y="104"/>
                  </a:lnTo>
                  <a:lnTo>
                    <a:pt x="0" y="103"/>
                  </a:lnTo>
                  <a:lnTo>
                    <a:pt x="10" y="110"/>
                  </a:lnTo>
                  <a:lnTo>
                    <a:pt x="20" y="117"/>
                  </a:lnTo>
                  <a:lnTo>
                    <a:pt x="32" y="122"/>
                  </a:lnTo>
                  <a:lnTo>
                    <a:pt x="44" y="127"/>
                  </a:lnTo>
                  <a:lnTo>
                    <a:pt x="55" y="131"/>
                  </a:lnTo>
                  <a:lnTo>
                    <a:pt x="68" y="133"/>
                  </a:lnTo>
                  <a:lnTo>
                    <a:pt x="81" y="135"/>
                  </a:lnTo>
                  <a:lnTo>
                    <a:pt x="95" y="135"/>
                  </a:lnTo>
                  <a:lnTo>
                    <a:pt x="108" y="136"/>
                  </a:lnTo>
                  <a:lnTo>
                    <a:pt x="121" y="136"/>
                  </a:lnTo>
                  <a:lnTo>
                    <a:pt x="134" y="135"/>
                  </a:lnTo>
                  <a:lnTo>
                    <a:pt x="146" y="134"/>
                  </a:lnTo>
                  <a:lnTo>
                    <a:pt x="158" y="132"/>
                  </a:lnTo>
                  <a:lnTo>
                    <a:pt x="169" y="129"/>
                  </a:lnTo>
                  <a:lnTo>
                    <a:pt x="180" y="127"/>
                  </a:lnTo>
                  <a:lnTo>
                    <a:pt x="189" y="124"/>
                  </a:lnTo>
                  <a:lnTo>
                    <a:pt x="200" y="118"/>
                  </a:lnTo>
                  <a:lnTo>
                    <a:pt x="209" y="112"/>
                  </a:lnTo>
                  <a:lnTo>
                    <a:pt x="219" y="105"/>
                  </a:lnTo>
                  <a:lnTo>
                    <a:pt x="228" y="99"/>
                  </a:lnTo>
                  <a:lnTo>
                    <a:pt x="238" y="93"/>
                  </a:lnTo>
                  <a:lnTo>
                    <a:pt x="246" y="86"/>
                  </a:lnTo>
                  <a:lnTo>
                    <a:pt x="255" y="78"/>
                  </a:lnTo>
                  <a:lnTo>
                    <a:pt x="263" y="69"/>
                  </a:lnTo>
                  <a:lnTo>
                    <a:pt x="269" y="61"/>
                  </a:lnTo>
                  <a:lnTo>
                    <a:pt x="275" y="50"/>
                  </a:lnTo>
                  <a:lnTo>
                    <a:pt x="282" y="37"/>
                  </a:lnTo>
                  <a:lnTo>
                    <a:pt x="290" y="25"/>
                  </a:lnTo>
                  <a:lnTo>
                    <a:pt x="299" y="13"/>
                  </a:lnTo>
                  <a:lnTo>
                    <a:pt x="306" y="4"/>
                  </a:lnTo>
                  <a:lnTo>
                    <a:pt x="313" y="0"/>
                  </a:lnTo>
                  <a:lnTo>
                    <a:pt x="32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1" name="Freeform 54"/>
            <p:cNvSpPr>
              <a:spLocks/>
            </p:cNvSpPr>
            <p:nvPr/>
          </p:nvSpPr>
          <p:spPr bwMode="auto">
            <a:xfrm>
              <a:off x="2737" y="3525"/>
              <a:ext cx="27" cy="16"/>
            </a:xfrm>
            <a:custGeom>
              <a:avLst/>
              <a:gdLst>
                <a:gd name="T0" fmla="*/ 24 w 27"/>
                <a:gd name="T1" fmla="*/ 0 h 34"/>
                <a:gd name="T2" fmla="*/ 26 w 27"/>
                <a:gd name="T3" fmla="*/ 0 h 34"/>
                <a:gd name="T4" fmla="*/ 26 w 27"/>
                <a:gd name="T5" fmla="*/ 0 h 34"/>
                <a:gd name="T6" fmla="*/ 27 w 27"/>
                <a:gd name="T7" fmla="*/ 0 h 34"/>
                <a:gd name="T8" fmla="*/ 27 w 27"/>
                <a:gd name="T9" fmla="*/ 0 h 34"/>
                <a:gd name="T10" fmla="*/ 21 w 27"/>
                <a:gd name="T11" fmla="*/ 0 h 34"/>
                <a:gd name="T12" fmla="*/ 16 w 27"/>
                <a:gd name="T13" fmla="*/ 0 h 34"/>
                <a:gd name="T14" fmla="*/ 11 w 27"/>
                <a:gd name="T15" fmla="*/ 0 h 34"/>
                <a:gd name="T16" fmla="*/ 13 w 27"/>
                <a:gd name="T17" fmla="*/ 1 h 34"/>
                <a:gd name="T18" fmla="*/ 15 w 27"/>
                <a:gd name="T19" fmla="*/ 1 h 34"/>
                <a:gd name="T20" fmla="*/ 20 w 27"/>
                <a:gd name="T21" fmla="*/ 1 h 34"/>
                <a:gd name="T22" fmla="*/ 24 w 27"/>
                <a:gd name="T23" fmla="*/ 1 h 34"/>
                <a:gd name="T24" fmla="*/ 24 w 27"/>
                <a:gd name="T25" fmla="*/ 1 h 34"/>
                <a:gd name="T26" fmla="*/ 21 w 27"/>
                <a:gd name="T27" fmla="*/ 2 h 34"/>
                <a:gd name="T28" fmla="*/ 17 w 27"/>
                <a:gd name="T29" fmla="*/ 2 h 34"/>
                <a:gd name="T30" fmla="*/ 14 w 27"/>
                <a:gd name="T31" fmla="*/ 2 h 34"/>
                <a:gd name="T32" fmla="*/ 10 w 27"/>
                <a:gd name="T33" fmla="*/ 2 h 34"/>
                <a:gd name="T34" fmla="*/ 6 w 27"/>
                <a:gd name="T35" fmla="*/ 1 h 34"/>
                <a:gd name="T36" fmla="*/ 3 w 27"/>
                <a:gd name="T37" fmla="*/ 1 h 34"/>
                <a:gd name="T38" fmla="*/ 2 w 27"/>
                <a:gd name="T39" fmla="*/ 1 h 34"/>
                <a:gd name="T40" fmla="*/ 0 w 27"/>
                <a:gd name="T41" fmla="*/ 1 h 34"/>
                <a:gd name="T42" fmla="*/ 0 w 27"/>
                <a:gd name="T43" fmla="*/ 1 h 34"/>
                <a:gd name="T44" fmla="*/ 1 w 27"/>
                <a:gd name="T45" fmla="*/ 0 h 34"/>
                <a:gd name="T46" fmla="*/ 3 w 27"/>
                <a:gd name="T47" fmla="*/ 0 h 34"/>
                <a:gd name="T48" fmla="*/ 6 w 27"/>
                <a:gd name="T49" fmla="*/ 0 h 34"/>
                <a:gd name="T50" fmla="*/ 10 w 27"/>
                <a:gd name="T51" fmla="*/ 0 h 34"/>
                <a:gd name="T52" fmla="*/ 15 w 27"/>
                <a:gd name="T53" fmla="*/ 0 h 34"/>
                <a:gd name="T54" fmla="*/ 21 w 27"/>
                <a:gd name="T55" fmla="*/ 0 h 34"/>
                <a:gd name="T56" fmla="*/ 24 w 27"/>
                <a:gd name="T57" fmla="*/ 0 h 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7" h="34">
                  <a:moveTo>
                    <a:pt x="24" y="4"/>
                  </a:moveTo>
                  <a:lnTo>
                    <a:pt x="26" y="6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7" y="12"/>
                  </a:lnTo>
                  <a:lnTo>
                    <a:pt x="21" y="12"/>
                  </a:lnTo>
                  <a:lnTo>
                    <a:pt x="16" y="12"/>
                  </a:lnTo>
                  <a:lnTo>
                    <a:pt x="11" y="14"/>
                  </a:lnTo>
                  <a:lnTo>
                    <a:pt x="13" y="20"/>
                  </a:lnTo>
                  <a:lnTo>
                    <a:pt x="15" y="23"/>
                  </a:lnTo>
                  <a:lnTo>
                    <a:pt x="20" y="23"/>
                  </a:lnTo>
                  <a:lnTo>
                    <a:pt x="24" y="26"/>
                  </a:lnTo>
                  <a:lnTo>
                    <a:pt x="24" y="31"/>
                  </a:lnTo>
                  <a:lnTo>
                    <a:pt x="21" y="34"/>
                  </a:lnTo>
                  <a:lnTo>
                    <a:pt x="17" y="34"/>
                  </a:lnTo>
                  <a:lnTo>
                    <a:pt x="14" y="34"/>
                  </a:lnTo>
                  <a:lnTo>
                    <a:pt x="10" y="33"/>
                  </a:lnTo>
                  <a:lnTo>
                    <a:pt x="6" y="31"/>
                  </a:lnTo>
                  <a:lnTo>
                    <a:pt x="3" y="28"/>
                  </a:lnTo>
                  <a:lnTo>
                    <a:pt x="2" y="26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3" y="7"/>
                  </a:lnTo>
                  <a:lnTo>
                    <a:pt x="6" y="4"/>
                  </a:lnTo>
                  <a:lnTo>
                    <a:pt x="10" y="1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2" name="Freeform 55"/>
            <p:cNvSpPr>
              <a:spLocks/>
            </p:cNvSpPr>
            <p:nvPr/>
          </p:nvSpPr>
          <p:spPr bwMode="auto">
            <a:xfrm>
              <a:off x="2549" y="3643"/>
              <a:ext cx="27" cy="42"/>
            </a:xfrm>
            <a:custGeom>
              <a:avLst/>
              <a:gdLst>
                <a:gd name="T0" fmla="*/ 27 w 27"/>
                <a:gd name="T1" fmla="*/ 2 h 84"/>
                <a:gd name="T2" fmla="*/ 25 w 27"/>
                <a:gd name="T3" fmla="*/ 2 h 84"/>
                <a:gd name="T4" fmla="*/ 22 w 27"/>
                <a:gd name="T5" fmla="*/ 3 h 84"/>
                <a:gd name="T6" fmla="*/ 20 w 27"/>
                <a:gd name="T7" fmla="*/ 3 h 84"/>
                <a:gd name="T8" fmla="*/ 22 w 27"/>
                <a:gd name="T9" fmla="*/ 4 h 84"/>
                <a:gd name="T10" fmla="*/ 22 w 27"/>
                <a:gd name="T11" fmla="*/ 4 h 84"/>
                <a:gd name="T12" fmla="*/ 20 w 27"/>
                <a:gd name="T13" fmla="*/ 5 h 84"/>
                <a:gd name="T14" fmla="*/ 15 w 27"/>
                <a:gd name="T15" fmla="*/ 5 h 84"/>
                <a:gd name="T16" fmla="*/ 9 w 27"/>
                <a:gd name="T17" fmla="*/ 6 h 84"/>
                <a:gd name="T18" fmla="*/ 6 w 27"/>
                <a:gd name="T19" fmla="*/ 6 h 84"/>
                <a:gd name="T20" fmla="*/ 3 w 27"/>
                <a:gd name="T21" fmla="*/ 6 h 84"/>
                <a:gd name="T22" fmla="*/ 1 w 27"/>
                <a:gd name="T23" fmla="*/ 6 h 84"/>
                <a:gd name="T24" fmla="*/ 0 w 27"/>
                <a:gd name="T25" fmla="*/ 5 h 84"/>
                <a:gd name="T26" fmla="*/ 3 w 27"/>
                <a:gd name="T27" fmla="*/ 5 h 84"/>
                <a:gd name="T28" fmla="*/ 9 w 27"/>
                <a:gd name="T29" fmla="*/ 5 h 84"/>
                <a:gd name="T30" fmla="*/ 13 w 27"/>
                <a:gd name="T31" fmla="*/ 4 h 84"/>
                <a:gd name="T32" fmla="*/ 11 w 27"/>
                <a:gd name="T33" fmla="*/ 4 h 84"/>
                <a:gd name="T34" fmla="*/ 10 w 27"/>
                <a:gd name="T35" fmla="*/ 3 h 84"/>
                <a:gd name="T36" fmla="*/ 9 w 27"/>
                <a:gd name="T37" fmla="*/ 3 h 84"/>
                <a:gd name="T38" fmla="*/ 8 w 27"/>
                <a:gd name="T39" fmla="*/ 3 h 84"/>
                <a:gd name="T40" fmla="*/ 9 w 27"/>
                <a:gd name="T41" fmla="*/ 3 h 84"/>
                <a:gd name="T42" fmla="*/ 13 w 27"/>
                <a:gd name="T43" fmla="*/ 2 h 84"/>
                <a:gd name="T44" fmla="*/ 15 w 27"/>
                <a:gd name="T45" fmla="*/ 2 h 84"/>
                <a:gd name="T46" fmla="*/ 16 w 27"/>
                <a:gd name="T47" fmla="*/ 2 h 84"/>
                <a:gd name="T48" fmla="*/ 17 w 27"/>
                <a:gd name="T49" fmla="*/ 1 h 84"/>
                <a:gd name="T50" fmla="*/ 16 w 27"/>
                <a:gd name="T51" fmla="*/ 1 h 84"/>
                <a:gd name="T52" fmla="*/ 13 w 27"/>
                <a:gd name="T53" fmla="*/ 1 h 84"/>
                <a:gd name="T54" fmla="*/ 11 w 27"/>
                <a:gd name="T55" fmla="*/ 1 h 84"/>
                <a:gd name="T56" fmla="*/ 15 w 27"/>
                <a:gd name="T57" fmla="*/ 0 h 84"/>
                <a:gd name="T58" fmla="*/ 21 w 27"/>
                <a:gd name="T59" fmla="*/ 1 h 84"/>
                <a:gd name="T60" fmla="*/ 23 w 27"/>
                <a:gd name="T61" fmla="*/ 1 h 84"/>
                <a:gd name="T62" fmla="*/ 24 w 27"/>
                <a:gd name="T63" fmla="*/ 1 h 84"/>
                <a:gd name="T64" fmla="*/ 27 w 27"/>
                <a:gd name="T65" fmla="*/ 2 h 8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7" h="84">
                  <a:moveTo>
                    <a:pt x="27" y="20"/>
                  </a:moveTo>
                  <a:lnTo>
                    <a:pt x="25" y="30"/>
                  </a:lnTo>
                  <a:lnTo>
                    <a:pt x="22" y="38"/>
                  </a:lnTo>
                  <a:lnTo>
                    <a:pt x="20" y="46"/>
                  </a:lnTo>
                  <a:lnTo>
                    <a:pt x="22" y="55"/>
                  </a:lnTo>
                  <a:lnTo>
                    <a:pt x="22" y="63"/>
                  </a:lnTo>
                  <a:lnTo>
                    <a:pt x="20" y="70"/>
                  </a:lnTo>
                  <a:lnTo>
                    <a:pt x="15" y="77"/>
                  </a:lnTo>
                  <a:lnTo>
                    <a:pt x="9" y="84"/>
                  </a:lnTo>
                  <a:lnTo>
                    <a:pt x="6" y="84"/>
                  </a:lnTo>
                  <a:lnTo>
                    <a:pt x="3" y="83"/>
                  </a:lnTo>
                  <a:lnTo>
                    <a:pt x="1" y="81"/>
                  </a:lnTo>
                  <a:lnTo>
                    <a:pt x="0" y="79"/>
                  </a:lnTo>
                  <a:lnTo>
                    <a:pt x="3" y="72"/>
                  </a:lnTo>
                  <a:lnTo>
                    <a:pt x="9" y="67"/>
                  </a:lnTo>
                  <a:lnTo>
                    <a:pt x="13" y="60"/>
                  </a:lnTo>
                  <a:lnTo>
                    <a:pt x="11" y="50"/>
                  </a:lnTo>
                  <a:lnTo>
                    <a:pt x="10" y="47"/>
                  </a:lnTo>
                  <a:lnTo>
                    <a:pt x="9" y="43"/>
                  </a:lnTo>
                  <a:lnTo>
                    <a:pt x="8" y="40"/>
                  </a:lnTo>
                  <a:lnTo>
                    <a:pt x="9" y="37"/>
                  </a:lnTo>
                  <a:lnTo>
                    <a:pt x="13" y="32"/>
                  </a:lnTo>
                  <a:lnTo>
                    <a:pt x="15" y="27"/>
                  </a:lnTo>
                  <a:lnTo>
                    <a:pt x="16" y="22"/>
                  </a:lnTo>
                  <a:lnTo>
                    <a:pt x="17" y="16"/>
                  </a:lnTo>
                  <a:lnTo>
                    <a:pt x="16" y="11"/>
                  </a:lnTo>
                  <a:lnTo>
                    <a:pt x="13" y="8"/>
                  </a:lnTo>
                  <a:lnTo>
                    <a:pt x="11" y="3"/>
                  </a:lnTo>
                  <a:lnTo>
                    <a:pt x="15" y="0"/>
                  </a:lnTo>
                  <a:lnTo>
                    <a:pt x="21" y="2"/>
                  </a:lnTo>
                  <a:lnTo>
                    <a:pt x="23" y="8"/>
                  </a:lnTo>
                  <a:lnTo>
                    <a:pt x="24" y="13"/>
                  </a:lnTo>
                  <a:lnTo>
                    <a:pt x="27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3" name="Freeform 56"/>
            <p:cNvSpPr>
              <a:spLocks/>
            </p:cNvSpPr>
            <p:nvPr/>
          </p:nvSpPr>
          <p:spPr bwMode="auto">
            <a:xfrm>
              <a:off x="2619" y="3088"/>
              <a:ext cx="386" cy="363"/>
            </a:xfrm>
            <a:custGeom>
              <a:avLst/>
              <a:gdLst>
                <a:gd name="T0" fmla="*/ 352 w 386"/>
                <a:gd name="T1" fmla="*/ 10 h 725"/>
                <a:gd name="T2" fmla="*/ 319 w 386"/>
                <a:gd name="T3" fmla="*/ 5 h 725"/>
                <a:gd name="T4" fmla="*/ 288 w 386"/>
                <a:gd name="T5" fmla="*/ 8 h 725"/>
                <a:gd name="T6" fmla="*/ 261 w 386"/>
                <a:gd name="T7" fmla="*/ 7 h 725"/>
                <a:gd name="T8" fmla="*/ 277 w 386"/>
                <a:gd name="T9" fmla="*/ 2 h 725"/>
                <a:gd name="T10" fmla="*/ 234 w 386"/>
                <a:gd name="T11" fmla="*/ 6 h 725"/>
                <a:gd name="T12" fmla="*/ 193 w 386"/>
                <a:gd name="T13" fmla="*/ 7 h 725"/>
                <a:gd name="T14" fmla="*/ 149 w 386"/>
                <a:gd name="T15" fmla="*/ 4 h 725"/>
                <a:gd name="T16" fmla="*/ 87 w 386"/>
                <a:gd name="T17" fmla="*/ 1 h 725"/>
                <a:gd name="T18" fmla="*/ 159 w 386"/>
                <a:gd name="T19" fmla="*/ 7 h 725"/>
                <a:gd name="T20" fmla="*/ 140 w 386"/>
                <a:gd name="T21" fmla="*/ 9 h 725"/>
                <a:gd name="T22" fmla="*/ 113 w 386"/>
                <a:gd name="T23" fmla="*/ 9 h 725"/>
                <a:gd name="T24" fmla="*/ 62 w 386"/>
                <a:gd name="T25" fmla="*/ 4 h 725"/>
                <a:gd name="T26" fmla="*/ 71 w 386"/>
                <a:gd name="T27" fmla="*/ 7 h 725"/>
                <a:gd name="T28" fmla="*/ 106 w 386"/>
                <a:gd name="T29" fmla="*/ 11 h 725"/>
                <a:gd name="T30" fmla="*/ 59 w 386"/>
                <a:gd name="T31" fmla="*/ 10 h 725"/>
                <a:gd name="T32" fmla="*/ 10 w 386"/>
                <a:gd name="T33" fmla="*/ 5 h 725"/>
                <a:gd name="T34" fmla="*/ 21 w 386"/>
                <a:gd name="T35" fmla="*/ 8 h 725"/>
                <a:gd name="T36" fmla="*/ 86 w 386"/>
                <a:gd name="T37" fmla="*/ 15 h 725"/>
                <a:gd name="T38" fmla="*/ 182 w 386"/>
                <a:gd name="T39" fmla="*/ 25 h 725"/>
                <a:gd name="T40" fmla="*/ 179 w 386"/>
                <a:gd name="T41" fmla="*/ 38 h 725"/>
                <a:gd name="T42" fmla="*/ 207 w 386"/>
                <a:gd name="T43" fmla="*/ 46 h 725"/>
                <a:gd name="T44" fmla="*/ 206 w 386"/>
                <a:gd name="T45" fmla="*/ 40 h 725"/>
                <a:gd name="T46" fmla="*/ 192 w 386"/>
                <a:gd name="T47" fmla="*/ 23 h 725"/>
                <a:gd name="T48" fmla="*/ 112 w 386"/>
                <a:gd name="T49" fmla="*/ 15 h 725"/>
                <a:gd name="T50" fmla="*/ 132 w 386"/>
                <a:gd name="T51" fmla="*/ 12 h 725"/>
                <a:gd name="T52" fmla="*/ 160 w 386"/>
                <a:gd name="T53" fmla="*/ 10 h 725"/>
                <a:gd name="T54" fmla="*/ 203 w 386"/>
                <a:gd name="T55" fmla="*/ 8 h 725"/>
                <a:gd name="T56" fmla="*/ 235 w 386"/>
                <a:gd name="T57" fmla="*/ 8 h 725"/>
                <a:gd name="T58" fmla="*/ 243 w 386"/>
                <a:gd name="T59" fmla="*/ 11 h 725"/>
                <a:gd name="T60" fmla="*/ 216 w 386"/>
                <a:gd name="T61" fmla="*/ 9 h 725"/>
                <a:gd name="T62" fmla="*/ 168 w 386"/>
                <a:gd name="T63" fmla="*/ 13 h 725"/>
                <a:gd name="T64" fmla="*/ 182 w 386"/>
                <a:gd name="T65" fmla="*/ 15 h 725"/>
                <a:gd name="T66" fmla="*/ 212 w 386"/>
                <a:gd name="T67" fmla="*/ 13 h 725"/>
                <a:gd name="T68" fmla="*/ 179 w 386"/>
                <a:gd name="T69" fmla="*/ 18 h 725"/>
                <a:gd name="T70" fmla="*/ 205 w 386"/>
                <a:gd name="T71" fmla="*/ 19 h 725"/>
                <a:gd name="T72" fmla="*/ 239 w 386"/>
                <a:gd name="T73" fmla="*/ 16 h 725"/>
                <a:gd name="T74" fmla="*/ 246 w 386"/>
                <a:gd name="T75" fmla="*/ 20 h 725"/>
                <a:gd name="T76" fmla="*/ 279 w 386"/>
                <a:gd name="T77" fmla="*/ 26 h 725"/>
                <a:gd name="T78" fmla="*/ 303 w 386"/>
                <a:gd name="T79" fmla="*/ 45 h 725"/>
                <a:gd name="T80" fmla="*/ 302 w 386"/>
                <a:gd name="T81" fmla="*/ 26 h 725"/>
                <a:gd name="T82" fmla="*/ 266 w 386"/>
                <a:gd name="T83" fmla="*/ 21 h 725"/>
                <a:gd name="T84" fmla="*/ 234 w 386"/>
                <a:gd name="T85" fmla="*/ 12 h 725"/>
                <a:gd name="T86" fmla="*/ 246 w 386"/>
                <a:gd name="T87" fmla="*/ 13 h 725"/>
                <a:gd name="T88" fmla="*/ 259 w 386"/>
                <a:gd name="T89" fmla="*/ 13 h 725"/>
                <a:gd name="T90" fmla="*/ 281 w 386"/>
                <a:gd name="T91" fmla="*/ 11 h 725"/>
                <a:gd name="T92" fmla="*/ 340 w 386"/>
                <a:gd name="T93" fmla="*/ 15 h 725"/>
                <a:gd name="T94" fmla="*/ 273 w 386"/>
                <a:gd name="T95" fmla="*/ 10 h 725"/>
                <a:gd name="T96" fmla="*/ 270 w 386"/>
                <a:gd name="T97" fmla="*/ 9 h 725"/>
                <a:gd name="T98" fmla="*/ 299 w 386"/>
                <a:gd name="T99" fmla="*/ 10 h 725"/>
                <a:gd name="T100" fmla="*/ 328 w 386"/>
                <a:gd name="T101" fmla="*/ 10 h 725"/>
                <a:gd name="T102" fmla="*/ 360 w 386"/>
                <a:gd name="T103" fmla="*/ 13 h 725"/>
                <a:gd name="T104" fmla="*/ 324 w 386"/>
                <a:gd name="T105" fmla="*/ 17 h 725"/>
                <a:gd name="T106" fmla="*/ 273 w 386"/>
                <a:gd name="T107" fmla="*/ 16 h 725"/>
                <a:gd name="T108" fmla="*/ 327 w 386"/>
                <a:gd name="T109" fmla="*/ 18 h 725"/>
                <a:gd name="T110" fmla="*/ 368 w 386"/>
                <a:gd name="T111" fmla="*/ 19 h 72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86" h="725">
                  <a:moveTo>
                    <a:pt x="386" y="214"/>
                  </a:moveTo>
                  <a:lnTo>
                    <a:pt x="381" y="200"/>
                  </a:lnTo>
                  <a:lnTo>
                    <a:pt x="375" y="187"/>
                  </a:lnTo>
                  <a:lnTo>
                    <a:pt x="369" y="174"/>
                  </a:lnTo>
                  <a:lnTo>
                    <a:pt x="361" y="161"/>
                  </a:lnTo>
                  <a:lnTo>
                    <a:pt x="352" y="150"/>
                  </a:lnTo>
                  <a:lnTo>
                    <a:pt x="340" y="140"/>
                  </a:lnTo>
                  <a:lnTo>
                    <a:pt x="327" y="132"/>
                  </a:lnTo>
                  <a:lnTo>
                    <a:pt x="313" y="128"/>
                  </a:lnTo>
                  <a:lnTo>
                    <a:pt x="314" y="114"/>
                  </a:lnTo>
                  <a:lnTo>
                    <a:pt x="316" y="91"/>
                  </a:lnTo>
                  <a:lnTo>
                    <a:pt x="319" y="69"/>
                  </a:lnTo>
                  <a:lnTo>
                    <a:pt x="320" y="60"/>
                  </a:lnTo>
                  <a:lnTo>
                    <a:pt x="315" y="67"/>
                  </a:lnTo>
                  <a:lnTo>
                    <a:pt x="306" y="89"/>
                  </a:lnTo>
                  <a:lnTo>
                    <a:pt x="296" y="112"/>
                  </a:lnTo>
                  <a:lnTo>
                    <a:pt x="292" y="123"/>
                  </a:lnTo>
                  <a:lnTo>
                    <a:pt x="288" y="119"/>
                  </a:lnTo>
                  <a:lnTo>
                    <a:pt x="285" y="115"/>
                  </a:lnTo>
                  <a:lnTo>
                    <a:pt x="280" y="112"/>
                  </a:lnTo>
                  <a:lnTo>
                    <a:pt x="276" y="108"/>
                  </a:lnTo>
                  <a:lnTo>
                    <a:pt x="270" y="106"/>
                  </a:lnTo>
                  <a:lnTo>
                    <a:pt x="266" y="102"/>
                  </a:lnTo>
                  <a:lnTo>
                    <a:pt x="261" y="100"/>
                  </a:lnTo>
                  <a:lnTo>
                    <a:pt x="256" y="98"/>
                  </a:lnTo>
                  <a:lnTo>
                    <a:pt x="260" y="89"/>
                  </a:lnTo>
                  <a:lnTo>
                    <a:pt x="269" y="69"/>
                  </a:lnTo>
                  <a:lnTo>
                    <a:pt x="277" y="46"/>
                  </a:lnTo>
                  <a:lnTo>
                    <a:pt x="280" y="30"/>
                  </a:lnTo>
                  <a:lnTo>
                    <a:pt x="277" y="32"/>
                  </a:lnTo>
                  <a:lnTo>
                    <a:pt x="273" y="37"/>
                  </a:lnTo>
                  <a:lnTo>
                    <a:pt x="267" y="46"/>
                  </a:lnTo>
                  <a:lnTo>
                    <a:pt x="259" y="56"/>
                  </a:lnTo>
                  <a:lnTo>
                    <a:pt x="250" y="67"/>
                  </a:lnTo>
                  <a:lnTo>
                    <a:pt x="242" y="78"/>
                  </a:lnTo>
                  <a:lnTo>
                    <a:pt x="234" y="87"/>
                  </a:lnTo>
                  <a:lnTo>
                    <a:pt x="227" y="94"/>
                  </a:lnTo>
                  <a:lnTo>
                    <a:pt x="220" y="95"/>
                  </a:lnTo>
                  <a:lnTo>
                    <a:pt x="213" y="98"/>
                  </a:lnTo>
                  <a:lnTo>
                    <a:pt x="206" y="99"/>
                  </a:lnTo>
                  <a:lnTo>
                    <a:pt x="200" y="101"/>
                  </a:lnTo>
                  <a:lnTo>
                    <a:pt x="193" y="99"/>
                  </a:lnTo>
                  <a:lnTo>
                    <a:pt x="187" y="95"/>
                  </a:lnTo>
                  <a:lnTo>
                    <a:pt x="181" y="91"/>
                  </a:lnTo>
                  <a:lnTo>
                    <a:pt x="175" y="87"/>
                  </a:lnTo>
                  <a:lnTo>
                    <a:pt x="172" y="83"/>
                  </a:lnTo>
                  <a:lnTo>
                    <a:pt x="162" y="72"/>
                  </a:lnTo>
                  <a:lnTo>
                    <a:pt x="149" y="56"/>
                  </a:lnTo>
                  <a:lnTo>
                    <a:pt x="134" y="39"/>
                  </a:lnTo>
                  <a:lnTo>
                    <a:pt x="119" y="23"/>
                  </a:lnTo>
                  <a:lnTo>
                    <a:pt x="104" y="9"/>
                  </a:lnTo>
                  <a:lnTo>
                    <a:pt x="92" y="0"/>
                  </a:lnTo>
                  <a:lnTo>
                    <a:pt x="84" y="0"/>
                  </a:lnTo>
                  <a:lnTo>
                    <a:pt x="87" y="6"/>
                  </a:lnTo>
                  <a:lnTo>
                    <a:pt x="95" y="17"/>
                  </a:lnTo>
                  <a:lnTo>
                    <a:pt x="106" y="33"/>
                  </a:lnTo>
                  <a:lnTo>
                    <a:pt x="120" y="51"/>
                  </a:lnTo>
                  <a:lnTo>
                    <a:pt x="134" y="68"/>
                  </a:lnTo>
                  <a:lnTo>
                    <a:pt x="147" y="84"/>
                  </a:lnTo>
                  <a:lnTo>
                    <a:pt x="159" y="98"/>
                  </a:lnTo>
                  <a:lnTo>
                    <a:pt x="168" y="106"/>
                  </a:lnTo>
                  <a:lnTo>
                    <a:pt x="165" y="109"/>
                  </a:lnTo>
                  <a:lnTo>
                    <a:pt x="159" y="115"/>
                  </a:lnTo>
                  <a:lnTo>
                    <a:pt x="153" y="124"/>
                  </a:lnTo>
                  <a:lnTo>
                    <a:pt x="146" y="132"/>
                  </a:lnTo>
                  <a:lnTo>
                    <a:pt x="140" y="142"/>
                  </a:lnTo>
                  <a:lnTo>
                    <a:pt x="135" y="151"/>
                  </a:lnTo>
                  <a:lnTo>
                    <a:pt x="132" y="157"/>
                  </a:lnTo>
                  <a:lnTo>
                    <a:pt x="131" y="160"/>
                  </a:lnTo>
                  <a:lnTo>
                    <a:pt x="128" y="157"/>
                  </a:lnTo>
                  <a:lnTo>
                    <a:pt x="121" y="149"/>
                  </a:lnTo>
                  <a:lnTo>
                    <a:pt x="113" y="136"/>
                  </a:lnTo>
                  <a:lnTo>
                    <a:pt x="104" y="120"/>
                  </a:lnTo>
                  <a:lnTo>
                    <a:pt x="93" y="102"/>
                  </a:lnTo>
                  <a:lnTo>
                    <a:pt x="82" y="85"/>
                  </a:lnTo>
                  <a:lnTo>
                    <a:pt x="73" y="68"/>
                  </a:lnTo>
                  <a:lnTo>
                    <a:pt x="66" y="53"/>
                  </a:lnTo>
                  <a:lnTo>
                    <a:pt x="62" y="52"/>
                  </a:lnTo>
                  <a:lnTo>
                    <a:pt x="58" y="54"/>
                  </a:lnTo>
                  <a:lnTo>
                    <a:pt x="54" y="57"/>
                  </a:lnTo>
                  <a:lnTo>
                    <a:pt x="53" y="60"/>
                  </a:lnTo>
                  <a:lnTo>
                    <a:pt x="58" y="74"/>
                  </a:lnTo>
                  <a:lnTo>
                    <a:pt x="64" y="86"/>
                  </a:lnTo>
                  <a:lnTo>
                    <a:pt x="71" y="100"/>
                  </a:lnTo>
                  <a:lnTo>
                    <a:pt x="78" y="113"/>
                  </a:lnTo>
                  <a:lnTo>
                    <a:pt x="85" y="125"/>
                  </a:lnTo>
                  <a:lnTo>
                    <a:pt x="92" y="138"/>
                  </a:lnTo>
                  <a:lnTo>
                    <a:pt x="100" y="150"/>
                  </a:lnTo>
                  <a:lnTo>
                    <a:pt x="108" y="161"/>
                  </a:lnTo>
                  <a:lnTo>
                    <a:pt x="106" y="170"/>
                  </a:lnTo>
                  <a:lnTo>
                    <a:pt x="101" y="184"/>
                  </a:lnTo>
                  <a:lnTo>
                    <a:pt x="95" y="197"/>
                  </a:lnTo>
                  <a:lnTo>
                    <a:pt x="89" y="204"/>
                  </a:lnTo>
                  <a:lnTo>
                    <a:pt x="81" y="192"/>
                  </a:lnTo>
                  <a:lnTo>
                    <a:pt x="71" y="175"/>
                  </a:lnTo>
                  <a:lnTo>
                    <a:pt x="59" y="154"/>
                  </a:lnTo>
                  <a:lnTo>
                    <a:pt x="47" y="132"/>
                  </a:lnTo>
                  <a:lnTo>
                    <a:pt x="34" y="110"/>
                  </a:lnTo>
                  <a:lnTo>
                    <a:pt x="24" y="92"/>
                  </a:lnTo>
                  <a:lnTo>
                    <a:pt x="17" y="78"/>
                  </a:lnTo>
                  <a:lnTo>
                    <a:pt x="12" y="71"/>
                  </a:lnTo>
                  <a:lnTo>
                    <a:pt x="10" y="70"/>
                  </a:lnTo>
                  <a:lnTo>
                    <a:pt x="6" y="70"/>
                  </a:lnTo>
                  <a:lnTo>
                    <a:pt x="2" y="70"/>
                  </a:lnTo>
                  <a:lnTo>
                    <a:pt x="0" y="71"/>
                  </a:lnTo>
                  <a:lnTo>
                    <a:pt x="2" y="84"/>
                  </a:lnTo>
                  <a:lnTo>
                    <a:pt x="11" y="101"/>
                  </a:lnTo>
                  <a:lnTo>
                    <a:pt x="21" y="122"/>
                  </a:lnTo>
                  <a:lnTo>
                    <a:pt x="34" y="144"/>
                  </a:lnTo>
                  <a:lnTo>
                    <a:pt x="48" y="167"/>
                  </a:lnTo>
                  <a:lnTo>
                    <a:pt x="61" y="188"/>
                  </a:lnTo>
                  <a:lnTo>
                    <a:pt x="72" y="205"/>
                  </a:lnTo>
                  <a:lnTo>
                    <a:pt x="80" y="219"/>
                  </a:lnTo>
                  <a:lnTo>
                    <a:pt x="86" y="228"/>
                  </a:lnTo>
                  <a:lnTo>
                    <a:pt x="99" y="245"/>
                  </a:lnTo>
                  <a:lnTo>
                    <a:pt x="116" y="268"/>
                  </a:lnTo>
                  <a:lnTo>
                    <a:pt x="135" y="295"/>
                  </a:lnTo>
                  <a:lnTo>
                    <a:pt x="154" y="325"/>
                  </a:lnTo>
                  <a:lnTo>
                    <a:pt x="171" y="355"/>
                  </a:lnTo>
                  <a:lnTo>
                    <a:pt x="182" y="385"/>
                  </a:lnTo>
                  <a:lnTo>
                    <a:pt x="187" y="411"/>
                  </a:lnTo>
                  <a:lnTo>
                    <a:pt x="186" y="453"/>
                  </a:lnTo>
                  <a:lnTo>
                    <a:pt x="182" y="508"/>
                  </a:lnTo>
                  <a:lnTo>
                    <a:pt x="179" y="558"/>
                  </a:lnTo>
                  <a:lnTo>
                    <a:pt x="178" y="578"/>
                  </a:lnTo>
                  <a:lnTo>
                    <a:pt x="179" y="599"/>
                  </a:lnTo>
                  <a:lnTo>
                    <a:pt x="181" y="646"/>
                  </a:lnTo>
                  <a:lnTo>
                    <a:pt x="186" y="695"/>
                  </a:lnTo>
                  <a:lnTo>
                    <a:pt x="191" y="719"/>
                  </a:lnTo>
                  <a:lnTo>
                    <a:pt x="196" y="721"/>
                  </a:lnTo>
                  <a:lnTo>
                    <a:pt x="201" y="724"/>
                  </a:lnTo>
                  <a:lnTo>
                    <a:pt x="207" y="725"/>
                  </a:lnTo>
                  <a:lnTo>
                    <a:pt x="212" y="722"/>
                  </a:lnTo>
                  <a:lnTo>
                    <a:pt x="214" y="713"/>
                  </a:lnTo>
                  <a:lnTo>
                    <a:pt x="213" y="692"/>
                  </a:lnTo>
                  <a:lnTo>
                    <a:pt x="211" y="671"/>
                  </a:lnTo>
                  <a:lnTo>
                    <a:pt x="211" y="653"/>
                  </a:lnTo>
                  <a:lnTo>
                    <a:pt x="206" y="635"/>
                  </a:lnTo>
                  <a:lnTo>
                    <a:pt x="203" y="616"/>
                  </a:lnTo>
                  <a:lnTo>
                    <a:pt x="202" y="598"/>
                  </a:lnTo>
                  <a:lnTo>
                    <a:pt x="202" y="578"/>
                  </a:lnTo>
                  <a:lnTo>
                    <a:pt x="208" y="408"/>
                  </a:lnTo>
                  <a:lnTo>
                    <a:pt x="202" y="386"/>
                  </a:lnTo>
                  <a:lnTo>
                    <a:pt x="192" y="361"/>
                  </a:lnTo>
                  <a:lnTo>
                    <a:pt x="178" y="333"/>
                  </a:lnTo>
                  <a:lnTo>
                    <a:pt x="161" y="305"/>
                  </a:lnTo>
                  <a:lnTo>
                    <a:pt x="145" y="279"/>
                  </a:lnTo>
                  <a:lnTo>
                    <a:pt x="131" y="256"/>
                  </a:lnTo>
                  <a:lnTo>
                    <a:pt x="119" y="238"/>
                  </a:lnTo>
                  <a:lnTo>
                    <a:pt x="112" y="229"/>
                  </a:lnTo>
                  <a:lnTo>
                    <a:pt x="112" y="218"/>
                  </a:lnTo>
                  <a:lnTo>
                    <a:pt x="115" y="206"/>
                  </a:lnTo>
                  <a:lnTo>
                    <a:pt x="119" y="196"/>
                  </a:lnTo>
                  <a:lnTo>
                    <a:pt x="122" y="184"/>
                  </a:lnTo>
                  <a:lnTo>
                    <a:pt x="127" y="187"/>
                  </a:lnTo>
                  <a:lnTo>
                    <a:pt x="132" y="190"/>
                  </a:lnTo>
                  <a:lnTo>
                    <a:pt x="138" y="192"/>
                  </a:lnTo>
                  <a:lnTo>
                    <a:pt x="141" y="192"/>
                  </a:lnTo>
                  <a:lnTo>
                    <a:pt x="144" y="182"/>
                  </a:lnTo>
                  <a:lnTo>
                    <a:pt x="148" y="172"/>
                  </a:lnTo>
                  <a:lnTo>
                    <a:pt x="154" y="162"/>
                  </a:lnTo>
                  <a:lnTo>
                    <a:pt x="160" y="152"/>
                  </a:lnTo>
                  <a:lnTo>
                    <a:pt x="167" y="143"/>
                  </a:lnTo>
                  <a:lnTo>
                    <a:pt x="175" y="135"/>
                  </a:lnTo>
                  <a:lnTo>
                    <a:pt x="183" y="128"/>
                  </a:lnTo>
                  <a:lnTo>
                    <a:pt x="193" y="121"/>
                  </a:lnTo>
                  <a:lnTo>
                    <a:pt x="198" y="119"/>
                  </a:lnTo>
                  <a:lnTo>
                    <a:pt x="203" y="117"/>
                  </a:lnTo>
                  <a:lnTo>
                    <a:pt x="208" y="115"/>
                  </a:lnTo>
                  <a:lnTo>
                    <a:pt x="214" y="114"/>
                  </a:lnTo>
                  <a:lnTo>
                    <a:pt x="220" y="113"/>
                  </a:lnTo>
                  <a:lnTo>
                    <a:pt x="225" y="113"/>
                  </a:lnTo>
                  <a:lnTo>
                    <a:pt x="230" y="114"/>
                  </a:lnTo>
                  <a:lnTo>
                    <a:pt x="235" y="117"/>
                  </a:lnTo>
                  <a:lnTo>
                    <a:pt x="241" y="127"/>
                  </a:lnTo>
                  <a:lnTo>
                    <a:pt x="245" y="136"/>
                  </a:lnTo>
                  <a:lnTo>
                    <a:pt x="247" y="145"/>
                  </a:lnTo>
                  <a:lnTo>
                    <a:pt x="248" y="154"/>
                  </a:lnTo>
                  <a:lnTo>
                    <a:pt x="246" y="160"/>
                  </a:lnTo>
                  <a:lnTo>
                    <a:pt x="243" y="166"/>
                  </a:lnTo>
                  <a:lnTo>
                    <a:pt x="240" y="169"/>
                  </a:lnTo>
                  <a:lnTo>
                    <a:pt x="233" y="170"/>
                  </a:lnTo>
                  <a:lnTo>
                    <a:pt x="229" y="161"/>
                  </a:lnTo>
                  <a:lnTo>
                    <a:pt x="226" y="152"/>
                  </a:lnTo>
                  <a:lnTo>
                    <a:pt x="221" y="144"/>
                  </a:lnTo>
                  <a:lnTo>
                    <a:pt x="216" y="135"/>
                  </a:lnTo>
                  <a:lnTo>
                    <a:pt x="212" y="144"/>
                  </a:lnTo>
                  <a:lnTo>
                    <a:pt x="203" y="166"/>
                  </a:lnTo>
                  <a:lnTo>
                    <a:pt x="193" y="192"/>
                  </a:lnTo>
                  <a:lnTo>
                    <a:pt x="182" y="211"/>
                  </a:lnTo>
                  <a:lnTo>
                    <a:pt x="173" y="214"/>
                  </a:lnTo>
                  <a:lnTo>
                    <a:pt x="168" y="205"/>
                  </a:lnTo>
                  <a:lnTo>
                    <a:pt x="167" y="192"/>
                  </a:lnTo>
                  <a:lnTo>
                    <a:pt x="166" y="187"/>
                  </a:lnTo>
                  <a:lnTo>
                    <a:pt x="160" y="200"/>
                  </a:lnTo>
                  <a:lnTo>
                    <a:pt x="160" y="217"/>
                  </a:lnTo>
                  <a:lnTo>
                    <a:pt x="167" y="228"/>
                  </a:lnTo>
                  <a:lnTo>
                    <a:pt x="182" y="233"/>
                  </a:lnTo>
                  <a:lnTo>
                    <a:pt x="195" y="221"/>
                  </a:lnTo>
                  <a:lnTo>
                    <a:pt x="202" y="207"/>
                  </a:lnTo>
                  <a:lnTo>
                    <a:pt x="208" y="192"/>
                  </a:lnTo>
                  <a:lnTo>
                    <a:pt x="212" y="176"/>
                  </a:lnTo>
                  <a:lnTo>
                    <a:pt x="212" y="191"/>
                  </a:lnTo>
                  <a:lnTo>
                    <a:pt x="212" y="206"/>
                  </a:lnTo>
                  <a:lnTo>
                    <a:pt x="211" y="222"/>
                  </a:lnTo>
                  <a:lnTo>
                    <a:pt x="208" y="238"/>
                  </a:lnTo>
                  <a:lnTo>
                    <a:pt x="205" y="253"/>
                  </a:lnTo>
                  <a:lnTo>
                    <a:pt x="199" y="266"/>
                  </a:lnTo>
                  <a:lnTo>
                    <a:pt x="191" y="278"/>
                  </a:lnTo>
                  <a:lnTo>
                    <a:pt x="179" y="287"/>
                  </a:lnTo>
                  <a:lnTo>
                    <a:pt x="180" y="296"/>
                  </a:lnTo>
                  <a:lnTo>
                    <a:pt x="182" y="304"/>
                  </a:lnTo>
                  <a:lnTo>
                    <a:pt x="185" y="312"/>
                  </a:lnTo>
                  <a:lnTo>
                    <a:pt x="188" y="321"/>
                  </a:lnTo>
                  <a:lnTo>
                    <a:pt x="196" y="313"/>
                  </a:lnTo>
                  <a:lnTo>
                    <a:pt x="205" y="303"/>
                  </a:lnTo>
                  <a:lnTo>
                    <a:pt x="212" y="290"/>
                  </a:lnTo>
                  <a:lnTo>
                    <a:pt x="219" y="276"/>
                  </a:lnTo>
                  <a:lnTo>
                    <a:pt x="226" y="264"/>
                  </a:lnTo>
                  <a:lnTo>
                    <a:pt x="232" y="253"/>
                  </a:lnTo>
                  <a:lnTo>
                    <a:pt x="235" y="245"/>
                  </a:lnTo>
                  <a:lnTo>
                    <a:pt x="239" y="241"/>
                  </a:lnTo>
                  <a:lnTo>
                    <a:pt x="240" y="250"/>
                  </a:lnTo>
                  <a:lnTo>
                    <a:pt x="241" y="259"/>
                  </a:lnTo>
                  <a:lnTo>
                    <a:pt x="241" y="268"/>
                  </a:lnTo>
                  <a:lnTo>
                    <a:pt x="241" y="276"/>
                  </a:lnTo>
                  <a:lnTo>
                    <a:pt x="242" y="293"/>
                  </a:lnTo>
                  <a:lnTo>
                    <a:pt x="246" y="308"/>
                  </a:lnTo>
                  <a:lnTo>
                    <a:pt x="250" y="323"/>
                  </a:lnTo>
                  <a:lnTo>
                    <a:pt x="256" y="338"/>
                  </a:lnTo>
                  <a:lnTo>
                    <a:pt x="262" y="356"/>
                  </a:lnTo>
                  <a:lnTo>
                    <a:pt x="267" y="376"/>
                  </a:lnTo>
                  <a:lnTo>
                    <a:pt x="272" y="394"/>
                  </a:lnTo>
                  <a:lnTo>
                    <a:pt x="279" y="412"/>
                  </a:lnTo>
                  <a:lnTo>
                    <a:pt x="282" y="474"/>
                  </a:lnTo>
                  <a:lnTo>
                    <a:pt x="287" y="571"/>
                  </a:lnTo>
                  <a:lnTo>
                    <a:pt x="290" y="663"/>
                  </a:lnTo>
                  <a:lnTo>
                    <a:pt x="293" y="703"/>
                  </a:lnTo>
                  <a:lnTo>
                    <a:pt x="296" y="706"/>
                  </a:lnTo>
                  <a:lnTo>
                    <a:pt x="303" y="705"/>
                  </a:lnTo>
                  <a:lnTo>
                    <a:pt x="312" y="699"/>
                  </a:lnTo>
                  <a:lnTo>
                    <a:pt x="316" y="695"/>
                  </a:lnTo>
                  <a:lnTo>
                    <a:pt x="314" y="653"/>
                  </a:lnTo>
                  <a:lnTo>
                    <a:pt x="309" y="561"/>
                  </a:lnTo>
                  <a:lnTo>
                    <a:pt x="305" y="464"/>
                  </a:lnTo>
                  <a:lnTo>
                    <a:pt x="302" y="414"/>
                  </a:lnTo>
                  <a:lnTo>
                    <a:pt x="300" y="401"/>
                  </a:lnTo>
                  <a:lnTo>
                    <a:pt x="295" y="386"/>
                  </a:lnTo>
                  <a:lnTo>
                    <a:pt x="289" y="370"/>
                  </a:lnTo>
                  <a:lnTo>
                    <a:pt x="281" y="352"/>
                  </a:lnTo>
                  <a:lnTo>
                    <a:pt x="274" y="336"/>
                  </a:lnTo>
                  <a:lnTo>
                    <a:pt x="266" y="321"/>
                  </a:lnTo>
                  <a:lnTo>
                    <a:pt x="260" y="311"/>
                  </a:lnTo>
                  <a:lnTo>
                    <a:pt x="256" y="304"/>
                  </a:lnTo>
                  <a:lnTo>
                    <a:pt x="253" y="279"/>
                  </a:lnTo>
                  <a:lnTo>
                    <a:pt x="247" y="240"/>
                  </a:lnTo>
                  <a:lnTo>
                    <a:pt x="240" y="204"/>
                  </a:lnTo>
                  <a:lnTo>
                    <a:pt x="234" y="185"/>
                  </a:lnTo>
                  <a:lnTo>
                    <a:pt x="236" y="184"/>
                  </a:lnTo>
                  <a:lnTo>
                    <a:pt x="239" y="184"/>
                  </a:lnTo>
                  <a:lnTo>
                    <a:pt x="241" y="184"/>
                  </a:lnTo>
                  <a:lnTo>
                    <a:pt x="242" y="185"/>
                  </a:lnTo>
                  <a:lnTo>
                    <a:pt x="243" y="195"/>
                  </a:lnTo>
                  <a:lnTo>
                    <a:pt x="246" y="206"/>
                  </a:lnTo>
                  <a:lnTo>
                    <a:pt x="252" y="220"/>
                  </a:lnTo>
                  <a:lnTo>
                    <a:pt x="260" y="234"/>
                  </a:lnTo>
                  <a:lnTo>
                    <a:pt x="260" y="229"/>
                  </a:lnTo>
                  <a:lnTo>
                    <a:pt x="260" y="219"/>
                  </a:lnTo>
                  <a:lnTo>
                    <a:pt x="259" y="208"/>
                  </a:lnTo>
                  <a:lnTo>
                    <a:pt x="259" y="203"/>
                  </a:lnTo>
                  <a:lnTo>
                    <a:pt x="260" y="190"/>
                  </a:lnTo>
                  <a:lnTo>
                    <a:pt x="263" y="175"/>
                  </a:lnTo>
                  <a:lnTo>
                    <a:pt x="266" y="162"/>
                  </a:lnTo>
                  <a:lnTo>
                    <a:pt x="267" y="158"/>
                  </a:lnTo>
                  <a:lnTo>
                    <a:pt x="273" y="162"/>
                  </a:lnTo>
                  <a:lnTo>
                    <a:pt x="281" y="169"/>
                  </a:lnTo>
                  <a:lnTo>
                    <a:pt x="290" y="177"/>
                  </a:lnTo>
                  <a:lnTo>
                    <a:pt x="300" y="187"/>
                  </a:lnTo>
                  <a:lnTo>
                    <a:pt x="312" y="197"/>
                  </a:lnTo>
                  <a:lnTo>
                    <a:pt x="322" y="207"/>
                  </a:lnTo>
                  <a:lnTo>
                    <a:pt x="332" y="218"/>
                  </a:lnTo>
                  <a:lnTo>
                    <a:pt x="340" y="228"/>
                  </a:lnTo>
                  <a:lnTo>
                    <a:pt x="336" y="214"/>
                  </a:lnTo>
                  <a:lnTo>
                    <a:pt x="328" y="200"/>
                  </a:lnTo>
                  <a:lnTo>
                    <a:pt x="315" y="187"/>
                  </a:lnTo>
                  <a:lnTo>
                    <a:pt x="301" y="173"/>
                  </a:lnTo>
                  <a:lnTo>
                    <a:pt x="287" y="160"/>
                  </a:lnTo>
                  <a:lnTo>
                    <a:pt x="273" y="149"/>
                  </a:lnTo>
                  <a:lnTo>
                    <a:pt x="263" y="140"/>
                  </a:lnTo>
                  <a:lnTo>
                    <a:pt x="259" y="135"/>
                  </a:lnTo>
                  <a:lnTo>
                    <a:pt x="252" y="113"/>
                  </a:lnTo>
                  <a:lnTo>
                    <a:pt x="258" y="117"/>
                  </a:lnTo>
                  <a:lnTo>
                    <a:pt x="263" y="122"/>
                  </a:lnTo>
                  <a:lnTo>
                    <a:pt x="270" y="129"/>
                  </a:lnTo>
                  <a:lnTo>
                    <a:pt x="277" y="135"/>
                  </a:lnTo>
                  <a:lnTo>
                    <a:pt x="283" y="140"/>
                  </a:lnTo>
                  <a:lnTo>
                    <a:pt x="288" y="146"/>
                  </a:lnTo>
                  <a:lnTo>
                    <a:pt x="292" y="150"/>
                  </a:lnTo>
                  <a:lnTo>
                    <a:pt x="293" y="152"/>
                  </a:lnTo>
                  <a:lnTo>
                    <a:pt x="299" y="151"/>
                  </a:lnTo>
                  <a:lnTo>
                    <a:pt x="303" y="146"/>
                  </a:lnTo>
                  <a:lnTo>
                    <a:pt x="308" y="140"/>
                  </a:lnTo>
                  <a:lnTo>
                    <a:pt x="310" y="138"/>
                  </a:lnTo>
                  <a:lnTo>
                    <a:pt x="316" y="142"/>
                  </a:lnTo>
                  <a:lnTo>
                    <a:pt x="322" y="146"/>
                  </a:lnTo>
                  <a:lnTo>
                    <a:pt x="328" y="151"/>
                  </a:lnTo>
                  <a:lnTo>
                    <a:pt x="334" y="155"/>
                  </a:lnTo>
                  <a:lnTo>
                    <a:pt x="339" y="160"/>
                  </a:lnTo>
                  <a:lnTo>
                    <a:pt x="343" y="166"/>
                  </a:lnTo>
                  <a:lnTo>
                    <a:pt x="348" y="172"/>
                  </a:lnTo>
                  <a:lnTo>
                    <a:pt x="352" y="177"/>
                  </a:lnTo>
                  <a:lnTo>
                    <a:pt x="360" y="202"/>
                  </a:lnTo>
                  <a:lnTo>
                    <a:pt x="363" y="235"/>
                  </a:lnTo>
                  <a:lnTo>
                    <a:pt x="362" y="267"/>
                  </a:lnTo>
                  <a:lnTo>
                    <a:pt x="360" y="287"/>
                  </a:lnTo>
                  <a:lnTo>
                    <a:pt x="352" y="275"/>
                  </a:lnTo>
                  <a:lnTo>
                    <a:pt x="339" y="265"/>
                  </a:lnTo>
                  <a:lnTo>
                    <a:pt x="324" y="257"/>
                  </a:lnTo>
                  <a:lnTo>
                    <a:pt x="309" y="250"/>
                  </a:lnTo>
                  <a:lnTo>
                    <a:pt x="294" y="245"/>
                  </a:lnTo>
                  <a:lnTo>
                    <a:pt x="281" y="242"/>
                  </a:lnTo>
                  <a:lnTo>
                    <a:pt x="273" y="241"/>
                  </a:lnTo>
                  <a:lnTo>
                    <a:pt x="269" y="240"/>
                  </a:lnTo>
                  <a:lnTo>
                    <a:pt x="273" y="246"/>
                  </a:lnTo>
                  <a:lnTo>
                    <a:pt x="279" y="251"/>
                  </a:lnTo>
                  <a:lnTo>
                    <a:pt x="287" y="256"/>
                  </a:lnTo>
                  <a:lnTo>
                    <a:pt x="296" y="260"/>
                  </a:lnTo>
                  <a:lnTo>
                    <a:pt x="306" y="265"/>
                  </a:lnTo>
                  <a:lnTo>
                    <a:pt x="316" y="270"/>
                  </a:lnTo>
                  <a:lnTo>
                    <a:pt x="327" y="275"/>
                  </a:lnTo>
                  <a:lnTo>
                    <a:pt x="335" y="281"/>
                  </a:lnTo>
                  <a:lnTo>
                    <a:pt x="341" y="288"/>
                  </a:lnTo>
                  <a:lnTo>
                    <a:pt x="349" y="297"/>
                  </a:lnTo>
                  <a:lnTo>
                    <a:pt x="356" y="305"/>
                  </a:lnTo>
                  <a:lnTo>
                    <a:pt x="361" y="309"/>
                  </a:lnTo>
                  <a:lnTo>
                    <a:pt x="368" y="297"/>
                  </a:lnTo>
                  <a:lnTo>
                    <a:pt x="377" y="270"/>
                  </a:lnTo>
                  <a:lnTo>
                    <a:pt x="384" y="238"/>
                  </a:lnTo>
                  <a:lnTo>
                    <a:pt x="386" y="2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" name="Text Box 57"/>
          <p:cNvSpPr txBox="1">
            <a:spLocks noChangeArrowheads="1"/>
          </p:cNvSpPr>
          <p:nvPr/>
        </p:nvSpPr>
        <p:spPr bwMode="auto">
          <a:xfrm>
            <a:off x="7594600" y="2895600"/>
            <a:ext cx="1371600" cy="457200"/>
          </a:xfrm>
          <a:prstGeom prst="rect">
            <a:avLst/>
          </a:prstGeom>
          <a:solidFill>
            <a:srgbClr val="9966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Ga-li-lê</a:t>
            </a:r>
          </a:p>
        </p:txBody>
      </p:sp>
      <p:sp>
        <p:nvSpPr>
          <p:cNvPr id="58" name="Rectangle 58"/>
          <p:cNvSpPr>
            <a:spLocks noChangeArrowheads="1"/>
          </p:cNvSpPr>
          <p:nvPr/>
        </p:nvSpPr>
        <p:spPr bwMode="auto">
          <a:xfrm>
            <a:off x="3670300" y="4343400"/>
            <a:ext cx="901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0" dirty="0">
                <a:solidFill>
                  <a:srgbClr val="FF0000"/>
                </a:solidFill>
                <a:cs typeface="Arial" panose="020B0604020202020204" pitchFamily="34" charset="0"/>
              </a:rPr>
              <a:t>s = 5t</a:t>
            </a:r>
            <a:r>
              <a:rPr lang="en-US" sz="2000" b="0" baseline="30000" dirty="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</a:p>
        </p:txBody>
      </p:sp>
      <p:graphicFrame>
        <p:nvGraphicFramePr>
          <p:cNvPr id="59" name="Table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46735"/>
              </p:ext>
            </p:extLst>
          </p:nvPr>
        </p:nvGraphicFramePr>
        <p:xfrm>
          <a:off x="228600" y="5562600"/>
          <a:ext cx="4762500" cy="741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68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t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1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3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4</a:t>
                      </a: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</a:rPr>
                        <a:t>s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</a:rPr>
                        <a:t>5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</a:rPr>
                        <a:t>20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</a:rPr>
                        <a:t>45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</a:rPr>
                        <a:t>80</a:t>
                      </a: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3" name="Text Box 57"/>
          <p:cNvSpPr txBox="1">
            <a:spLocks noChangeArrowheads="1"/>
          </p:cNvSpPr>
          <p:nvPr/>
        </p:nvSpPr>
        <p:spPr bwMode="auto">
          <a:xfrm>
            <a:off x="7620000" y="2895600"/>
            <a:ext cx="1371600" cy="457200"/>
          </a:xfrm>
          <a:prstGeom prst="rect">
            <a:avLst/>
          </a:prstGeom>
          <a:solidFill>
            <a:srgbClr val="9966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-li-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lê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41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33333E-6 L 0.00417 0.69445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3472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57" grpId="0" animBg="1"/>
      <p:bldP spid="58" grpId="0"/>
      <p:bldP spid="1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71C427D-825D-4677-B493-B66A6367EB51}" type="datetime10">
              <a:rPr lang="en-US"/>
              <a:pPr>
                <a:defRPr/>
              </a:pPr>
              <a:t>22:39</a:t>
            </a:fld>
            <a:endParaRPr lang="en-US"/>
          </a:p>
        </p:txBody>
      </p:sp>
      <p:pic>
        <p:nvPicPr>
          <p:cNvPr id="24579" name="Picture 135" descr="23"/>
          <p:cNvPicPr>
            <a:picLocks noChangeAspect="1" noChangeArrowheads="1" noCrop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19050"/>
            <a:ext cx="90678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 flipH="1">
            <a:off x="1095375" y="2882900"/>
            <a:ext cx="1752600" cy="2849563"/>
            <a:chOff x="1707" y="1463"/>
            <a:chExt cx="848" cy="1795"/>
          </a:xfrm>
        </p:grpSpPr>
        <p:sp>
          <p:nvSpPr>
            <p:cNvPr id="24708" name="Freeform 5"/>
            <p:cNvSpPr>
              <a:spLocks/>
            </p:cNvSpPr>
            <p:nvPr/>
          </p:nvSpPr>
          <p:spPr bwMode="auto">
            <a:xfrm>
              <a:off x="1710" y="1476"/>
              <a:ext cx="812" cy="1782"/>
            </a:xfrm>
            <a:custGeom>
              <a:avLst/>
              <a:gdLst>
                <a:gd name="T0" fmla="*/ 0 w 812"/>
                <a:gd name="T1" fmla="*/ 0 h 1782"/>
                <a:gd name="T2" fmla="*/ 141 w 812"/>
                <a:gd name="T3" fmla="*/ 32 h 1782"/>
                <a:gd name="T4" fmla="*/ 248 w 812"/>
                <a:gd name="T5" fmla="*/ 90 h 1782"/>
                <a:gd name="T6" fmla="*/ 343 w 812"/>
                <a:gd name="T7" fmla="*/ 178 h 1782"/>
                <a:gd name="T8" fmla="*/ 452 w 812"/>
                <a:gd name="T9" fmla="*/ 307 h 1782"/>
                <a:gd name="T10" fmla="*/ 554 w 812"/>
                <a:gd name="T11" fmla="*/ 484 h 1782"/>
                <a:gd name="T12" fmla="*/ 641 w 812"/>
                <a:gd name="T13" fmla="*/ 686 h 1782"/>
                <a:gd name="T14" fmla="*/ 698 w 812"/>
                <a:gd name="T15" fmla="*/ 871 h 1782"/>
                <a:gd name="T16" fmla="*/ 746 w 812"/>
                <a:gd name="T17" fmla="*/ 1081 h 1782"/>
                <a:gd name="T18" fmla="*/ 772 w 812"/>
                <a:gd name="T19" fmla="*/ 1225 h 1782"/>
                <a:gd name="T20" fmla="*/ 793 w 812"/>
                <a:gd name="T21" fmla="*/ 1387 h 1782"/>
                <a:gd name="T22" fmla="*/ 808 w 812"/>
                <a:gd name="T23" fmla="*/ 1605 h 1782"/>
                <a:gd name="T24" fmla="*/ 812 w 812"/>
                <a:gd name="T25" fmla="*/ 1774 h 1782"/>
                <a:gd name="T26" fmla="*/ 812 w 812"/>
                <a:gd name="T27" fmla="*/ 1782 h 17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12"/>
                <a:gd name="T43" fmla="*/ 0 h 1782"/>
                <a:gd name="T44" fmla="*/ 812 w 812"/>
                <a:gd name="T45" fmla="*/ 1782 h 178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12" h="1782">
                  <a:moveTo>
                    <a:pt x="0" y="0"/>
                  </a:moveTo>
                  <a:lnTo>
                    <a:pt x="141" y="32"/>
                  </a:lnTo>
                  <a:lnTo>
                    <a:pt x="248" y="90"/>
                  </a:lnTo>
                  <a:lnTo>
                    <a:pt x="343" y="178"/>
                  </a:lnTo>
                  <a:lnTo>
                    <a:pt x="452" y="307"/>
                  </a:lnTo>
                  <a:lnTo>
                    <a:pt x="554" y="484"/>
                  </a:lnTo>
                  <a:lnTo>
                    <a:pt x="641" y="686"/>
                  </a:lnTo>
                  <a:lnTo>
                    <a:pt x="698" y="871"/>
                  </a:lnTo>
                  <a:lnTo>
                    <a:pt x="746" y="1081"/>
                  </a:lnTo>
                  <a:lnTo>
                    <a:pt x="772" y="1225"/>
                  </a:lnTo>
                  <a:lnTo>
                    <a:pt x="793" y="1387"/>
                  </a:lnTo>
                  <a:lnTo>
                    <a:pt x="808" y="1605"/>
                  </a:lnTo>
                  <a:lnTo>
                    <a:pt x="812" y="1774"/>
                  </a:lnTo>
                  <a:lnTo>
                    <a:pt x="812" y="1782"/>
                  </a:lnTo>
                </a:path>
              </a:pathLst>
            </a:custGeom>
            <a:noFill/>
            <a:ln w="14288">
              <a:solidFill>
                <a:srgbClr val="808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4709" name="Freeform 6"/>
            <p:cNvSpPr>
              <a:spLocks/>
            </p:cNvSpPr>
            <p:nvPr/>
          </p:nvSpPr>
          <p:spPr bwMode="auto">
            <a:xfrm>
              <a:off x="1707" y="1466"/>
              <a:ext cx="833" cy="1781"/>
            </a:xfrm>
            <a:custGeom>
              <a:avLst/>
              <a:gdLst>
                <a:gd name="T0" fmla="*/ 0 w 833"/>
                <a:gd name="T1" fmla="*/ 0 h 1781"/>
                <a:gd name="T2" fmla="*/ 144 w 833"/>
                <a:gd name="T3" fmla="*/ 32 h 1781"/>
                <a:gd name="T4" fmla="*/ 254 w 833"/>
                <a:gd name="T5" fmla="*/ 88 h 1781"/>
                <a:gd name="T6" fmla="*/ 352 w 833"/>
                <a:gd name="T7" fmla="*/ 177 h 1781"/>
                <a:gd name="T8" fmla="*/ 461 w 833"/>
                <a:gd name="T9" fmla="*/ 306 h 1781"/>
                <a:gd name="T10" fmla="*/ 567 w 833"/>
                <a:gd name="T11" fmla="*/ 483 h 1781"/>
                <a:gd name="T12" fmla="*/ 657 w 833"/>
                <a:gd name="T13" fmla="*/ 684 h 1781"/>
                <a:gd name="T14" fmla="*/ 714 w 833"/>
                <a:gd name="T15" fmla="*/ 870 h 1781"/>
                <a:gd name="T16" fmla="*/ 764 w 833"/>
                <a:gd name="T17" fmla="*/ 1080 h 1781"/>
                <a:gd name="T18" fmla="*/ 790 w 833"/>
                <a:gd name="T19" fmla="*/ 1225 h 1781"/>
                <a:gd name="T20" fmla="*/ 812 w 833"/>
                <a:gd name="T21" fmla="*/ 1386 h 1781"/>
                <a:gd name="T22" fmla="*/ 827 w 833"/>
                <a:gd name="T23" fmla="*/ 1604 h 1781"/>
                <a:gd name="T24" fmla="*/ 833 w 833"/>
                <a:gd name="T25" fmla="*/ 1773 h 1781"/>
                <a:gd name="T26" fmla="*/ 833 w 833"/>
                <a:gd name="T27" fmla="*/ 1781 h 17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33"/>
                <a:gd name="T43" fmla="*/ 0 h 1781"/>
                <a:gd name="T44" fmla="*/ 833 w 833"/>
                <a:gd name="T45" fmla="*/ 1781 h 178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33" h="1781">
                  <a:moveTo>
                    <a:pt x="0" y="0"/>
                  </a:moveTo>
                  <a:lnTo>
                    <a:pt x="144" y="32"/>
                  </a:lnTo>
                  <a:lnTo>
                    <a:pt x="254" y="88"/>
                  </a:lnTo>
                  <a:lnTo>
                    <a:pt x="352" y="177"/>
                  </a:lnTo>
                  <a:lnTo>
                    <a:pt x="461" y="306"/>
                  </a:lnTo>
                  <a:lnTo>
                    <a:pt x="567" y="483"/>
                  </a:lnTo>
                  <a:lnTo>
                    <a:pt x="657" y="684"/>
                  </a:lnTo>
                  <a:lnTo>
                    <a:pt x="714" y="870"/>
                  </a:lnTo>
                  <a:lnTo>
                    <a:pt x="764" y="1080"/>
                  </a:lnTo>
                  <a:lnTo>
                    <a:pt x="790" y="1225"/>
                  </a:lnTo>
                  <a:lnTo>
                    <a:pt x="812" y="1386"/>
                  </a:lnTo>
                  <a:lnTo>
                    <a:pt x="827" y="1604"/>
                  </a:lnTo>
                  <a:lnTo>
                    <a:pt x="833" y="1773"/>
                  </a:lnTo>
                  <a:lnTo>
                    <a:pt x="833" y="1781"/>
                  </a:lnTo>
                </a:path>
              </a:pathLst>
            </a:custGeom>
            <a:noFill/>
            <a:ln w="14288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4710" name="Freeform 7"/>
            <p:cNvSpPr>
              <a:spLocks/>
            </p:cNvSpPr>
            <p:nvPr/>
          </p:nvSpPr>
          <p:spPr bwMode="auto">
            <a:xfrm>
              <a:off x="1716" y="1463"/>
              <a:ext cx="839" cy="1775"/>
            </a:xfrm>
            <a:custGeom>
              <a:avLst/>
              <a:gdLst>
                <a:gd name="T0" fmla="*/ 0 w 839"/>
                <a:gd name="T1" fmla="*/ 0 h 1775"/>
                <a:gd name="T2" fmla="*/ 146 w 839"/>
                <a:gd name="T3" fmla="*/ 32 h 1775"/>
                <a:gd name="T4" fmla="*/ 257 w 839"/>
                <a:gd name="T5" fmla="*/ 88 h 1775"/>
                <a:gd name="T6" fmla="*/ 355 w 839"/>
                <a:gd name="T7" fmla="*/ 176 h 1775"/>
                <a:gd name="T8" fmla="*/ 466 w 839"/>
                <a:gd name="T9" fmla="*/ 306 h 1775"/>
                <a:gd name="T10" fmla="*/ 571 w 839"/>
                <a:gd name="T11" fmla="*/ 482 h 1775"/>
                <a:gd name="T12" fmla="*/ 662 w 839"/>
                <a:gd name="T13" fmla="*/ 684 h 1775"/>
                <a:gd name="T14" fmla="*/ 720 w 839"/>
                <a:gd name="T15" fmla="*/ 868 h 1775"/>
                <a:gd name="T16" fmla="*/ 770 w 839"/>
                <a:gd name="T17" fmla="*/ 1075 h 1775"/>
                <a:gd name="T18" fmla="*/ 797 w 839"/>
                <a:gd name="T19" fmla="*/ 1221 h 1775"/>
                <a:gd name="T20" fmla="*/ 818 w 839"/>
                <a:gd name="T21" fmla="*/ 1383 h 1775"/>
                <a:gd name="T22" fmla="*/ 834 w 839"/>
                <a:gd name="T23" fmla="*/ 1599 h 1775"/>
                <a:gd name="T24" fmla="*/ 839 w 839"/>
                <a:gd name="T25" fmla="*/ 1769 h 1775"/>
                <a:gd name="T26" fmla="*/ 839 w 839"/>
                <a:gd name="T27" fmla="*/ 1775 h 17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39"/>
                <a:gd name="T43" fmla="*/ 0 h 1775"/>
                <a:gd name="T44" fmla="*/ 839 w 839"/>
                <a:gd name="T45" fmla="*/ 1775 h 177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39" h="1775">
                  <a:moveTo>
                    <a:pt x="0" y="0"/>
                  </a:moveTo>
                  <a:lnTo>
                    <a:pt x="146" y="32"/>
                  </a:lnTo>
                  <a:lnTo>
                    <a:pt x="257" y="88"/>
                  </a:lnTo>
                  <a:lnTo>
                    <a:pt x="355" y="176"/>
                  </a:lnTo>
                  <a:lnTo>
                    <a:pt x="466" y="306"/>
                  </a:lnTo>
                  <a:lnTo>
                    <a:pt x="571" y="482"/>
                  </a:lnTo>
                  <a:lnTo>
                    <a:pt x="662" y="684"/>
                  </a:lnTo>
                  <a:lnTo>
                    <a:pt x="720" y="868"/>
                  </a:lnTo>
                  <a:lnTo>
                    <a:pt x="770" y="1075"/>
                  </a:lnTo>
                  <a:lnTo>
                    <a:pt x="797" y="1221"/>
                  </a:lnTo>
                  <a:lnTo>
                    <a:pt x="818" y="1383"/>
                  </a:lnTo>
                  <a:lnTo>
                    <a:pt x="834" y="1599"/>
                  </a:lnTo>
                  <a:lnTo>
                    <a:pt x="839" y="1769"/>
                  </a:lnTo>
                  <a:lnTo>
                    <a:pt x="839" y="1775"/>
                  </a:lnTo>
                </a:path>
              </a:pathLst>
            </a:custGeom>
            <a:noFill/>
            <a:ln w="14288">
              <a:solidFill>
                <a:srgbClr val="808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358900" y="1281113"/>
            <a:ext cx="3048000" cy="3201987"/>
            <a:chOff x="1247" y="1008"/>
            <a:chExt cx="915" cy="932"/>
          </a:xfrm>
        </p:grpSpPr>
        <p:sp>
          <p:nvSpPr>
            <p:cNvPr id="24684" name="Freeform 9"/>
            <p:cNvSpPr>
              <a:spLocks/>
            </p:cNvSpPr>
            <p:nvPr/>
          </p:nvSpPr>
          <p:spPr bwMode="auto">
            <a:xfrm>
              <a:off x="1409" y="1130"/>
              <a:ext cx="674" cy="693"/>
            </a:xfrm>
            <a:custGeom>
              <a:avLst/>
              <a:gdLst>
                <a:gd name="T0" fmla="*/ 246 w 674"/>
                <a:gd name="T1" fmla="*/ 38 h 693"/>
                <a:gd name="T2" fmla="*/ 220 w 674"/>
                <a:gd name="T3" fmla="*/ 42 h 693"/>
                <a:gd name="T4" fmla="*/ 165 w 674"/>
                <a:gd name="T5" fmla="*/ 61 h 693"/>
                <a:gd name="T6" fmla="*/ 136 w 674"/>
                <a:gd name="T7" fmla="*/ 75 h 693"/>
                <a:gd name="T8" fmla="*/ 101 w 674"/>
                <a:gd name="T9" fmla="*/ 83 h 693"/>
                <a:gd name="T10" fmla="*/ 45 w 674"/>
                <a:gd name="T11" fmla="*/ 108 h 693"/>
                <a:gd name="T12" fmla="*/ 30 w 674"/>
                <a:gd name="T13" fmla="*/ 177 h 693"/>
                <a:gd name="T14" fmla="*/ 3 w 674"/>
                <a:gd name="T15" fmla="*/ 215 h 693"/>
                <a:gd name="T16" fmla="*/ 0 w 674"/>
                <a:gd name="T17" fmla="*/ 279 h 693"/>
                <a:gd name="T18" fmla="*/ 195 w 674"/>
                <a:gd name="T19" fmla="*/ 341 h 693"/>
                <a:gd name="T20" fmla="*/ 163 w 674"/>
                <a:gd name="T21" fmla="*/ 366 h 693"/>
                <a:gd name="T22" fmla="*/ 181 w 674"/>
                <a:gd name="T23" fmla="*/ 382 h 693"/>
                <a:gd name="T24" fmla="*/ 199 w 674"/>
                <a:gd name="T25" fmla="*/ 396 h 693"/>
                <a:gd name="T26" fmla="*/ 223 w 674"/>
                <a:gd name="T27" fmla="*/ 416 h 693"/>
                <a:gd name="T28" fmla="*/ 209 w 674"/>
                <a:gd name="T29" fmla="*/ 440 h 693"/>
                <a:gd name="T30" fmla="*/ 222 w 674"/>
                <a:gd name="T31" fmla="*/ 432 h 693"/>
                <a:gd name="T32" fmla="*/ 250 w 674"/>
                <a:gd name="T33" fmla="*/ 442 h 693"/>
                <a:gd name="T34" fmla="*/ 270 w 674"/>
                <a:gd name="T35" fmla="*/ 476 h 693"/>
                <a:gd name="T36" fmla="*/ 307 w 674"/>
                <a:gd name="T37" fmla="*/ 693 h 693"/>
                <a:gd name="T38" fmla="*/ 340 w 674"/>
                <a:gd name="T39" fmla="*/ 652 h 693"/>
                <a:gd name="T40" fmla="*/ 366 w 674"/>
                <a:gd name="T41" fmla="*/ 647 h 693"/>
                <a:gd name="T42" fmla="*/ 425 w 674"/>
                <a:gd name="T43" fmla="*/ 638 h 693"/>
                <a:gd name="T44" fmla="*/ 454 w 674"/>
                <a:gd name="T45" fmla="*/ 618 h 693"/>
                <a:gd name="T46" fmla="*/ 508 w 674"/>
                <a:gd name="T47" fmla="*/ 633 h 693"/>
                <a:gd name="T48" fmla="*/ 564 w 674"/>
                <a:gd name="T49" fmla="*/ 594 h 693"/>
                <a:gd name="T50" fmla="*/ 543 w 674"/>
                <a:gd name="T51" fmla="*/ 505 h 693"/>
                <a:gd name="T52" fmla="*/ 561 w 674"/>
                <a:gd name="T53" fmla="*/ 465 h 693"/>
                <a:gd name="T54" fmla="*/ 582 w 674"/>
                <a:gd name="T55" fmla="*/ 405 h 693"/>
                <a:gd name="T56" fmla="*/ 674 w 674"/>
                <a:gd name="T57" fmla="*/ 325 h 693"/>
                <a:gd name="T58" fmla="*/ 606 w 674"/>
                <a:gd name="T59" fmla="*/ 289 h 693"/>
                <a:gd name="T60" fmla="*/ 566 w 674"/>
                <a:gd name="T61" fmla="*/ 219 h 693"/>
                <a:gd name="T62" fmla="*/ 582 w 674"/>
                <a:gd name="T63" fmla="*/ 100 h 693"/>
                <a:gd name="T64" fmla="*/ 517 w 674"/>
                <a:gd name="T65" fmla="*/ 65 h 693"/>
                <a:gd name="T66" fmla="*/ 447 w 674"/>
                <a:gd name="T67" fmla="*/ 81 h 693"/>
                <a:gd name="T68" fmla="*/ 433 w 674"/>
                <a:gd name="T69" fmla="*/ 27 h 693"/>
                <a:gd name="T70" fmla="*/ 368 w 674"/>
                <a:gd name="T71" fmla="*/ 11 h 693"/>
                <a:gd name="T72" fmla="*/ 316 w 674"/>
                <a:gd name="T73" fmla="*/ 0 h 6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74"/>
                <a:gd name="T112" fmla="*/ 0 h 693"/>
                <a:gd name="T113" fmla="*/ 674 w 674"/>
                <a:gd name="T114" fmla="*/ 693 h 69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74" h="693">
                  <a:moveTo>
                    <a:pt x="279" y="157"/>
                  </a:moveTo>
                  <a:lnTo>
                    <a:pt x="246" y="38"/>
                  </a:lnTo>
                  <a:lnTo>
                    <a:pt x="267" y="215"/>
                  </a:lnTo>
                  <a:lnTo>
                    <a:pt x="220" y="42"/>
                  </a:lnTo>
                  <a:lnTo>
                    <a:pt x="236" y="186"/>
                  </a:lnTo>
                  <a:lnTo>
                    <a:pt x="165" y="61"/>
                  </a:lnTo>
                  <a:lnTo>
                    <a:pt x="222" y="223"/>
                  </a:lnTo>
                  <a:lnTo>
                    <a:pt x="136" y="75"/>
                  </a:lnTo>
                  <a:lnTo>
                    <a:pt x="206" y="243"/>
                  </a:lnTo>
                  <a:lnTo>
                    <a:pt x="101" y="83"/>
                  </a:lnTo>
                  <a:lnTo>
                    <a:pt x="199" y="254"/>
                  </a:lnTo>
                  <a:lnTo>
                    <a:pt x="45" y="108"/>
                  </a:lnTo>
                  <a:lnTo>
                    <a:pt x="190" y="264"/>
                  </a:lnTo>
                  <a:lnTo>
                    <a:pt x="30" y="177"/>
                  </a:lnTo>
                  <a:lnTo>
                    <a:pt x="175" y="281"/>
                  </a:lnTo>
                  <a:lnTo>
                    <a:pt x="3" y="215"/>
                  </a:lnTo>
                  <a:lnTo>
                    <a:pt x="157" y="300"/>
                  </a:lnTo>
                  <a:lnTo>
                    <a:pt x="0" y="279"/>
                  </a:lnTo>
                  <a:lnTo>
                    <a:pt x="183" y="322"/>
                  </a:lnTo>
                  <a:lnTo>
                    <a:pt x="195" y="341"/>
                  </a:lnTo>
                  <a:lnTo>
                    <a:pt x="3" y="382"/>
                  </a:lnTo>
                  <a:lnTo>
                    <a:pt x="163" y="366"/>
                  </a:lnTo>
                  <a:lnTo>
                    <a:pt x="22" y="405"/>
                  </a:lnTo>
                  <a:lnTo>
                    <a:pt x="181" y="382"/>
                  </a:lnTo>
                  <a:lnTo>
                    <a:pt x="30" y="465"/>
                  </a:lnTo>
                  <a:lnTo>
                    <a:pt x="199" y="396"/>
                  </a:lnTo>
                  <a:lnTo>
                    <a:pt x="57" y="496"/>
                  </a:lnTo>
                  <a:lnTo>
                    <a:pt x="223" y="416"/>
                  </a:lnTo>
                  <a:lnTo>
                    <a:pt x="42" y="561"/>
                  </a:lnTo>
                  <a:lnTo>
                    <a:pt x="209" y="440"/>
                  </a:lnTo>
                  <a:lnTo>
                    <a:pt x="83" y="610"/>
                  </a:lnTo>
                  <a:lnTo>
                    <a:pt x="222" y="432"/>
                  </a:lnTo>
                  <a:lnTo>
                    <a:pt x="152" y="586"/>
                  </a:lnTo>
                  <a:lnTo>
                    <a:pt x="250" y="442"/>
                  </a:lnTo>
                  <a:lnTo>
                    <a:pt x="225" y="627"/>
                  </a:lnTo>
                  <a:lnTo>
                    <a:pt x="270" y="476"/>
                  </a:lnTo>
                  <a:lnTo>
                    <a:pt x="293" y="556"/>
                  </a:lnTo>
                  <a:lnTo>
                    <a:pt x="307" y="693"/>
                  </a:lnTo>
                  <a:lnTo>
                    <a:pt x="307" y="494"/>
                  </a:lnTo>
                  <a:lnTo>
                    <a:pt x="340" y="652"/>
                  </a:lnTo>
                  <a:lnTo>
                    <a:pt x="323" y="480"/>
                  </a:lnTo>
                  <a:lnTo>
                    <a:pt x="366" y="647"/>
                  </a:lnTo>
                  <a:lnTo>
                    <a:pt x="346" y="482"/>
                  </a:lnTo>
                  <a:lnTo>
                    <a:pt x="425" y="638"/>
                  </a:lnTo>
                  <a:lnTo>
                    <a:pt x="374" y="482"/>
                  </a:lnTo>
                  <a:lnTo>
                    <a:pt x="454" y="618"/>
                  </a:lnTo>
                  <a:lnTo>
                    <a:pt x="394" y="467"/>
                  </a:lnTo>
                  <a:lnTo>
                    <a:pt x="508" y="633"/>
                  </a:lnTo>
                  <a:lnTo>
                    <a:pt x="419" y="469"/>
                  </a:lnTo>
                  <a:lnTo>
                    <a:pt x="564" y="594"/>
                  </a:lnTo>
                  <a:lnTo>
                    <a:pt x="403" y="434"/>
                  </a:lnTo>
                  <a:lnTo>
                    <a:pt x="543" y="505"/>
                  </a:lnTo>
                  <a:lnTo>
                    <a:pt x="394" y="399"/>
                  </a:lnTo>
                  <a:lnTo>
                    <a:pt x="561" y="465"/>
                  </a:lnTo>
                  <a:lnTo>
                    <a:pt x="412" y="378"/>
                  </a:lnTo>
                  <a:lnTo>
                    <a:pt x="582" y="405"/>
                  </a:lnTo>
                  <a:lnTo>
                    <a:pt x="396" y="359"/>
                  </a:lnTo>
                  <a:lnTo>
                    <a:pt x="674" y="325"/>
                  </a:lnTo>
                  <a:lnTo>
                    <a:pt x="429" y="332"/>
                  </a:lnTo>
                  <a:lnTo>
                    <a:pt x="606" y="289"/>
                  </a:lnTo>
                  <a:lnTo>
                    <a:pt x="374" y="322"/>
                  </a:lnTo>
                  <a:lnTo>
                    <a:pt x="566" y="219"/>
                  </a:lnTo>
                  <a:lnTo>
                    <a:pt x="360" y="306"/>
                  </a:lnTo>
                  <a:lnTo>
                    <a:pt x="582" y="100"/>
                  </a:lnTo>
                  <a:lnTo>
                    <a:pt x="379" y="273"/>
                  </a:lnTo>
                  <a:lnTo>
                    <a:pt x="517" y="65"/>
                  </a:lnTo>
                  <a:lnTo>
                    <a:pt x="384" y="248"/>
                  </a:lnTo>
                  <a:lnTo>
                    <a:pt x="447" y="81"/>
                  </a:lnTo>
                  <a:lnTo>
                    <a:pt x="360" y="243"/>
                  </a:lnTo>
                  <a:lnTo>
                    <a:pt x="433" y="27"/>
                  </a:lnTo>
                  <a:lnTo>
                    <a:pt x="335" y="233"/>
                  </a:lnTo>
                  <a:lnTo>
                    <a:pt x="368" y="11"/>
                  </a:lnTo>
                  <a:lnTo>
                    <a:pt x="316" y="231"/>
                  </a:lnTo>
                  <a:lnTo>
                    <a:pt x="316" y="0"/>
                  </a:lnTo>
                  <a:lnTo>
                    <a:pt x="279" y="157"/>
                  </a:lnTo>
                  <a:close/>
                </a:path>
              </a:pathLst>
            </a:custGeom>
            <a:solidFill>
              <a:srgbClr val="404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  <p:grpSp>
          <p:nvGrpSpPr>
            <p:cNvPr id="24685" name="Group 10"/>
            <p:cNvGrpSpPr>
              <a:grpSpLocks/>
            </p:cNvGrpSpPr>
            <p:nvPr/>
          </p:nvGrpSpPr>
          <p:grpSpPr bwMode="auto">
            <a:xfrm>
              <a:off x="1712" y="1026"/>
              <a:ext cx="426" cy="886"/>
              <a:chOff x="1712" y="1026"/>
              <a:chExt cx="426" cy="886"/>
            </a:xfrm>
          </p:grpSpPr>
          <p:sp>
            <p:nvSpPr>
              <p:cNvPr id="24704" name="Freeform 11"/>
              <p:cNvSpPr>
                <a:spLocks/>
              </p:cNvSpPr>
              <p:nvPr/>
            </p:nvSpPr>
            <p:spPr bwMode="auto">
              <a:xfrm>
                <a:off x="1713" y="1310"/>
                <a:ext cx="421" cy="153"/>
              </a:xfrm>
              <a:custGeom>
                <a:avLst/>
                <a:gdLst>
                  <a:gd name="T0" fmla="*/ 0 w 421"/>
                  <a:gd name="T1" fmla="*/ 153 h 153"/>
                  <a:gd name="T2" fmla="*/ 389 w 421"/>
                  <a:gd name="T3" fmla="*/ 0 h 153"/>
                  <a:gd name="T4" fmla="*/ 216 w 421"/>
                  <a:gd name="T5" fmla="*/ 81 h 153"/>
                  <a:gd name="T6" fmla="*/ 421 w 421"/>
                  <a:gd name="T7" fmla="*/ 47 h 153"/>
                  <a:gd name="T8" fmla="*/ 0 w 421"/>
                  <a:gd name="T9" fmla="*/ 153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1"/>
                  <a:gd name="T16" fmla="*/ 0 h 153"/>
                  <a:gd name="T17" fmla="*/ 421 w 421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1" h="153">
                    <a:moveTo>
                      <a:pt x="0" y="153"/>
                    </a:moveTo>
                    <a:lnTo>
                      <a:pt x="389" y="0"/>
                    </a:lnTo>
                    <a:lnTo>
                      <a:pt x="216" y="81"/>
                    </a:lnTo>
                    <a:lnTo>
                      <a:pt x="421" y="47"/>
                    </a:lnTo>
                    <a:lnTo>
                      <a:pt x="0" y="153"/>
                    </a:lnTo>
                    <a:close/>
                  </a:path>
                </a:pathLst>
              </a:cu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24705" name="Freeform 12"/>
              <p:cNvSpPr>
                <a:spLocks/>
              </p:cNvSpPr>
              <p:nvPr/>
            </p:nvSpPr>
            <p:spPr bwMode="auto">
              <a:xfrm>
                <a:off x="1717" y="1475"/>
                <a:ext cx="421" cy="154"/>
              </a:xfrm>
              <a:custGeom>
                <a:avLst/>
                <a:gdLst>
                  <a:gd name="T0" fmla="*/ 0 w 421"/>
                  <a:gd name="T1" fmla="*/ 0 h 154"/>
                  <a:gd name="T2" fmla="*/ 389 w 421"/>
                  <a:gd name="T3" fmla="*/ 154 h 154"/>
                  <a:gd name="T4" fmla="*/ 216 w 421"/>
                  <a:gd name="T5" fmla="*/ 73 h 154"/>
                  <a:gd name="T6" fmla="*/ 421 w 421"/>
                  <a:gd name="T7" fmla="*/ 107 h 154"/>
                  <a:gd name="T8" fmla="*/ 0 w 421"/>
                  <a:gd name="T9" fmla="*/ 0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1"/>
                  <a:gd name="T16" fmla="*/ 0 h 154"/>
                  <a:gd name="T17" fmla="*/ 421 w 421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1" h="154">
                    <a:moveTo>
                      <a:pt x="0" y="0"/>
                    </a:moveTo>
                    <a:lnTo>
                      <a:pt x="389" y="154"/>
                    </a:lnTo>
                    <a:lnTo>
                      <a:pt x="216" y="73"/>
                    </a:lnTo>
                    <a:lnTo>
                      <a:pt x="421" y="1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24706" name="Freeform 13"/>
              <p:cNvSpPr>
                <a:spLocks/>
              </p:cNvSpPr>
              <p:nvPr/>
            </p:nvSpPr>
            <p:spPr bwMode="auto">
              <a:xfrm>
                <a:off x="1712" y="1482"/>
                <a:ext cx="151" cy="430"/>
              </a:xfrm>
              <a:custGeom>
                <a:avLst/>
                <a:gdLst>
                  <a:gd name="T0" fmla="*/ 0 w 151"/>
                  <a:gd name="T1" fmla="*/ 0 h 430"/>
                  <a:gd name="T2" fmla="*/ 151 w 151"/>
                  <a:gd name="T3" fmla="*/ 398 h 430"/>
                  <a:gd name="T4" fmla="*/ 72 w 151"/>
                  <a:gd name="T5" fmla="*/ 220 h 430"/>
                  <a:gd name="T6" fmla="*/ 105 w 151"/>
                  <a:gd name="T7" fmla="*/ 430 h 430"/>
                  <a:gd name="T8" fmla="*/ 0 w 151"/>
                  <a:gd name="T9" fmla="*/ 0 h 4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1"/>
                  <a:gd name="T16" fmla="*/ 0 h 430"/>
                  <a:gd name="T17" fmla="*/ 151 w 151"/>
                  <a:gd name="T18" fmla="*/ 430 h 4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1" h="430">
                    <a:moveTo>
                      <a:pt x="0" y="0"/>
                    </a:moveTo>
                    <a:lnTo>
                      <a:pt x="151" y="398"/>
                    </a:lnTo>
                    <a:lnTo>
                      <a:pt x="72" y="220"/>
                    </a:lnTo>
                    <a:lnTo>
                      <a:pt x="105" y="4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24707" name="Freeform 14"/>
              <p:cNvSpPr>
                <a:spLocks/>
              </p:cNvSpPr>
              <p:nvPr/>
            </p:nvSpPr>
            <p:spPr bwMode="auto">
              <a:xfrm>
                <a:off x="1712" y="1026"/>
                <a:ext cx="151" cy="431"/>
              </a:xfrm>
              <a:custGeom>
                <a:avLst/>
                <a:gdLst>
                  <a:gd name="T0" fmla="*/ 0 w 151"/>
                  <a:gd name="T1" fmla="*/ 431 h 431"/>
                  <a:gd name="T2" fmla="*/ 151 w 151"/>
                  <a:gd name="T3" fmla="*/ 33 h 431"/>
                  <a:gd name="T4" fmla="*/ 72 w 151"/>
                  <a:gd name="T5" fmla="*/ 210 h 431"/>
                  <a:gd name="T6" fmla="*/ 105 w 151"/>
                  <a:gd name="T7" fmla="*/ 0 h 431"/>
                  <a:gd name="T8" fmla="*/ 0 w 151"/>
                  <a:gd name="T9" fmla="*/ 431 h 4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1"/>
                  <a:gd name="T16" fmla="*/ 0 h 431"/>
                  <a:gd name="T17" fmla="*/ 151 w 151"/>
                  <a:gd name="T18" fmla="*/ 431 h 4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1" h="431">
                    <a:moveTo>
                      <a:pt x="0" y="431"/>
                    </a:moveTo>
                    <a:lnTo>
                      <a:pt x="151" y="33"/>
                    </a:lnTo>
                    <a:lnTo>
                      <a:pt x="72" y="210"/>
                    </a:lnTo>
                    <a:lnTo>
                      <a:pt x="105" y="0"/>
                    </a:lnTo>
                    <a:lnTo>
                      <a:pt x="0" y="431"/>
                    </a:lnTo>
                    <a:close/>
                  </a:path>
                </a:pathLst>
              </a:cu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</p:grpSp>
        <p:grpSp>
          <p:nvGrpSpPr>
            <p:cNvPr id="24686" name="Group 15"/>
            <p:cNvGrpSpPr>
              <a:grpSpLocks/>
            </p:cNvGrpSpPr>
            <p:nvPr/>
          </p:nvGrpSpPr>
          <p:grpSpPr bwMode="auto">
            <a:xfrm>
              <a:off x="1247" y="1008"/>
              <a:ext cx="915" cy="932"/>
              <a:chOff x="1247" y="1008"/>
              <a:chExt cx="915" cy="932"/>
            </a:xfrm>
          </p:grpSpPr>
          <p:grpSp>
            <p:nvGrpSpPr>
              <p:cNvPr id="24690" name="Group 16"/>
              <p:cNvGrpSpPr>
                <a:grpSpLocks/>
              </p:cNvGrpSpPr>
              <p:nvPr/>
            </p:nvGrpSpPr>
            <p:grpSpPr bwMode="auto">
              <a:xfrm>
                <a:off x="1372" y="1489"/>
                <a:ext cx="665" cy="341"/>
                <a:chOff x="1372" y="1489"/>
                <a:chExt cx="665" cy="341"/>
              </a:xfrm>
            </p:grpSpPr>
            <p:sp>
              <p:nvSpPr>
                <p:cNvPr id="24702" name="Freeform 17"/>
                <p:cNvSpPr>
                  <a:spLocks/>
                </p:cNvSpPr>
                <p:nvPr/>
              </p:nvSpPr>
              <p:spPr bwMode="auto">
                <a:xfrm>
                  <a:off x="1372" y="1489"/>
                  <a:ext cx="308" cy="341"/>
                </a:xfrm>
                <a:custGeom>
                  <a:avLst/>
                  <a:gdLst>
                    <a:gd name="T0" fmla="*/ 308 w 308"/>
                    <a:gd name="T1" fmla="*/ 0 h 341"/>
                    <a:gd name="T2" fmla="*/ 109 w 308"/>
                    <a:gd name="T3" fmla="*/ 341 h 341"/>
                    <a:gd name="T4" fmla="*/ 204 w 308"/>
                    <a:gd name="T5" fmla="*/ 148 h 341"/>
                    <a:gd name="T6" fmla="*/ 19 w 308"/>
                    <a:gd name="T7" fmla="*/ 341 h 341"/>
                    <a:gd name="T8" fmla="*/ 174 w 308"/>
                    <a:gd name="T9" fmla="*/ 128 h 341"/>
                    <a:gd name="T10" fmla="*/ 0 w 308"/>
                    <a:gd name="T11" fmla="*/ 228 h 341"/>
                    <a:gd name="T12" fmla="*/ 308 w 308"/>
                    <a:gd name="T13" fmla="*/ 0 h 34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8"/>
                    <a:gd name="T22" fmla="*/ 0 h 341"/>
                    <a:gd name="T23" fmla="*/ 308 w 308"/>
                    <a:gd name="T24" fmla="*/ 341 h 34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8" h="341">
                      <a:moveTo>
                        <a:pt x="308" y="0"/>
                      </a:moveTo>
                      <a:lnTo>
                        <a:pt x="109" y="341"/>
                      </a:lnTo>
                      <a:lnTo>
                        <a:pt x="204" y="148"/>
                      </a:lnTo>
                      <a:lnTo>
                        <a:pt x="19" y="341"/>
                      </a:lnTo>
                      <a:lnTo>
                        <a:pt x="174" y="128"/>
                      </a:lnTo>
                      <a:lnTo>
                        <a:pt x="0" y="228"/>
                      </a:lnTo>
                      <a:lnTo>
                        <a:pt x="308" y="0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703" name="Freeform 18"/>
                <p:cNvSpPr>
                  <a:spLocks/>
                </p:cNvSpPr>
                <p:nvPr/>
              </p:nvSpPr>
              <p:spPr bwMode="auto">
                <a:xfrm>
                  <a:off x="1728" y="1489"/>
                  <a:ext cx="309" cy="341"/>
                </a:xfrm>
                <a:custGeom>
                  <a:avLst/>
                  <a:gdLst>
                    <a:gd name="T0" fmla="*/ 0 w 309"/>
                    <a:gd name="T1" fmla="*/ 0 h 341"/>
                    <a:gd name="T2" fmla="*/ 200 w 309"/>
                    <a:gd name="T3" fmla="*/ 341 h 341"/>
                    <a:gd name="T4" fmla="*/ 104 w 309"/>
                    <a:gd name="T5" fmla="*/ 148 h 341"/>
                    <a:gd name="T6" fmla="*/ 290 w 309"/>
                    <a:gd name="T7" fmla="*/ 341 h 341"/>
                    <a:gd name="T8" fmla="*/ 135 w 309"/>
                    <a:gd name="T9" fmla="*/ 128 h 341"/>
                    <a:gd name="T10" fmla="*/ 309 w 309"/>
                    <a:gd name="T11" fmla="*/ 228 h 341"/>
                    <a:gd name="T12" fmla="*/ 0 w 309"/>
                    <a:gd name="T13" fmla="*/ 0 h 34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9"/>
                    <a:gd name="T22" fmla="*/ 0 h 341"/>
                    <a:gd name="T23" fmla="*/ 309 w 309"/>
                    <a:gd name="T24" fmla="*/ 341 h 34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9" h="341">
                      <a:moveTo>
                        <a:pt x="0" y="0"/>
                      </a:moveTo>
                      <a:lnTo>
                        <a:pt x="200" y="341"/>
                      </a:lnTo>
                      <a:lnTo>
                        <a:pt x="104" y="148"/>
                      </a:lnTo>
                      <a:lnTo>
                        <a:pt x="290" y="341"/>
                      </a:lnTo>
                      <a:lnTo>
                        <a:pt x="135" y="128"/>
                      </a:lnTo>
                      <a:lnTo>
                        <a:pt x="309" y="2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</p:grpSp>
          <p:grpSp>
            <p:nvGrpSpPr>
              <p:cNvPr id="24691" name="Group 19"/>
              <p:cNvGrpSpPr>
                <a:grpSpLocks/>
              </p:cNvGrpSpPr>
              <p:nvPr/>
            </p:nvGrpSpPr>
            <p:grpSpPr bwMode="auto">
              <a:xfrm>
                <a:off x="1247" y="1008"/>
                <a:ext cx="915" cy="932"/>
                <a:chOff x="1247" y="1008"/>
                <a:chExt cx="915" cy="932"/>
              </a:xfrm>
            </p:grpSpPr>
            <p:sp>
              <p:nvSpPr>
                <p:cNvPr id="24692" name="Freeform 20"/>
                <p:cNvSpPr>
                  <a:spLocks/>
                </p:cNvSpPr>
                <p:nvPr/>
              </p:nvSpPr>
              <p:spPr bwMode="auto">
                <a:xfrm>
                  <a:off x="1265" y="1317"/>
                  <a:ext cx="421" cy="153"/>
                </a:xfrm>
                <a:custGeom>
                  <a:avLst/>
                  <a:gdLst>
                    <a:gd name="T0" fmla="*/ 421 w 421"/>
                    <a:gd name="T1" fmla="*/ 153 h 153"/>
                    <a:gd name="T2" fmla="*/ 32 w 421"/>
                    <a:gd name="T3" fmla="*/ 0 h 153"/>
                    <a:gd name="T4" fmla="*/ 205 w 421"/>
                    <a:gd name="T5" fmla="*/ 79 h 153"/>
                    <a:gd name="T6" fmla="*/ 0 w 421"/>
                    <a:gd name="T7" fmla="*/ 46 h 153"/>
                    <a:gd name="T8" fmla="*/ 421 w 421"/>
                    <a:gd name="T9" fmla="*/ 153 h 1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21"/>
                    <a:gd name="T16" fmla="*/ 0 h 153"/>
                    <a:gd name="T17" fmla="*/ 421 w 421"/>
                    <a:gd name="T18" fmla="*/ 153 h 1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21" h="153">
                      <a:moveTo>
                        <a:pt x="421" y="153"/>
                      </a:moveTo>
                      <a:lnTo>
                        <a:pt x="32" y="0"/>
                      </a:lnTo>
                      <a:lnTo>
                        <a:pt x="205" y="79"/>
                      </a:lnTo>
                      <a:lnTo>
                        <a:pt x="0" y="46"/>
                      </a:lnTo>
                      <a:lnTo>
                        <a:pt x="421" y="153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93" name="Freeform 21"/>
                <p:cNvSpPr>
                  <a:spLocks/>
                </p:cNvSpPr>
                <p:nvPr/>
              </p:nvSpPr>
              <p:spPr bwMode="auto">
                <a:xfrm>
                  <a:off x="1261" y="1481"/>
                  <a:ext cx="421" cy="154"/>
                </a:xfrm>
                <a:custGeom>
                  <a:avLst/>
                  <a:gdLst>
                    <a:gd name="T0" fmla="*/ 421 w 421"/>
                    <a:gd name="T1" fmla="*/ 0 h 154"/>
                    <a:gd name="T2" fmla="*/ 32 w 421"/>
                    <a:gd name="T3" fmla="*/ 154 h 154"/>
                    <a:gd name="T4" fmla="*/ 205 w 421"/>
                    <a:gd name="T5" fmla="*/ 74 h 154"/>
                    <a:gd name="T6" fmla="*/ 0 w 421"/>
                    <a:gd name="T7" fmla="*/ 107 h 154"/>
                    <a:gd name="T8" fmla="*/ 421 w 421"/>
                    <a:gd name="T9" fmla="*/ 0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21"/>
                    <a:gd name="T16" fmla="*/ 0 h 154"/>
                    <a:gd name="T17" fmla="*/ 421 w 421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21" h="154">
                      <a:moveTo>
                        <a:pt x="421" y="0"/>
                      </a:moveTo>
                      <a:lnTo>
                        <a:pt x="32" y="154"/>
                      </a:lnTo>
                      <a:lnTo>
                        <a:pt x="205" y="74"/>
                      </a:lnTo>
                      <a:lnTo>
                        <a:pt x="0" y="107"/>
                      </a:lnTo>
                      <a:lnTo>
                        <a:pt x="421" y="0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94" name="Freeform 22"/>
                <p:cNvSpPr>
                  <a:spLocks/>
                </p:cNvSpPr>
                <p:nvPr/>
              </p:nvSpPr>
              <p:spPr bwMode="auto">
                <a:xfrm>
                  <a:off x="1536" y="1488"/>
                  <a:ext cx="152" cy="431"/>
                </a:xfrm>
                <a:custGeom>
                  <a:avLst/>
                  <a:gdLst>
                    <a:gd name="T0" fmla="*/ 152 w 152"/>
                    <a:gd name="T1" fmla="*/ 0 h 431"/>
                    <a:gd name="T2" fmla="*/ 0 w 152"/>
                    <a:gd name="T3" fmla="*/ 398 h 431"/>
                    <a:gd name="T4" fmla="*/ 80 w 152"/>
                    <a:gd name="T5" fmla="*/ 221 h 431"/>
                    <a:gd name="T6" fmla="*/ 47 w 152"/>
                    <a:gd name="T7" fmla="*/ 431 h 431"/>
                    <a:gd name="T8" fmla="*/ 152 w 152"/>
                    <a:gd name="T9" fmla="*/ 0 h 4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2"/>
                    <a:gd name="T16" fmla="*/ 0 h 431"/>
                    <a:gd name="T17" fmla="*/ 152 w 152"/>
                    <a:gd name="T18" fmla="*/ 431 h 43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2" h="431">
                      <a:moveTo>
                        <a:pt x="152" y="0"/>
                      </a:moveTo>
                      <a:lnTo>
                        <a:pt x="0" y="398"/>
                      </a:lnTo>
                      <a:lnTo>
                        <a:pt x="80" y="221"/>
                      </a:lnTo>
                      <a:lnTo>
                        <a:pt x="47" y="431"/>
                      </a:lnTo>
                      <a:lnTo>
                        <a:pt x="152" y="0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95" name="Freeform 23"/>
                <p:cNvSpPr>
                  <a:spLocks/>
                </p:cNvSpPr>
                <p:nvPr/>
              </p:nvSpPr>
              <p:spPr bwMode="auto">
                <a:xfrm>
                  <a:off x="1536" y="1033"/>
                  <a:ext cx="152" cy="429"/>
                </a:xfrm>
                <a:custGeom>
                  <a:avLst/>
                  <a:gdLst>
                    <a:gd name="T0" fmla="*/ 152 w 152"/>
                    <a:gd name="T1" fmla="*/ 429 h 429"/>
                    <a:gd name="T2" fmla="*/ 0 w 152"/>
                    <a:gd name="T3" fmla="*/ 32 h 429"/>
                    <a:gd name="T4" fmla="*/ 80 w 152"/>
                    <a:gd name="T5" fmla="*/ 209 h 429"/>
                    <a:gd name="T6" fmla="*/ 47 w 152"/>
                    <a:gd name="T7" fmla="*/ 0 h 429"/>
                    <a:gd name="T8" fmla="*/ 152 w 152"/>
                    <a:gd name="T9" fmla="*/ 429 h 4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2"/>
                    <a:gd name="T16" fmla="*/ 0 h 429"/>
                    <a:gd name="T17" fmla="*/ 152 w 152"/>
                    <a:gd name="T18" fmla="*/ 429 h 42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2" h="429">
                      <a:moveTo>
                        <a:pt x="152" y="429"/>
                      </a:moveTo>
                      <a:lnTo>
                        <a:pt x="0" y="32"/>
                      </a:lnTo>
                      <a:lnTo>
                        <a:pt x="80" y="209"/>
                      </a:lnTo>
                      <a:lnTo>
                        <a:pt x="47" y="0"/>
                      </a:lnTo>
                      <a:lnTo>
                        <a:pt x="152" y="429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96" name="Freeform 24"/>
                <p:cNvSpPr>
                  <a:spLocks/>
                </p:cNvSpPr>
                <p:nvPr/>
              </p:nvSpPr>
              <p:spPr bwMode="auto">
                <a:xfrm>
                  <a:off x="1372" y="1124"/>
                  <a:ext cx="308" cy="339"/>
                </a:xfrm>
                <a:custGeom>
                  <a:avLst/>
                  <a:gdLst>
                    <a:gd name="T0" fmla="*/ 308 w 308"/>
                    <a:gd name="T1" fmla="*/ 339 h 339"/>
                    <a:gd name="T2" fmla="*/ 109 w 308"/>
                    <a:gd name="T3" fmla="*/ 0 h 339"/>
                    <a:gd name="T4" fmla="*/ 204 w 308"/>
                    <a:gd name="T5" fmla="*/ 192 h 339"/>
                    <a:gd name="T6" fmla="*/ 19 w 308"/>
                    <a:gd name="T7" fmla="*/ 0 h 339"/>
                    <a:gd name="T8" fmla="*/ 174 w 308"/>
                    <a:gd name="T9" fmla="*/ 212 h 339"/>
                    <a:gd name="T10" fmla="*/ 0 w 308"/>
                    <a:gd name="T11" fmla="*/ 113 h 339"/>
                    <a:gd name="T12" fmla="*/ 308 w 308"/>
                    <a:gd name="T13" fmla="*/ 339 h 33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8"/>
                    <a:gd name="T22" fmla="*/ 0 h 339"/>
                    <a:gd name="T23" fmla="*/ 308 w 308"/>
                    <a:gd name="T24" fmla="*/ 339 h 33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8" h="339">
                      <a:moveTo>
                        <a:pt x="308" y="339"/>
                      </a:moveTo>
                      <a:lnTo>
                        <a:pt x="109" y="0"/>
                      </a:lnTo>
                      <a:lnTo>
                        <a:pt x="204" y="192"/>
                      </a:lnTo>
                      <a:lnTo>
                        <a:pt x="19" y="0"/>
                      </a:lnTo>
                      <a:lnTo>
                        <a:pt x="174" y="212"/>
                      </a:lnTo>
                      <a:lnTo>
                        <a:pt x="0" y="113"/>
                      </a:lnTo>
                      <a:lnTo>
                        <a:pt x="308" y="339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97" name="Freeform 25"/>
                <p:cNvSpPr>
                  <a:spLocks/>
                </p:cNvSpPr>
                <p:nvPr/>
              </p:nvSpPr>
              <p:spPr bwMode="auto">
                <a:xfrm>
                  <a:off x="1247" y="1420"/>
                  <a:ext cx="433" cy="104"/>
                </a:xfrm>
                <a:custGeom>
                  <a:avLst/>
                  <a:gdLst>
                    <a:gd name="T0" fmla="*/ 433 w 433"/>
                    <a:gd name="T1" fmla="*/ 51 h 104"/>
                    <a:gd name="T2" fmla="*/ 76 w 433"/>
                    <a:gd name="T3" fmla="*/ 0 h 104"/>
                    <a:gd name="T4" fmla="*/ 243 w 433"/>
                    <a:gd name="T5" fmla="*/ 37 h 104"/>
                    <a:gd name="T6" fmla="*/ 0 w 433"/>
                    <a:gd name="T7" fmla="*/ 69 h 104"/>
                    <a:gd name="T8" fmla="*/ 236 w 433"/>
                    <a:gd name="T9" fmla="*/ 67 h 104"/>
                    <a:gd name="T10" fmla="*/ 68 w 433"/>
                    <a:gd name="T11" fmla="*/ 104 h 104"/>
                    <a:gd name="T12" fmla="*/ 433 w 433"/>
                    <a:gd name="T13" fmla="*/ 51 h 10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33"/>
                    <a:gd name="T22" fmla="*/ 0 h 104"/>
                    <a:gd name="T23" fmla="*/ 433 w 433"/>
                    <a:gd name="T24" fmla="*/ 104 h 10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33" h="104">
                      <a:moveTo>
                        <a:pt x="433" y="51"/>
                      </a:moveTo>
                      <a:lnTo>
                        <a:pt x="76" y="0"/>
                      </a:lnTo>
                      <a:lnTo>
                        <a:pt x="243" y="37"/>
                      </a:lnTo>
                      <a:lnTo>
                        <a:pt x="0" y="69"/>
                      </a:lnTo>
                      <a:lnTo>
                        <a:pt x="236" y="67"/>
                      </a:lnTo>
                      <a:lnTo>
                        <a:pt x="68" y="104"/>
                      </a:lnTo>
                      <a:lnTo>
                        <a:pt x="433" y="51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98" name="Freeform 26"/>
                <p:cNvSpPr>
                  <a:spLocks/>
                </p:cNvSpPr>
                <p:nvPr/>
              </p:nvSpPr>
              <p:spPr bwMode="auto">
                <a:xfrm>
                  <a:off x="1728" y="1124"/>
                  <a:ext cx="309" cy="339"/>
                </a:xfrm>
                <a:custGeom>
                  <a:avLst/>
                  <a:gdLst>
                    <a:gd name="T0" fmla="*/ 0 w 309"/>
                    <a:gd name="T1" fmla="*/ 339 h 339"/>
                    <a:gd name="T2" fmla="*/ 200 w 309"/>
                    <a:gd name="T3" fmla="*/ 0 h 339"/>
                    <a:gd name="T4" fmla="*/ 104 w 309"/>
                    <a:gd name="T5" fmla="*/ 192 h 339"/>
                    <a:gd name="T6" fmla="*/ 290 w 309"/>
                    <a:gd name="T7" fmla="*/ 0 h 339"/>
                    <a:gd name="T8" fmla="*/ 135 w 309"/>
                    <a:gd name="T9" fmla="*/ 212 h 339"/>
                    <a:gd name="T10" fmla="*/ 309 w 309"/>
                    <a:gd name="T11" fmla="*/ 113 h 339"/>
                    <a:gd name="T12" fmla="*/ 0 w 309"/>
                    <a:gd name="T13" fmla="*/ 339 h 33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9"/>
                    <a:gd name="T22" fmla="*/ 0 h 339"/>
                    <a:gd name="T23" fmla="*/ 309 w 309"/>
                    <a:gd name="T24" fmla="*/ 339 h 33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9" h="339">
                      <a:moveTo>
                        <a:pt x="0" y="339"/>
                      </a:moveTo>
                      <a:lnTo>
                        <a:pt x="200" y="0"/>
                      </a:lnTo>
                      <a:lnTo>
                        <a:pt x="104" y="192"/>
                      </a:lnTo>
                      <a:lnTo>
                        <a:pt x="290" y="0"/>
                      </a:lnTo>
                      <a:lnTo>
                        <a:pt x="135" y="212"/>
                      </a:lnTo>
                      <a:lnTo>
                        <a:pt x="309" y="113"/>
                      </a:lnTo>
                      <a:lnTo>
                        <a:pt x="0" y="339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99" name="Freeform 27"/>
                <p:cNvSpPr>
                  <a:spLocks/>
                </p:cNvSpPr>
                <p:nvPr/>
              </p:nvSpPr>
              <p:spPr bwMode="auto">
                <a:xfrm>
                  <a:off x="1728" y="1420"/>
                  <a:ext cx="434" cy="104"/>
                </a:xfrm>
                <a:custGeom>
                  <a:avLst/>
                  <a:gdLst>
                    <a:gd name="T0" fmla="*/ 0 w 434"/>
                    <a:gd name="T1" fmla="*/ 51 h 104"/>
                    <a:gd name="T2" fmla="*/ 358 w 434"/>
                    <a:gd name="T3" fmla="*/ 0 h 104"/>
                    <a:gd name="T4" fmla="*/ 191 w 434"/>
                    <a:gd name="T5" fmla="*/ 37 h 104"/>
                    <a:gd name="T6" fmla="*/ 434 w 434"/>
                    <a:gd name="T7" fmla="*/ 69 h 104"/>
                    <a:gd name="T8" fmla="*/ 198 w 434"/>
                    <a:gd name="T9" fmla="*/ 67 h 104"/>
                    <a:gd name="T10" fmla="*/ 365 w 434"/>
                    <a:gd name="T11" fmla="*/ 104 h 104"/>
                    <a:gd name="T12" fmla="*/ 0 w 434"/>
                    <a:gd name="T13" fmla="*/ 51 h 10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34"/>
                    <a:gd name="T22" fmla="*/ 0 h 104"/>
                    <a:gd name="T23" fmla="*/ 434 w 434"/>
                    <a:gd name="T24" fmla="*/ 104 h 10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34" h="104">
                      <a:moveTo>
                        <a:pt x="0" y="51"/>
                      </a:moveTo>
                      <a:lnTo>
                        <a:pt x="358" y="0"/>
                      </a:lnTo>
                      <a:lnTo>
                        <a:pt x="191" y="37"/>
                      </a:lnTo>
                      <a:lnTo>
                        <a:pt x="434" y="69"/>
                      </a:lnTo>
                      <a:lnTo>
                        <a:pt x="198" y="67"/>
                      </a:lnTo>
                      <a:lnTo>
                        <a:pt x="365" y="104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700" name="Freeform 28"/>
                <p:cNvSpPr>
                  <a:spLocks/>
                </p:cNvSpPr>
                <p:nvPr/>
              </p:nvSpPr>
              <p:spPr bwMode="auto">
                <a:xfrm>
                  <a:off x="1647" y="1008"/>
                  <a:ext cx="103" cy="442"/>
                </a:xfrm>
                <a:custGeom>
                  <a:avLst/>
                  <a:gdLst>
                    <a:gd name="T0" fmla="*/ 53 w 103"/>
                    <a:gd name="T1" fmla="*/ 442 h 442"/>
                    <a:gd name="T2" fmla="*/ 103 w 103"/>
                    <a:gd name="T3" fmla="*/ 77 h 442"/>
                    <a:gd name="T4" fmla="*/ 67 w 103"/>
                    <a:gd name="T5" fmla="*/ 247 h 442"/>
                    <a:gd name="T6" fmla="*/ 34 w 103"/>
                    <a:gd name="T7" fmla="*/ 0 h 442"/>
                    <a:gd name="T8" fmla="*/ 36 w 103"/>
                    <a:gd name="T9" fmla="*/ 240 h 442"/>
                    <a:gd name="T10" fmla="*/ 0 w 103"/>
                    <a:gd name="T11" fmla="*/ 70 h 442"/>
                    <a:gd name="T12" fmla="*/ 53 w 103"/>
                    <a:gd name="T13" fmla="*/ 442 h 44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3"/>
                    <a:gd name="T22" fmla="*/ 0 h 442"/>
                    <a:gd name="T23" fmla="*/ 103 w 103"/>
                    <a:gd name="T24" fmla="*/ 442 h 44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3" h="442">
                      <a:moveTo>
                        <a:pt x="53" y="442"/>
                      </a:moveTo>
                      <a:lnTo>
                        <a:pt x="103" y="77"/>
                      </a:lnTo>
                      <a:lnTo>
                        <a:pt x="67" y="247"/>
                      </a:lnTo>
                      <a:lnTo>
                        <a:pt x="34" y="0"/>
                      </a:lnTo>
                      <a:lnTo>
                        <a:pt x="36" y="240"/>
                      </a:lnTo>
                      <a:lnTo>
                        <a:pt x="0" y="70"/>
                      </a:lnTo>
                      <a:lnTo>
                        <a:pt x="53" y="442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701" name="Freeform 29"/>
                <p:cNvSpPr>
                  <a:spLocks/>
                </p:cNvSpPr>
                <p:nvPr/>
              </p:nvSpPr>
              <p:spPr bwMode="auto">
                <a:xfrm>
                  <a:off x="1649" y="1497"/>
                  <a:ext cx="103" cy="443"/>
                </a:xfrm>
                <a:custGeom>
                  <a:avLst/>
                  <a:gdLst>
                    <a:gd name="T0" fmla="*/ 53 w 103"/>
                    <a:gd name="T1" fmla="*/ 0 h 443"/>
                    <a:gd name="T2" fmla="*/ 103 w 103"/>
                    <a:gd name="T3" fmla="*/ 364 h 443"/>
                    <a:gd name="T4" fmla="*/ 67 w 103"/>
                    <a:gd name="T5" fmla="*/ 196 h 443"/>
                    <a:gd name="T6" fmla="*/ 34 w 103"/>
                    <a:gd name="T7" fmla="*/ 443 h 443"/>
                    <a:gd name="T8" fmla="*/ 36 w 103"/>
                    <a:gd name="T9" fmla="*/ 202 h 443"/>
                    <a:gd name="T10" fmla="*/ 0 w 103"/>
                    <a:gd name="T11" fmla="*/ 373 h 443"/>
                    <a:gd name="T12" fmla="*/ 53 w 103"/>
                    <a:gd name="T13" fmla="*/ 0 h 4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3"/>
                    <a:gd name="T22" fmla="*/ 0 h 443"/>
                    <a:gd name="T23" fmla="*/ 103 w 103"/>
                    <a:gd name="T24" fmla="*/ 443 h 4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3" h="443">
                      <a:moveTo>
                        <a:pt x="53" y="0"/>
                      </a:moveTo>
                      <a:lnTo>
                        <a:pt x="103" y="364"/>
                      </a:lnTo>
                      <a:lnTo>
                        <a:pt x="67" y="196"/>
                      </a:lnTo>
                      <a:lnTo>
                        <a:pt x="34" y="443"/>
                      </a:lnTo>
                      <a:lnTo>
                        <a:pt x="36" y="202"/>
                      </a:lnTo>
                      <a:lnTo>
                        <a:pt x="0" y="373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</p:grpSp>
        </p:grpSp>
        <p:sp>
          <p:nvSpPr>
            <p:cNvPr id="24687" name="Freeform 30"/>
            <p:cNvSpPr>
              <a:spLocks/>
            </p:cNvSpPr>
            <p:nvPr/>
          </p:nvSpPr>
          <p:spPr bwMode="auto">
            <a:xfrm>
              <a:off x="1442" y="1236"/>
              <a:ext cx="502" cy="525"/>
            </a:xfrm>
            <a:custGeom>
              <a:avLst/>
              <a:gdLst>
                <a:gd name="T0" fmla="*/ 260 w 502"/>
                <a:gd name="T1" fmla="*/ 0 h 525"/>
                <a:gd name="T2" fmla="*/ 270 w 502"/>
                <a:gd name="T3" fmla="*/ 212 h 525"/>
                <a:gd name="T4" fmla="*/ 335 w 502"/>
                <a:gd name="T5" fmla="*/ 28 h 525"/>
                <a:gd name="T6" fmla="*/ 290 w 502"/>
                <a:gd name="T7" fmla="*/ 216 h 525"/>
                <a:gd name="T8" fmla="*/ 436 w 502"/>
                <a:gd name="T9" fmla="*/ 60 h 525"/>
                <a:gd name="T10" fmla="*/ 302 w 502"/>
                <a:gd name="T11" fmla="*/ 216 h 525"/>
                <a:gd name="T12" fmla="*/ 477 w 502"/>
                <a:gd name="T13" fmla="*/ 162 h 525"/>
                <a:gd name="T14" fmla="*/ 309 w 502"/>
                <a:gd name="T15" fmla="*/ 228 h 525"/>
                <a:gd name="T16" fmla="*/ 502 w 502"/>
                <a:gd name="T17" fmla="*/ 239 h 525"/>
                <a:gd name="T18" fmla="*/ 292 w 502"/>
                <a:gd name="T19" fmla="*/ 246 h 525"/>
                <a:gd name="T20" fmla="*/ 480 w 502"/>
                <a:gd name="T21" fmla="*/ 306 h 525"/>
                <a:gd name="T22" fmla="*/ 304 w 502"/>
                <a:gd name="T23" fmla="*/ 258 h 525"/>
                <a:gd name="T24" fmla="*/ 438 w 502"/>
                <a:gd name="T25" fmla="*/ 430 h 525"/>
                <a:gd name="T26" fmla="*/ 290 w 502"/>
                <a:gd name="T27" fmla="*/ 270 h 525"/>
                <a:gd name="T28" fmla="*/ 337 w 502"/>
                <a:gd name="T29" fmla="*/ 450 h 525"/>
                <a:gd name="T30" fmla="*/ 272 w 502"/>
                <a:gd name="T31" fmla="*/ 272 h 525"/>
                <a:gd name="T32" fmla="*/ 260 w 502"/>
                <a:gd name="T33" fmla="*/ 525 h 525"/>
                <a:gd name="T34" fmla="*/ 258 w 502"/>
                <a:gd name="T35" fmla="*/ 262 h 525"/>
                <a:gd name="T36" fmla="*/ 178 w 502"/>
                <a:gd name="T37" fmla="*/ 463 h 525"/>
                <a:gd name="T38" fmla="*/ 248 w 502"/>
                <a:gd name="T39" fmla="*/ 262 h 525"/>
                <a:gd name="T40" fmla="*/ 85 w 502"/>
                <a:gd name="T41" fmla="*/ 434 h 525"/>
                <a:gd name="T42" fmla="*/ 223 w 502"/>
                <a:gd name="T43" fmla="*/ 258 h 525"/>
                <a:gd name="T44" fmla="*/ 36 w 502"/>
                <a:gd name="T45" fmla="*/ 313 h 525"/>
                <a:gd name="T46" fmla="*/ 229 w 502"/>
                <a:gd name="T47" fmla="*/ 241 h 525"/>
                <a:gd name="T48" fmla="*/ 0 w 502"/>
                <a:gd name="T49" fmla="*/ 239 h 525"/>
                <a:gd name="T50" fmla="*/ 231 w 502"/>
                <a:gd name="T51" fmla="*/ 231 h 525"/>
                <a:gd name="T52" fmla="*/ 46 w 502"/>
                <a:gd name="T53" fmla="*/ 169 h 525"/>
                <a:gd name="T54" fmla="*/ 225 w 502"/>
                <a:gd name="T55" fmla="*/ 221 h 525"/>
                <a:gd name="T56" fmla="*/ 105 w 502"/>
                <a:gd name="T57" fmla="*/ 76 h 525"/>
                <a:gd name="T58" fmla="*/ 241 w 502"/>
                <a:gd name="T59" fmla="*/ 221 h 525"/>
                <a:gd name="T60" fmla="*/ 180 w 502"/>
                <a:gd name="T61" fmla="*/ 17 h 525"/>
                <a:gd name="T62" fmla="*/ 252 w 502"/>
                <a:gd name="T63" fmla="*/ 208 h 525"/>
                <a:gd name="T64" fmla="*/ 260 w 502"/>
                <a:gd name="T65" fmla="*/ 0 h 52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02"/>
                <a:gd name="T100" fmla="*/ 0 h 525"/>
                <a:gd name="T101" fmla="*/ 502 w 502"/>
                <a:gd name="T102" fmla="*/ 525 h 52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02" h="525">
                  <a:moveTo>
                    <a:pt x="260" y="0"/>
                  </a:moveTo>
                  <a:lnTo>
                    <a:pt x="270" y="212"/>
                  </a:lnTo>
                  <a:lnTo>
                    <a:pt x="335" y="28"/>
                  </a:lnTo>
                  <a:lnTo>
                    <a:pt x="290" y="216"/>
                  </a:lnTo>
                  <a:lnTo>
                    <a:pt x="436" y="60"/>
                  </a:lnTo>
                  <a:lnTo>
                    <a:pt x="302" y="216"/>
                  </a:lnTo>
                  <a:lnTo>
                    <a:pt x="477" y="162"/>
                  </a:lnTo>
                  <a:lnTo>
                    <a:pt x="309" y="228"/>
                  </a:lnTo>
                  <a:lnTo>
                    <a:pt x="502" y="239"/>
                  </a:lnTo>
                  <a:lnTo>
                    <a:pt x="292" y="246"/>
                  </a:lnTo>
                  <a:lnTo>
                    <a:pt x="480" y="306"/>
                  </a:lnTo>
                  <a:lnTo>
                    <a:pt x="304" y="258"/>
                  </a:lnTo>
                  <a:lnTo>
                    <a:pt x="438" y="430"/>
                  </a:lnTo>
                  <a:lnTo>
                    <a:pt x="290" y="270"/>
                  </a:lnTo>
                  <a:lnTo>
                    <a:pt x="337" y="450"/>
                  </a:lnTo>
                  <a:lnTo>
                    <a:pt x="272" y="272"/>
                  </a:lnTo>
                  <a:lnTo>
                    <a:pt x="260" y="525"/>
                  </a:lnTo>
                  <a:lnTo>
                    <a:pt x="258" y="262"/>
                  </a:lnTo>
                  <a:lnTo>
                    <a:pt x="178" y="463"/>
                  </a:lnTo>
                  <a:lnTo>
                    <a:pt x="248" y="262"/>
                  </a:lnTo>
                  <a:lnTo>
                    <a:pt x="85" y="434"/>
                  </a:lnTo>
                  <a:lnTo>
                    <a:pt x="223" y="258"/>
                  </a:lnTo>
                  <a:lnTo>
                    <a:pt x="36" y="313"/>
                  </a:lnTo>
                  <a:lnTo>
                    <a:pt x="229" y="241"/>
                  </a:lnTo>
                  <a:lnTo>
                    <a:pt x="0" y="239"/>
                  </a:lnTo>
                  <a:lnTo>
                    <a:pt x="231" y="231"/>
                  </a:lnTo>
                  <a:lnTo>
                    <a:pt x="46" y="169"/>
                  </a:lnTo>
                  <a:lnTo>
                    <a:pt x="225" y="221"/>
                  </a:lnTo>
                  <a:lnTo>
                    <a:pt x="105" y="76"/>
                  </a:lnTo>
                  <a:lnTo>
                    <a:pt x="241" y="221"/>
                  </a:lnTo>
                  <a:lnTo>
                    <a:pt x="180" y="17"/>
                  </a:lnTo>
                  <a:lnTo>
                    <a:pt x="252" y="208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4688" name="Freeform 31"/>
            <p:cNvSpPr>
              <a:spLocks/>
            </p:cNvSpPr>
            <p:nvPr/>
          </p:nvSpPr>
          <p:spPr bwMode="auto">
            <a:xfrm>
              <a:off x="1321" y="1129"/>
              <a:ext cx="747" cy="701"/>
            </a:xfrm>
            <a:custGeom>
              <a:avLst/>
              <a:gdLst>
                <a:gd name="T0" fmla="*/ 219 w 747"/>
                <a:gd name="T1" fmla="*/ 22 h 701"/>
                <a:gd name="T2" fmla="*/ 362 w 747"/>
                <a:gd name="T3" fmla="*/ 309 h 701"/>
                <a:gd name="T4" fmla="*/ 311 w 747"/>
                <a:gd name="T5" fmla="*/ 0 h 701"/>
                <a:gd name="T6" fmla="*/ 379 w 747"/>
                <a:gd name="T7" fmla="*/ 299 h 701"/>
                <a:gd name="T8" fmla="*/ 439 w 747"/>
                <a:gd name="T9" fmla="*/ 7 h 701"/>
                <a:gd name="T10" fmla="*/ 405 w 747"/>
                <a:gd name="T11" fmla="*/ 307 h 701"/>
                <a:gd name="T12" fmla="*/ 540 w 747"/>
                <a:gd name="T13" fmla="*/ 22 h 701"/>
                <a:gd name="T14" fmla="*/ 428 w 747"/>
                <a:gd name="T15" fmla="*/ 310 h 701"/>
                <a:gd name="T16" fmla="*/ 698 w 747"/>
                <a:gd name="T17" fmla="*/ 163 h 701"/>
                <a:gd name="T18" fmla="*/ 434 w 747"/>
                <a:gd name="T19" fmla="*/ 326 h 701"/>
                <a:gd name="T20" fmla="*/ 733 w 747"/>
                <a:gd name="T21" fmla="*/ 267 h 701"/>
                <a:gd name="T22" fmla="*/ 432 w 747"/>
                <a:gd name="T23" fmla="*/ 342 h 701"/>
                <a:gd name="T24" fmla="*/ 747 w 747"/>
                <a:gd name="T25" fmla="*/ 408 h 701"/>
                <a:gd name="T26" fmla="*/ 430 w 747"/>
                <a:gd name="T27" fmla="*/ 360 h 701"/>
                <a:gd name="T28" fmla="*/ 694 w 747"/>
                <a:gd name="T29" fmla="*/ 506 h 701"/>
                <a:gd name="T30" fmla="*/ 423 w 747"/>
                <a:gd name="T31" fmla="*/ 377 h 701"/>
                <a:gd name="T32" fmla="*/ 552 w 747"/>
                <a:gd name="T33" fmla="*/ 678 h 701"/>
                <a:gd name="T34" fmla="*/ 399 w 747"/>
                <a:gd name="T35" fmla="*/ 381 h 701"/>
                <a:gd name="T36" fmla="*/ 451 w 747"/>
                <a:gd name="T37" fmla="*/ 696 h 701"/>
                <a:gd name="T38" fmla="*/ 385 w 747"/>
                <a:gd name="T39" fmla="*/ 377 h 701"/>
                <a:gd name="T40" fmla="*/ 318 w 747"/>
                <a:gd name="T41" fmla="*/ 678 h 701"/>
                <a:gd name="T42" fmla="*/ 371 w 747"/>
                <a:gd name="T43" fmla="*/ 367 h 701"/>
                <a:gd name="T44" fmla="*/ 213 w 747"/>
                <a:gd name="T45" fmla="*/ 701 h 701"/>
                <a:gd name="T46" fmla="*/ 357 w 747"/>
                <a:gd name="T47" fmla="*/ 365 h 701"/>
                <a:gd name="T48" fmla="*/ 37 w 747"/>
                <a:gd name="T49" fmla="*/ 547 h 701"/>
                <a:gd name="T50" fmla="*/ 348 w 747"/>
                <a:gd name="T51" fmla="*/ 354 h 701"/>
                <a:gd name="T52" fmla="*/ 6 w 747"/>
                <a:gd name="T53" fmla="*/ 419 h 701"/>
                <a:gd name="T54" fmla="*/ 334 w 747"/>
                <a:gd name="T55" fmla="*/ 342 h 701"/>
                <a:gd name="T56" fmla="*/ 0 w 747"/>
                <a:gd name="T57" fmla="*/ 278 h 701"/>
                <a:gd name="T58" fmla="*/ 340 w 747"/>
                <a:gd name="T59" fmla="*/ 330 h 701"/>
                <a:gd name="T60" fmla="*/ 23 w 747"/>
                <a:gd name="T61" fmla="*/ 163 h 701"/>
                <a:gd name="T62" fmla="*/ 336 w 747"/>
                <a:gd name="T63" fmla="*/ 313 h 701"/>
                <a:gd name="T64" fmla="*/ 219 w 747"/>
                <a:gd name="T65" fmla="*/ 22 h 7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47"/>
                <a:gd name="T100" fmla="*/ 0 h 701"/>
                <a:gd name="T101" fmla="*/ 747 w 747"/>
                <a:gd name="T102" fmla="*/ 701 h 7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47" h="701">
                  <a:moveTo>
                    <a:pt x="219" y="22"/>
                  </a:moveTo>
                  <a:lnTo>
                    <a:pt x="362" y="309"/>
                  </a:lnTo>
                  <a:lnTo>
                    <a:pt x="311" y="0"/>
                  </a:lnTo>
                  <a:lnTo>
                    <a:pt x="379" y="299"/>
                  </a:lnTo>
                  <a:lnTo>
                    <a:pt x="439" y="7"/>
                  </a:lnTo>
                  <a:lnTo>
                    <a:pt x="405" y="307"/>
                  </a:lnTo>
                  <a:lnTo>
                    <a:pt x="540" y="22"/>
                  </a:lnTo>
                  <a:lnTo>
                    <a:pt x="428" y="310"/>
                  </a:lnTo>
                  <a:lnTo>
                    <a:pt x="698" y="163"/>
                  </a:lnTo>
                  <a:lnTo>
                    <a:pt x="434" y="326"/>
                  </a:lnTo>
                  <a:lnTo>
                    <a:pt x="733" y="267"/>
                  </a:lnTo>
                  <a:lnTo>
                    <a:pt x="432" y="342"/>
                  </a:lnTo>
                  <a:lnTo>
                    <a:pt x="747" y="408"/>
                  </a:lnTo>
                  <a:lnTo>
                    <a:pt x="430" y="360"/>
                  </a:lnTo>
                  <a:lnTo>
                    <a:pt x="694" y="506"/>
                  </a:lnTo>
                  <a:lnTo>
                    <a:pt x="423" y="377"/>
                  </a:lnTo>
                  <a:lnTo>
                    <a:pt x="552" y="678"/>
                  </a:lnTo>
                  <a:lnTo>
                    <a:pt x="399" y="381"/>
                  </a:lnTo>
                  <a:lnTo>
                    <a:pt x="451" y="696"/>
                  </a:lnTo>
                  <a:lnTo>
                    <a:pt x="385" y="377"/>
                  </a:lnTo>
                  <a:lnTo>
                    <a:pt x="318" y="678"/>
                  </a:lnTo>
                  <a:lnTo>
                    <a:pt x="371" y="367"/>
                  </a:lnTo>
                  <a:lnTo>
                    <a:pt x="213" y="701"/>
                  </a:lnTo>
                  <a:lnTo>
                    <a:pt x="357" y="365"/>
                  </a:lnTo>
                  <a:lnTo>
                    <a:pt x="37" y="547"/>
                  </a:lnTo>
                  <a:lnTo>
                    <a:pt x="348" y="354"/>
                  </a:lnTo>
                  <a:lnTo>
                    <a:pt x="6" y="419"/>
                  </a:lnTo>
                  <a:lnTo>
                    <a:pt x="334" y="342"/>
                  </a:lnTo>
                  <a:lnTo>
                    <a:pt x="0" y="278"/>
                  </a:lnTo>
                  <a:lnTo>
                    <a:pt x="340" y="330"/>
                  </a:lnTo>
                  <a:lnTo>
                    <a:pt x="23" y="163"/>
                  </a:lnTo>
                  <a:lnTo>
                    <a:pt x="336" y="313"/>
                  </a:lnTo>
                  <a:lnTo>
                    <a:pt x="219" y="22"/>
                  </a:lnTo>
                  <a:close/>
                </a:path>
              </a:pathLst>
            </a:custGeom>
            <a:solidFill>
              <a:srgbClr val="808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4689" name="Freeform 32"/>
            <p:cNvSpPr>
              <a:spLocks/>
            </p:cNvSpPr>
            <p:nvPr/>
          </p:nvSpPr>
          <p:spPr bwMode="auto">
            <a:xfrm>
              <a:off x="1537" y="1321"/>
              <a:ext cx="312" cy="326"/>
            </a:xfrm>
            <a:custGeom>
              <a:avLst/>
              <a:gdLst>
                <a:gd name="T0" fmla="*/ 161 w 312"/>
                <a:gd name="T1" fmla="*/ 0 h 326"/>
                <a:gd name="T2" fmla="*/ 168 w 312"/>
                <a:gd name="T3" fmla="*/ 131 h 326"/>
                <a:gd name="T4" fmla="*/ 208 w 312"/>
                <a:gd name="T5" fmla="*/ 17 h 326"/>
                <a:gd name="T6" fmla="*/ 180 w 312"/>
                <a:gd name="T7" fmla="*/ 134 h 326"/>
                <a:gd name="T8" fmla="*/ 269 w 312"/>
                <a:gd name="T9" fmla="*/ 36 h 326"/>
                <a:gd name="T10" fmla="*/ 188 w 312"/>
                <a:gd name="T11" fmla="*/ 134 h 326"/>
                <a:gd name="T12" fmla="*/ 296 w 312"/>
                <a:gd name="T13" fmla="*/ 100 h 326"/>
                <a:gd name="T14" fmla="*/ 192 w 312"/>
                <a:gd name="T15" fmla="*/ 141 h 326"/>
                <a:gd name="T16" fmla="*/ 312 w 312"/>
                <a:gd name="T17" fmla="*/ 148 h 326"/>
                <a:gd name="T18" fmla="*/ 182 w 312"/>
                <a:gd name="T19" fmla="*/ 152 h 326"/>
                <a:gd name="T20" fmla="*/ 299 w 312"/>
                <a:gd name="T21" fmla="*/ 189 h 326"/>
                <a:gd name="T22" fmla="*/ 189 w 312"/>
                <a:gd name="T23" fmla="*/ 160 h 326"/>
                <a:gd name="T24" fmla="*/ 271 w 312"/>
                <a:gd name="T25" fmla="*/ 267 h 326"/>
                <a:gd name="T26" fmla="*/ 180 w 312"/>
                <a:gd name="T27" fmla="*/ 167 h 326"/>
                <a:gd name="T28" fmla="*/ 209 w 312"/>
                <a:gd name="T29" fmla="*/ 279 h 326"/>
                <a:gd name="T30" fmla="*/ 169 w 312"/>
                <a:gd name="T31" fmla="*/ 168 h 326"/>
                <a:gd name="T32" fmla="*/ 161 w 312"/>
                <a:gd name="T33" fmla="*/ 326 h 326"/>
                <a:gd name="T34" fmla="*/ 159 w 312"/>
                <a:gd name="T35" fmla="*/ 162 h 326"/>
                <a:gd name="T36" fmla="*/ 111 w 312"/>
                <a:gd name="T37" fmla="*/ 288 h 326"/>
                <a:gd name="T38" fmla="*/ 154 w 312"/>
                <a:gd name="T39" fmla="*/ 162 h 326"/>
                <a:gd name="T40" fmla="*/ 53 w 312"/>
                <a:gd name="T41" fmla="*/ 271 h 326"/>
                <a:gd name="T42" fmla="*/ 140 w 312"/>
                <a:gd name="T43" fmla="*/ 160 h 326"/>
                <a:gd name="T44" fmla="*/ 23 w 312"/>
                <a:gd name="T45" fmla="*/ 195 h 326"/>
                <a:gd name="T46" fmla="*/ 143 w 312"/>
                <a:gd name="T47" fmla="*/ 149 h 326"/>
                <a:gd name="T48" fmla="*/ 0 w 312"/>
                <a:gd name="T49" fmla="*/ 148 h 326"/>
                <a:gd name="T50" fmla="*/ 143 w 312"/>
                <a:gd name="T51" fmla="*/ 142 h 326"/>
                <a:gd name="T52" fmla="*/ 30 w 312"/>
                <a:gd name="T53" fmla="*/ 104 h 326"/>
                <a:gd name="T54" fmla="*/ 141 w 312"/>
                <a:gd name="T55" fmla="*/ 137 h 326"/>
                <a:gd name="T56" fmla="*/ 66 w 312"/>
                <a:gd name="T57" fmla="*/ 47 h 326"/>
                <a:gd name="T58" fmla="*/ 151 w 312"/>
                <a:gd name="T59" fmla="*/ 137 h 326"/>
                <a:gd name="T60" fmla="*/ 112 w 312"/>
                <a:gd name="T61" fmla="*/ 9 h 326"/>
                <a:gd name="T62" fmla="*/ 157 w 312"/>
                <a:gd name="T63" fmla="*/ 129 h 326"/>
                <a:gd name="T64" fmla="*/ 161 w 312"/>
                <a:gd name="T65" fmla="*/ 0 h 3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12"/>
                <a:gd name="T100" fmla="*/ 0 h 326"/>
                <a:gd name="T101" fmla="*/ 312 w 312"/>
                <a:gd name="T102" fmla="*/ 326 h 3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12" h="326">
                  <a:moveTo>
                    <a:pt x="161" y="0"/>
                  </a:moveTo>
                  <a:lnTo>
                    <a:pt x="168" y="131"/>
                  </a:lnTo>
                  <a:lnTo>
                    <a:pt x="208" y="17"/>
                  </a:lnTo>
                  <a:lnTo>
                    <a:pt x="180" y="134"/>
                  </a:lnTo>
                  <a:lnTo>
                    <a:pt x="269" y="36"/>
                  </a:lnTo>
                  <a:lnTo>
                    <a:pt x="188" y="134"/>
                  </a:lnTo>
                  <a:lnTo>
                    <a:pt x="296" y="100"/>
                  </a:lnTo>
                  <a:lnTo>
                    <a:pt x="192" y="141"/>
                  </a:lnTo>
                  <a:lnTo>
                    <a:pt x="312" y="148"/>
                  </a:lnTo>
                  <a:lnTo>
                    <a:pt x="182" y="152"/>
                  </a:lnTo>
                  <a:lnTo>
                    <a:pt x="299" y="189"/>
                  </a:lnTo>
                  <a:lnTo>
                    <a:pt x="189" y="160"/>
                  </a:lnTo>
                  <a:lnTo>
                    <a:pt x="271" y="267"/>
                  </a:lnTo>
                  <a:lnTo>
                    <a:pt x="180" y="167"/>
                  </a:lnTo>
                  <a:lnTo>
                    <a:pt x="209" y="279"/>
                  </a:lnTo>
                  <a:lnTo>
                    <a:pt x="169" y="168"/>
                  </a:lnTo>
                  <a:lnTo>
                    <a:pt x="161" y="326"/>
                  </a:lnTo>
                  <a:lnTo>
                    <a:pt x="159" y="162"/>
                  </a:lnTo>
                  <a:lnTo>
                    <a:pt x="111" y="288"/>
                  </a:lnTo>
                  <a:lnTo>
                    <a:pt x="154" y="162"/>
                  </a:lnTo>
                  <a:lnTo>
                    <a:pt x="53" y="271"/>
                  </a:lnTo>
                  <a:lnTo>
                    <a:pt x="140" y="160"/>
                  </a:lnTo>
                  <a:lnTo>
                    <a:pt x="23" y="195"/>
                  </a:lnTo>
                  <a:lnTo>
                    <a:pt x="143" y="149"/>
                  </a:lnTo>
                  <a:lnTo>
                    <a:pt x="0" y="148"/>
                  </a:lnTo>
                  <a:lnTo>
                    <a:pt x="143" y="142"/>
                  </a:lnTo>
                  <a:lnTo>
                    <a:pt x="30" y="104"/>
                  </a:lnTo>
                  <a:lnTo>
                    <a:pt x="141" y="137"/>
                  </a:lnTo>
                  <a:lnTo>
                    <a:pt x="66" y="47"/>
                  </a:lnTo>
                  <a:lnTo>
                    <a:pt x="151" y="137"/>
                  </a:lnTo>
                  <a:lnTo>
                    <a:pt x="112" y="9"/>
                  </a:lnTo>
                  <a:lnTo>
                    <a:pt x="157" y="129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C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</p:grpSp>
      <p:grpSp>
        <p:nvGrpSpPr>
          <p:cNvPr id="8" name="Group 33"/>
          <p:cNvGrpSpPr>
            <a:grpSpLocks/>
          </p:cNvGrpSpPr>
          <p:nvPr/>
        </p:nvGrpSpPr>
        <p:grpSpPr bwMode="auto">
          <a:xfrm flipH="1">
            <a:off x="6540500" y="2652713"/>
            <a:ext cx="2208213" cy="3273425"/>
            <a:chOff x="2064" y="1836"/>
            <a:chExt cx="1963" cy="1389"/>
          </a:xfrm>
        </p:grpSpPr>
        <p:sp>
          <p:nvSpPr>
            <p:cNvPr id="24681" name="Freeform 34"/>
            <p:cNvSpPr>
              <a:spLocks/>
            </p:cNvSpPr>
            <p:nvPr/>
          </p:nvSpPr>
          <p:spPr bwMode="auto">
            <a:xfrm>
              <a:off x="2131" y="1853"/>
              <a:ext cx="1886" cy="1372"/>
            </a:xfrm>
            <a:custGeom>
              <a:avLst/>
              <a:gdLst>
                <a:gd name="T0" fmla="*/ 1886 w 1886"/>
                <a:gd name="T1" fmla="*/ 0 h 1372"/>
                <a:gd name="T2" fmla="*/ 1558 w 1886"/>
                <a:gd name="T3" fmla="*/ 25 h 1372"/>
                <a:gd name="T4" fmla="*/ 1308 w 1886"/>
                <a:gd name="T5" fmla="*/ 68 h 1372"/>
                <a:gd name="T6" fmla="*/ 1088 w 1886"/>
                <a:gd name="T7" fmla="*/ 137 h 1372"/>
                <a:gd name="T8" fmla="*/ 838 w 1886"/>
                <a:gd name="T9" fmla="*/ 236 h 1372"/>
                <a:gd name="T10" fmla="*/ 601 w 1886"/>
                <a:gd name="T11" fmla="*/ 373 h 1372"/>
                <a:gd name="T12" fmla="*/ 399 w 1886"/>
                <a:gd name="T13" fmla="*/ 528 h 1372"/>
                <a:gd name="T14" fmla="*/ 268 w 1886"/>
                <a:gd name="T15" fmla="*/ 670 h 1372"/>
                <a:gd name="T16" fmla="*/ 155 w 1886"/>
                <a:gd name="T17" fmla="*/ 832 h 1372"/>
                <a:gd name="T18" fmla="*/ 95 w 1886"/>
                <a:gd name="T19" fmla="*/ 944 h 1372"/>
                <a:gd name="T20" fmla="*/ 47 w 1886"/>
                <a:gd name="T21" fmla="*/ 1068 h 1372"/>
                <a:gd name="T22" fmla="*/ 11 w 1886"/>
                <a:gd name="T23" fmla="*/ 1237 h 1372"/>
                <a:gd name="T24" fmla="*/ 0 w 1886"/>
                <a:gd name="T25" fmla="*/ 1367 h 1372"/>
                <a:gd name="T26" fmla="*/ 0 w 1886"/>
                <a:gd name="T27" fmla="*/ 1372 h 13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86"/>
                <a:gd name="T43" fmla="*/ 0 h 1372"/>
                <a:gd name="T44" fmla="*/ 1886 w 1886"/>
                <a:gd name="T45" fmla="*/ 1372 h 137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86" h="1372">
                  <a:moveTo>
                    <a:pt x="1886" y="0"/>
                  </a:moveTo>
                  <a:lnTo>
                    <a:pt x="1558" y="25"/>
                  </a:lnTo>
                  <a:lnTo>
                    <a:pt x="1308" y="68"/>
                  </a:lnTo>
                  <a:lnTo>
                    <a:pt x="1088" y="137"/>
                  </a:lnTo>
                  <a:lnTo>
                    <a:pt x="838" y="236"/>
                  </a:lnTo>
                  <a:lnTo>
                    <a:pt x="601" y="373"/>
                  </a:lnTo>
                  <a:lnTo>
                    <a:pt x="399" y="528"/>
                  </a:lnTo>
                  <a:lnTo>
                    <a:pt x="268" y="670"/>
                  </a:lnTo>
                  <a:lnTo>
                    <a:pt x="155" y="832"/>
                  </a:lnTo>
                  <a:lnTo>
                    <a:pt x="95" y="944"/>
                  </a:lnTo>
                  <a:lnTo>
                    <a:pt x="47" y="1068"/>
                  </a:lnTo>
                  <a:lnTo>
                    <a:pt x="11" y="1237"/>
                  </a:lnTo>
                  <a:lnTo>
                    <a:pt x="0" y="1367"/>
                  </a:lnTo>
                  <a:lnTo>
                    <a:pt x="0" y="1372"/>
                  </a:lnTo>
                </a:path>
              </a:pathLst>
            </a:custGeom>
            <a:noFill/>
            <a:ln w="14288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4682" name="Freeform 35"/>
            <p:cNvSpPr>
              <a:spLocks/>
            </p:cNvSpPr>
            <p:nvPr/>
          </p:nvSpPr>
          <p:spPr bwMode="auto">
            <a:xfrm>
              <a:off x="2092" y="1844"/>
              <a:ext cx="1935" cy="1374"/>
            </a:xfrm>
            <a:custGeom>
              <a:avLst/>
              <a:gdLst>
                <a:gd name="T0" fmla="*/ 1935 w 1935"/>
                <a:gd name="T1" fmla="*/ 0 h 1374"/>
                <a:gd name="T2" fmla="*/ 1598 w 1935"/>
                <a:gd name="T3" fmla="*/ 25 h 1374"/>
                <a:gd name="T4" fmla="*/ 1343 w 1935"/>
                <a:gd name="T5" fmla="*/ 69 h 1374"/>
                <a:gd name="T6" fmla="*/ 1116 w 1935"/>
                <a:gd name="T7" fmla="*/ 137 h 1374"/>
                <a:gd name="T8" fmla="*/ 861 w 1935"/>
                <a:gd name="T9" fmla="*/ 236 h 1374"/>
                <a:gd name="T10" fmla="*/ 616 w 1935"/>
                <a:gd name="T11" fmla="*/ 373 h 1374"/>
                <a:gd name="T12" fmla="*/ 408 w 1935"/>
                <a:gd name="T13" fmla="*/ 528 h 1374"/>
                <a:gd name="T14" fmla="*/ 274 w 1935"/>
                <a:gd name="T15" fmla="*/ 672 h 1374"/>
                <a:gd name="T16" fmla="*/ 158 w 1935"/>
                <a:gd name="T17" fmla="*/ 833 h 1374"/>
                <a:gd name="T18" fmla="*/ 97 w 1935"/>
                <a:gd name="T19" fmla="*/ 944 h 1374"/>
                <a:gd name="T20" fmla="*/ 48 w 1935"/>
                <a:gd name="T21" fmla="*/ 1069 h 1374"/>
                <a:gd name="T22" fmla="*/ 12 w 1935"/>
                <a:gd name="T23" fmla="*/ 1237 h 1374"/>
                <a:gd name="T24" fmla="*/ 0 w 1935"/>
                <a:gd name="T25" fmla="*/ 1367 h 1374"/>
                <a:gd name="T26" fmla="*/ 0 w 1935"/>
                <a:gd name="T27" fmla="*/ 1374 h 137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35"/>
                <a:gd name="T43" fmla="*/ 0 h 1374"/>
                <a:gd name="T44" fmla="*/ 1935 w 1935"/>
                <a:gd name="T45" fmla="*/ 1374 h 137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35" h="1374">
                  <a:moveTo>
                    <a:pt x="1935" y="0"/>
                  </a:moveTo>
                  <a:lnTo>
                    <a:pt x="1598" y="25"/>
                  </a:lnTo>
                  <a:lnTo>
                    <a:pt x="1343" y="69"/>
                  </a:lnTo>
                  <a:lnTo>
                    <a:pt x="1116" y="137"/>
                  </a:lnTo>
                  <a:lnTo>
                    <a:pt x="861" y="236"/>
                  </a:lnTo>
                  <a:lnTo>
                    <a:pt x="616" y="373"/>
                  </a:lnTo>
                  <a:lnTo>
                    <a:pt x="408" y="528"/>
                  </a:lnTo>
                  <a:lnTo>
                    <a:pt x="274" y="672"/>
                  </a:lnTo>
                  <a:lnTo>
                    <a:pt x="158" y="833"/>
                  </a:lnTo>
                  <a:lnTo>
                    <a:pt x="97" y="944"/>
                  </a:lnTo>
                  <a:lnTo>
                    <a:pt x="48" y="1069"/>
                  </a:lnTo>
                  <a:lnTo>
                    <a:pt x="12" y="1237"/>
                  </a:lnTo>
                  <a:lnTo>
                    <a:pt x="0" y="1367"/>
                  </a:lnTo>
                  <a:lnTo>
                    <a:pt x="0" y="1374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4683" name="Freeform 36"/>
            <p:cNvSpPr>
              <a:spLocks/>
            </p:cNvSpPr>
            <p:nvPr/>
          </p:nvSpPr>
          <p:spPr bwMode="auto">
            <a:xfrm>
              <a:off x="2064" y="1836"/>
              <a:ext cx="1952" cy="1368"/>
            </a:xfrm>
            <a:custGeom>
              <a:avLst/>
              <a:gdLst>
                <a:gd name="T0" fmla="*/ 1952 w 1952"/>
                <a:gd name="T1" fmla="*/ 0 h 1368"/>
                <a:gd name="T2" fmla="*/ 1613 w 1952"/>
                <a:gd name="T3" fmla="*/ 24 h 1368"/>
                <a:gd name="T4" fmla="*/ 1354 w 1952"/>
                <a:gd name="T5" fmla="*/ 68 h 1368"/>
                <a:gd name="T6" fmla="*/ 1126 w 1952"/>
                <a:gd name="T7" fmla="*/ 136 h 1368"/>
                <a:gd name="T8" fmla="*/ 868 w 1952"/>
                <a:gd name="T9" fmla="*/ 236 h 1368"/>
                <a:gd name="T10" fmla="*/ 622 w 1952"/>
                <a:gd name="T11" fmla="*/ 372 h 1368"/>
                <a:gd name="T12" fmla="*/ 412 w 1952"/>
                <a:gd name="T13" fmla="*/ 528 h 1368"/>
                <a:gd name="T14" fmla="*/ 277 w 1952"/>
                <a:gd name="T15" fmla="*/ 669 h 1368"/>
                <a:gd name="T16" fmla="*/ 160 w 1952"/>
                <a:gd name="T17" fmla="*/ 830 h 1368"/>
                <a:gd name="T18" fmla="*/ 98 w 1952"/>
                <a:gd name="T19" fmla="*/ 942 h 1368"/>
                <a:gd name="T20" fmla="*/ 49 w 1952"/>
                <a:gd name="T21" fmla="*/ 1065 h 1368"/>
                <a:gd name="T22" fmla="*/ 13 w 1952"/>
                <a:gd name="T23" fmla="*/ 1233 h 1368"/>
                <a:gd name="T24" fmla="*/ 0 w 1952"/>
                <a:gd name="T25" fmla="*/ 1363 h 1368"/>
                <a:gd name="T26" fmla="*/ 0 w 1952"/>
                <a:gd name="T27" fmla="*/ 1368 h 13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52"/>
                <a:gd name="T43" fmla="*/ 0 h 1368"/>
                <a:gd name="T44" fmla="*/ 1952 w 1952"/>
                <a:gd name="T45" fmla="*/ 1368 h 136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52" h="1368">
                  <a:moveTo>
                    <a:pt x="1952" y="0"/>
                  </a:moveTo>
                  <a:lnTo>
                    <a:pt x="1613" y="24"/>
                  </a:lnTo>
                  <a:lnTo>
                    <a:pt x="1354" y="68"/>
                  </a:lnTo>
                  <a:lnTo>
                    <a:pt x="1126" y="136"/>
                  </a:lnTo>
                  <a:lnTo>
                    <a:pt x="868" y="236"/>
                  </a:lnTo>
                  <a:lnTo>
                    <a:pt x="622" y="372"/>
                  </a:lnTo>
                  <a:lnTo>
                    <a:pt x="412" y="528"/>
                  </a:lnTo>
                  <a:lnTo>
                    <a:pt x="277" y="669"/>
                  </a:lnTo>
                  <a:lnTo>
                    <a:pt x="160" y="830"/>
                  </a:lnTo>
                  <a:lnTo>
                    <a:pt x="98" y="942"/>
                  </a:lnTo>
                  <a:lnTo>
                    <a:pt x="49" y="1065"/>
                  </a:lnTo>
                  <a:lnTo>
                    <a:pt x="13" y="1233"/>
                  </a:lnTo>
                  <a:lnTo>
                    <a:pt x="0" y="1363"/>
                  </a:lnTo>
                  <a:lnTo>
                    <a:pt x="0" y="1368"/>
                  </a:lnTo>
                </a:path>
              </a:pathLst>
            </a:custGeom>
            <a:noFill/>
            <a:ln w="14288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4887913" y="1130300"/>
            <a:ext cx="3252787" cy="3200400"/>
            <a:chOff x="2907" y="1193"/>
            <a:chExt cx="1377" cy="1398"/>
          </a:xfrm>
        </p:grpSpPr>
        <p:sp>
          <p:nvSpPr>
            <p:cNvPr id="24655" name="Freeform 38"/>
            <p:cNvSpPr>
              <a:spLocks/>
            </p:cNvSpPr>
            <p:nvPr/>
          </p:nvSpPr>
          <p:spPr bwMode="auto">
            <a:xfrm>
              <a:off x="3027" y="1376"/>
              <a:ext cx="1013" cy="1040"/>
            </a:xfrm>
            <a:custGeom>
              <a:avLst/>
              <a:gdLst>
                <a:gd name="T0" fmla="*/ 642 w 1013"/>
                <a:gd name="T1" fmla="*/ 57 h 1040"/>
                <a:gd name="T2" fmla="*/ 682 w 1013"/>
                <a:gd name="T3" fmla="*/ 62 h 1040"/>
                <a:gd name="T4" fmla="*/ 763 w 1013"/>
                <a:gd name="T5" fmla="*/ 91 h 1040"/>
                <a:gd name="T6" fmla="*/ 808 w 1013"/>
                <a:gd name="T7" fmla="*/ 112 h 1040"/>
                <a:gd name="T8" fmla="*/ 860 w 1013"/>
                <a:gd name="T9" fmla="*/ 125 h 1040"/>
                <a:gd name="T10" fmla="*/ 945 w 1013"/>
                <a:gd name="T11" fmla="*/ 162 h 1040"/>
                <a:gd name="T12" fmla="*/ 967 w 1013"/>
                <a:gd name="T13" fmla="*/ 266 h 1040"/>
                <a:gd name="T14" fmla="*/ 1006 w 1013"/>
                <a:gd name="T15" fmla="*/ 322 h 1040"/>
                <a:gd name="T16" fmla="*/ 1013 w 1013"/>
                <a:gd name="T17" fmla="*/ 418 h 1040"/>
                <a:gd name="T18" fmla="*/ 718 w 1013"/>
                <a:gd name="T19" fmla="*/ 511 h 1040"/>
                <a:gd name="T20" fmla="*/ 765 w 1013"/>
                <a:gd name="T21" fmla="*/ 548 h 1040"/>
                <a:gd name="T22" fmla="*/ 740 w 1013"/>
                <a:gd name="T23" fmla="*/ 573 h 1040"/>
                <a:gd name="T24" fmla="*/ 713 w 1013"/>
                <a:gd name="T25" fmla="*/ 595 h 1040"/>
                <a:gd name="T26" fmla="*/ 676 w 1013"/>
                <a:gd name="T27" fmla="*/ 623 h 1040"/>
                <a:gd name="T28" fmla="*/ 697 w 1013"/>
                <a:gd name="T29" fmla="*/ 660 h 1040"/>
                <a:gd name="T30" fmla="*/ 679 w 1013"/>
                <a:gd name="T31" fmla="*/ 648 h 1040"/>
                <a:gd name="T32" fmla="*/ 636 w 1013"/>
                <a:gd name="T33" fmla="*/ 663 h 1040"/>
                <a:gd name="T34" fmla="*/ 606 w 1013"/>
                <a:gd name="T35" fmla="*/ 713 h 1040"/>
                <a:gd name="T36" fmla="*/ 551 w 1013"/>
                <a:gd name="T37" fmla="*/ 1040 h 1040"/>
                <a:gd name="T38" fmla="*/ 502 w 1013"/>
                <a:gd name="T39" fmla="*/ 979 h 1040"/>
                <a:gd name="T40" fmla="*/ 462 w 1013"/>
                <a:gd name="T41" fmla="*/ 972 h 1040"/>
                <a:gd name="T42" fmla="*/ 373 w 1013"/>
                <a:gd name="T43" fmla="*/ 957 h 1040"/>
                <a:gd name="T44" fmla="*/ 331 w 1013"/>
                <a:gd name="T45" fmla="*/ 929 h 1040"/>
                <a:gd name="T46" fmla="*/ 247 w 1013"/>
                <a:gd name="T47" fmla="*/ 950 h 1040"/>
                <a:gd name="T48" fmla="*/ 165 w 1013"/>
                <a:gd name="T49" fmla="*/ 892 h 1040"/>
                <a:gd name="T50" fmla="*/ 196 w 1013"/>
                <a:gd name="T51" fmla="*/ 757 h 1040"/>
                <a:gd name="T52" fmla="*/ 168 w 1013"/>
                <a:gd name="T53" fmla="*/ 698 h 1040"/>
                <a:gd name="T54" fmla="*/ 137 w 1013"/>
                <a:gd name="T55" fmla="*/ 608 h 1040"/>
                <a:gd name="T56" fmla="*/ 0 w 1013"/>
                <a:gd name="T57" fmla="*/ 486 h 1040"/>
                <a:gd name="T58" fmla="*/ 101 w 1013"/>
                <a:gd name="T59" fmla="*/ 434 h 1040"/>
                <a:gd name="T60" fmla="*/ 162 w 1013"/>
                <a:gd name="T61" fmla="*/ 328 h 1040"/>
                <a:gd name="T62" fmla="*/ 137 w 1013"/>
                <a:gd name="T63" fmla="*/ 149 h 1040"/>
                <a:gd name="T64" fmla="*/ 235 w 1013"/>
                <a:gd name="T65" fmla="*/ 97 h 1040"/>
                <a:gd name="T66" fmla="*/ 341 w 1013"/>
                <a:gd name="T67" fmla="*/ 122 h 1040"/>
                <a:gd name="T68" fmla="*/ 361 w 1013"/>
                <a:gd name="T69" fmla="*/ 41 h 1040"/>
                <a:gd name="T70" fmla="*/ 459 w 1013"/>
                <a:gd name="T71" fmla="*/ 17 h 1040"/>
                <a:gd name="T72" fmla="*/ 539 w 1013"/>
                <a:gd name="T73" fmla="*/ 0 h 104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13"/>
                <a:gd name="T112" fmla="*/ 0 h 1040"/>
                <a:gd name="T113" fmla="*/ 1013 w 1013"/>
                <a:gd name="T114" fmla="*/ 1040 h 104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13" h="1040">
                  <a:moveTo>
                    <a:pt x="593" y="237"/>
                  </a:moveTo>
                  <a:lnTo>
                    <a:pt x="642" y="57"/>
                  </a:lnTo>
                  <a:lnTo>
                    <a:pt x="611" y="322"/>
                  </a:lnTo>
                  <a:lnTo>
                    <a:pt x="682" y="62"/>
                  </a:lnTo>
                  <a:lnTo>
                    <a:pt x="657" y="279"/>
                  </a:lnTo>
                  <a:lnTo>
                    <a:pt x="763" y="91"/>
                  </a:lnTo>
                  <a:lnTo>
                    <a:pt x="679" y="334"/>
                  </a:lnTo>
                  <a:lnTo>
                    <a:pt x="808" y="112"/>
                  </a:lnTo>
                  <a:lnTo>
                    <a:pt x="703" y="366"/>
                  </a:lnTo>
                  <a:lnTo>
                    <a:pt x="860" y="125"/>
                  </a:lnTo>
                  <a:lnTo>
                    <a:pt x="713" y="381"/>
                  </a:lnTo>
                  <a:lnTo>
                    <a:pt x="945" y="162"/>
                  </a:lnTo>
                  <a:lnTo>
                    <a:pt x="725" y="396"/>
                  </a:lnTo>
                  <a:lnTo>
                    <a:pt x="967" y="266"/>
                  </a:lnTo>
                  <a:lnTo>
                    <a:pt x="749" y="421"/>
                  </a:lnTo>
                  <a:lnTo>
                    <a:pt x="1006" y="322"/>
                  </a:lnTo>
                  <a:lnTo>
                    <a:pt x="778" y="449"/>
                  </a:lnTo>
                  <a:lnTo>
                    <a:pt x="1013" y="418"/>
                  </a:lnTo>
                  <a:lnTo>
                    <a:pt x="737" y="483"/>
                  </a:lnTo>
                  <a:lnTo>
                    <a:pt x="718" y="511"/>
                  </a:lnTo>
                  <a:lnTo>
                    <a:pt x="1006" y="573"/>
                  </a:lnTo>
                  <a:lnTo>
                    <a:pt x="765" y="548"/>
                  </a:lnTo>
                  <a:lnTo>
                    <a:pt x="979" y="608"/>
                  </a:lnTo>
                  <a:lnTo>
                    <a:pt x="740" y="573"/>
                  </a:lnTo>
                  <a:lnTo>
                    <a:pt x="967" y="698"/>
                  </a:lnTo>
                  <a:lnTo>
                    <a:pt x="713" y="595"/>
                  </a:lnTo>
                  <a:lnTo>
                    <a:pt x="927" y="745"/>
                  </a:lnTo>
                  <a:lnTo>
                    <a:pt x="676" y="623"/>
                  </a:lnTo>
                  <a:lnTo>
                    <a:pt x="949" y="842"/>
                  </a:lnTo>
                  <a:lnTo>
                    <a:pt x="697" y="660"/>
                  </a:lnTo>
                  <a:lnTo>
                    <a:pt x="888" y="917"/>
                  </a:lnTo>
                  <a:lnTo>
                    <a:pt x="679" y="648"/>
                  </a:lnTo>
                  <a:lnTo>
                    <a:pt x="783" y="879"/>
                  </a:lnTo>
                  <a:lnTo>
                    <a:pt x="636" y="663"/>
                  </a:lnTo>
                  <a:lnTo>
                    <a:pt x="672" y="942"/>
                  </a:lnTo>
                  <a:lnTo>
                    <a:pt x="606" y="713"/>
                  </a:lnTo>
                  <a:lnTo>
                    <a:pt x="572" y="835"/>
                  </a:lnTo>
                  <a:lnTo>
                    <a:pt x="551" y="1040"/>
                  </a:lnTo>
                  <a:lnTo>
                    <a:pt x="551" y="742"/>
                  </a:lnTo>
                  <a:lnTo>
                    <a:pt x="502" y="979"/>
                  </a:lnTo>
                  <a:lnTo>
                    <a:pt x="527" y="720"/>
                  </a:lnTo>
                  <a:lnTo>
                    <a:pt x="462" y="972"/>
                  </a:lnTo>
                  <a:lnTo>
                    <a:pt x="493" y="722"/>
                  </a:lnTo>
                  <a:lnTo>
                    <a:pt x="373" y="957"/>
                  </a:lnTo>
                  <a:lnTo>
                    <a:pt x="450" y="722"/>
                  </a:lnTo>
                  <a:lnTo>
                    <a:pt x="331" y="929"/>
                  </a:lnTo>
                  <a:lnTo>
                    <a:pt x="419" y="700"/>
                  </a:lnTo>
                  <a:lnTo>
                    <a:pt x="247" y="950"/>
                  </a:lnTo>
                  <a:lnTo>
                    <a:pt x="383" y="704"/>
                  </a:lnTo>
                  <a:lnTo>
                    <a:pt x="165" y="892"/>
                  </a:lnTo>
                  <a:lnTo>
                    <a:pt x="407" y="651"/>
                  </a:lnTo>
                  <a:lnTo>
                    <a:pt x="196" y="757"/>
                  </a:lnTo>
                  <a:lnTo>
                    <a:pt x="419" y="598"/>
                  </a:lnTo>
                  <a:lnTo>
                    <a:pt x="168" y="698"/>
                  </a:lnTo>
                  <a:lnTo>
                    <a:pt x="392" y="568"/>
                  </a:lnTo>
                  <a:lnTo>
                    <a:pt x="137" y="608"/>
                  </a:lnTo>
                  <a:lnTo>
                    <a:pt x="417" y="539"/>
                  </a:lnTo>
                  <a:lnTo>
                    <a:pt x="0" y="486"/>
                  </a:lnTo>
                  <a:lnTo>
                    <a:pt x="368" y="499"/>
                  </a:lnTo>
                  <a:lnTo>
                    <a:pt x="101" y="434"/>
                  </a:lnTo>
                  <a:lnTo>
                    <a:pt x="450" y="483"/>
                  </a:lnTo>
                  <a:lnTo>
                    <a:pt x="162" y="328"/>
                  </a:lnTo>
                  <a:lnTo>
                    <a:pt x="471" y="458"/>
                  </a:lnTo>
                  <a:lnTo>
                    <a:pt x="137" y="149"/>
                  </a:lnTo>
                  <a:lnTo>
                    <a:pt x="444" y="409"/>
                  </a:lnTo>
                  <a:lnTo>
                    <a:pt x="235" y="97"/>
                  </a:lnTo>
                  <a:lnTo>
                    <a:pt x="434" y="371"/>
                  </a:lnTo>
                  <a:lnTo>
                    <a:pt x="341" y="122"/>
                  </a:lnTo>
                  <a:lnTo>
                    <a:pt x="471" y="366"/>
                  </a:lnTo>
                  <a:lnTo>
                    <a:pt x="361" y="41"/>
                  </a:lnTo>
                  <a:lnTo>
                    <a:pt x="508" y="349"/>
                  </a:lnTo>
                  <a:lnTo>
                    <a:pt x="459" y="17"/>
                  </a:lnTo>
                  <a:lnTo>
                    <a:pt x="539" y="347"/>
                  </a:lnTo>
                  <a:lnTo>
                    <a:pt x="539" y="0"/>
                  </a:lnTo>
                  <a:lnTo>
                    <a:pt x="593" y="237"/>
                  </a:lnTo>
                  <a:close/>
                </a:path>
              </a:pathLst>
            </a:custGeom>
            <a:solidFill>
              <a:srgbClr val="FFC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  <p:grpSp>
          <p:nvGrpSpPr>
            <p:cNvPr id="24656" name="Group 39"/>
            <p:cNvGrpSpPr>
              <a:grpSpLocks/>
            </p:cNvGrpSpPr>
            <p:nvPr/>
          </p:nvGrpSpPr>
          <p:grpSpPr bwMode="auto">
            <a:xfrm>
              <a:off x="2907" y="1193"/>
              <a:ext cx="1377" cy="1398"/>
              <a:chOff x="2907" y="1193"/>
              <a:chExt cx="1377" cy="1398"/>
            </a:xfrm>
          </p:grpSpPr>
          <p:grpSp>
            <p:nvGrpSpPr>
              <p:cNvPr id="24661" name="Group 40"/>
              <p:cNvGrpSpPr>
                <a:grpSpLocks/>
              </p:cNvGrpSpPr>
              <p:nvPr/>
            </p:nvGrpSpPr>
            <p:grpSpPr bwMode="auto">
              <a:xfrm>
                <a:off x="2943" y="1221"/>
                <a:ext cx="640" cy="1328"/>
                <a:chOff x="2943" y="1221"/>
                <a:chExt cx="640" cy="1328"/>
              </a:xfrm>
            </p:grpSpPr>
            <p:sp>
              <p:nvSpPr>
                <p:cNvPr id="24677" name="Freeform 41"/>
                <p:cNvSpPr>
                  <a:spLocks/>
                </p:cNvSpPr>
                <p:nvPr/>
              </p:nvSpPr>
              <p:spPr bwMode="auto">
                <a:xfrm>
                  <a:off x="2949" y="1647"/>
                  <a:ext cx="633" cy="229"/>
                </a:xfrm>
                <a:custGeom>
                  <a:avLst/>
                  <a:gdLst>
                    <a:gd name="T0" fmla="*/ 633 w 633"/>
                    <a:gd name="T1" fmla="*/ 229 h 229"/>
                    <a:gd name="T2" fmla="*/ 46 w 633"/>
                    <a:gd name="T3" fmla="*/ 0 h 229"/>
                    <a:gd name="T4" fmla="*/ 308 w 633"/>
                    <a:gd name="T5" fmla="*/ 120 h 229"/>
                    <a:gd name="T6" fmla="*/ 0 w 633"/>
                    <a:gd name="T7" fmla="*/ 70 h 229"/>
                    <a:gd name="T8" fmla="*/ 633 w 633"/>
                    <a:gd name="T9" fmla="*/ 229 h 2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3"/>
                    <a:gd name="T16" fmla="*/ 0 h 229"/>
                    <a:gd name="T17" fmla="*/ 633 w 633"/>
                    <a:gd name="T18" fmla="*/ 229 h 22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3" h="229">
                      <a:moveTo>
                        <a:pt x="633" y="229"/>
                      </a:moveTo>
                      <a:lnTo>
                        <a:pt x="46" y="0"/>
                      </a:lnTo>
                      <a:lnTo>
                        <a:pt x="308" y="120"/>
                      </a:lnTo>
                      <a:lnTo>
                        <a:pt x="0" y="70"/>
                      </a:lnTo>
                      <a:lnTo>
                        <a:pt x="633" y="229"/>
                      </a:lnTo>
                      <a:close/>
                    </a:path>
                  </a:pathLst>
                </a:custGeom>
                <a:solidFill>
                  <a:srgbClr val="A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78" name="Freeform 42"/>
                <p:cNvSpPr>
                  <a:spLocks/>
                </p:cNvSpPr>
                <p:nvPr/>
              </p:nvSpPr>
              <p:spPr bwMode="auto">
                <a:xfrm>
                  <a:off x="2943" y="1895"/>
                  <a:ext cx="632" cy="228"/>
                </a:xfrm>
                <a:custGeom>
                  <a:avLst/>
                  <a:gdLst>
                    <a:gd name="T0" fmla="*/ 632 w 632"/>
                    <a:gd name="T1" fmla="*/ 0 h 228"/>
                    <a:gd name="T2" fmla="*/ 47 w 632"/>
                    <a:gd name="T3" fmla="*/ 228 h 228"/>
                    <a:gd name="T4" fmla="*/ 307 w 632"/>
                    <a:gd name="T5" fmla="*/ 110 h 228"/>
                    <a:gd name="T6" fmla="*/ 0 w 632"/>
                    <a:gd name="T7" fmla="*/ 160 h 228"/>
                    <a:gd name="T8" fmla="*/ 632 w 632"/>
                    <a:gd name="T9" fmla="*/ 0 h 2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2"/>
                    <a:gd name="T16" fmla="*/ 0 h 228"/>
                    <a:gd name="T17" fmla="*/ 632 w 632"/>
                    <a:gd name="T18" fmla="*/ 228 h 2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2" h="228">
                      <a:moveTo>
                        <a:pt x="632" y="0"/>
                      </a:moveTo>
                      <a:lnTo>
                        <a:pt x="47" y="228"/>
                      </a:lnTo>
                      <a:lnTo>
                        <a:pt x="307" y="110"/>
                      </a:lnTo>
                      <a:lnTo>
                        <a:pt x="0" y="160"/>
                      </a:lnTo>
                      <a:lnTo>
                        <a:pt x="632" y="0"/>
                      </a:lnTo>
                      <a:close/>
                    </a:path>
                  </a:pathLst>
                </a:custGeom>
                <a:solidFill>
                  <a:srgbClr val="A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79" name="Freeform 43"/>
                <p:cNvSpPr>
                  <a:spLocks/>
                </p:cNvSpPr>
                <p:nvPr/>
              </p:nvSpPr>
              <p:spPr bwMode="auto">
                <a:xfrm>
                  <a:off x="3358" y="1905"/>
                  <a:ext cx="225" cy="644"/>
                </a:xfrm>
                <a:custGeom>
                  <a:avLst/>
                  <a:gdLst>
                    <a:gd name="T0" fmla="*/ 225 w 225"/>
                    <a:gd name="T1" fmla="*/ 0 h 644"/>
                    <a:gd name="T2" fmla="*/ 0 w 225"/>
                    <a:gd name="T3" fmla="*/ 596 h 644"/>
                    <a:gd name="T4" fmla="*/ 117 w 225"/>
                    <a:gd name="T5" fmla="*/ 331 h 644"/>
                    <a:gd name="T6" fmla="*/ 68 w 225"/>
                    <a:gd name="T7" fmla="*/ 644 h 644"/>
                    <a:gd name="T8" fmla="*/ 225 w 225"/>
                    <a:gd name="T9" fmla="*/ 0 h 6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5"/>
                    <a:gd name="T16" fmla="*/ 0 h 644"/>
                    <a:gd name="T17" fmla="*/ 225 w 225"/>
                    <a:gd name="T18" fmla="*/ 644 h 6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5" h="644">
                      <a:moveTo>
                        <a:pt x="225" y="0"/>
                      </a:moveTo>
                      <a:lnTo>
                        <a:pt x="0" y="596"/>
                      </a:lnTo>
                      <a:lnTo>
                        <a:pt x="117" y="331"/>
                      </a:lnTo>
                      <a:lnTo>
                        <a:pt x="68" y="644"/>
                      </a:lnTo>
                      <a:lnTo>
                        <a:pt x="225" y="0"/>
                      </a:lnTo>
                      <a:close/>
                    </a:path>
                  </a:pathLst>
                </a:custGeom>
                <a:solidFill>
                  <a:srgbClr val="A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80" name="Freeform 44"/>
                <p:cNvSpPr>
                  <a:spLocks/>
                </p:cNvSpPr>
                <p:nvPr/>
              </p:nvSpPr>
              <p:spPr bwMode="auto">
                <a:xfrm>
                  <a:off x="3358" y="1221"/>
                  <a:ext cx="225" cy="644"/>
                </a:xfrm>
                <a:custGeom>
                  <a:avLst/>
                  <a:gdLst>
                    <a:gd name="T0" fmla="*/ 225 w 225"/>
                    <a:gd name="T1" fmla="*/ 644 h 644"/>
                    <a:gd name="T2" fmla="*/ 0 w 225"/>
                    <a:gd name="T3" fmla="*/ 48 h 644"/>
                    <a:gd name="T4" fmla="*/ 117 w 225"/>
                    <a:gd name="T5" fmla="*/ 313 h 644"/>
                    <a:gd name="T6" fmla="*/ 68 w 225"/>
                    <a:gd name="T7" fmla="*/ 0 h 644"/>
                    <a:gd name="T8" fmla="*/ 225 w 225"/>
                    <a:gd name="T9" fmla="*/ 644 h 6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5"/>
                    <a:gd name="T16" fmla="*/ 0 h 644"/>
                    <a:gd name="T17" fmla="*/ 225 w 225"/>
                    <a:gd name="T18" fmla="*/ 644 h 6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5" h="644">
                      <a:moveTo>
                        <a:pt x="225" y="644"/>
                      </a:moveTo>
                      <a:lnTo>
                        <a:pt x="0" y="48"/>
                      </a:lnTo>
                      <a:lnTo>
                        <a:pt x="117" y="313"/>
                      </a:lnTo>
                      <a:lnTo>
                        <a:pt x="68" y="0"/>
                      </a:lnTo>
                      <a:lnTo>
                        <a:pt x="225" y="644"/>
                      </a:lnTo>
                      <a:close/>
                    </a:path>
                  </a:pathLst>
                </a:custGeom>
                <a:solidFill>
                  <a:srgbClr val="A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</p:grpSp>
          <p:grpSp>
            <p:nvGrpSpPr>
              <p:cNvPr id="24662" name="Group 45"/>
              <p:cNvGrpSpPr>
                <a:grpSpLocks/>
              </p:cNvGrpSpPr>
              <p:nvPr/>
            </p:nvGrpSpPr>
            <p:grpSpPr bwMode="auto">
              <a:xfrm>
                <a:off x="2907" y="1193"/>
                <a:ext cx="1377" cy="1398"/>
                <a:chOff x="2907" y="1193"/>
                <a:chExt cx="1377" cy="1398"/>
              </a:xfrm>
            </p:grpSpPr>
            <p:grpSp>
              <p:nvGrpSpPr>
                <p:cNvPr id="24663" name="Group 46"/>
                <p:cNvGrpSpPr>
                  <a:grpSpLocks/>
                </p:cNvGrpSpPr>
                <p:nvPr/>
              </p:nvGrpSpPr>
              <p:grpSpPr bwMode="auto">
                <a:xfrm>
                  <a:off x="3097" y="1917"/>
                  <a:ext cx="997" cy="508"/>
                  <a:chOff x="3097" y="1917"/>
                  <a:chExt cx="997" cy="508"/>
                </a:xfrm>
              </p:grpSpPr>
              <p:sp>
                <p:nvSpPr>
                  <p:cNvPr id="24675" name="Freeform 47"/>
                  <p:cNvSpPr>
                    <a:spLocks/>
                  </p:cNvSpPr>
                  <p:nvPr/>
                </p:nvSpPr>
                <p:spPr bwMode="auto">
                  <a:xfrm>
                    <a:off x="3632" y="1917"/>
                    <a:ext cx="462" cy="508"/>
                  </a:xfrm>
                  <a:custGeom>
                    <a:avLst/>
                    <a:gdLst>
                      <a:gd name="T0" fmla="*/ 0 w 462"/>
                      <a:gd name="T1" fmla="*/ 0 h 508"/>
                      <a:gd name="T2" fmla="*/ 299 w 462"/>
                      <a:gd name="T3" fmla="*/ 508 h 508"/>
                      <a:gd name="T4" fmla="*/ 157 w 462"/>
                      <a:gd name="T5" fmla="*/ 221 h 508"/>
                      <a:gd name="T6" fmla="*/ 435 w 462"/>
                      <a:gd name="T7" fmla="*/ 508 h 508"/>
                      <a:gd name="T8" fmla="*/ 202 w 462"/>
                      <a:gd name="T9" fmla="*/ 190 h 508"/>
                      <a:gd name="T10" fmla="*/ 462 w 462"/>
                      <a:gd name="T11" fmla="*/ 339 h 508"/>
                      <a:gd name="T12" fmla="*/ 0 w 462"/>
                      <a:gd name="T13" fmla="*/ 0 h 50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62"/>
                      <a:gd name="T22" fmla="*/ 0 h 508"/>
                      <a:gd name="T23" fmla="*/ 462 w 462"/>
                      <a:gd name="T24" fmla="*/ 508 h 50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62" h="508">
                        <a:moveTo>
                          <a:pt x="0" y="0"/>
                        </a:moveTo>
                        <a:lnTo>
                          <a:pt x="299" y="508"/>
                        </a:lnTo>
                        <a:lnTo>
                          <a:pt x="157" y="221"/>
                        </a:lnTo>
                        <a:lnTo>
                          <a:pt x="435" y="508"/>
                        </a:lnTo>
                        <a:lnTo>
                          <a:pt x="202" y="190"/>
                        </a:lnTo>
                        <a:lnTo>
                          <a:pt x="462" y="33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76" name="Freeform 48"/>
                  <p:cNvSpPr>
                    <a:spLocks/>
                  </p:cNvSpPr>
                  <p:nvPr/>
                </p:nvSpPr>
                <p:spPr bwMode="auto">
                  <a:xfrm>
                    <a:off x="3097" y="1917"/>
                    <a:ext cx="462" cy="508"/>
                  </a:xfrm>
                  <a:custGeom>
                    <a:avLst/>
                    <a:gdLst>
                      <a:gd name="T0" fmla="*/ 462 w 462"/>
                      <a:gd name="T1" fmla="*/ 0 h 508"/>
                      <a:gd name="T2" fmla="*/ 162 w 462"/>
                      <a:gd name="T3" fmla="*/ 508 h 508"/>
                      <a:gd name="T4" fmla="*/ 305 w 462"/>
                      <a:gd name="T5" fmla="*/ 221 h 508"/>
                      <a:gd name="T6" fmla="*/ 27 w 462"/>
                      <a:gd name="T7" fmla="*/ 508 h 508"/>
                      <a:gd name="T8" fmla="*/ 260 w 462"/>
                      <a:gd name="T9" fmla="*/ 190 h 508"/>
                      <a:gd name="T10" fmla="*/ 0 w 462"/>
                      <a:gd name="T11" fmla="*/ 339 h 508"/>
                      <a:gd name="T12" fmla="*/ 462 w 462"/>
                      <a:gd name="T13" fmla="*/ 0 h 50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62"/>
                      <a:gd name="T22" fmla="*/ 0 h 508"/>
                      <a:gd name="T23" fmla="*/ 462 w 462"/>
                      <a:gd name="T24" fmla="*/ 508 h 50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62" h="508">
                        <a:moveTo>
                          <a:pt x="462" y="0"/>
                        </a:moveTo>
                        <a:lnTo>
                          <a:pt x="162" y="508"/>
                        </a:lnTo>
                        <a:lnTo>
                          <a:pt x="305" y="221"/>
                        </a:lnTo>
                        <a:lnTo>
                          <a:pt x="27" y="508"/>
                        </a:lnTo>
                        <a:lnTo>
                          <a:pt x="260" y="190"/>
                        </a:lnTo>
                        <a:lnTo>
                          <a:pt x="0" y="339"/>
                        </a:lnTo>
                        <a:lnTo>
                          <a:pt x="462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64" name="Group 49"/>
                <p:cNvGrpSpPr>
                  <a:grpSpLocks/>
                </p:cNvGrpSpPr>
                <p:nvPr/>
              </p:nvGrpSpPr>
              <p:grpSpPr bwMode="auto">
                <a:xfrm>
                  <a:off x="2907" y="1193"/>
                  <a:ext cx="1377" cy="1398"/>
                  <a:chOff x="2907" y="1193"/>
                  <a:chExt cx="1377" cy="1398"/>
                </a:xfrm>
              </p:grpSpPr>
              <p:sp>
                <p:nvSpPr>
                  <p:cNvPr id="24665" name="Freeform 50"/>
                  <p:cNvSpPr>
                    <a:spLocks/>
                  </p:cNvSpPr>
                  <p:nvPr/>
                </p:nvSpPr>
                <p:spPr bwMode="auto">
                  <a:xfrm>
                    <a:off x="3622" y="1657"/>
                    <a:ext cx="633" cy="228"/>
                  </a:xfrm>
                  <a:custGeom>
                    <a:avLst/>
                    <a:gdLst>
                      <a:gd name="T0" fmla="*/ 0 w 633"/>
                      <a:gd name="T1" fmla="*/ 228 h 228"/>
                      <a:gd name="T2" fmla="*/ 587 w 633"/>
                      <a:gd name="T3" fmla="*/ 0 h 228"/>
                      <a:gd name="T4" fmla="*/ 325 w 633"/>
                      <a:gd name="T5" fmla="*/ 118 h 228"/>
                      <a:gd name="T6" fmla="*/ 633 w 633"/>
                      <a:gd name="T7" fmla="*/ 68 h 228"/>
                      <a:gd name="T8" fmla="*/ 0 w 633"/>
                      <a:gd name="T9" fmla="*/ 228 h 2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33"/>
                      <a:gd name="T16" fmla="*/ 0 h 228"/>
                      <a:gd name="T17" fmla="*/ 633 w 633"/>
                      <a:gd name="T18" fmla="*/ 228 h 2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33" h="228">
                        <a:moveTo>
                          <a:pt x="0" y="228"/>
                        </a:moveTo>
                        <a:lnTo>
                          <a:pt x="587" y="0"/>
                        </a:lnTo>
                        <a:lnTo>
                          <a:pt x="325" y="118"/>
                        </a:lnTo>
                        <a:lnTo>
                          <a:pt x="633" y="68"/>
                        </a:lnTo>
                        <a:lnTo>
                          <a:pt x="0" y="228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66" name="Freeform 51"/>
                  <p:cNvSpPr>
                    <a:spLocks/>
                  </p:cNvSpPr>
                  <p:nvPr/>
                </p:nvSpPr>
                <p:spPr bwMode="auto">
                  <a:xfrm>
                    <a:off x="3629" y="1904"/>
                    <a:ext cx="632" cy="229"/>
                  </a:xfrm>
                  <a:custGeom>
                    <a:avLst/>
                    <a:gdLst>
                      <a:gd name="T0" fmla="*/ 0 w 632"/>
                      <a:gd name="T1" fmla="*/ 0 h 229"/>
                      <a:gd name="T2" fmla="*/ 585 w 632"/>
                      <a:gd name="T3" fmla="*/ 229 h 229"/>
                      <a:gd name="T4" fmla="*/ 325 w 632"/>
                      <a:gd name="T5" fmla="*/ 109 h 229"/>
                      <a:gd name="T6" fmla="*/ 632 w 632"/>
                      <a:gd name="T7" fmla="*/ 159 h 229"/>
                      <a:gd name="T8" fmla="*/ 0 w 632"/>
                      <a:gd name="T9" fmla="*/ 0 h 22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32"/>
                      <a:gd name="T16" fmla="*/ 0 h 229"/>
                      <a:gd name="T17" fmla="*/ 632 w 632"/>
                      <a:gd name="T18" fmla="*/ 229 h 22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32" h="229">
                        <a:moveTo>
                          <a:pt x="0" y="0"/>
                        </a:moveTo>
                        <a:lnTo>
                          <a:pt x="585" y="229"/>
                        </a:lnTo>
                        <a:lnTo>
                          <a:pt x="325" y="109"/>
                        </a:lnTo>
                        <a:lnTo>
                          <a:pt x="632" y="15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67" name="Freeform 52"/>
                  <p:cNvSpPr>
                    <a:spLocks/>
                  </p:cNvSpPr>
                  <p:nvPr/>
                </p:nvSpPr>
                <p:spPr bwMode="auto">
                  <a:xfrm>
                    <a:off x="3621" y="1914"/>
                    <a:ext cx="225" cy="645"/>
                  </a:xfrm>
                  <a:custGeom>
                    <a:avLst/>
                    <a:gdLst>
                      <a:gd name="T0" fmla="*/ 0 w 225"/>
                      <a:gd name="T1" fmla="*/ 0 h 645"/>
                      <a:gd name="T2" fmla="*/ 225 w 225"/>
                      <a:gd name="T3" fmla="*/ 597 h 645"/>
                      <a:gd name="T4" fmla="*/ 108 w 225"/>
                      <a:gd name="T5" fmla="*/ 332 h 645"/>
                      <a:gd name="T6" fmla="*/ 157 w 225"/>
                      <a:gd name="T7" fmla="*/ 645 h 645"/>
                      <a:gd name="T8" fmla="*/ 0 w 225"/>
                      <a:gd name="T9" fmla="*/ 0 h 64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5"/>
                      <a:gd name="T16" fmla="*/ 0 h 645"/>
                      <a:gd name="T17" fmla="*/ 225 w 225"/>
                      <a:gd name="T18" fmla="*/ 645 h 64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5" h="645">
                        <a:moveTo>
                          <a:pt x="0" y="0"/>
                        </a:moveTo>
                        <a:lnTo>
                          <a:pt x="225" y="597"/>
                        </a:lnTo>
                        <a:lnTo>
                          <a:pt x="108" y="332"/>
                        </a:lnTo>
                        <a:lnTo>
                          <a:pt x="157" y="6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68" name="Freeform 53"/>
                  <p:cNvSpPr>
                    <a:spLocks/>
                  </p:cNvSpPr>
                  <p:nvPr/>
                </p:nvSpPr>
                <p:spPr bwMode="auto">
                  <a:xfrm>
                    <a:off x="3621" y="1231"/>
                    <a:ext cx="225" cy="644"/>
                  </a:xfrm>
                  <a:custGeom>
                    <a:avLst/>
                    <a:gdLst>
                      <a:gd name="T0" fmla="*/ 0 w 225"/>
                      <a:gd name="T1" fmla="*/ 644 h 644"/>
                      <a:gd name="T2" fmla="*/ 225 w 225"/>
                      <a:gd name="T3" fmla="*/ 48 h 644"/>
                      <a:gd name="T4" fmla="*/ 108 w 225"/>
                      <a:gd name="T5" fmla="*/ 313 h 644"/>
                      <a:gd name="T6" fmla="*/ 157 w 225"/>
                      <a:gd name="T7" fmla="*/ 0 h 644"/>
                      <a:gd name="T8" fmla="*/ 0 w 225"/>
                      <a:gd name="T9" fmla="*/ 644 h 64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5"/>
                      <a:gd name="T16" fmla="*/ 0 h 644"/>
                      <a:gd name="T17" fmla="*/ 225 w 225"/>
                      <a:gd name="T18" fmla="*/ 644 h 64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5" h="644">
                        <a:moveTo>
                          <a:pt x="0" y="644"/>
                        </a:moveTo>
                        <a:lnTo>
                          <a:pt x="225" y="48"/>
                        </a:lnTo>
                        <a:lnTo>
                          <a:pt x="108" y="313"/>
                        </a:lnTo>
                        <a:lnTo>
                          <a:pt x="157" y="0"/>
                        </a:lnTo>
                        <a:lnTo>
                          <a:pt x="0" y="644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69" name="Freeform 54"/>
                  <p:cNvSpPr>
                    <a:spLocks/>
                  </p:cNvSpPr>
                  <p:nvPr/>
                </p:nvSpPr>
                <p:spPr bwMode="auto">
                  <a:xfrm>
                    <a:off x="3632" y="1368"/>
                    <a:ext cx="462" cy="508"/>
                  </a:xfrm>
                  <a:custGeom>
                    <a:avLst/>
                    <a:gdLst>
                      <a:gd name="T0" fmla="*/ 0 w 462"/>
                      <a:gd name="T1" fmla="*/ 508 h 508"/>
                      <a:gd name="T2" fmla="*/ 299 w 462"/>
                      <a:gd name="T3" fmla="*/ 0 h 508"/>
                      <a:gd name="T4" fmla="*/ 157 w 462"/>
                      <a:gd name="T5" fmla="*/ 287 h 508"/>
                      <a:gd name="T6" fmla="*/ 435 w 462"/>
                      <a:gd name="T7" fmla="*/ 0 h 508"/>
                      <a:gd name="T8" fmla="*/ 202 w 462"/>
                      <a:gd name="T9" fmla="*/ 317 h 508"/>
                      <a:gd name="T10" fmla="*/ 462 w 462"/>
                      <a:gd name="T11" fmla="*/ 168 h 508"/>
                      <a:gd name="T12" fmla="*/ 0 w 462"/>
                      <a:gd name="T13" fmla="*/ 508 h 50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62"/>
                      <a:gd name="T22" fmla="*/ 0 h 508"/>
                      <a:gd name="T23" fmla="*/ 462 w 462"/>
                      <a:gd name="T24" fmla="*/ 508 h 50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62" h="508">
                        <a:moveTo>
                          <a:pt x="0" y="508"/>
                        </a:moveTo>
                        <a:lnTo>
                          <a:pt x="299" y="0"/>
                        </a:lnTo>
                        <a:lnTo>
                          <a:pt x="157" y="287"/>
                        </a:lnTo>
                        <a:lnTo>
                          <a:pt x="435" y="0"/>
                        </a:lnTo>
                        <a:lnTo>
                          <a:pt x="202" y="317"/>
                        </a:lnTo>
                        <a:lnTo>
                          <a:pt x="462" y="168"/>
                        </a:lnTo>
                        <a:lnTo>
                          <a:pt x="0" y="508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70" name="Freeform 55"/>
                  <p:cNvSpPr>
                    <a:spLocks/>
                  </p:cNvSpPr>
                  <p:nvPr/>
                </p:nvSpPr>
                <p:spPr bwMode="auto">
                  <a:xfrm>
                    <a:off x="3632" y="1811"/>
                    <a:ext cx="652" cy="156"/>
                  </a:xfrm>
                  <a:custGeom>
                    <a:avLst/>
                    <a:gdLst>
                      <a:gd name="T0" fmla="*/ 0 w 652"/>
                      <a:gd name="T1" fmla="*/ 76 h 156"/>
                      <a:gd name="T2" fmla="*/ 535 w 652"/>
                      <a:gd name="T3" fmla="*/ 0 h 156"/>
                      <a:gd name="T4" fmla="*/ 287 w 652"/>
                      <a:gd name="T5" fmla="*/ 54 h 156"/>
                      <a:gd name="T6" fmla="*/ 652 w 652"/>
                      <a:gd name="T7" fmla="*/ 104 h 156"/>
                      <a:gd name="T8" fmla="*/ 297 w 652"/>
                      <a:gd name="T9" fmla="*/ 101 h 156"/>
                      <a:gd name="T10" fmla="*/ 548 w 652"/>
                      <a:gd name="T11" fmla="*/ 156 h 156"/>
                      <a:gd name="T12" fmla="*/ 0 w 652"/>
                      <a:gd name="T13" fmla="*/ 76 h 1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652"/>
                      <a:gd name="T22" fmla="*/ 0 h 156"/>
                      <a:gd name="T23" fmla="*/ 652 w 652"/>
                      <a:gd name="T24" fmla="*/ 156 h 15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652" h="156">
                        <a:moveTo>
                          <a:pt x="0" y="76"/>
                        </a:moveTo>
                        <a:lnTo>
                          <a:pt x="535" y="0"/>
                        </a:lnTo>
                        <a:lnTo>
                          <a:pt x="287" y="54"/>
                        </a:lnTo>
                        <a:lnTo>
                          <a:pt x="652" y="104"/>
                        </a:lnTo>
                        <a:lnTo>
                          <a:pt x="297" y="101"/>
                        </a:lnTo>
                        <a:lnTo>
                          <a:pt x="548" y="156"/>
                        </a:lnTo>
                        <a:lnTo>
                          <a:pt x="0" y="76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71" name="Freeform 56"/>
                  <p:cNvSpPr>
                    <a:spLocks/>
                  </p:cNvSpPr>
                  <p:nvPr/>
                </p:nvSpPr>
                <p:spPr bwMode="auto">
                  <a:xfrm>
                    <a:off x="3097" y="1368"/>
                    <a:ext cx="462" cy="508"/>
                  </a:xfrm>
                  <a:custGeom>
                    <a:avLst/>
                    <a:gdLst>
                      <a:gd name="T0" fmla="*/ 462 w 462"/>
                      <a:gd name="T1" fmla="*/ 508 h 508"/>
                      <a:gd name="T2" fmla="*/ 162 w 462"/>
                      <a:gd name="T3" fmla="*/ 0 h 508"/>
                      <a:gd name="T4" fmla="*/ 305 w 462"/>
                      <a:gd name="T5" fmla="*/ 287 h 508"/>
                      <a:gd name="T6" fmla="*/ 27 w 462"/>
                      <a:gd name="T7" fmla="*/ 0 h 508"/>
                      <a:gd name="T8" fmla="*/ 260 w 462"/>
                      <a:gd name="T9" fmla="*/ 317 h 508"/>
                      <a:gd name="T10" fmla="*/ 0 w 462"/>
                      <a:gd name="T11" fmla="*/ 168 h 508"/>
                      <a:gd name="T12" fmla="*/ 462 w 462"/>
                      <a:gd name="T13" fmla="*/ 508 h 50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62"/>
                      <a:gd name="T22" fmla="*/ 0 h 508"/>
                      <a:gd name="T23" fmla="*/ 462 w 462"/>
                      <a:gd name="T24" fmla="*/ 508 h 50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62" h="508">
                        <a:moveTo>
                          <a:pt x="462" y="508"/>
                        </a:moveTo>
                        <a:lnTo>
                          <a:pt x="162" y="0"/>
                        </a:lnTo>
                        <a:lnTo>
                          <a:pt x="305" y="287"/>
                        </a:lnTo>
                        <a:lnTo>
                          <a:pt x="27" y="0"/>
                        </a:lnTo>
                        <a:lnTo>
                          <a:pt x="260" y="317"/>
                        </a:lnTo>
                        <a:lnTo>
                          <a:pt x="0" y="168"/>
                        </a:lnTo>
                        <a:lnTo>
                          <a:pt x="462" y="508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72" name="Freeform 57"/>
                  <p:cNvSpPr>
                    <a:spLocks/>
                  </p:cNvSpPr>
                  <p:nvPr/>
                </p:nvSpPr>
                <p:spPr bwMode="auto">
                  <a:xfrm>
                    <a:off x="2907" y="1811"/>
                    <a:ext cx="652" cy="156"/>
                  </a:xfrm>
                  <a:custGeom>
                    <a:avLst/>
                    <a:gdLst>
                      <a:gd name="T0" fmla="*/ 652 w 652"/>
                      <a:gd name="T1" fmla="*/ 76 h 156"/>
                      <a:gd name="T2" fmla="*/ 116 w 652"/>
                      <a:gd name="T3" fmla="*/ 0 h 156"/>
                      <a:gd name="T4" fmla="*/ 365 w 652"/>
                      <a:gd name="T5" fmla="*/ 54 h 156"/>
                      <a:gd name="T6" fmla="*/ 0 w 652"/>
                      <a:gd name="T7" fmla="*/ 104 h 156"/>
                      <a:gd name="T8" fmla="*/ 355 w 652"/>
                      <a:gd name="T9" fmla="*/ 101 h 156"/>
                      <a:gd name="T10" fmla="*/ 104 w 652"/>
                      <a:gd name="T11" fmla="*/ 156 h 156"/>
                      <a:gd name="T12" fmla="*/ 652 w 652"/>
                      <a:gd name="T13" fmla="*/ 76 h 1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652"/>
                      <a:gd name="T22" fmla="*/ 0 h 156"/>
                      <a:gd name="T23" fmla="*/ 652 w 652"/>
                      <a:gd name="T24" fmla="*/ 156 h 15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652" h="156">
                        <a:moveTo>
                          <a:pt x="652" y="76"/>
                        </a:moveTo>
                        <a:lnTo>
                          <a:pt x="116" y="0"/>
                        </a:lnTo>
                        <a:lnTo>
                          <a:pt x="365" y="54"/>
                        </a:lnTo>
                        <a:lnTo>
                          <a:pt x="0" y="104"/>
                        </a:lnTo>
                        <a:lnTo>
                          <a:pt x="355" y="101"/>
                        </a:lnTo>
                        <a:lnTo>
                          <a:pt x="104" y="156"/>
                        </a:lnTo>
                        <a:lnTo>
                          <a:pt x="652" y="76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73" name="Freeform 58"/>
                  <p:cNvSpPr>
                    <a:spLocks/>
                  </p:cNvSpPr>
                  <p:nvPr/>
                </p:nvSpPr>
                <p:spPr bwMode="auto">
                  <a:xfrm>
                    <a:off x="3527" y="1193"/>
                    <a:ext cx="153" cy="664"/>
                  </a:xfrm>
                  <a:custGeom>
                    <a:avLst/>
                    <a:gdLst>
                      <a:gd name="T0" fmla="*/ 76 w 153"/>
                      <a:gd name="T1" fmla="*/ 664 h 664"/>
                      <a:gd name="T2" fmla="*/ 0 w 153"/>
                      <a:gd name="T3" fmla="*/ 117 h 664"/>
                      <a:gd name="T4" fmla="*/ 54 w 153"/>
                      <a:gd name="T5" fmla="*/ 370 h 664"/>
                      <a:gd name="T6" fmla="*/ 103 w 153"/>
                      <a:gd name="T7" fmla="*/ 0 h 664"/>
                      <a:gd name="T8" fmla="*/ 99 w 153"/>
                      <a:gd name="T9" fmla="*/ 361 h 664"/>
                      <a:gd name="T10" fmla="*/ 153 w 153"/>
                      <a:gd name="T11" fmla="*/ 105 h 664"/>
                      <a:gd name="T12" fmla="*/ 76 w 153"/>
                      <a:gd name="T13" fmla="*/ 664 h 66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53"/>
                      <a:gd name="T22" fmla="*/ 0 h 664"/>
                      <a:gd name="T23" fmla="*/ 153 w 153"/>
                      <a:gd name="T24" fmla="*/ 664 h 66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53" h="664">
                        <a:moveTo>
                          <a:pt x="76" y="664"/>
                        </a:moveTo>
                        <a:lnTo>
                          <a:pt x="0" y="117"/>
                        </a:lnTo>
                        <a:lnTo>
                          <a:pt x="54" y="370"/>
                        </a:lnTo>
                        <a:lnTo>
                          <a:pt x="103" y="0"/>
                        </a:lnTo>
                        <a:lnTo>
                          <a:pt x="99" y="361"/>
                        </a:lnTo>
                        <a:lnTo>
                          <a:pt x="153" y="105"/>
                        </a:lnTo>
                        <a:lnTo>
                          <a:pt x="76" y="664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74" name="Freeform 59"/>
                  <p:cNvSpPr>
                    <a:spLocks/>
                  </p:cNvSpPr>
                  <p:nvPr/>
                </p:nvSpPr>
                <p:spPr bwMode="auto">
                  <a:xfrm>
                    <a:off x="3524" y="1927"/>
                    <a:ext cx="153" cy="664"/>
                  </a:xfrm>
                  <a:custGeom>
                    <a:avLst/>
                    <a:gdLst>
                      <a:gd name="T0" fmla="*/ 75 w 153"/>
                      <a:gd name="T1" fmla="*/ 0 h 664"/>
                      <a:gd name="T2" fmla="*/ 0 w 153"/>
                      <a:gd name="T3" fmla="*/ 547 h 664"/>
                      <a:gd name="T4" fmla="*/ 54 w 153"/>
                      <a:gd name="T5" fmla="*/ 294 h 664"/>
                      <a:gd name="T6" fmla="*/ 102 w 153"/>
                      <a:gd name="T7" fmla="*/ 664 h 664"/>
                      <a:gd name="T8" fmla="*/ 99 w 153"/>
                      <a:gd name="T9" fmla="*/ 304 h 664"/>
                      <a:gd name="T10" fmla="*/ 153 w 153"/>
                      <a:gd name="T11" fmla="*/ 559 h 664"/>
                      <a:gd name="T12" fmla="*/ 75 w 153"/>
                      <a:gd name="T13" fmla="*/ 0 h 66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53"/>
                      <a:gd name="T22" fmla="*/ 0 h 664"/>
                      <a:gd name="T23" fmla="*/ 153 w 153"/>
                      <a:gd name="T24" fmla="*/ 664 h 66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53" h="664">
                        <a:moveTo>
                          <a:pt x="75" y="0"/>
                        </a:moveTo>
                        <a:lnTo>
                          <a:pt x="0" y="547"/>
                        </a:lnTo>
                        <a:lnTo>
                          <a:pt x="54" y="294"/>
                        </a:lnTo>
                        <a:lnTo>
                          <a:pt x="102" y="664"/>
                        </a:lnTo>
                        <a:lnTo>
                          <a:pt x="99" y="304"/>
                        </a:lnTo>
                        <a:lnTo>
                          <a:pt x="153" y="559"/>
                        </a:lnTo>
                        <a:lnTo>
                          <a:pt x="75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4657" name="Group 60"/>
            <p:cNvGrpSpPr>
              <a:grpSpLocks/>
            </p:cNvGrpSpPr>
            <p:nvPr/>
          </p:nvGrpSpPr>
          <p:grpSpPr bwMode="auto">
            <a:xfrm>
              <a:off x="3049" y="1373"/>
              <a:ext cx="1121" cy="1053"/>
              <a:chOff x="3049" y="1373"/>
              <a:chExt cx="1121" cy="1053"/>
            </a:xfrm>
          </p:grpSpPr>
          <p:sp>
            <p:nvSpPr>
              <p:cNvPr id="24658" name="Freeform 61"/>
              <p:cNvSpPr>
                <a:spLocks/>
              </p:cNvSpPr>
              <p:nvPr/>
            </p:nvSpPr>
            <p:spPr bwMode="auto">
              <a:xfrm>
                <a:off x="3235" y="1535"/>
                <a:ext cx="756" cy="788"/>
              </a:xfrm>
              <a:custGeom>
                <a:avLst/>
                <a:gdLst>
                  <a:gd name="T0" fmla="*/ 364 w 756"/>
                  <a:gd name="T1" fmla="*/ 0 h 788"/>
                  <a:gd name="T2" fmla="*/ 349 w 756"/>
                  <a:gd name="T3" fmla="*/ 319 h 788"/>
                  <a:gd name="T4" fmla="*/ 251 w 756"/>
                  <a:gd name="T5" fmla="*/ 44 h 788"/>
                  <a:gd name="T6" fmla="*/ 319 w 756"/>
                  <a:gd name="T7" fmla="*/ 324 h 788"/>
                  <a:gd name="T8" fmla="*/ 100 w 756"/>
                  <a:gd name="T9" fmla="*/ 90 h 788"/>
                  <a:gd name="T10" fmla="*/ 300 w 756"/>
                  <a:gd name="T11" fmla="*/ 324 h 788"/>
                  <a:gd name="T12" fmla="*/ 37 w 756"/>
                  <a:gd name="T13" fmla="*/ 244 h 788"/>
                  <a:gd name="T14" fmla="*/ 290 w 756"/>
                  <a:gd name="T15" fmla="*/ 344 h 788"/>
                  <a:gd name="T16" fmla="*/ 0 w 756"/>
                  <a:gd name="T17" fmla="*/ 359 h 788"/>
                  <a:gd name="T18" fmla="*/ 315 w 756"/>
                  <a:gd name="T19" fmla="*/ 367 h 788"/>
                  <a:gd name="T20" fmla="*/ 34 w 756"/>
                  <a:gd name="T21" fmla="*/ 458 h 788"/>
                  <a:gd name="T22" fmla="*/ 297 w 756"/>
                  <a:gd name="T23" fmla="*/ 387 h 788"/>
                  <a:gd name="T24" fmla="*/ 98 w 756"/>
                  <a:gd name="T25" fmla="*/ 646 h 788"/>
                  <a:gd name="T26" fmla="*/ 319 w 756"/>
                  <a:gd name="T27" fmla="*/ 405 h 788"/>
                  <a:gd name="T28" fmla="*/ 248 w 756"/>
                  <a:gd name="T29" fmla="*/ 676 h 788"/>
                  <a:gd name="T30" fmla="*/ 346 w 756"/>
                  <a:gd name="T31" fmla="*/ 409 h 788"/>
                  <a:gd name="T32" fmla="*/ 364 w 756"/>
                  <a:gd name="T33" fmla="*/ 788 h 788"/>
                  <a:gd name="T34" fmla="*/ 368 w 756"/>
                  <a:gd name="T35" fmla="*/ 392 h 788"/>
                  <a:gd name="T36" fmla="*/ 486 w 756"/>
                  <a:gd name="T37" fmla="*/ 696 h 788"/>
                  <a:gd name="T38" fmla="*/ 383 w 756"/>
                  <a:gd name="T39" fmla="*/ 392 h 788"/>
                  <a:gd name="T40" fmla="*/ 628 w 756"/>
                  <a:gd name="T41" fmla="*/ 652 h 788"/>
                  <a:gd name="T42" fmla="*/ 419 w 756"/>
                  <a:gd name="T43" fmla="*/ 387 h 788"/>
                  <a:gd name="T44" fmla="*/ 700 w 756"/>
                  <a:gd name="T45" fmla="*/ 471 h 788"/>
                  <a:gd name="T46" fmla="*/ 410 w 756"/>
                  <a:gd name="T47" fmla="*/ 362 h 788"/>
                  <a:gd name="T48" fmla="*/ 756 w 756"/>
                  <a:gd name="T49" fmla="*/ 359 h 788"/>
                  <a:gd name="T50" fmla="*/ 407 w 756"/>
                  <a:gd name="T51" fmla="*/ 346 h 788"/>
                  <a:gd name="T52" fmla="*/ 685 w 756"/>
                  <a:gd name="T53" fmla="*/ 253 h 788"/>
                  <a:gd name="T54" fmla="*/ 415 w 756"/>
                  <a:gd name="T55" fmla="*/ 330 h 788"/>
                  <a:gd name="T56" fmla="*/ 597 w 756"/>
                  <a:gd name="T57" fmla="*/ 115 h 788"/>
                  <a:gd name="T58" fmla="*/ 391 w 756"/>
                  <a:gd name="T59" fmla="*/ 330 h 788"/>
                  <a:gd name="T60" fmla="*/ 483 w 756"/>
                  <a:gd name="T61" fmla="*/ 25 h 788"/>
                  <a:gd name="T62" fmla="*/ 376 w 756"/>
                  <a:gd name="T63" fmla="*/ 312 h 788"/>
                  <a:gd name="T64" fmla="*/ 364 w 756"/>
                  <a:gd name="T65" fmla="*/ 0 h 7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56"/>
                  <a:gd name="T100" fmla="*/ 0 h 788"/>
                  <a:gd name="T101" fmla="*/ 756 w 756"/>
                  <a:gd name="T102" fmla="*/ 788 h 78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56" h="788">
                    <a:moveTo>
                      <a:pt x="364" y="0"/>
                    </a:moveTo>
                    <a:lnTo>
                      <a:pt x="349" y="319"/>
                    </a:lnTo>
                    <a:lnTo>
                      <a:pt x="251" y="44"/>
                    </a:lnTo>
                    <a:lnTo>
                      <a:pt x="319" y="324"/>
                    </a:lnTo>
                    <a:lnTo>
                      <a:pt x="100" y="90"/>
                    </a:lnTo>
                    <a:lnTo>
                      <a:pt x="300" y="324"/>
                    </a:lnTo>
                    <a:lnTo>
                      <a:pt x="37" y="244"/>
                    </a:lnTo>
                    <a:lnTo>
                      <a:pt x="290" y="344"/>
                    </a:lnTo>
                    <a:lnTo>
                      <a:pt x="0" y="359"/>
                    </a:lnTo>
                    <a:lnTo>
                      <a:pt x="315" y="367"/>
                    </a:lnTo>
                    <a:lnTo>
                      <a:pt x="34" y="458"/>
                    </a:lnTo>
                    <a:lnTo>
                      <a:pt x="297" y="387"/>
                    </a:lnTo>
                    <a:lnTo>
                      <a:pt x="98" y="646"/>
                    </a:lnTo>
                    <a:lnTo>
                      <a:pt x="319" y="405"/>
                    </a:lnTo>
                    <a:lnTo>
                      <a:pt x="248" y="676"/>
                    </a:lnTo>
                    <a:lnTo>
                      <a:pt x="346" y="409"/>
                    </a:lnTo>
                    <a:lnTo>
                      <a:pt x="364" y="788"/>
                    </a:lnTo>
                    <a:lnTo>
                      <a:pt x="368" y="392"/>
                    </a:lnTo>
                    <a:lnTo>
                      <a:pt x="486" y="696"/>
                    </a:lnTo>
                    <a:lnTo>
                      <a:pt x="383" y="392"/>
                    </a:lnTo>
                    <a:lnTo>
                      <a:pt x="628" y="652"/>
                    </a:lnTo>
                    <a:lnTo>
                      <a:pt x="419" y="387"/>
                    </a:lnTo>
                    <a:lnTo>
                      <a:pt x="700" y="471"/>
                    </a:lnTo>
                    <a:lnTo>
                      <a:pt x="410" y="362"/>
                    </a:lnTo>
                    <a:lnTo>
                      <a:pt x="756" y="359"/>
                    </a:lnTo>
                    <a:lnTo>
                      <a:pt x="407" y="346"/>
                    </a:lnTo>
                    <a:lnTo>
                      <a:pt x="685" y="253"/>
                    </a:lnTo>
                    <a:lnTo>
                      <a:pt x="415" y="330"/>
                    </a:lnTo>
                    <a:lnTo>
                      <a:pt x="597" y="115"/>
                    </a:lnTo>
                    <a:lnTo>
                      <a:pt x="391" y="330"/>
                    </a:lnTo>
                    <a:lnTo>
                      <a:pt x="483" y="25"/>
                    </a:lnTo>
                    <a:lnTo>
                      <a:pt x="376" y="312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24659" name="Freeform 62"/>
              <p:cNvSpPr>
                <a:spLocks/>
              </p:cNvSpPr>
              <p:nvPr/>
            </p:nvSpPr>
            <p:spPr bwMode="auto">
              <a:xfrm>
                <a:off x="3049" y="1373"/>
                <a:ext cx="1121" cy="1053"/>
              </a:xfrm>
              <a:custGeom>
                <a:avLst/>
                <a:gdLst>
                  <a:gd name="T0" fmla="*/ 794 w 1121"/>
                  <a:gd name="T1" fmla="*/ 35 h 1053"/>
                  <a:gd name="T2" fmla="*/ 577 w 1121"/>
                  <a:gd name="T3" fmla="*/ 464 h 1053"/>
                  <a:gd name="T4" fmla="*/ 654 w 1121"/>
                  <a:gd name="T5" fmla="*/ 0 h 1053"/>
                  <a:gd name="T6" fmla="*/ 554 w 1121"/>
                  <a:gd name="T7" fmla="*/ 449 h 1053"/>
                  <a:gd name="T8" fmla="*/ 461 w 1121"/>
                  <a:gd name="T9" fmla="*/ 13 h 1053"/>
                  <a:gd name="T10" fmla="*/ 513 w 1121"/>
                  <a:gd name="T11" fmla="*/ 461 h 1053"/>
                  <a:gd name="T12" fmla="*/ 312 w 1121"/>
                  <a:gd name="T13" fmla="*/ 35 h 1053"/>
                  <a:gd name="T14" fmla="*/ 480 w 1121"/>
                  <a:gd name="T15" fmla="*/ 467 h 1053"/>
                  <a:gd name="T16" fmla="*/ 73 w 1121"/>
                  <a:gd name="T17" fmla="*/ 246 h 1053"/>
                  <a:gd name="T18" fmla="*/ 471 w 1121"/>
                  <a:gd name="T19" fmla="*/ 489 h 1053"/>
                  <a:gd name="T20" fmla="*/ 20 w 1121"/>
                  <a:gd name="T21" fmla="*/ 402 h 1053"/>
                  <a:gd name="T22" fmla="*/ 474 w 1121"/>
                  <a:gd name="T23" fmla="*/ 514 h 1053"/>
                  <a:gd name="T24" fmla="*/ 0 w 1121"/>
                  <a:gd name="T25" fmla="*/ 614 h 1053"/>
                  <a:gd name="T26" fmla="*/ 476 w 1121"/>
                  <a:gd name="T27" fmla="*/ 542 h 1053"/>
                  <a:gd name="T28" fmla="*/ 79 w 1121"/>
                  <a:gd name="T29" fmla="*/ 760 h 1053"/>
                  <a:gd name="T30" fmla="*/ 486 w 1121"/>
                  <a:gd name="T31" fmla="*/ 567 h 1053"/>
                  <a:gd name="T32" fmla="*/ 293 w 1121"/>
                  <a:gd name="T33" fmla="*/ 1018 h 1053"/>
                  <a:gd name="T34" fmla="*/ 522 w 1121"/>
                  <a:gd name="T35" fmla="*/ 573 h 1053"/>
                  <a:gd name="T36" fmla="*/ 444 w 1121"/>
                  <a:gd name="T37" fmla="*/ 1047 h 1053"/>
                  <a:gd name="T38" fmla="*/ 544 w 1121"/>
                  <a:gd name="T39" fmla="*/ 567 h 1053"/>
                  <a:gd name="T40" fmla="*/ 645 w 1121"/>
                  <a:gd name="T41" fmla="*/ 1018 h 1053"/>
                  <a:gd name="T42" fmla="*/ 565 w 1121"/>
                  <a:gd name="T43" fmla="*/ 551 h 1053"/>
                  <a:gd name="T44" fmla="*/ 804 w 1121"/>
                  <a:gd name="T45" fmla="*/ 1053 h 1053"/>
                  <a:gd name="T46" fmla="*/ 586 w 1121"/>
                  <a:gd name="T47" fmla="*/ 549 h 1053"/>
                  <a:gd name="T48" fmla="*/ 1067 w 1121"/>
                  <a:gd name="T49" fmla="*/ 823 h 1053"/>
                  <a:gd name="T50" fmla="*/ 599 w 1121"/>
                  <a:gd name="T51" fmla="*/ 533 h 1053"/>
                  <a:gd name="T52" fmla="*/ 1113 w 1121"/>
                  <a:gd name="T53" fmla="*/ 629 h 1053"/>
                  <a:gd name="T54" fmla="*/ 620 w 1121"/>
                  <a:gd name="T55" fmla="*/ 514 h 1053"/>
                  <a:gd name="T56" fmla="*/ 1121 w 1121"/>
                  <a:gd name="T57" fmla="*/ 417 h 1053"/>
                  <a:gd name="T58" fmla="*/ 611 w 1121"/>
                  <a:gd name="T59" fmla="*/ 496 h 1053"/>
                  <a:gd name="T60" fmla="*/ 1088 w 1121"/>
                  <a:gd name="T61" fmla="*/ 246 h 1053"/>
                  <a:gd name="T62" fmla="*/ 617 w 1121"/>
                  <a:gd name="T63" fmla="*/ 471 h 1053"/>
                  <a:gd name="T64" fmla="*/ 794 w 1121"/>
                  <a:gd name="T65" fmla="*/ 35 h 105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21"/>
                  <a:gd name="T100" fmla="*/ 0 h 1053"/>
                  <a:gd name="T101" fmla="*/ 1121 w 1121"/>
                  <a:gd name="T102" fmla="*/ 1053 h 105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21" h="1053">
                    <a:moveTo>
                      <a:pt x="794" y="35"/>
                    </a:moveTo>
                    <a:lnTo>
                      <a:pt x="577" y="464"/>
                    </a:lnTo>
                    <a:lnTo>
                      <a:pt x="654" y="0"/>
                    </a:lnTo>
                    <a:lnTo>
                      <a:pt x="554" y="449"/>
                    </a:lnTo>
                    <a:lnTo>
                      <a:pt x="461" y="13"/>
                    </a:lnTo>
                    <a:lnTo>
                      <a:pt x="513" y="461"/>
                    </a:lnTo>
                    <a:lnTo>
                      <a:pt x="312" y="35"/>
                    </a:lnTo>
                    <a:lnTo>
                      <a:pt x="480" y="467"/>
                    </a:lnTo>
                    <a:lnTo>
                      <a:pt x="73" y="246"/>
                    </a:lnTo>
                    <a:lnTo>
                      <a:pt x="471" y="489"/>
                    </a:lnTo>
                    <a:lnTo>
                      <a:pt x="20" y="402"/>
                    </a:lnTo>
                    <a:lnTo>
                      <a:pt x="474" y="514"/>
                    </a:lnTo>
                    <a:lnTo>
                      <a:pt x="0" y="614"/>
                    </a:lnTo>
                    <a:lnTo>
                      <a:pt x="476" y="542"/>
                    </a:lnTo>
                    <a:lnTo>
                      <a:pt x="79" y="760"/>
                    </a:lnTo>
                    <a:lnTo>
                      <a:pt x="486" y="567"/>
                    </a:lnTo>
                    <a:lnTo>
                      <a:pt x="293" y="1018"/>
                    </a:lnTo>
                    <a:lnTo>
                      <a:pt x="522" y="573"/>
                    </a:lnTo>
                    <a:lnTo>
                      <a:pt x="444" y="1047"/>
                    </a:lnTo>
                    <a:lnTo>
                      <a:pt x="544" y="567"/>
                    </a:lnTo>
                    <a:lnTo>
                      <a:pt x="645" y="1018"/>
                    </a:lnTo>
                    <a:lnTo>
                      <a:pt x="565" y="551"/>
                    </a:lnTo>
                    <a:lnTo>
                      <a:pt x="804" y="1053"/>
                    </a:lnTo>
                    <a:lnTo>
                      <a:pt x="586" y="549"/>
                    </a:lnTo>
                    <a:lnTo>
                      <a:pt x="1067" y="823"/>
                    </a:lnTo>
                    <a:lnTo>
                      <a:pt x="599" y="533"/>
                    </a:lnTo>
                    <a:lnTo>
                      <a:pt x="1113" y="629"/>
                    </a:lnTo>
                    <a:lnTo>
                      <a:pt x="620" y="514"/>
                    </a:lnTo>
                    <a:lnTo>
                      <a:pt x="1121" y="417"/>
                    </a:lnTo>
                    <a:lnTo>
                      <a:pt x="611" y="496"/>
                    </a:lnTo>
                    <a:lnTo>
                      <a:pt x="1088" y="246"/>
                    </a:lnTo>
                    <a:lnTo>
                      <a:pt x="617" y="471"/>
                    </a:lnTo>
                    <a:lnTo>
                      <a:pt x="794" y="35"/>
                    </a:lnTo>
                    <a:close/>
                  </a:path>
                </a:pathLst>
              </a:cu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24660" name="Freeform 63"/>
              <p:cNvSpPr>
                <a:spLocks/>
              </p:cNvSpPr>
              <p:nvPr/>
            </p:nvSpPr>
            <p:spPr bwMode="auto">
              <a:xfrm>
                <a:off x="3379" y="1662"/>
                <a:ext cx="466" cy="489"/>
              </a:xfrm>
              <a:custGeom>
                <a:avLst/>
                <a:gdLst>
                  <a:gd name="T0" fmla="*/ 225 w 466"/>
                  <a:gd name="T1" fmla="*/ 0 h 489"/>
                  <a:gd name="T2" fmla="*/ 215 w 466"/>
                  <a:gd name="T3" fmla="*/ 197 h 489"/>
                  <a:gd name="T4" fmla="*/ 155 w 466"/>
                  <a:gd name="T5" fmla="*/ 27 h 489"/>
                  <a:gd name="T6" fmla="*/ 196 w 466"/>
                  <a:gd name="T7" fmla="*/ 201 h 489"/>
                  <a:gd name="T8" fmla="*/ 63 w 466"/>
                  <a:gd name="T9" fmla="*/ 56 h 489"/>
                  <a:gd name="T10" fmla="*/ 185 w 466"/>
                  <a:gd name="T11" fmla="*/ 201 h 489"/>
                  <a:gd name="T12" fmla="*/ 22 w 466"/>
                  <a:gd name="T13" fmla="*/ 151 h 489"/>
                  <a:gd name="T14" fmla="*/ 179 w 466"/>
                  <a:gd name="T15" fmla="*/ 213 h 489"/>
                  <a:gd name="T16" fmla="*/ 0 w 466"/>
                  <a:gd name="T17" fmla="*/ 223 h 489"/>
                  <a:gd name="T18" fmla="*/ 194 w 466"/>
                  <a:gd name="T19" fmla="*/ 228 h 489"/>
                  <a:gd name="T20" fmla="*/ 20 w 466"/>
                  <a:gd name="T21" fmla="*/ 284 h 489"/>
                  <a:gd name="T22" fmla="*/ 183 w 466"/>
                  <a:gd name="T23" fmla="*/ 239 h 489"/>
                  <a:gd name="T24" fmla="*/ 60 w 466"/>
                  <a:gd name="T25" fmla="*/ 401 h 489"/>
                  <a:gd name="T26" fmla="*/ 196 w 466"/>
                  <a:gd name="T27" fmla="*/ 252 h 489"/>
                  <a:gd name="T28" fmla="*/ 153 w 466"/>
                  <a:gd name="T29" fmla="*/ 420 h 489"/>
                  <a:gd name="T30" fmla="*/ 214 w 466"/>
                  <a:gd name="T31" fmla="*/ 253 h 489"/>
                  <a:gd name="T32" fmla="*/ 225 w 466"/>
                  <a:gd name="T33" fmla="*/ 489 h 489"/>
                  <a:gd name="T34" fmla="*/ 227 w 466"/>
                  <a:gd name="T35" fmla="*/ 244 h 489"/>
                  <a:gd name="T36" fmla="*/ 301 w 466"/>
                  <a:gd name="T37" fmla="*/ 433 h 489"/>
                  <a:gd name="T38" fmla="*/ 237 w 466"/>
                  <a:gd name="T39" fmla="*/ 244 h 489"/>
                  <a:gd name="T40" fmla="*/ 388 w 466"/>
                  <a:gd name="T41" fmla="*/ 406 h 489"/>
                  <a:gd name="T42" fmla="*/ 258 w 466"/>
                  <a:gd name="T43" fmla="*/ 239 h 489"/>
                  <a:gd name="T44" fmla="*/ 432 w 466"/>
                  <a:gd name="T45" fmla="*/ 293 h 489"/>
                  <a:gd name="T46" fmla="*/ 253 w 466"/>
                  <a:gd name="T47" fmla="*/ 224 h 489"/>
                  <a:gd name="T48" fmla="*/ 466 w 466"/>
                  <a:gd name="T49" fmla="*/ 223 h 489"/>
                  <a:gd name="T50" fmla="*/ 252 w 466"/>
                  <a:gd name="T51" fmla="*/ 215 h 489"/>
                  <a:gd name="T52" fmla="*/ 424 w 466"/>
                  <a:gd name="T53" fmla="*/ 157 h 489"/>
                  <a:gd name="T54" fmla="*/ 256 w 466"/>
                  <a:gd name="T55" fmla="*/ 206 h 489"/>
                  <a:gd name="T56" fmla="*/ 368 w 466"/>
                  <a:gd name="T57" fmla="*/ 71 h 489"/>
                  <a:gd name="T58" fmla="*/ 241 w 466"/>
                  <a:gd name="T59" fmla="*/ 206 h 489"/>
                  <a:gd name="T60" fmla="*/ 299 w 466"/>
                  <a:gd name="T61" fmla="*/ 15 h 489"/>
                  <a:gd name="T62" fmla="*/ 232 w 466"/>
                  <a:gd name="T63" fmla="*/ 195 h 489"/>
                  <a:gd name="T64" fmla="*/ 225 w 466"/>
                  <a:gd name="T65" fmla="*/ 0 h 48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66"/>
                  <a:gd name="T100" fmla="*/ 0 h 489"/>
                  <a:gd name="T101" fmla="*/ 466 w 466"/>
                  <a:gd name="T102" fmla="*/ 489 h 48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66" h="489">
                    <a:moveTo>
                      <a:pt x="225" y="0"/>
                    </a:moveTo>
                    <a:lnTo>
                      <a:pt x="215" y="197"/>
                    </a:lnTo>
                    <a:lnTo>
                      <a:pt x="155" y="27"/>
                    </a:lnTo>
                    <a:lnTo>
                      <a:pt x="196" y="201"/>
                    </a:lnTo>
                    <a:lnTo>
                      <a:pt x="63" y="56"/>
                    </a:lnTo>
                    <a:lnTo>
                      <a:pt x="185" y="201"/>
                    </a:lnTo>
                    <a:lnTo>
                      <a:pt x="22" y="151"/>
                    </a:lnTo>
                    <a:lnTo>
                      <a:pt x="179" y="213"/>
                    </a:lnTo>
                    <a:lnTo>
                      <a:pt x="0" y="223"/>
                    </a:lnTo>
                    <a:lnTo>
                      <a:pt x="194" y="228"/>
                    </a:lnTo>
                    <a:lnTo>
                      <a:pt x="20" y="284"/>
                    </a:lnTo>
                    <a:lnTo>
                      <a:pt x="183" y="239"/>
                    </a:lnTo>
                    <a:lnTo>
                      <a:pt x="60" y="401"/>
                    </a:lnTo>
                    <a:lnTo>
                      <a:pt x="196" y="252"/>
                    </a:lnTo>
                    <a:lnTo>
                      <a:pt x="153" y="420"/>
                    </a:lnTo>
                    <a:lnTo>
                      <a:pt x="214" y="253"/>
                    </a:lnTo>
                    <a:lnTo>
                      <a:pt x="225" y="489"/>
                    </a:lnTo>
                    <a:lnTo>
                      <a:pt x="227" y="244"/>
                    </a:lnTo>
                    <a:lnTo>
                      <a:pt x="301" y="433"/>
                    </a:lnTo>
                    <a:lnTo>
                      <a:pt x="237" y="244"/>
                    </a:lnTo>
                    <a:lnTo>
                      <a:pt x="388" y="406"/>
                    </a:lnTo>
                    <a:lnTo>
                      <a:pt x="258" y="239"/>
                    </a:lnTo>
                    <a:lnTo>
                      <a:pt x="432" y="293"/>
                    </a:lnTo>
                    <a:lnTo>
                      <a:pt x="253" y="224"/>
                    </a:lnTo>
                    <a:lnTo>
                      <a:pt x="466" y="223"/>
                    </a:lnTo>
                    <a:lnTo>
                      <a:pt x="252" y="215"/>
                    </a:lnTo>
                    <a:lnTo>
                      <a:pt x="424" y="157"/>
                    </a:lnTo>
                    <a:lnTo>
                      <a:pt x="256" y="206"/>
                    </a:lnTo>
                    <a:lnTo>
                      <a:pt x="368" y="71"/>
                    </a:lnTo>
                    <a:lnTo>
                      <a:pt x="241" y="206"/>
                    </a:lnTo>
                    <a:lnTo>
                      <a:pt x="299" y="15"/>
                    </a:lnTo>
                    <a:lnTo>
                      <a:pt x="232" y="195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F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</p:grpSp>
      </p:grpSp>
      <p:pic>
        <p:nvPicPr>
          <p:cNvPr id="51264" name="Picture 64" descr="FIREWRK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990600"/>
            <a:ext cx="2665413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65"/>
          <p:cNvGrpSpPr>
            <a:grpSpLocks/>
          </p:cNvGrpSpPr>
          <p:nvPr/>
        </p:nvGrpSpPr>
        <p:grpSpPr bwMode="auto">
          <a:xfrm>
            <a:off x="3644900" y="2349500"/>
            <a:ext cx="838200" cy="3810000"/>
            <a:chOff x="2064" y="1836"/>
            <a:chExt cx="1963" cy="1389"/>
          </a:xfrm>
        </p:grpSpPr>
        <p:sp>
          <p:nvSpPr>
            <p:cNvPr id="24652" name="Freeform 66"/>
            <p:cNvSpPr>
              <a:spLocks/>
            </p:cNvSpPr>
            <p:nvPr/>
          </p:nvSpPr>
          <p:spPr bwMode="auto">
            <a:xfrm>
              <a:off x="2131" y="1853"/>
              <a:ext cx="1886" cy="1372"/>
            </a:xfrm>
            <a:custGeom>
              <a:avLst/>
              <a:gdLst>
                <a:gd name="T0" fmla="*/ 1886 w 1886"/>
                <a:gd name="T1" fmla="*/ 0 h 1372"/>
                <a:gd name="T2" fmla="*/ 1558 w 1886"/>
                <a:gd name="T3" fmla="*/ 25 h 1372"/>
                <a:gd name="T4" fmla="*/ 1308 w 1886"/>
                <a:gd name="T5" fmla="*/ 68 h 1372"/>
                <a:gd name="T6" fmla="*/ 1088 w 1886"/>
                <a:gd name="T7" fmla="*/ 137 h 1372"/>
                <a:gd name="T8" fmla="*/ 838 w 1886"/>
                <a:gd name="T9" fmla="*/ 236 h 1372"/>
                <a:gd name="T10" fmla="*/ 601 w 1886"/>
                <a:gd name="T11" fmla="*/ 373 h 1372"/>
                <a:gd name="T12" fmla="*/ 399 w 1886"/>
                <a:gd name="T13" fmla="*/ 528 h 1372"/>
                <a:gd name="T14" fmla="*/ 268 w 1886"/>
                <a:gd name="T15" fmla="*/ 670 h 1372"/>
                <a:gd name="T16" fmla="*/ 155 w 1886"/>
                <a:gd name="T17" fmla="*/ 832 h 1372"/>
                <a:gd name="T18" fmla="*/ 95 w 1886"/>
                <a:gd name="T19" fmla="*/ 944 h 1372"/>
                <a:gd name="T20" fmla="*/ 47 w 1886"/>
                <a:gd name="T21" fmla="*/ 1068 h 1372"/>
                <a:gd name="T22" fmla="*/ 11 w 1886"/>
                <a:gd name="T23" fmla="*/ 1237 h 1372"/>
                <a:gd name="T24" fmla="*/ 0 w 1886"/>
                <a:gd name="T25" fmla="*/ 1367 h 1372"/>
                <a:gd name="T26" fmla="*/ 0 w 1886"/>
                <a:gd name="T27" fmla="*/ 1372 h 13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86"/>
                <a:gd name="T43" fmla="*/ 0 h 1372"/>
                <a:gd name="T44" fmla="*/ 1886 w 1886"/>
                <a:gd name="T45" fmla="*/ 1372 h 137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86" h="1372">
                  <a:moveTo>
                    <a:pt x="1886" y="0"/>
                  </a:moveTo>
                  <a:lnTo>
                    <a:pt x="1558" y="25"/>
                  </a:lnTo>
                  <a:lnTo>
                    <a:pt x="1308" y="68"/>
                  </a:lnTo>
                  <a:lnTo>
                    <a:pt x="1088" y="137"/>
                  </a:lnTo>
                  <a:lnTo>
                    <a:pt x="838" y="236"/>
                  </a:lnTo>
                  <a:lnTo>
                    <a:pt x="601" y="373"/>
                  </a:lnTo>
                  <a:lnTo>
                    <a:pt x="399" y="528"/>
                  </a:lnTo>
                  <a:lnTo>
                    <a:pt x="268" y="670"/>
                  </a:lnTo>
                  <a:lnTo>
                    <a:pt x="155" y="832"/>
                  </a:lnTo>
                  <a:lnTo>
                    <a:pt x="95" y="944"/>
                  </a:lnTo>
                  <a:lnTo>
                    <a:pt x="47" y="1068"/>
                  </a:lnTo>
                  <a:lnTo>
                    <a:pt x="11" y="1237"/>
                  </a:lnTo>
                  <a:lnTo>
                    <a:pt x="0" y="1367"/>
                  </a:lnTo>
                  <a:lnTo>
                    <a:pt x="0" y="1372"/>
                  </a:lnTo>
                </a:path>
              </a:pathLst>
            </a:custGeom>
            <a:noFill/>
            <a:ln w="14288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4653" name="Freeform 67"/>
            <p:cNvSpPr>
              <a:spLocks/>
            </p:cNvSpPr>
            <p:nvPr/>
          </p:nvSpPr>
          <p:spPr bwMode="auto">
            <a:xfrm>
              <a:off x="2092" y="1844"/>
              <a:ext cx="1935" cy="1374"/>
            </a:xfrm>
            <a:custGeom>
              <a:avLst/>
              <a:gdLst>
                <a:gd name="T0" fmla="*/ 1935 w 1935"/>
                <a:gd name="T1" fmla="*/ 0 h 1374"/>
                <a:gd name="T2" fmla="*/ 1598 w 1935"/>
                <a:gd name="T3" fmla="*/ 25 h 1374"/>
                <a:gd name="T4" fmla="*/ 1343 w 1935"/>
                <a:gd name="T5" fmla="*/ 69 h 1374"/>
                <a:gd name="T6" fmla="*/ 1116 w 1935"/>
                <a:gd name="T7" fmla="*/ 137 h 1374"/>
                <a:gd name="T8" fmla="*/ 861 w 1935"/>
                <a:gd name="T9" fmla="*/ 236 h 1374"/>
                <a:gd name="T10" fmla="*/ 616 w 1935"/>
                <a:gd name="T11" fmla="*/ 373 h 1374"/>
                <a:gd name="T12" fmla="*/ 408 w 1935"/>
                <a:gd name="T13" fmla="*/ 528 h 1374"/>
                <a:gd name="T14" fmla="*/ 274 w 1935"/>
                <a:gd name="T15" fmla="*/ 672 h 1374"/>
                <a:gd name="T16" fmla="*/ 158 w 1935"/>
                <a:gd name="T17" fmla="*/ 833 h 1374"/>
                <a:gd name="T18" fmla="*/ 97 w 1935"/>
                <a:gd name="T19" fmla="*/ 944 h 1374"/>
                <a:gd name="T20" fmla="*/ 48 w 1935"/>
                <a:gd name="T21" fmla="*/ 1069 h 1374"/>
                <a:gd name="T22" fmla="*/ 12 w 1935"/>
                <a:gd name="T23" fmla="*/ 1237 h 1374"/>
                <a:gd name="T24" fmla="*/ 0 w 1935"/>
                <a:gd name="T25" fmla="*/ 1367 h 1374"/>
                <a:gd name="T26" fmla="*/ 0 w 1935"/>
                <a:gd name="T27" fmla="*/ 1374 h 137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35"/>
                <a:gd name="T43" fmla="*/ 0 h 1374"/>
                <a:gd name="T44" fmla="*/ 1935 w 1935"/>
                <a:gd name="T45" fmla="*/ 1374 h 137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35" h="1374">
                  <a:moveTo>
                    <a:pt x="1935" y="0"/>
                  </a:moveTo>
                  <a:lnTo>
                    <a:pt x="1598" y="25"/>
                  </a:lnTo>
                  <a:lnTo>
                    <a:pt x="1343" y="69"/>
                  </a:lnTo>
                  <a:lnTo>
                    <a:pt x="1116" y="137"/>
                  </a:lnTo>
                  <a:lnTo>
                    <a:pt x="861" y="236"/>
                  </a:lnTo>
                  <a:lnTo>
                    <a:pt x="616" y="373"/>
                  </a:lnTo>
                  <a:lnTo>
                    <a:pt x="408" y="528"/>
                  </a:lnTo>
                  <a:lnTo>
                    <a:pt x="274" y="672"/>
                  </a:lnTo>
                  <a:lnTo>
                    <a:pt x="158" y="833"/>
                  </a:lnTo>
                  <a:lnTo>
                    <a:pt x="97" y="944"/>
                  </a:lnTo>
                  <a:lnTo>
                    <a:pt x="48" y="1069"/>
                  </a:lnTo>
                  <a:lnTo>
                    <a:pt x="12" y="1237"/>
                  </a:lnTo>
                  <a:lnTo>
                    <a:pt x="0" y="1367"/>
                  </a:lnTo>
                  <a:lnTo>
                    <a:pt x="0" y="1374"/>
                  </a:lnTo>
                </a:path>
              </a:pathLst>
            </a:custGeom>
            <a:noFill/>
            <a:ln w="14288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4654" name="Freeform 68"/>
            <p:cNvSpPr>
              <a:spLocks/>
            </p:cNvSpPr>
            <p:nvPr/>
          </p:nvSpPr>
          <p:spPr bwMode="auto">
            <a:xfrm>
              <a:off x="2064" y="1836"/>
              <a:ext cx="1952" cy="1368"/>
            </a:xfrm>
            <a:custGeom>
              <a:avLst/>
              <a:gdLst>
                <a:gd name="T0" fmla="*/ 1952 w 1952"/>
                <a:gd name="T1" fmla="*/ 0 h 1368"/>
                <a:gd name="T2" fmla="*/ 1613 w 1952"/>
                <a:gd name="T3" fmla="*/ 24 h 1368"/>
                <a:gd name="T4" fmla="*/ 1354 w 1952"/>
                <a:gd name="T5" fmla="*/ 68 h 1368"/>
                <a:gd name="T6" fmla="*/ 1126 w 1952"/>
                <a:gd name="T7" fmla="*/ 136 h 1368"/>
                <a:gd name="T8" fmla="*/ 868 w 1952"/>
                <a:gd name="T9" fmla="*/ 236 h 1368"/>
                <a:gd name="T10" fmla="*/ 622 w 1952"/>
                <a:gd name="T11" fmla="*/ 372 h 1368"/>
                <a:gd name="T12" fmla="*/ 412 w 1952"/>
                <a:gd name="T13" fmla="*/ 528 h 1368"/>
                <a:gd name="T14" fmla="*/ 277 w 1952"/>
                <a:gd name="T15" fmla="*/ 669 h 1368"/>
                <a:gd name="T16" fmla="*/ 160 w 1952"/>
                <a:gd name="T17" fmla="*/ 830 h 1368"/>
                <a:gd name="T18" fmla="*/ 98 w 1952"/>
                <a:gd name="T19" fmla="*/ 942 h 1368"/>
                <a:gd name="T20" fmla="*/ 49 w 1952"/>
                <a:gd name="T21" fmla="*/ 1065 h 1368"/>
                <a:gd name="T22" fmla="*/ 13 w 1952"/>
                <a:gd name="T23" fmla="*/ 1233 h 1368"/>
                <a:gd name="T24" fmla="*/ 0 w 1952"/>
                <a:gd name="T25" fmla="*/ 1363 h 1368"/>
                <a:gd name="T26" fmla="*/ 0 w 1952"/>
                <a:gd name="T27" fmla="*/ 1368 h 13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52"/>
                <a:gd name="T43" fmla="*/ 0 h 1368"/>
                <a:gd name="T44" fmla="*/ 1952 w 1952"/>
                <a:gd name="T45" fmla="*/ 1368 h 136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52" h="1368">
                  <a:moveTo>
                    <a:pt x="1952" y="0"/>
                  </a:moveTo>
                  <a:lnTo>
                    <a:pt x="1613" y="24"/>
                  </a:lnTo>
                  <a:lnTo>
                    <a:pt x="1354" y="68"/>
                  </a:lnTo>
                  <a:lnTo>
                    <a:pt x="1126" y="136"/>
                  </a:lnTo>
                  <a:lnTo>
                    <a:pt x="868" y="236"/>
                  </a:lnTo>
                  <a:lnTo>
                    <a:pt x="622" y="372"/>
                  </a:lnTo>
                  <a:lnTo>
                    <a:pt x="412" y="528"/>
                  </a:lnTo>
                  <a:lnTo>
                    <a:pt x="277" y="669"/>
                  </a:lnTo>
                  <a:lnTo>
                    <a:pt x="160" y="830"/>
                  </a:lnTo>
                  <a:lnTo>
                    <a:pt x="98" y="942"/>
                  </a:lnTo>
                  <a:lnTo>
                    <a:pt x="49" y="1065"/>
                  </a:lnTo>
                  <a:lnTo>
                    <a:pt x="13" y="1233"/>
                  </a:lnTo>
                  <a:lnTo>
                    <a:pt x="0" y="1363"/>
                  </a:lnTo>
                  <a:lnTo>
                    <a:pt x="0" y="1368"/>
                  </a:lnTo>
                </a:path>
              </a:pathLst>
            </a:custGeom>
            <a:noFill/>
            <a:ln w="14288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</p:grpSp>
      <p:pic>
        <p:nvPicPr>
          <p:cNvPr id="51269" name="Picture 69" descr="FIREWK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1816100"/>
            <a:ext cx="2560637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70"/>
          <p:cNvGrpSpPr>
            <a:grpSpLocks/>
          </p:cNvGrpSpPr>
          <p:nvPr/>
        </p:nvGrpSpPr>
        <p:grpSpPr bwMode="auto">
          <a:xfrm>
            <a:off x="1968500" y="3035300"/>
            <a:ext cx="838200" cy="2743200"/>
            <a:chOff x="2064" y="1836"/>
            <a:chExt cx="1963" cy="1389"/>
          </a:xfrm>
        </p:grpSpPr>
        <p:sp>
          <p:nvSpPr>
            <p:cNvPr id="24649" name="Freeform 71"/>
            <p:cNvSpPr>
              <a:spLocks/>
            </p:cNvSpPr>
            <p:nvPr/>
          </p:nvSpPr>
          <p:spPr bwMode="auto">
            <a:xfrm>
              <a:off x="2131" y="1853"/>
              <a:ext cx="1886" cy="1372"/>
            </a:xfrm>
            <a:custGeom>
              <a:avLst/>
              <a:gdLst>
                <a:gd name="T0" fmla="*/ 1886 w 1886"/>
                <a:gd name="T1" fmla="*/ 0 h 1372"/>
                <a:gd name="T2" fmla="*/ 1558 w 1886"/>
                <a:gd name="T3" fmla="*/ 25 h 1372"/>
                <a:gd name="T4" fmla="*/ 1308 w 1886"/>
                <a:gd name="T5" fmla="*/ 68 h 1372"/>
                <a:gd name="T6" fmla="*/ 1088 w 1886"/>
                <a:gd name="T7" fmla="*/ 137 h 1372"/>
                <a:gd name="T8" fmla="*/ 838 w 1886"/>
                <a:gd name="T9" fmla="*/ 236 h 1372"/>
                <a:gd name="T10" fmla="*/ 601 w 1886"/>
                <a:gd name="T11" fmla="*/ 373 h 1372"/>
                <a:gd name="T12" fmla="*/ 399 w 1886"/>
                <a:gd name="T13" fmla="*/ 528 h 1372"/>
                <a:gd name="T14" fmla="*/ 268 w 1886"/>
                <a:gd name="T15" fmla="*/ 670 h 1372"/>
                <a:gd name="T16" fmla="*/ 155 w 1886"/>
                <a:gd name="T17" fmla="*/ 832 h 1372"/>
                <a:gd name="T18" fmla="*/ 95 w 1886"/>
                <a:gd name="T19" fmla="*/ 944 h 1372"/>
                <a:gd name="T20" fmla="*/ 47 w 1886"/>
                <a:gd name="T21" fmla="*/ 1068 h 1372"/>
                <a:gd name="T22" fmla="*/ 11 w 1886"/>
                <a:gd name="T23" fmla="*/ 1237 h 1372"/>
                <a:gd name="T24" fmla="*/ 0 w 1886"/>
                <a:gd name="T25" fmla="*/ 1367 h 1372"/>
                <a:gd name="T26" fmla="*/ 0 w 1886"/>
                <a:gd name="T27" fmla="*/ 1372 h 13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86"/>
                <a:gd name="T43" fmla="*/ 0 h 1372"/>
                <a:gd name="T44" fmla="*/ 1886 w 1886"/>
                <a:gd name="T45" fmla="*/ 1372 h 137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86" h="1372">
                  <a:moveTo>
                    <a:pt x="1886" y="0"/>
                  </a:moveTo>
                  <a:lnTo>
                    <a:pt x="1558" y="25"/>
                  </a:lnTo>
                  <a:lnTo>
                    <a:pt x="1308" y="68"/>
                  </a:lnTo>
                  <a:lnTo>
                    <a:pt x="1088" y="137"/>
                  </a:lnTo>
                  <a:lnTo>
                    <a:pt x="838" y="236"/>
                  </a:lnTo>
                  <a:lnTo>
                    <a:pt x="601" y="373"/>
                  </a:lnTo>
                  <a:lnTo>
                    <a:pt x="399" y="528"/>
                  </a:lnTo>
                  <a:lnTo>
                    <a:pt x="268" y="670"/>
                  </a:lnTo>
                  <a:lnTo>
                    <a:pt x="155" y="832"/>
                  </a:lnTo>
                  <a:lnTo>
                    <a:pt x="95" y="944"/>
                  </a:lnTo>
                  <a:lnTo>
                    <a:pt x="47" y="1068"/>
                  </a:lnTo>
                  <a:lnTo>
                    <a:pt x="11" y="1237"/>
                  </a:lnTo>
                  <a:lnTo>
                    <a:pt x="0" y="1367"/>
                  </a:lnTo>
                  <a:lnTo>
                    <a:pt x="0" y="1372"/>
                  </a:lnTo>
                </a:path>
              </a:pathLst>
            </a:custGeom>
            <a:noFill/>
            <a:ln w="14288">
              <a:solidFill>
                <a:srgbClr val="66F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4650" name="Freeform 72"/>
            <p:cNvSpPr>
              <a:spLocks/>
            </p:cNvSpPr>
            <p:nvPr/>
          </p:nvSpPr>
          <p:spPr bwMode="auto">
            <a:xfrm>
              <a:off x="2092" y="1844"/>
              <a:ext cx="1935" cy="1374"/>
            </a:xfrm>
            <a:custGeom>
              <a:avLst/>
              <a:gdLst>
                <a:gd name="T0" fmla="*/ 1935 w 1935"/>
                <a:gd name="T1" fmla="*/ 0 h 1374"/>
                <a:gd name="T2" fmla="*/ 1598 w 1935"/>
                <a:gd name="T3" fmla="*/ 25 h 1374"/>
                <a:gd name="T4" fmla="*/ 1343 w 1935"/>
                <a:gd name="T5" fmla="*/ 69 h 1374"/>
                <a:gd name="T6" fmla="*/ 1116 w 1935"/>
                <a:gd name="T7" fmla="*/ 137 h 1374"/>
                <a:gd name="T8" fmla="*/ 861 w 1935"/>
                <a:gd name="T9" fmla="*/ 236 h 1374"/>
                <a:gd name="T10" fmla="*/ 616 w 1935"/>
                <a:gd name="T11" fmla="*/ 373 h 1374"/>
                <a:gd name="T12" fmla="*/ 408 w 1935"/>
                <a:gd name="T13" fmla="*/ 528 h 1374"/>
                <a:gd name="T14" fmla="*/ 274 w 1935"/>
                <a:gd name="T15" fmla="*/ 672 h 1374"/>
                <a:gd name="T16" fmla="*/ 158 w 1935"/>
                <a:gd name="T17" fmla="*/ 833 h 1374"/>
                <a:gd name="T18" fmla="*/ 97 w 1935"/>
                <a:gd name="T19" fmla="*/ 944 h 1374"/>
                <a:gd name="T20" fmla="*/ 48 w 1935"/>
                <a:gd name="T21" fmla="*/ 1069 h 1374"/>
                <a:gd name="T22" fmla="*/ 12 w 1935"/>
                <a:gd name="T23" fmla="*/ 1237 h 1374"/>
                <a:gd name="T24" fmla="*/ 0 w 1935"/>
                <a:gd name="T25" fmla="*/ 1367 h 1374"/>
                <a:gd name="T26" fmla="*/ 0 w 1935"/>
                <a:gd name="T27" fmla="*/ 1374 h 137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35"/>
                <a:gd name="T43" fmla="*/ 0 h 1374"/>
                <a:gd name="T44" fmla="*/ 1935 w 1935"/>
                <a:gd name="T45" fmla="*/ 1374 h 137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35" h="1374">
                  <a:moveTo>
                    <a:pt x="1935" y="0"/>
                  </a:moveTo>
                  <a:lnTo>
                    <a:pt x="1598" y="25"/>
                  </a:lnTo>
                  <a:lnTo>
                    <a:pt x="1343" y="69"/>
                  </a:lnTo>
                  <a:lnTo>
                    <a:pt x="1116" y="137"/>
                  </a:lnTo>
                  <a:lnTo>
                    <a:pt x="861" y="236"/>
                  </a:lnTo>
                  <a:lnTo>
                    <a:pt x="616" y="373"/>
                  </a:lnTo>
                  <a:lnTo>
                    <a:pt x="408" y="528"/>
                  </a:lnTo>
                  <a:lnTo>
                    <a:pt x="274" y="672"/>
                  </a:lnTo>
                  <a:lnTo>
                    <a:pt x="158" y="833"/>
                  </a:lnTo>
                  <a:lnTo>
                    <a:pt x="97" y="944"/>
                  </a:lnTo>
                  <a:lnTo>
                    <a:pt x="48" y="1069"/>
                  </a:lnTo>
                  <a:lnTo>
                    <a:pt x="12" y="1237"/>
                  </a:lnTo>
                  <a:lnTo>
                    <a:pt x="0" y="1367"/>
                  </a:lnTo>
                  <a:lnTo>
                    <a:pt x="0" y="1374"/>
                  </a:lnTo>
                </a:path>
              </a:pathLst>
            </a:custGeom>
            <a:noFill/>
            <a:ln w="14288">
              <a:solidFill>
                <a:srgbClr val="66F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4651" name="Freeform 73"/>
            <p:cNvSpPr>
              <a:spLocks/>
            </p:cNvSpPr>
            <p:nvPr/>
          </p:nvSpPr>
          <p:spPr bwMode="auto">
            <a:xfrm>
              <a:off x="2064" y="1836"/>
              <a:ext cx="1952" cy="1368"/>
            </a:xfrm>
            <a:custGeom>
              <a:avLst/>
              <a:gdLst>
                <a:gd name="T0" fmla="*/ 1952 w 1952"/>
                <a:gd name="T1" fmla="*/ 0 h 1368"/>
                <a:gd name="T2" fmla="*/ 1613 w 1952"/>
                <a:gd name="T3" fmla="*/ 24 h 1368"/>
                <a:gd name="T4" fmla="*/ 1354 w 1952"/>
                <a:gd name="T5" fmla="*/ 68 h 1368"/>
                <a:gd name="T6" fmla="*/ 1126 w 1952"/>
                <a:gd name="T7" fmla="*/ 136 h 1368"/>
                <a:gd name="T8" fmla="*/ 868 w 1952"/>
                <a:gd name="T9" fmla="*/ 236 h 1368"/>
                <a:gd name="T10" fmla="*/ 622 w 1952"/>
                <a:gd name="T11" fmla="*/ 372 h 1368"/>
                <a:gd name="T12" fmla="*/ 412 w 1952"/>
                <a:gd name="T13" fmla="*/ 528 h 1368"/>
                <a:gd name="T14" fmla="*/ 277 w 1952"/>
                <a:gd name="T15" fmla="*/ 669 h 1368"/>
                <a:gd name="T16" fmla="*/ 160 w 1952"/>
                <a:gd name="T17" fmla="*/ 830 h 1368"/>
                <a:gd name="T18" fmla="*/ 98 w 1952"/>
                <a:gd name="T19" fmla="*/ 942 h 1368"/>
                <a:gd name="T20" fmla="*/ 49 w 1952"/>
                <a:gd name="T21" fmla="*/ 1065 h 1368"/>
                <a:gd name="T22" fmla="*/ 13 w 1952"/>
                <a:gd name="T23" fmla="*/ 1233 h 1368"/>
                <a:gd name="T24" fmla="*/ 0 w 1952"/>
                <a:gd name="T25" fmla="*/ 1363 h 1368"/>
                <a:gd name="T26" fmla="*/ 0 w 1952"/>
                <a:gd name="T27" fmla="*/ 1368 h 13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52"/>
                <a:gd name="T43" fmla="*/ 0 h 1368"/>
                <a:gd name="T44" fmla="*/ 1952 w 1952"/>
                <a:gd name="T45" fmla="*/ 1368 h 136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52" h="1368">
                  <a:moveTo>
                    <a:pt x="1952" y="0"/>
                  </a:moveTo>
                  <a:lnTo>
                    <a:pt x="1613" y="24"/>
                  </a:lnTo>
                  <a:lnTo>
                    <a:pt x="1354" y="68"/>
                  </a:lnTo>
                  <a:lnTo>
                    <a:pt x="1126" y="136"/>
                  </a:lnTo>
                  <a:lnTo>
                    <a:pt x="868" y="236"/>
                  </a:lnTo>
                  <a:lnTo>
                    <a:pt x="622" y="372"/>
                  </a:lnTo>
                  <a:lnTo>
                    <a:pt x="412" y="528"/>
                  </a:lnTo>
                  <a:lnTo>
                    <a:pt x="277" y="669"/>
                  </a:lnTo>
                  <a:lnTo>
                    <a:pt x="160" y="830"/>
                  </a:lnTo>
                  <a:lnTo>
                    <a:pt x="98" y="942"/>
                  </a:lnTo>
                  <a:lnTo>
                    <a:pt x="49" y="1065"/>
                  </a:lnTo>
                  <a:lnTo>
                    <a:pt x="13" y="1233"/>
                  </a:lnTo>
                  <a:lnTo>
                    <a:pt x="0" y="1363"/>
                  </a:lnTo>
                  <a:lnTo>
                    <a:pt x="0" y="1368"/>
                  </a:lnTo>
                </a:path>
              </a:pathLst>
            </a:custGeom>
            <a:noFill/>
            <a:ln w="14288">
              <a:solidFill>
                <a:srgbClr val="66F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</p:grpSp>
      <p:pic>
        <p:nvPicPr>
          <p:cNvPr id="51274" name="Picture 74" descr="FIREWRK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88" y="673100"/>
            <a:ext cx="18256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5" name="Picture 75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3263900"/>
            <a:ext cx="1766888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76"/>
          <p:cNvGrpSpPr>
            <a:grpSpLocks/>
          </p:cNvGrpSpPr>
          <p:nvPr/>
        </p:nvGrpSpPr>
        <p:grpSpPr bwMode="auto">
          <a:xfrm>
            <a:off x="87313" y="673100"/>
            <a:ext cx="3252787" cy="3200400"/>
            <a:chOff x="2907" y="1193"/>
            <a:chExt cx="1377" cy="1398"/>
          </a:xfrm>
        </p:grpSpPr>
        <p:sp>
          <p:nvSpPr>
            <p:cNvPr id="24623" name="Freeform 77"/>
            <p:cNvSpPr>
              <a:spLocks/>
            </p:cNvSpPr>
            <p:nvPr/>
          </p:nvSpPr>
          <p:spPr bwMode="auto">
            <a:xfrm>
              <a:off x="3027" y="1376"/>
              <a:ext cx="1013" cy="1040"/>
            </a:xfrm>
            <a:custGeom>
              <a:avLst/>
              <a:gdLst>
                <a:gd name="T0" fmla="*/ 642 w 1013"/>
                <a:gd name="T1" fmla="*/ 57 h 1040"/>
                <a:gd name="T2" fmla="*/ 682 w 1013"/>
                <a:gd name="T3" fmla="*/ 62 h 1040"/>
                <a:gd name="T4" fmla="*/ 763 w 1013"/>
                <a:gd name="T5" fmla="*/ 91 h 1040"/>
                <a:gd name="T6" fmla="*/ 808 w 1013"/>
                <a:gd name="T7" fmla="*/ 112 h 1040"/>
                <a:gd name="T8" fmla="*/ 860 w 1013"/>
                <a:gd name="T9" fmla="*/ 125 h 1040"/>
                <a:gd name="T10" fmla="*/ 945 w 1013"/>
                <a:gd name="T11" fmla="*/ 162 h 1040"/>
                <a:gd name="T12" fmla="*/ 967 w 1013"/>
                <a:gd name="T13" fmla="*/ 266 h 1040"/>
                <a:gd name="T14" fmla="*/ 1006 w 1013"/>
                <a:gd name="T15" fmla="*/ 322 h 1040"/>
                <a:gd name="T16" fmla="*/ 1013 w 1013"/>
                <a:gd name="T17" fmla="*/ 418 h 1040"/>
                <a:gd name="T18" fmla="*/ 718 w 1013"/>
                <a:gd name="T19" fmla="*/ 511 h 1040"/>
                <a:gd name="T20" fmla="*/ 765 w 1013"/>
                <a:gd name="T21" fmla="*/ 548 h 1040"/>
                <a:gd name="T22" fmla="*/ 740 w 1013"/>
                <a:gd name="T23" fmla="*/ 573 h 1040"/>
                <a:gd name="T24" fmla="*/ 713 w 1013"/>
                <a:gd name="T25" fmla="*/ 595 h 1040"/>
                <a:gd name="T26" fmla="*/ 676 w 1013"/>
                <a:gd name="T27" fmla="*/ 623 h 1040"/>
                <a:gd name="T28" fmla="*/ 697 w 1013"/>
                <a:gd name="T29" fmla="*/ 660 h 1040"/>
                <a:gd name="T30" fmla="*/ 679 w 1013"/>
                <a:gd name="T31" fmla="*/ 648 h 1040"/>
                <a:gd name="T32" fmla="*/ 636 w 1013"/>
                <a:gd name="T33" fmla="*/ 663 h 1040"/>
                <a:gd name="T34" fmla="*/ 606 w 1013"/>
                <a:gd name="T35" fmla="*/ 713 h 1040"/>
                <a:gd name="T36" fmla="*/ 551 w 1013"/>
                <a:gd name="T37" fmla="*/ 1040 h 1040"/>
                <a:gd name="T38" fmla="*/ 502 w 1013"/>
                <a:gd name="T39" fmla="*/ 979 h 1040"/>
                <a:gd name="T40" fmla="*/ 462 w 1013"/>
                <a:gd name="T41" fmla="*/ 972 h 1040"/>
                <a:gd name="T42" fmla="*/ 373 w 1013"/>
                <a:gd name="T43" fmla="*/ 957 h 1040"/>
                <a:gd name="T44" fmla="*/ 331 w 1013"/>
                <a:gd name="T45" fmla="*/ 929 h 1040"/>
                <a:gd name="T46" fmla="*/ 247 w 1013"/>
                <a:gd name="T47" fmla="*/ 950 h 1040"/>
                <a:gd name="T48" fmla="*/ 165 w 1013"/>
                <a:gd name="T49" fmla="*/ 892 h 1040"/>
                <a:gd name="T50" fmla="*/ 196 w 1013"/>
                <a:gd name="T51" fmla="*/ 757 h 1040"/>
                <a:gd name="T52" fmla="*/ 168 w 1013"/>
                <a:gd name="T53" fmla="*/ 698 h 1040"/>
                <a:gd name="T54" fmla="*/ 137 w 1013"/>
                <a:gd name="T55" fmla="*/ 608 h 1040"/>
                <a:gd name="T56" fmla="*/ 0 w 1013"/>
                <a:gd name="T57" fmla="*/ 486 h 1040"/>
                <a:gd name="T58" fmla="*/ 101 w 1013"/>
                <a:gd name="T59" fmla="*/ 434 h 1040"/>
                <a:gd name="T60" fmla="*/ 162 w 1013"/>
                <a:gd name="T61" fmla="*/ 328 h 1040"/>
                <a:gd name="T62" fmla="*/ 137 w 1013"/>
                <a:gd name="T63" fmla="*/ 149 h 1040"/>
                <a:gd name="T64" fmla="*/ 235 w 1013"/>
                <a:gd name="T65" fmla="*/ 97 h 1040"/>
                <a:gd name="T66" fmla="*/ 341 w 1013"/>
                <a:gd name="T67" fmla="*/ 122 h 1040"/>
                <a:gd name="T68" fmla="*/ 361 w 1013"/>
                <a:gd name="T69" fmla="*/ 41 h 1040"/>
                <a:gd name="T70" fmla="*/ 459 w 1013"/>
                <a:gd name="T71" fmla="*/ 17 h 1040"/>
                <a:gd name="T72" fmla="*/ 539 w 1013"/>
                <a:gd name="T73" fmla="*/ 0 h 104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13"/>
                <a:gd name="T112" fmla="*/ 0 h 1040"/>
                <a:gd name="T113" fmla="*/ 1013 w 1013"/>
                <a:gd name="T114" fmla="*/ 1040 h 104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13" h="1040">
                  <a:moveTo>
                    <a:pt x="593" y="237"/>
                  </a:moveTo>
                  <a:lnTo>
                    <a:pt x="642" y="57"/>
                  </a:lnTo>
                  <a:lnTo>
                    <a:pt x="611" y="322"/>
                  </a:lnTo>
                  <a:lnTo>
                    <a:pt x="682" y="62"/>
                  </a:lnTo>
                  <a:lnTo>
                    <a:pt x="657" y="279"/>
                  </a:lnTo>
                  <a:lnTo>
                    <a:pt x="763" y="91"/>
                  </a:lnTo>
                  <a:lnTo>
                    <a:pt x="679" y="334"/>
                  </a:lnTo>
                  <a:lnTo>
                    <a:pt x="808" y="112"/>
                  </a:lnTo>
                  <a:lnTo>
                    <a:pt x="703" y="366"/>
                  </a:lnTo>
                  <a:lnTo>
                    <a:pt x="860" y="125"/>
                  </a:lnTo>
                  <a:lnTo>
                    <a:pt x="713" y="381"/>
                  </a:lnTo>
                  <a:lnTo>
                    <a:pt x="945" y="162"/>
                  </a:lnTo>
                  <a:lnTo>
                    <a:pt x="725" y="396"/>
                  </a:lnTo>
                  <a:lnTo>
                    <a:pt x="967" y="266"/>
                  </a:lnTo>
                  <a:lnTo>
                    <a:pt x="749" y="421"/>
                  </a:lnTo>
                  <a:lnTo>
                    <a:pt x="1006" y="322"/>
                  </a:lnTo>
                  <a:lnTo>
                    <a:pt x="778" y="449"/>
                  </a:lnTo>
                  <a:lnTo>
                    <a:pt x="1013" y="418"/>
                  </a:lnTo>
                  <a:lnTo>
                    <a:pt x="737" y="483"/>
                  </a:lnTo>
                  <a:lnTo>
                    <a:pt x="718" y="511"/>
                  </a:lnTo>
                  <a:lnTo>
                    <a:pt x="1006" y="573"/>
                  </a:lnTo>
                  <a:lnTo>
                    <a:pt x="765" y="548"/>
                  </a:lnTo>
                  <a:lnTo>
                    <a:pt x="979" y="608"/>
                  </a:lnTo>
                  <a:lnTo>
                    <a:pt x="740" y="573"/>
                  </a:lnTo>
                  <a:lnTo>
                    <a:pt x="967" y="698"/>
                  </a:lnTo>
                  <a:lnTo>
                    <a:pt x="713" y="595"/>
                  </a:lnTo>
                  <a:lnTo>
                    <a:pt x="927" y="745"/>
                  </a:lnTo>
                  <a:lnTo>
                    <a:pt x="676" y="623"/>
                  </a:lnTo>
                  <a:lnTo>
                    <a:pt x="949" y="842"/>
                  </a:lnTo>
                  <a:lnTo>
                    <a:pt x="697" y="660"/>
                  </a:lnTo>
                  <a:lnTo>
                    <a:pt x="888" y="917"/>
                  </a:lnTo>
                  <a:lnTo>
                    <a:pt x="679" y="648"/>
                  </a:lnTo>
                  <a:lnTo>
                    <a:pt x="783" y="879"/>
                  </a:lnTo>
                  <a:lnTo>
                    <a:pt x="636" y="663"/>
                  </a:lnTo>
                  <a:lnTo>
                    <a:pt x="672" y="942"/>
                  </a:lnTo>
                  <a:lnTo>
                    <a:pt x="606" y="713"/>
                  </a:lnTo>
                  <a:lnTo>
                    <a:pt x="572" y="835"/>
                  </a:lnTo>
                  <a:lnTo>
                    <a:pt x="551" y="1040"/>
                  </a:lnTo>
                  <a:lnTo>
                    <a:pt x="551" y="742"/>
                  </a:lnTo>
                  <a:lnTo>
                    <a:pt x="502" y="979"/>
                  </a:lnTo>
                  <a:lnTo>
                    <a:pt x="527" y="720"/>
                  </a:lnTo>
                  <a:lnTo>
                    <a:pt x="462" y="972"/>
                  </a:lnTo>
                  <a:lnTo>
                    <a:pt x="493" y="722"/>
                  </a:lnTo>
                  <a:lnTo>
                    <a:pt x="373" y="957"/>
                  </a:lnTo>
                  <a:lnTo>
                    <a:pt x="450" y="722"/>
                  </a:lnTo>
                  <a:lnTo>
                    <a:pt x="331" y="929"/>
                  </a:lnTo>
                  <a:lnTo>
                    <a:pt x="419" y="700"/>
                  </a:lnTo>
                  <a:lnTo>
                    <a:pt x="247" y="950"/>
                  </a:lnTo>
                  <a:lnTo>
                    <a:pt x="383" y="704"/>
                  </a:lnTo>
                  <a:lnTo>
                    <a:pt x="165" y="892"/>
                  </a:lnTo>
                  <a:lnTo>
                    <a:pt x="407" y="651"/>
                  </a:lnTo>
                  <a:lnTo>
                    <a:pt x="196" y="757"/>
                  </a:lnTo>
                  <a:lnTo>
                    <a:pt x="419" y="598"/>
                  </a:lnTo>
                  <a:lnTo>
                    <a:pt x="168" y="698"/>
                  </a:lnTo>
                  <a:lnTo>
                    <a:pt x="392" y="568"/>
                  </a:lnTo>
                  <a:lnTo>
                    <a:pt x="137" y="608"/>
                  </a:lnTo>
                  <a:lnTo>
                    <a:pt x="417" y="539"/>
                  </a:lnTo>
                  <a:lnTo>
                    <a:pt x="0" y="486"/>
                  </a:lnTo>
                  <a:lnTo>
                    <a:pt x="368" y="499"/>
                  </a:lnTo>
                  <a:lnTo>
                    <a:pt x="101" y="434"/>
                  </a:lnTo>
                  <a:lnTo>
                    <a:pt x="450" y="483"/>
                  </a:lnTo>
                  <a:lnTo>
                    <a:pt x="162" y="328"/>
                  </a:lnTo>
                  <a:lnTo>
                    <a:pt x="471" y="458"/>
                  </a:lnTo>
                  <a:lnTo>
                    <a:pt x="137" y="149"/>
                  </a:lnTo>
                  <a:lnTo>
                    <a:pt x="444" y="409"/>
                  </a:lnTo>
                  <a:lnTo>
                    <a:pt x="235" y="97"/>
                  </a:lnTo>
                  <a:lnTo>
                    <a:pt x="434" y="371"/>
                  </a:lnTo>
                  <a:lnTo>
                    <a:pt x="341" y="122"/>
                  </a:lnTo>
                  <a:lnTo>
                    <a:pt x="471" y="366"/>
                  </a:lnTo>
                  <a:lnTo>
                    <a:pt x="361" y="41"/>
                  </a:lnTo>
                  <a:lnTo>
                    <a:pt x="508" y="349"/>
                  </a:lnTo>
                  <a:lnTo>
                    <a:pt x="459" y="17"/>
                  </a:lnTo>
                  <a:lnTo>
                    <a:pt x="539" y="347"/>
                  </a:lnTo>
                  <a:lnTo>
                    <a:pt x="539" y="0"/>
                  </a:lnTo>
                  <a:lnTo>
                    <a:pt x="593" y="237"/>
                  </a:lnTo>
                  <a:close/>
                </a:path>
              </a:pathLst>
            </a:custGeom>
            <a:solidFill>
              <a:srgbClr val="FFC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  <p:grpSp>
          <p:nvGrpSpPr>
            <p:cNvPr id="24624" name="Group 78"/>
            <p:cNvGrpSpPr>
              <a:grpSpLocks/>
            </p:cNvGrpSpPr>
            <p:nvPr/>
          </p:nvGrpSpPr>
          <p:grpSpPr bwMode="auto">
            <a:xfrm>
              <a:off x="2907" y="1193"/>
              <a:ext cx="1377" cy="1398"/>
              <a:chOff x="2907" y="1193"/>
              <a:chExt cx="1377" cy="1398"/>
            </a:xfrm>
          </p:grpSpPr>
          <p:grpSp>
            <p:nvGrpSpPr>
              <p:cNvPr id="24629" name="Group 79"/>
              <p:cNvGrpSpPr>
                <a:grpSpLocks/>
              </p:cNvGrpSpPr>
              <p:nvPr/>
            </p:nvGrpSpPr>
            <p:grpSpPr bwMode="auto">
              <a:xfrm>
                <a:off x="2943" y="1221"/>
                <a:ext cx="640" cy="1328"/>
                <a:chOff x="2943" y="1221"/>
                <a:chExt cx="640" cy="1328"/>
              </a:xfrm>
            </p:grpSpPr>
            <p:sp>
              <p:nvSpPr>
                <p:cNvPr id="24645" name="Freeform 80"/>
                <p:cNvSpPr>
                  <a:spLocks/>
                </p:cNvSpPr>
                <p:nvPr/>
              </p:nvSpPr>
              <p:spPr bwMode="auto">
                <a:xfrm>
                  <a:off x="2949" y="1647"/>
                  <a:ext cx="633" cy="229"/>
                </a:xfrm>
                <a:custGeom>
                  <a:avLst/>
                  <a:gdLst>
                    <a:gd name="T0" fmla="*/ 633 w 633"/>
                    <a:gd name="T1" fmla="*/ 229 h 229"/>
                    <a:gd name="T2" fmla="*/ 46 w 633"/>
                    <a:gd name="T3" fmla="*/ 0 h 229"/>
                    <a:gd name="T4" fmla="*/ 308 w 633"/>
                    <a:gd name="T5" fmla="*/ 120 h 229"/>
                    <a:gd name="T6" fmla="*/ 0 w 633"/>
                    <a:gd name="T7" fmla="*/ 70 h 229"/>
                    <a:gd name="T8" fmla="*/ 633 w 633"/>
                    <a:gd name="T9" fmla="*/ 229 h 2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3"/>
                    <a:gd name="T16" fmla="*/ 0 h 229"/>
                    <a:gd name="T17" fmla="*/ 633 w 633"/>
                    <a:gd name="T18" fmla="*/ 229 h 22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3" h="229">
                      <a:moveTo>
                        <a:pt x="633" y="229"/>
                      </a:moveTo>
                      <a:lnTo>
                        <a:pt x="46" y="0"/>
                      </a:lnTo>
                      <a:lnTo>
                        <a:pt x="308" y="120"/>
                      </a:lnTo>
                      <a:lnTo>
                        <a:pt x="0" y="70"/>
                      </a:lnTo>
                      <a:lnTo>
                        <a:pt x="633" y="229"/>
                      </a:lnTo>
                      <a:close/>
                    </a:path>
                  </a:pathLst>
                </a:custGeom>
                <a:solidFill>
                  <a:srgbClr val="A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46" name="Freeform 81"/>
                <p:cNvSpPr>
                  <a:spLocks/>
                </p:cNvSpPr>
                <p:nvPr/>
              </p:nvSpPr>
              <p:spPr bwMode="auto">
                <a:xfrm>
                  <a:off x="2943" y="1895"/>
                  <a:ext cx="632" cy="228"/>
                </a:xfrm>
                <a:custGeom>
                  <a:avLst/>
                  <a:gdLst>
                    <a:gd name="T0" fmla="*/ 632 w 632"/>
                    <a:gd name="T1" fmla="*/ 0 h 228"/>
                    <a:gd name="T2" fmla="*/ 47 w 632"/>
                    <a:gd name="T3" fmla="*/ 228 h 228"/>
                    <a:gd name="T4" fmla="*/ 307 w 632"/>
                    <a:gd name="T5" fmla="*/ 110 h 228"/>
                    <a:gd name="T6" fmla="*/ 0 w 632"/>
                    <a:gd name="T7" fmla="*/ 160 h 228"/>
                    <a:gd name="T8" fmla="*/ 632 w 632"/>
                    <a:gd name="T9" fmla="*/ 0 h 2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2"/>
                    <a:gd name="T16" fmla="*/ 0 h 228"/>
                    <a:gd name="T17" fmla="*/ 632 w 632"/>
                    <a:gd name="T18" fmla="*/ 228 h 2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2" h="228">
                      <a:moveTo>
                        <a:pt x="632" y="0"/>
                      </a:moveTo>
                      <a:lnTo>
                        <a:pt x="47" y="228"/>
                      </a:lnTo>
                      <a:lnTo>
                        <a:pt x="307" y="110"/>
                      </a:lnTo>
                      <a:lnTo>
                        <a:pt x="0" y="160"/>
                      </a:lnTo>
                      <a:lnTo>
                        <a:pt x="632" y="0"/>
                      </a:lnTo>
                      <a:close/>
                    </a:path>
                  </a:pathLst>
                </a:custGeom>
                <a:solidFill>
                  <a:srgbClr val="A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47" name="Freeform 82"/>
                <p:cNvSpPr>
                  <a:spLocks/>
                </p:cNvSpPr>
                <p:nvPr/>
              </p:nvSpPr>
              <p:spPr bwMode="auto">
                <a:xfrm>
                  <a:off x="3358" y="1905"/>
                  <a:ext cx="225" cy="644"/>
                </a:xfrm>
                <a:custGeom>
                  <a:avLst/>
                  <a:gdLst>
                    <a:gd name="T0" fmla="*/ 225 w 225"/>
                    <a:gd name="T1" fmla="*/ 0 h 644"/>
                    <a:gd name="T2" fmla="*/ 0 w 225"/>
                    <a:gd name="T3" fmla="*/ 596 h 644"/>
                    <a:gd name="T4" fmla="*/ 117 w 225"/>
                    <a:gd name="T5" fmla="*/ 331 h 644"/>
                    <a:gd name="T6" fmla="*/ 68 w 225"/>
                    <a:gd name="T7" fmla="*/ 644 h 644"/>
                    <a:gd name="T8" fmla="*/ 225 w 225"/>
                    <a:gd name="T9" fmla="*/ 0 h 6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5"/>
                    <a:gd name="T16" fmla="*/ 0 h 644"/>
                    <a:gd name="T17" fmla="*/ 225 w 225"/>
                    <a:gd name="T18" fmla="*/ 644 h 6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5" h="644">
                      <a:moveTo>
                        <a:pt x="225" y="0"/>
                      </a:moveTo>
                      <a:lnTo>
                        <a:pt x="0" y="596"/>
                      </a:lnTo>
                      <a:lnTo>
                        <a:pt x="117" y="331"/>
                      </a:lnTo>
                      <a:lnTo>
                        <a:pt x="68" y="644"/>
                      </a:lnTo>
                      <a:lnTo>
                        <a:pt x="225" y="0"/>
                      </a:lnTo>
                      <a:close/>
                    </a:path>
                  </a:pathLst>
                </a:custGeom>
                <a:solidFill>
                  <a:srgbClr val="A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48" name="Freeform 83"/>
                <p:cNvSpPr>
                  <a:spLocks/>
                </p:cNvSpPr>
                <p:nvPr/>
              </p:nvSpPr>
              <p:spPr bwMode="auto">
                <a:xfrm>
                  <a:off x="3358" y="1221"/>
                  <a:ext cx="225" cy="644"/>
                </a:xfrm>
                <a:custGeom>
                  <a:avLst/>
                  <a:gdLst>
                    <a:gd name="T0" fmla="*/ 225 w 225"/>
                    <a:gd name="T1" fmla="*/ 644 h 644"/>
                    <a:gd name="T2" fmla="*/ 0 w 225"/>
                    <a:gd name="T3" fmla="*/ 48 h 644"/>
                    <a:gd name="T4" fmla="*/ 117 w 225"/>
                    <a:gd name="T5" fmla="*/ 313 h 644"/>
                    <a:gd name="T6" fmla="*/ 68 w 225"/>
                    <a:gd name="T7" fmla="*/ 0 h 644"/>
                    <a:gd name="T8" fmla="*/ 225 w 225"/>
                    <a:gd name="T9" fmla="*/ 644 h 6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5"/>
                    <a:gd name="T16" fmla="*/ 0 h 644"/>
                    <a:gd name="T17" fmla="*/ 225 w 225"/>
                    <a:gd name="T18" fmla="*/ 644 h 6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5" h="644">
                      <a:moveTo>
                        <a:pt x="225" y="644"/>
                      </a:moveTo>
                      <a:lnTo>
                        <a:pt x="0" y="48"/>
                      </a:lnTo>
                      <a:lnTo>
                        <a:pt x="117" y="313"/>
                      </a:lnTo>
                      <a:lnTo>
                        <a:pt x="68" y="0"/>
                      </a:lnTo>
                      <a:lnTo>
                        <a:pt x="225" y="644"/>
                      </a:lnTo>
                      <a:close/>
                    </a:path>
                  </a:pathLst>
                </a:custGeom>
                <a:solidFill>
                  <a:srgbClr val="A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</p:grpSp>
          <p:grpSp>
            <p:nvGrpSpPr>
              <p:cNvPr id="24630" name="Group 84"/>
              <p:cNvGrpSpPr>
                <a:grpSpLocks/>
              </p:cNvGrpSpPr>
              <p:nvPr/>
            </p:nvGrpSpPr>
            <p:grpSpPr bwMode="auto">
              <a:xfrm>
                <a:off x="2907" y="1193"/>
                <a:ext cx="1377" cy="1398"/>
                <a:chOff x="2907" y="1193"/>
                <a:chExt cx="1377" cy="1398"/>
              </a:xfrm>
            </p:grpSpPr>
            <p:grpSp>
              <p:nvGrpSpPr>
                <p:cNvPr id="24631" name="Group 85"/>
                <p:cNvGrpSpPr>
                  <a:grpSpLocks/>
                </p:cNvGrpSpPr>
                <p:nvPr/>
              </p:nvGrpSpPr>
              <p:grpSpPr bwMode="auto">
                <a:xfrm>
                  <a:off x="3097" y="1917"/>
                  <a:ext cx="997" cy="508"/>
                  <a:chOff x="3097" y="1917"/>
                  <a:chExt cx="997" cy="508"/>
                </a:xfrm>
              </p:grpSpPr>
              <p:sp>
                <p:nvSpPr>
                  <p:cNvPr id="24643" name="Freeform 86"/>
                  <p:cNvSpPr>
                    <a:spLocks/>
                  </p:cNvSpPr>
                  <p:nvPr/>
                </p:nvSpPr>
                <p:spPr bwMode="auto">
                  <a:xfrm>
                    <a:off x="3632" y="1917"/>
                    <a:ext cx="462" cy="508"/>
                  </a:xfrm>
                  <a:custGeom>
                    <a:avLst/>
                    <a:gdLst>
                      <a:gd name="T0" fmla="*/ 0 w 462"/>
                      <a:gd name="T1" fmla="*/ 0 h 508"/>
                      <a:gd name="T2" fmla="*/ 299 w 462"/>
                      <a:gd name="T3" fmla="*/ 508 h 508"/>
                      <a:gd name="T4" fmla="*/ 157 w 462"/>
                      <a:gd name="T5" fmla="*/ 221 h 508"/>
                      <a:gd name="T6" fmla="*/ 435 w 462"/>
                      <a:gd name="T7" fmla="*/ 508 h 508"/>
                      <a:gd name="T8" fmla="*/ 202 w 462"/>
                      <a:gd name="T9" fmla="*/ 190 h 508"/>
                      <a:gd name="T10" fmla="*/ 462 w 462"/>
                      <a:gd name="T11" fmla="*/ 339 h 508"/>
                      <a:gd name="T12" fmla="*/ 0 w 462"/>
                      <a:gd name="T13" fmla="*/ 0 h 50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62"/>
                      <a:gd name="T22" fmla="*/ 0 h 508"/>
                      <a:gd name="T23" fmla="*/ 462 w 462"/>
                      <a:gd name="T24" fmla="*/ 508 h 50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62" h="508">
                        <a:moveTo>
                          <a:pt x="0" y="0"/>
                        </a:moveTo>
                        <a:lnTo>
                          <a:pt x="299" y="508"/>
                        </a:lnTo>
                        <a:lnTo>
                          <a:pt x="157" y="221"/>
                        </a:lnTo>
                        <a:lnTo>
                          <a:pt x="435" y="508"/>
                        </a:lnTo>
                        <a:lnTo>
                          <a:pt x="202" y="190"/>
                        </a:lnTo>
                        <a:lnTo>
                          <a:pt x="462" y="33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44" name="Freeform 87"/>
                  <p:cNvSpPr>
                    <a:spLocks/>
                  </p:cNvSpPr>
                  <p:nvPr/>
                </p:nvSpPr>
                <p:spPr bwMode="auto">
                  <a:xfrm>
                    <a:off x="3097" y="1917"/>
                    <a:ext cx="462" cy="508"/>
                  </a:xfrm>
                  <a:custGeom>
                    <a:avLst/>
                    <a:gdLst>
                      <a:gd name="T0" fmla="*/ 462 w 462"/>
                      <a:gd name="T1" fmla="*/ 0 h 508"/>
                      <a:gd name="T2" fmla="*/ 162 w 462"/>
                      <a:gd name="T3" fmla="*/ 508 h 508"/>
                      <a:gd name="T4" fmla="*/ 305 w 462"/>
                      <a:gd name="T5" fmla="*/ 221 h 508"/>
                      <a:gd name="T6" fmla="*/ 27 w 462"/>
                      <a:gd name="T7" fmla="*/ 508 h 508"/>
                      <a:gd name="T8" fmla="*/ 260 w 462"/>
                      <a:gd name="T9" fmla="*/ 190 h 508"/>
                      <a:gd name="T10" fmla="*/ 0 w 462"/>
                      <a:gd name="T11" fmla="*/ 339 h 508"/>
                      <a:gd name="T12" fmla="*/ 462 w 462"/>
                      <a:gd name="T13" fmla="*/ 0 h 50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62"/>
                      <a:gd name="T22" fmla="*/ 0 h 508"/>
                      <a:gd name="T23" fmla="*/ 462 w 462"/>
                      <a:gd name="T24" fmla="*/ 508 h 50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62" h="508">
                        <a:moveTo>
                          <a:pt x="462" y="0"/>
                        </a:moveTo>
                        <a:lnTo>
                          <a:pt x="162" y="508"/>
                        </a:lnTo>
                        <a:lnTo>
                          <a:pt x="305" y="221"/>
                        </a:lnTo>
                        <a:lnTo>
                          <a:pt x="27" y="508"/>
                        </a:lnTo>
                        <a:lnTo>
                          <a:pt x="260" y="190"/>
                        </a:lnTo>
                        <a:lnTo>
                          <a:pt x="0" y="339"/>
                        </a:lnTo>
                        <a:lnTo>
                          <a:pt x="462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32" name="Group 88"/>
                <p:cNvGrpSpPr>
                  <a:grpSpLocks/>
                </p:cNvGrpSpPr>
                <p:nvPr/>
              </p:nvGrpSpPr>
              <p:grpSpPr bwMode="auto">
                <a:xfrm>
                  <a:off x="2907" y="1193"/>
                  <a:ext cx="1377" cy="1398"/>
                  <a:chOff x="2907" y="1193"/>
                  <a:chExt cx="1377" cy="1398"/>
                </a:xfrm>
              </p:grpSpPr>
              <p:sp>
                <p:nvSpPr>
                  <p:cNvPr id="24633" name="Freeform 89"/>
                  <p:cNvSpPr>
                    <a:spLocks/>
                  </p:cNvSpPr>
                  <p:nvPr/>
                </p:nvSpPr>
                <p:spPr bwMode="auto">
                  <a:xfrm>
                    <a:off x="3622" y="1657"/>
                    <a:ext cx="633" cy="228"/>
                  </a:xfrm>
                  <a:custGeom>
                    <a:avLst/>
                    <a:gdLst>
                      <a:gd name="T0" fmla="*/ 0 w 633"/>
                      <a:gd name="T1" fmla="*/ 228 h 228"/>
                      <a:gd name="T2" fmla="*/ 587 w 633"/>
                      <a:gd name="T3" fmla="*/ 0 h 228"/>
                      <a:gd name="T4" fmla="*/ 325 w 633"/>
                      <a:gd name="T5" fmla="*/ 118 h 228"/>
                      <a:gd name="T6" fmla="*/ 633 w 633"/>
                      <a:gd name="T7" fmla="*/ 68 h 228"/>
                      <a:gd name="T8" fmla="*/ 0 w 633"/>
                      <a:gd name="T9" fmla="*/ 228 h 2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33"/>
                      <a:gd name="T16" fmla="*/ 0 h 228"/>
                      <a:gd name="T17" fmla="*/ 633 w 633"/>
                      <a:gd name="T18" fmla="*/ 228 h 2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33" h="228">
                        <a:moveTo>
                          <a:pt x="0" y="228"/>
                        </a:moveTo>
                        <a:lnTo>
                          <a:pt x="587" y="0"/>
                        </a:lnTo>
                        <a:lnTo>
                          <a:pt x="325" y="118"/>
                        </a:lnTo>
                        <a:lnTo>
                          <a:pt x="633" y="68"/>
                        </a:lnTo>
                        <a:lnTo>
                          <a:pt x="0" y="228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34" name="Freeform 90"/>
                  <p:cNvSpPr>
                    <a:spLocks/>
                  </p:cNvSpPr>
                  <p:nvPr/>
                </p:nvSpPr>
                <p:spPr bwMode="auto">
                  <a:xfrm>
                    <a:off x="3629" y="1904"/>
                    <a:ext cx="632" cy="229"/>
                  </a:xfrm>
                  <a:custGeom>
                    <a:avLst/>
                    <a:gdLst>
                      <a:gd name="T0" fmla="*/ 0 w 632"/>
                      <a:gd name="T1" fmla="*/ 0 h 229"/>
                      <a:gd name="T2" fmla="*/ 585 w 632"/>
                      <a:gd name="T3" fmla="*/ 229 h 229"/>
                      <a:gd name="T4" fmla="*/ 325 w 632"/>
                      <a:gd name="T5" fmla="*/ 109 h 229"/>
                      <a:gd name="T6" fmla="*/ 632 w 632"/>
                      <a:gd name="T7" fmla="*/ 159 h 229"/>
                      <a:gd name="T8" fmla="*/ 0 w 632"/>
                      <a:gd name="T9" fmla="*/ 0 h 22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32"/>
                      <a:gd name="T16" fmla="*/ 0 h 229"/>
                      <a:gd name="T17" fmla="*/ 632 w 632"/>
                      <a:gd name="T18" fmla="*/ 229 h 22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32" h="229">
                        <a:moveTo>
                          <a:pt x="0" y="0"/>
                        </a:moveTo>
                        <a:lnTo>
                          <a:pt x="585" y="229"/>
                        </a:lnTo>
                        <a:lnTo>
                          <a:pt x="325" y="109"/>
                        </a:lnTo>
                        <a:lnTo>
                          <a:pt x="632" y="15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35" name="Freeform 91"/>
                  <p:cNvSpPr>
                    <a:spLocks/>
                  </p:cNvSpPr>
                  <p:nvPr/>
                </p:nvSpPr>
                <p:spPr bwMode="auto">
                  <a:xfrm>
                    <a:off x="3621" y="1914"/>
                    <a:ext cx="225" cy="645"/>
                  </a:xfrm>
                  <a:custGeom>
                    <a:avLst/>
                    <a:gdLst>
                      <a:gd name="T0" fmla="*/ 0 w 225"/>
                      <a:gd name="T1" fmla="*/ 0 h 645"/>
                      <a:gd name="T2" fmla="*/ 225 w 225"/>
                      <a:gd name="T3" fmla="*/ 597 h 645"/>
                      <a:gd name="T4" fmla="*/ 108 w 225"/>
                      <a:gd name="T5" fmla="*/ 332 h 645"/>
                      <a:gd name="T6" fmla="*/ 157 w 225"/>
                      <a:gd name="T7" fmla="*/ 645 h 645"/>
                      <a:gd name="T8" fmla="*/ 0 w 225"/>
                      <a:gd name="T9" fmla="*/ 0 h 64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5"/>
                      <a:gd name="T16" fmla="*/ 0 h 645"/>
                      <a:gd name="T17" fmla="*/ 225 w 225"/>
                      <a:gd name="T18" fmla="*/ 645 h 64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5" h="645">
                        <a:moveTo>
                          <a:pt x="0" y="0"/>
                        </a:moveTo>
                        <a:lnTo>
                          <a:pt x="225" y="597"/>
                        </a:lnTo>
                        <a:lnTo>
                          <a:pt x="108" y="332"/>
                        </a:lnTo>
                        <a:lnTo>
                          <a:pt x="157" y="6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36" name="Freeform 92"/>
                  <p:cNvSpPr>
                    <a:spLocks/>
                  </p:cNvSpPr>
                  <p:nvPr/>
                </p:nvSpPr>
                <p:spPr bwMode="auto">
                  <a:xfrm>
                    <a:off x="3621" y="1231"/>
                    <a:ext cx="225" cy="644"/>
                  </a:xfrm>
                  <a:custGeom>
                    <a:avLst/>
                    <a:gdLst>
                      <a:gd name="T0" fmla="*/ 0 w 225"/>
                      <a:gd name="T1" fmla="*/ 644 h 644"/>
                      <a:gd name="T2" fmla="*/ 225 w 225"/>
                      <a:gd name="T3" fmla="*/ 48 h 644"/>
                      <a:gd name="T4" fmla="*/ 108 w 225"/>
                      <a:gd name="T5" fmla="*/ 313 h 644"/>
                      <a:gd name="T6" fmla="*/ 157 w 225"/>
                      <a:gd name="T7" fmla="*/ 0 h 644"/>
                      <a:gd name="T8" fmla="*/ 0 w 225"/>
                      <a:gd name="T9" fmla="*/ 644 h 64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5"/>
                      <a:gd name="T16" fmla="*/ 0 h 644"/>
                      <a:gd name="T17" fmla="*/ 225 w 225"/>
                      <a:gd name="T18" fmla="*/ 644 h 64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5" h="644">
                        <a:moveTo>
                          <a:pt x="0" y="644"/>
                        </a:moveTo>
                        <a:lnTo>
                          <a:pt x="225" y="48"/>
                        </a:lnTo>
                        <a:lnTo>
                          <a:pt x="108" y="313"/>
                        </a:lnTo>
                        <a:lnTo>
                          <a:pt x="157" y="0"/>
                        </a:lnTo>
                        <a:lnTo>
                          <a:pt x="0" y="644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37" name="Freeform 93"/>
                  <p:cNvSpPr>
                    <a:spLocks/>
                  </p:cNvSpPr>
                  <p:nvPr/>
                </p:nvSpPr>
                <p:spPr bwMode="auto">
                  <a:xfrm>
                    <a:off x="3632" y="1368"/>
                    <a:ext cx="462" cy="508"/>
                  </a:xfrm>
                  <a:custGeom>
                    <a:avLst/>
                    <a:gdLst>
                      <a:gd name="T0" fmla="*/ 0 w 462"/>
                      <a:gd name="T1" fmla="*/ 508 h 508"/>
                      <a:gd name="T2" fmla="*/ 299 w 462"/>
                      <a:gd name="T3" fmla="*/ 0 h 508"/>
                      <a:gd name="T4" fmla="*/ 157 w 462"/>
                      <a:gd name="T5" fmla="*/ 287 h 508"/>
                      <a:gd name="T6" fmla="*/ 435 w 462"/>
                      <a:gd name="T7" fmla="*/ 0 h 508"/>
                      <a:gd name="T8" fmla="*/ 202 w 462"/>
                      <a:gd name="T9" fmla="*/ 317 h 508"/>
                      <a:gd name="T10" fmla="*/ 462 w 462"/>
                      <a:gd name="T11" fmla="*/ 168 h 508"/>
                      <a:gd name="T12" fmla="*/ 0 w 462"/>
                      <a:gd name="T13" fmla="*/ 508 h 50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62"/>
                      <a:gd name="T22" fmla="*/ 0 h 508"/>
                      <a:gd name="T23" fmla="*/ 462 w 462"/>
                      <a:gd name="T24" fmla="*/ 508 h 50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62" h="508">
                        <a:moveTo>
                          <a:pt x="0" y="508"/>
                        </a:moveTo>
                        <a:lnTo>
                          <a:pt x="299" y="0"/>
                        </a:lnTo>
                        <a:lnTo>
                          <a:pt x="157" y="287"/>
                        </a:lnTo>
                        <a:lnTo>
                          <a:pt x="435" y="0"/>
                        </a:lnTo>
                        <a:lnTo>
                          <a:pt x="202" y="317"/>
                        </a:lnTo>
                        <a:lnTo>
                          <a:pt x="462" y="168"/>
                        </a:lnTo>
                        <a:lnTo>
                          <a:pt x="0" y="508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38" name="Freeform 94"/>
                  <p:cNvSpPr>
                    <a:spLocks/>
                  </p:cNvSpPr>
                  <p:nvPr/>
                </p:nvSpPr>
                <p:spPr bwMode="auto">
                  <a:xfrm>
                    <a:off x="3632" y="1811"/>
                    <a:ext cx="652" cy="156"/>
                  </a:xfrm>
                  <a:custGeom>
                    <a:avLst/>
                    <a:gdLst>
                      <a:gd name="T0" fmla="*/ 0 w 652"/>
                      <a:gd name="T1" fmla="*/ 76 h 156"/>
                      <a:gd name="T2" fmla="*/ 535 w 652"/>
                      <a:gd name="T3" fmla="*/ 0 h 156"/>
                      <a:gd name="T4" fmla="*/ 287 w 652"/>
                      <a:gd name="T5" fmla="*/ 54 h 156"/>
                      <a:gd name="T6" fmla="*/ 652 w 652"/>
                      <a:gd name="T7" fmla="*/ 104 h 156"/>
                      <a:gd name="T8" fmla="*/ 297 w 652"/>
                      <a:gd name="T9" fmla="*/ 101 h 156"/>
                      <a:gd name="T10" fmla="*/ 548 w 652"/>
                      <a:gd name="T11" fmla="*/ 156 h 156"/>
                      <a:gd name="T12" fmla="*/ 0 w 652"/>
                      <a:gd name="T13" fmla="*/ 76 h 1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652"/>
                      <a:gd name="T22" fmla="*/ 0 h 156"/>
                      <a:gd name="T23" fmla="*/ 652 w 652"/>
                      <a:gd name="T24" fmla="*/ 156 h 15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652" h="156">
                        <a:moveTo>
                          <a:pt x="0" y="76"/>
                        </a:moveTo>
                        <a:lnTo>
                          <a:pt x="535" y="0"/>
                        </a:lnTo>
                        <a:lnTo>
                          <a:pt x="287" y="54"/>
                        </a:lnTo>
                        <a:lnTo>
                          <a:pt x="652" y="104"/>
                        </a:lnTo>
                        <a:lnTo>
                          <a:pt x="297" y="101"/>
                        </a:lnTo>
                        <a:lnTo>
                          <a:pt x="548" y="156"/>
                        </a:lnTo>
                        <a:lnTo>
                          <a:pt x="0" y="76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39" name="Freeform 95"/>
                  <p:cNvSpPr>
                    <a:spLocks/>
                  </p:cNvSpPr>
                  <p:nvPr/>
                </p:nvSpPr>
                <p:spPr bwMode="auto">
                  <a:xfrm>
                    <a:off x="3097" y="1368"/>
                    <a:ext cx="462" cy="508"/>
                  </a:xfrm>
                  <a:custGeom>
                    <a:avLst/>
                    <a:gdLst>
                      <a:gd name="T0" fmla="*/ 462 w 462"/>
                      <a:gd name="T1" fmla="*/ 508 h 508"/>
                      <a:gd name="T2" fmla="*/ 162 w 462"/>
                      <a:gd name="T3" fmla="*/ 0 h 508"/>
                      <a:gd name="T4" fmla="*/ 305 w 462"/>
                      <a:gd name="T5" fmla="*/ 287 h 508"/>
                      <a:gd name="T6" fmla="*/ 27 w 462"/>
                      <a:gd name="T7" fmla="*/ 0 h 508"/>
                      <a:gd name="T8" fmla="*/ 260 w 462"/>
                      <a:gd name="T9" fmla="*/ 317 h 508"/>
                      <a:gd name="T10" fmla="*/ 0 w 462"/>
                      <a:gd name="T11" fmla="*/ 168 h 508"/>
                      <a:gd name="T12" fmla="*/ 462 w 462"/>
                      <a:gd name="T13" fmla="*/ 508 h 50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62"/>
                      <a:gd name="T22" fmla="*/ 0 h 508"/>
                      <a:gd name="T23" fmla="*/ 462 w 462"/>
                      <a:gd name="T24" fmla="*/ 508 h 50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62" h="508">
                        <a:moveTo>
                          <a:pt x="462" y="508"/>
                        </a:moveTo>
                        <a:lnTo>
                          <a:pt x="162" y="0"/>
                        </a:lnTo>
                        <a:lnTo>
                          <a:pt x="305" y="287"/>
                        </a:lnTo>
                        <a:lnTo>
                          <a:pt x="27" y="0"/>
                        </a:lnTo>
                        <a:lnTo>
                          <a:pt x="260" y="317"/>
                        </a:lnTo>
                        <a:lnTo>
                          <a:pt x="0" y="168"/>
                        </a:lnTo>
                        <a:lnTo>
                          <a:pt x="462" y="508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40" name="Freeform 96"/>
                  <p:cNvSpPr>
                    <a:spLocks/>
                  </p:cNvSpPr>
                  <p:nvPr/>
                </p:nvSpPr>
                <p:spPr bwMode="auto">
                  <a:xfrm>
                    <a:off x="2907" y="1811"/>
                    <a:ext cx="652" cy="156"/>
                  </a:xfrm>
                  <a:custGeom>
                    <a:avLst/>
                    <a:gdLst>
                      <a:gd name="T0" fmla="*/ 652 w 652"/>
                      <a:gd name="T1" fmla="*/ 76 h 156"/>
                      <a:gd name="T2" fmla="*/ 116 w 652"/>
                      <a:gd name="T3" fmla="*/ 0 h 156"/>
                      <a:gd name="T4" fmla="*/ 365 w 652"/>
                      <a:gd name="T5" fmla="*/ 54 h 156"/>
                      <a:gd name="T6" fmla="*/ 0 w 652"/>
                      <a:gd name="T7" fmla="*/ 104 h 156"/>
                      <a:gd name="T8" fmla="*/ 355 w 652"/>
                      <a:gd name="T9" fmla="*/ 101 h 156"/>
                      <a:gd name="T10" fmla="*/ 104 w 652"/>
                      <a:gd name="T11" fmla="*/ 156 h 156"/>
                      <a:gd name="T12" fmla="*/ 652 w 652"/>
                      <a:gd name="T13" fmla="*/ 76 h 1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652"/>
                      <a:gd name="T22" fmla="*/ 0 h 156"/>
                      <a:gd name="T23" fmla="*/ 652 w 652"/>
                      <a:gd name="T24" fmla="*/ 156 h 15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652" h="156">
                        <a:moveTo>
                          <a:pt x="652" y="76"/>
                        </a:moveTo>
                        <a:lnTo>
                          <a:pt x="116" y="0"/>
                        </a:lnTo>
                        <a:lnTo>
                          <a:pt x="365" y="54"/>
                        </a:lnTo>
                        <a:lnTo>
                          <a:pt x="0" y="104"/>
                        </a:lnTo>
                        <a:lnTo>
                          <a:pt x="355" y="101"/>
                        </a:lnTo>
                        <a:lnTo>
                          <a:pt x="104" y="156"/>
                        </a:lnTo>
                        <a:lnTo>
                          <a:pt x="652" y="76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41" name="Freeform 97"/>
                  <p:cNvSpPr>
                    <a:spLocks/>
                  </p:cNvSpPr>
                  <p:nvPr/>
                </p:nvSpPr>
                <p:spPr bwMode="auto">
                  <a:xfrm>
                    <a:off x="3527" y="1193"/>
                    <a:ext cx="153" cy="664"/>
                  </a:xfrm>
                  <a:custGeom>
                    <a:avLst/>
                    <a:gdLst>
                      <a:gd name="T0" fmla="*/ 76 w 153"/>
                      <a:gd name="T1" fmla="*/ 664 h 664"/>
                      <a:gd name="T2" fmla="*/ 0 w 153"/>
                      <a:gd name="T3" fmla="*/ 117 h 664"/>
                      <a:gd name="T4" fmla="*/ 54 w 153"/>
                      <a:gd name="T5" fmla="*/ 370 h 664"/>
                      <a:gd name="T6" fmla="*/ 103 w 153"/>
                      <a:gd name="T7" fmla="*/ 0 h 664"/>
                      <a:gd name="T8" fmla="*/ 99 w 153"/>
                      <a:gd name="T9" fmla="*/ 361 h 664"/>
                      <a:gd name="T10" fmla="*/ 153 w 153"/>
                      <a:gd name="T11" fmla="*/ 105 h 664"/>
                      <a:gd name="T12" fmla="*/ 76 w 153"/>
                      <a:gd name="T13" fmla="*/ 664 h 66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53"/>
                      <a:gd name="T22" fmla="*/ 0 h 664"/>
                      <a:gd name="T23" fmla="*/ 153 w 153"/>
                      <a:gd name="T24" fmla="*/ 664 h 66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53" h="664">
                        <a:moveTo>
                          <a:pt x="76" y="664"/>
                        </a:moveTo>
                        <a:lnTo>
                          <a:pt x="0" y="117"/>
                        </a:lnTo>
                        <a:lnTo>
                          <a:pt x="54" y="370"/>
                        </a:lnTo>
                        <a:lnTo>
                          <a:pt x="103" y="0"/>
                        </a:lnTo>
                        <a:lnTo>
                          <a:pt x="99" y="361"/>
                        </a:lnTo>
                        <a:lnTo>
                          <a:pt x="153" y="105"/>
                        </a:lnTo>
                        <a:lnTo>
                          <a:pt x="76" y="664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  <p:sp>
                <p:nvSpPr>
                  <p:cNvPr id="24642" name="Freeform 98"/>
                  <p:cNvSpPr>
                    <a:spLocks/>
                  </p:cNvSpPr>
                  <p:nvPr/>
                </p:nvSpPr>
                <p:spPr bwMode="auto">
                  <a:xfrm>
                    <a:off x="3524" y="1927"/>
                    <a:ext cx="153" cy="664"/>
                  </a:xfrm>
                  <a:custGeom>
                    <a:avLst/>
                    <a:gdLst>
                      <a:gd name="T0" fmla="*/ 75 w 153"/>
                      <a:gd name="T1" fmla="*/ 0 h 664"/>
                      <a:gd name="T2" fmla="*/ 0 w 153"/>
                      <a:gd name="T3" fmla="*/ 547 h 664"/>
                      <a:gd name="T4" fmla="*/ 54 w 153"/>
                      <a:gd name="T5" fmla="*/ 294 h 664"/>
                      <a:gd name="T6" fmla="*/ 102 w 153"/>
                      <a:gd name="T7" fmla="*/ 664 h 664"/>
                      <a:gd name="T8" fmla="*/ 99 w 153"/>
                      <a:gd name="T9" fmla="*/ 304 h 664"/>
                      <a:gd name="T10" fmla="*/ 153 w 153"/>
                      <a:gd name="T11" fmla="*/ 559 h 664"/>
                      <a:gd name="T12" fmla="*/ 75 w 153"/>
                      <a:gd name="T13" fmla="*/ 0 h 66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53"/>
                      <a:gd name="T22" fmla="*/ 0 h 664"/>
                      <a:gd name="T23" fmla="*/ 153 w 153"/>
                      <a:gd name="T24" fmla="*/ 664 h 66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53" h="664">
                        <a:moveTo>
                          <a:pt x="75" y="0"/>
                        </a:moveTo>
                        <a:lnTo>
                          <a:pt x="0" y="547"/>
                        </a:lnTo>
                        <a:lnTo>
                          <a:pt x="54" y="294"/>
                        </a:lnTo>
                        <a:lnTo>
                          <a:pt x="102" y="664"/>
                        </a:lnTo>
                        <a:lnTo>
                          <a:pt x="99" y="304"/>
                        </a:lnTo>
                        <a:lnTo>
                          <a:pt x="153" y="559"/>
                        </a:lnTo>
                        <a:lnTo>
                          <a:pt x="75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36" tIns="45718" rIns="91436" bIns="45718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4625" name="Group 99"/>
            <p:cNvGrpSpPr>
              <a:grpSpLocks/>
            </p:cNvGrpSpPr>
            <p:nvPr/>
          </p:nvGrpSpPr>
          <p:grpSpPr bwMode="auto">
            <a:xfrm>
              <a:off x="3049" y="1373"/>
              <a:ext cx="1121" cy="1053"/>
              <a:chOff x="3049" y="1373"/>
              <a:chExt cx="1121" cy="1053"/>
            </a:xfrm>
          </p:grpSpPr>
          <p:sp>
            <p:nvSpPr>
              <p:cNvPr id="24626" name="Freeform 100"/>
              <p:cNvSpPr>
                <a:spLocks/>
              </p:cNvSpPr>
              <p:nvPr/>
            </p:nvSpPr>
            <p:spPr bwMode="auto">
              <a:xfrm>
                <a:off x="3235" y="1535"/>
                <a:ext cx="756" cy="788"/>
              </a:xfrm>
              <a:custGeom>
                <a:avLst/>
                <a:gdLst>
                  <a:gd name="T0" fmla="*/ 364 w 756"/>
                  <a:gd name="T1" fmla="*/ 0 h 788"/>
                  <a:gd name="T2" fmla="*/ 349 w 756"/>
                  <a:gd name="T3" fmla="*/ 319 h 788"/>
                  <a:gd name="T4" fmla="*/ 251 w 756"/>
                  <a:gd name="T5" fmla="*/ 44 h 788"/>
                  <a:gd name="T6" fmla="*/ 319 w 756"/>
                  <a:gd name="T7" fmla="*/ 324 h 788"/>
                  <a:gd name="T8" fmla="*/ 100 w 756"/>
                  <a:gd name="T9" fmla="*/ 90 h 788"/>
                  <a:gd name="T10" fmla="*/ 300 w 756"/>
                  <a:gd name="T11" fmla="*/ 324 h 788"/>
                  <a:gd name="T12" fmla="*/ 37 w 756"/>
                  <a:gd name="T13" fmla="*/ 244 h 788"/>
                  <a:gd name="T14" fmla="*/ 290 w 756"/>
                  <a:gd name="T15" fmla="*/ 344 h 788"/>
                  <a:gd name="T16" fmla="*/ 0 w 756"/>
                  <a:gd name="T17" fmla="*/ 359 h 788"/>
                  <a:gd name="T18" fmla="*/ 315 w 756"/>
                  <a:gd name="T19" fmla="*/ 367 h 788"/>
                  <a:gd name="T20" fmla="*/ 34 w 756"/>
                  <a:gd name="T21" fmla="*/ 458 h 788"/>
                  <a:gd name="T22" fmla="*/ 297 w 756"/>
                  <a:gd name="T23" fmla="*/ 387 h 788"/>
                  <a:gd name="T24" fmla="*/ 98 w 756"/>
                  <a:gd name="T25" fmla="*/ 646 h 788"/>
                  <a:gd name="T26" fmla="*/ 319 w 756"/>
                  <a:gd name="T27" fmla="*/ 405 h 788"/>
                  <a:gd name="T28" fmla="*/ 248 w 756"/>
                  <a:gd name="T29" fmla="*/ 676 h 788"/>
                  <a:gd name="T30" fmla="*/ 346 w 756"/>
                  <a:gd name="T31" fmla="*/ 409 h 788"/>
                  <a:gd name="T32" fmla="*/ 364 w 756"/>
                  <a:gd name="T33" fmla="*/ 788 h 788"/>
                  <a:gd name="T34" fmla="*/ 368 w 756"/>
                  <a:gd name="T35" fmla="*/ 392 h 788"/>
                  <a:gd name="T36" fmla="*/ 486 w 756"/>
                  <a:gd name="T37" fmla="*/ 696 h 788"/>
                  <a:gd name="T38" fmla="*/ 383 w 756"/>
                  <a:gd name="T39" fmla="*/ 392 h 788"/>
                  <a:gd name="T40" fmla="*/ 628 w 756"/>
                  <a:gd name="T41" fmla="*/ 652 h 788"/>
                  <a:gd name="T42" fmla="*/ 419 w 756"/>
                  <a:gd name="T43" fmla="*/ 387 h 788"/>
                  <a:gd name="T44" fmla="*/ 700 w 756"/>
                  <a:gd name="T45" fmla="*/ 471 h 788"/>
                  <a:gd name="T46" fmla="*/ 410 w 756"/>
                  <a:gd name="T47" fmla="*/ 362 h 788"/>
                  <a:gd name="T48" fmla="*/ 756 w 756"/>
                  <a:gd name="T49" fmla="*/ 359 h 788"/>
                  <a:gd name="T50" fmla="*/ 407 w 756"/>
                  <a:gd name="T51" fmla="*/ 346 h 788"/>
                  <a:gd name="T52" fmla="*/ 685 w 756"/>
                  <a:gd name="T53" fmla="*/ 253 h 788"/>
                  <a:gd name="T54" fmla="*/ 415 w 756"/>
                  <a:gd name="T55" fmla="*/ 330 h 788"/>
                  <a:gd name="T56" fmla="*/ 597 w 756"/>
                  <a:gd name="T57" fmla="*/ 115 h 788"/>
                  <a:gd name="T58" fmla="*/ 391 w 756"/>
                  <a:gd name="T59" fmla="*/ 330 h 788"/>
                  <a:gd name="T60" fmla="*/ 483 w 756"/>
                  <a:gd name="T61" fmla="*/ 25 h 788"/>
                  <a:gd name="T62" fmla="*/ 376 w 756"/>
                  <a:gd name="T63" fmla="*/ 312 h 788"/>
                  <a:gd name="T64" fmla="*/ 364 w 756"/>
                  <a:gd name="T65" fmla="*/ 0 h 7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56"/>
                  <a:gd name="T100" fmla="*/ 0 h 788"/>
                  <a:gd name="T101" fmla="*/ 756 w 756"/>
                  <a:gd name="T102" fmla="*/ 788 h 78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56" h="788">
                    <a:moveTo>
                      <a:pt x="364" y="0"/>
                    </a:moveTo>
                    <a:lnTo>
                      <a:pt x="349" y="319"/>
                    </a:lnTo>
                    <a:lnTo>
                      <a:pt x="251" y="44"/>
                    </a:lnTo>
                    <a:lnTo>
                      <a:pt x="319" y="324"/>
                    </a:lnTo>
                    <a:lnTo>
                      <a:pt x="100" y="90"/>
                    </a:lnTo>
                    <a:lnTo>
                      <a:pt x="300" y="324"/>
                    </a:lnTo>
                    <a:lnTo>
                      <a:pt x="37" y="244"/>
                    </a:lnTo>
                    <a:lnTo>
                      <a:pt x="290" y="344"/>
                    </a:lnTo>
                    <a:lnTo>
                      <a:pt x="0" y="359"/>
                    </a:lnTo>
                    <a:lnTo>
                      <a:pt x="315" y="367"/>
                    </a:lnTo>
                    <a:lnTo>
                      <a:pt x="34" y="458"/>
                    </a:lnTo>
                    <a:lnTo>
                      <a:pt x="297" y="387"/>
                    </a:lnTo>
                    <a:lnTo>
                      <a:pt x="98" y="646"/>
                    </a:lnTo>
                    <a:lnTo>
                      <a:pt x="319" y="405"/>
                    </a:lnTo>
                    <a:lnTo>
                      <a:pt x="248" y="676"/>
                    </a:lnTo>
                    <a:lnTo>
                      <a:pt x="346" y="409"/>
                    </a:lnTo>
                    <a:lnTo>
                      <a:pt x="364" y="788"/>
                    </a:lnTo>
                    <a:lnTo>
                      <a:pt x="368" y="392"/>
                    </a:lnTo>
                    <a:lnTo>
                      <a:pt x="486" y="696"/>
                    </a:lnTo>
                    <a:lnTo>
                      <a:pt x="383" y="392"/>
                    </a:lnTo>
                    <a:lnTo>
                      <a:pt x="628" y="652"/>
                    </a:lnTo>
                    <a:lnTo>
                      <a:pt x="419" y="387"/>
                    </a:lnTo>
                    <a:lnTo>
                      <a:pt x="700" y="471"/>
                    </a:lnTo>
                    <a:lnTo>
                      <a:pt x="410" y="362"/>
                    </a:lnTo>
                    <a:lnTo>
                      <a:pt x="756" y="359"/>
                    </a:lnTo>
                    <a:lnTo>
                      <a:pt x="407" y="346"/>
                    </a:lnTo>
                    <a:lnTo>
                      <a:pt x="685" y="253"/>
                    </a:lnTo>
                    <a:lnTo>
                      <a:pt x="415" y="330"/>
                    </a:lnTo>
                    <a:lnTo>
                      <a:pt x="597" y="115"/>
                    </a:lnTo>
                    <a:lnTo>
                      <a:pt x="391" y="330"/>
                    </a:lnTo>
                    <a:lnTo>
                      <a:pt x="483" y="25"/>
                    </a:lnTo>
                    <a:lnTo>
                      <a:pt x="376" y="312"/>
                    </a:ln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24627" name="Freeform 101"/>
              <p:cNvSpPr>
                <a:spLocks/>
              </p:cNvSpPr>
              <p:nvPr/>
            </p:nvSpPr>
            <p:spPr bwMode="auto">
              <a:xfrm>
                <a:off x="3049" y="1373"/>
                <a:ext cx="1121" cy="1053"/>
              </a:xfrm>
              <a:custGeom>
                <a:avLst/>
                <a:gdLst>
                  <a:gd name="T0" fmla="*/ 794 w 1121"/>
                  <a:gd name="T1" fmla="*/ 35 h 1053"/>
                  <a:gd name="T2" fmla="*/ 577 w 1121"/>
                  <a:gd name="T3" fmla="*/ 464 h 1053"/>
                  <a:gd name="T4" fmla="*/ 654 w 1121"/>
                  <a:gd name="T5" fmla="*/ 0 h 1053"/>
                  <a:gd name="T6" fmla="*/ 554 w 1121"/>
                  <a:gd name="T7" fmla="*/ 449 h 1053"/>
                  <a:gd name="T8" fmla="*/ 461 w 1121"/>
                  <a:gd name="T9" fmla="*/ 13 h 1053"/>
                  <a:gd name="T10" fmla="*/ 513 w 1121"/>
                  <a:gd name="T11" fmla="*/ 461 h 1053"/>
                  <a:gd name="T12" fmla="*/ 312 w 1121"/>
                  <a:gd name="T13" fmla="*/ 35 h 1053"/>
                  <a:gd name="T14" fmla="*/ 480 w 1121"/>
                  <a:gd name="T15" fmla="*/ 467 h 1053"/>
                  <a:gd name="T16" fmla="*/ 73 w 1121"/>
                  <a:gd name="T17" fmla="*/ 246 h 1053"/>
                  <a:gd name="T18" fmla="*/ 471 w 1121"/>
                  <a:gd name="T19" fmla="*/ 489 h 1053"/>
                  <a:gd name="T20" fmla="*/ 20 w 1121"/>
                  <a:gd name="T21" fmla="*/ 402 h 1053"/>
                  <a:gd name="T22" fmla="*/ 474 w 1121"/>
                  <a:gd name="T23" fmla="*/ 514 h 1053"/>
                  <a:gd name="T24" fmla="*/ 0 w 1121"/>
                  <a:gd name="T25" fmla="*/ 614 h 1053"/>
                  <a:gd name="T26" fmla="*/ 476 w 1121"/>
                  <a:gd name="T27" fmla="*/ 542 h 1053"/>
                  <a:gd name="T28" fmla="*/ 79 w 1121"/>
                  <a:gd name="T29" fmla="*/ 760 h 1053"/>
                  <a:gd name="T30" fmla="*/ 486 w 1121"/>
                  <a:gd name="T31" fmla="*/ 567 h 1053"/>
                  <a:gd name="T32" fmla="*/ 293 w 1121"/>
                  <a:gd name="T33" fmla="*/ 1018 h 1053"/>
                  <a:gd name="T34" fmla="*/ 522 w 1121"/>
                  <a:gd name="T35" fmla="*/ 573 h 1053"/>
                  <a:gd name="T36" fmla="*/ 444 w 1121"/>
                  <a:gd name="T37" fmla="*/ 1047 h 1053"/>
                  <a:gd name="T38" fmla="*/ 544 w 1121"/>
                  <a:gd name="T39" fmla="*/ 567 h 1053"/>
                  <a:gd name="T40" fmla="*/ 645 w 1121"/>
                  <a:gd name="T41" fmla="*/ 1018 h 1053"/>
                  <a:gd name="T42" fmla="*/ 565 w 1121"/>
                  <a:gd name="T43" fmla="*/ 551 h 1053"/>
                  <a:gd name="T44" fmla="*/ 804 w 1121"/>
                  <a:gd name="T45" fmla="*/ 1053 h 1053"/>
                  <a:gd name="T46" fmla="*/ 586 w 1121"/>
                  <a:gd name="T47" fmla="*/ 549 h 1053"/>
                  <a:gd name="T48" fmla="*/ 1067 w 1121"/>
                  <a:gd name="T49" fmla="*/ 823 h 1053"/>
                  <a:gd name="T50" fmla="*/ 599 w 1121"/>
                  <a:gd name="T51" fmla="*/ 533 h 1053"/>
                  <a:gd name="T52" fmla="*/ 1113 w 1121"/>
                  <a:gd name="T53" fmla="*/ 629 h 1053"/>
                  <a:gd name="T54" fmla="*/ 620 w 1121"/>
                  <a:gd name="T55" fmla="*/ 514 h 1053"/>
                  <a:gd name="T56" fmla="*/ 1121 w 1121"/>
                  <a:gd name="T57" fmla="*/ 417 h 1053"/>
                  <a:gd name="T58" fmla="*/ 611 w 1121"/>
                  <a:gd name="T59" fmla="*/ 496 h 1053"/>
                  <a:gd name="T60" fmla="*/ 1088 w 1121"/>
                  <a:gd name="T61" fmla="*/ 246 h 1053"/>
                  <a:gd name="T62" fmla="*/ 617 w 1121"/>
                  <a:gd name="T63" fmla="*/ 471 h 1053"/>
                  <a:gd name="T64" fmla="*/ 794 w 1121"/>
                  <a:gd name="T65" fmla="*/ 35 h 105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21"/>
                  <a:gd name="T100" fmla="*/ 0 h 1053"/>
                  <a:gd name="T101" fmla="*/ 1121 w 1121"/>
                  <a:gd name="T102" fmla="*/ 1053 h 105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21" h="1053">
                    <a:moveTo>
                      <a:pt x="794" y="35"/>
                    </a:moveTo>
                    <a:lnTo>
                      <a:pt x="577" y="464"/>
                    </a:lnTo>
                    <a:lnTo>
                      <a:pt x="654" y="0"/>
                    </a:lnTo>
                    <a:lnTo>
                      <a:pt x="554" y="449"/>
                    </a:lnTo>
                    <a:lnTo>
                      <a:pt x="461" y="13"/>
                    </a:lnTo>
                    <a:lnTo>
                      <a:pt x="513" y="461"/>
                    </a:lnTo>
                    <a:lnTo>
                      <a:pt x="312" y="35"/>
                    </a:lnTo>
                    <a:lnTo>
                      <a:pt x="480" y="467"/>
                    </a:lnTo>
                    <a:lnTo>
                      <a:pt x="73" y="246"/>
                    </a:lnTo>
                    <a:lnTo>
                      <a:pt x="471" y="489"/>
                    </a:lnTo>
                    <a:lnTo>
                      <a:pt x="20" y="402"/>
                    </a:lnTo>
                    <a:lnTo>
                      <a:pt x="474" y="514"/>
                    </a:lnTo>
                    <a:lnTo>
                      <a:pt x="0" y="614"/>
                    </a:lnTo>
                    <a:lnTo>
                      <a:pt x="476" y="542"/>
                    </a:lnTo>
                    <a:lnTo>
                      <a:pt x="79" y="760"/>
                    </a:lnTo>
                    <a:lnTo>
                      <a:pt x="486" y="567"/>
                    </a:lnTo>
                    <a:lnTo>
                      <a:pt x="293" y="1018"/>
                    </a:lnTo>
                    <a:lnTo>
                      <a:pt x="522" y="573"/>
                    </a:lnTo>
                    <a:lnTo>
                      <a:pt x="444" y="1047"/>
                    </a:lnTo>
                    <a:lnTo>
                      <a:pt x="544" y="567"/>
                    </a:lnTo>
                    <a:lnTo>
                      <a:pt x="645" y="1018"/>
                    </a:lnTo>
                    <a:lnTo>
                      <a:pt x="565" y="551"/>
                    </a:lnTo>
                    <a:lnTo>
                      <a:pt x="804" y="1053"/>
                    </a:lnTo>
                    <a:lnTo>
                      <a:pt x="586" y="549"/>
                    </a:lnTo>
                    <a:lnTo>
                      <a:pt x="1067" y="823"/>
                    </a:lnTo>
                    <a:lnTo>
                      <a:pt x="599" y="533"/>
                    </a:lnTo>
                    <a:lnTo>
                      <a:pt x="1113" y="629"/>
                    </a:lnTo>
                    <a:lnTo>
                      <a:pt x="620" y="514"/>
                    </a:lnTo>
                    <a:lnTo>
                      <a:pt x="1121" y="417"/>
                    </a:lnTo>
                    <a:lnTo>
                      <a:pt x="611" y="496"/>
                    </a:lnTo>
                    <a:lnTo>
                      <a:pt x="1088" y="246"/>
                    </a:lnTo>
                    <a:lnTo>
                      <a:pt x="617" y="471"/>
                    </a:lnTo>
                    <a:lnTo>
                      <a:pt x="794" y="35"/>
                    </a:lnTo>
                    <a:close/>
                  </a:path>
                </a:pathLst>
              </a:cu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24628" name="Freeform 102"/>
              <p:cNvSpPr>
                <a:spLocks/>
              </p:cNvSpPr>
              <p:nvPr/>
            </p:nvSpPr>
            <p:spPr bwMode="auto">
              <a:xfrm>
                <a:off x="3379" y="1662"/>
                <a:ext cx="466" cy="489"/>
              </a:xfrm>
              <a:custGeom>
                <a:avLst/>
                <a:gdLst>
                  <a:gd name="T0" fmla="*/ 225 w 466"/>
                  <a:gd name="T1" fmla="*/ 0 h 489"/>
                  <a:gd name="T2" fmla="*/ 215 w 466"/>
                  <a:gd name="T3" fmla="*/ 197 h 489"/>
                  <a:gd name="T4" fmla="*/ 155 w 466"/>
                  <a:gd name="T5" fmla="*/ 27 h 489"/>
                  <a:gd name="T6" fmla="*/ 196 w 466"/>
                  <a:gd name="T7" fmla="*/ 201 h 489"/>
                  <a:gd name="T8" fmla="*/ 63 w 466"/>
                  <a:gd name="T9" fmla="*/ 56 h 489"/>
                  <a:gd name="T10" fmla="*/ 185 w 466"/>
                  <a:gd name="T11" fmla="*/ 201 h 489"/>
                  <a:gd name="T12" fmla="*/ 22 w 466"/>
                  <a:gd name="T13" fmla="*/ 151 h 489"/>
                  <a:gd name="T14" fmla="*/ 179 w 466"/>
                  <a:gd name="T15" fmla="*/ 213 h 489"/>
                  <a:gd name="T16" fmla="*/ 0 w 466"/>
                  <a:gd name="T17" fmla="*/ 223 h 489"/>
                  <a:gd name="T18" fmla="*/ 194 w 466"/>
                  <a:gd name="T19" fmla="*/ 228 h 489"/>
                  <a:gd name="T20" fmla="*/ 20 w 466"/>
                  <a:gd name="T21" fmla="*/ 284 h 489"/>
                  <a:gd name="T22" fmla="*/ 183 w 466"/>
                  <a:gd name="T23" fmla="*/ 239 h 489"/>
                  <a:gd name="T24" fmla="*/ 60 w 466"/>
                  <a:gd name="T25" fmla="*/ 401 h 489"/>
                  <a:gd name="T26" fmla="*/ 196 w 466"/>
                  <a:gd name="T27" fmla="*/ 252 h 489"/>
                  <a:gd name="T28" fmla="*/ 153 w 466"/>
                  <a:gd name="T29" fmla="*/ 420 h 489"/>
                  <a:gd name="T30" fmla="*/ 214 w 466"/>
                  <a:gd name="T31" fmla="*/ 253 h 489"/>
                  <a:gd name="T32" fmla="*/ 225 w 466"/>
                  <a:gd name="T33" fmla="*/ 489 h 489"/>
                  <a:gd name="T34" fmla="*/ 227 w 466"/>
                  <a:gd name="T35" fmla="*/ 244 h 489"/>
                  <a:gd name="T36" fmla="*/ 301 w 466"/>
                  <a:gd name="T37" fmla="*/ 433 h 489"/>
                  <a:gd name="T38" fmla="*/ 237 w 466"/>
                  <a:gd name="T39" fmla="*/ 244 h 489"/>
                  <a:gd name="T40" fmla="*/ 388 w 466"/>
                  <a:gd name="T41" fmla="*/ 406 h 489"/>
                  <a:gd name="T42" fmla="*/ 258 w 466"/>
                  <a:gd name="T43" fmla="*/ 239 h 489"/>
                  <a:gd name="T44" fmla="*/ 432 w 466"/>
                  <a:gd name="T45" fmla="*/ 293 h 489"/>
                  <a:gd name="T46" fmla="*/ 253 w 466"/>
                  <a:gd name="T47" fmla="*/ 224 h 489"/>
                  <a:gd name="T48" fmla="*/ 466 w 466"/>
                  <a:gd name="T49" fmla="*/ 223 h 489"/>
                  <a:gd name="T50" fmla="*/ 252 w 466"/>
                  <a:gd name="T51" fmla="*/ 215 h 489"/>
                  <a:gd name="T52" fmla="*/ 424 w 466"/>
                  <a:gd name="T53" fmla="*/ 157 h 489"/>
                  <a:gd name="T54" fmla="*/ 256 w 466"/>
                  <a:gd name="T55" fmla="*/ 206 h 489"/>
                  <a:gd name="T56" fmla="*/ 368 w 466"/>
                  <a:gd name="T57" fmla="*/ 71 h 489"/>
                  <a:gd name="T58" fmla="*/ 241 w 466"/>
                  <a:gd name="T59" fmla="*/ 206 h 489"/>
                  <a:gd name="T60" fmla="*/ 299 w 466"/>
                  <a:gd name="T61" fmla="*/ 15 h 489"/>
                  <a:gd name="T62" fmla="*/ 232 w 466"/>
                  <a:gd name="T63" fmla="*/ 195 h 489"/>
                  <a:gd name="T64" fmla="*/ 225 w 466"/>
                  <a:gd name="T65" fmla="*/ 0 h 48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66"/>
                  <a:gd name="T100" fmla="*/ 0 h 489"/>
                  <a:gd name="T101" fmla="*/ 466 w 466"/>
                  <a:gd name="T102" fmla="*/ 489 h 48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66" h="489">
                    <a:moveTo>
                      <a:pt x="225" y="0"/>
                    </a:moveTo>
                    <a:lnTo>
                      <a:pt x="215" y="197"/>
                    </a:lnTo>
                    <a:lnTo>
                      <a:pt x="155" y="27"/>
                    </a:lnTo>
                    <a:lnTo>
                      <a:pt x="196" y="201"/>
                    </a:lnTo>
                    <a:lnTo>
                      <a:pt x="63" y="56"/>
                    </a:lnTo>
                    <a:lnTo>
                      <a:pt x="185" y="201"/>
                    </a:lnTo>
                    <a:lnTo>
                      <a:pt x="22" y="151"/>
                    </a:lnTo>
                    <a:lnTo>
                      <a:pt x="179" y="213"/>
                    </a:lnTo>
                    <a:lnTo>
                      <a:pt x="0" y="223"/>
                    </a:lnTo>
                    <a:lnTo>
                      <a:pt x="194" y="228"/>
                    </a:lnTo>
                    <a:lnTo>
                      <a:pt x="20" y="284"/>
                    </a:lnTo>
                    <a:lnTo>
                      <a:pt x="183" y="239"/>
                    </a:lnTo>
                    <a:lnTo>
                      <a:pt x="60" y="401"/>
                    </a:lnTo>
                    <a:lnTo>
                      <a:pt x="196" y="252"/>
                    </a:lnTo>
                    <a:lnTo>
                      <a:pt x="153" y="420"/>
                    </a:lnTo>
                    <a:lnTo>
                      <a:pt x="214" y="253"/>
                    </a:lnTo>
                    <a:lnTo>
                      <a:pt x="225" y="489"/>
                    </a:lnTo>
                    <a:lnTo>
                      <a:pt x="227" y="244"/>
                    </a:lnTo>
                    <a:lnTo>
                      <a:pt x="301" y="433"/>
                    </a:lnTo>
                    <a:lnTo>
                      <a:pt x="237" y="244"/>
                    </a:lnTo>
                    <a:lnTo>
                      <a:pt x="388" y="406"/>
                    </a:lnTo>
                    <a:lnTo>
                      <a:pt x="258" y="239"/>
                    </a:lnTo>
                    <a:lnTo>
                      <a:pt x="432" y="293"/>
                    </a:lnTo>
                    <a:lnTo>
                      <a:pt x="253" y="224"/>
                    </a:lnTo>
                    <a:lnTo>
                      <a:pt x="466" y="223"/>
                    </a:lnTo>
                    <a:lnTo>
                      <a:pt x="252" y="215"/>
                    </a:lnTo>
                    <a:lnTo>
                      <a:pt x="424" y="157"/>
                    </a:lnTo>
                    <a:lnTo>
                      <a:pt x="256" y="206"/>
                    </a:lnTo>
                    <a:lnTo>
                      <a:pt x="368" y="71"/>
                    </a:lnTo>
                    <a:lnTo>
                      <a:pt x="241" y="206"/>
                    </a:lnTo>
                    <a:lnTo>
                      <a:pt x="299" y="15"/>
                    </a:lnTo>
                    <a:lnTo>
                      <a:pt x="232" y="195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F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</p:grpSp>
      </p:grpSp>
      <p:grpSp>
        <p:nvGrpSpPr>
          <p:cNvPr id="25" name="Group 103"/>
          <p:cNvGrpSpPr>
            <a:grpSpLocks/>
          </p:cNvGrpSpPr>
          <p:nvPr/>
        </p:nvGrpSpPr>
        <p:grpSpPr bwMode="auto">
          <a:xfrm>
            <a:off x="6540500" y="1739900"/>
            <a:ext cx="2514600" cy="2667000"/>
            <a:chOff x="1247" y="1008"/>
            <a:chExt cx="915" cy="932"/>
          </a:xfrm>
        </p:grpSpPr>
        <p:sp>
          <p:nvSpPr>
            <p:cNvPr id="24599" name="Freeform 104"/>
            <p:cNvSpPr>
              <a:spLocks/>
            </p:cNvSpPr>
            <p:nvPr/>
          </p:nvSpPr>
          <p:spPr bwMode="auto">
            <a:xfrm>
              <a:off x="1409" y="1130"/>
              <a:ext cx="674" cy="693"/>
            </a:xfrm>
            <a:custGeom>
              <a:avLst/>
              <a:gdLst>
                <a:gd name="T0" fmla="*/ 246 w 674"/>
                <a:gd name="T1" fmla="*/ 38 h 693"/>
                <a:gd name="T2" fmla="*/ 220 w 674"/>
                <a:gd name="T3" fmla="*/ 42 h 693"/>
                <a:gd name="T4" fmla="*/ 165 w 674"/>
                <a:gd name="T5" fmla="*/ 61 h 693"/>
                <a:gd name="T6" fmla="*/ 136 w 674"/>
                <a:gd name="T7" fmla="*/ 75 h 693"/>
                <a:gd name="T8" fmla="*/ 101 w 674"/>
                <a:gd name="T9" fmla="*/ 83 h 693"/>
                <a:gd name="T10" fmla="*/ 45 w 674"/>
                <a:gd name="T11" fmla="*/ 108 h 693"/>
                <a:gd name="T12" fmla="*/ 30 w 674"/>
                <a:gd name="T13" fmla="*/ 177 h 693"/>
                <a:gd name="T14" fmla="*/ 3 w 674"/>
                <a:gd name="T15" fmla="*/ 215 h 693"/>
                <a:gd name="T16" fmla="*/ 0 w 674"/>
                <a:gd name="T17" fmla="*/ 279 h 693"/>
                <a:gd name="T18" fmla="*/ 195 w 674"/>
                <a:gd name="T19" fmla="*/ 341 h 693"/>
                <a:gd name="T20" fmla="*/ 163 w 674"/>
                <a:gd name="T21" fmla="*/ 366 h 693"/>
                <a:gd name="T22" fmla="*/ 181 w 674"/>
                <a:gd name="T23" fmla="*/ 382 h 693"/>
                <a:gd name="T24" fmla="*/ 199 w 674"/>
                <a:gd name="T25" fmla="*/ 396 h 693"/>
                <a:gd name="T26" fmla="*/ 223 w 674"/>
                <a:gd name="T27" fmla="*/ 416 h 693"/>
                <a:gd name="T28" fmla="*/ 209 w 674"/>
                <a:gd name="T29" fmla="*/ 440 h 693"/>
                <a:gd name="T30" fmla="*/ 222 w 674"/>
                <a:gd name="T31" fmla="*/ 432 h 693"/>
                <a:gd name="T32" fmla="*/ 250 w 674"/>
                <a:gd name="T33" fmla="*/ 442 h 693"/>
                <a:gd name="T34" fmla="*/ 270 w 674"/>
                <a:gd name="T35" fmla="*/ 476 h 693"/>
                <a:gd name="T36" fmla="*/ 307 w 674"/>
                <a:gd name="T37" fmla="*/ 693 h 693"/>
                <a:gd name="T38" fmla="*/ 340 w 674"/>
                <a:gd name="T39" fmla="*/ 652 h 693"/>
                <a:gd name="T40" fmla="*/ 366 w 674"/>
                <a:gd name="T41" fmla="*/ 647 h 693"/>
                <a:gd name="T42" fmla="*/ 425 w 674"/>
                <a:gd name="T43" fmla="*/ 638 h 693"/>
                <a:gd name="T44" fmla="*/ 454 w 674"/>
                <a:gd name="T45" fmla="*/ 618 h 693"/>
                <a:gd name="T46" fmla="*/ 508 w 674"/>
                <a:gd name="T47" fmla="*/ 633 h 693"/>
                <a:gd name="T48" fmla="*/ 564 w 674"/>
                <a:gd name="T49" fmla="*/ 594 h 693"/>
                <a:gd name="T50" fmla="*/ 543 w 674"/>
                <a:gd name="T51" fmla="*/ 505 h 693"/>
                <a:gd name="T52" fmla="*/ 561 w 674"/>
                <a:gd name="T53" fmla="*/ 465 h 693"/>
                <a:gd name="T54" fmla="*/ 582 w 674"/>
                <a:gd name="T55" fmla="*/ 405 h 693"/>
                <a:gd name="T56" fmla="*/ 674 w 674"/>
                <a:gd name="T57" fmla="*/ 325 h 693"/>
                <a:gd name="T58" fmla="*/ 606 w 674"/>
                <a:gd name="T59" fmla="*/ 289 h 693"/>
                <a:gd name="T60" fmla="*/ 566 w 674"/>
                <a:gd name="T61" fmla="*/ 219 h 693"/>
                <a:gd name="T62" fmla="*/ 582 w 674"/>
                <a:gd name="T63" fmla="*/ 100 h 693"/>
                <a:gd name="T64" fmla="*/ 517 w 674"/>
                <a:gd name="T65" fmla="*/ 65 h 693"/>
                <a:gd name="T66" fmla="*/ 447 w 674"/>
                <a:gd name="T67" fmla="*/ 81 h 693"/>
                <a:gd name="T68" fmla="*/ 433 w 674"/>
                <a:gd name="T69" fmla="*/ 27 h 693"/>
                <a:gd name="T70" fmla="*/ 368 w 674"/>
                <a:gd name="T71" fmla="*/ 11 h 693"/>
                <a:gd name="T72" fmla="*/ 316 w 674"/>
                <a:gd name="T73" fmla="*/ 0 h 6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74"/>
                <a:gd name="T112" fmla="*/ 0 h 693"/>
                <a:gd name="T113" fmla="*/ 674 w 674"/>
                <a:gd name="T114" fmla="*/ 693 h 69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74" h="693">
                  <a:moveTo>
                    <a:pt x="279" y="157"/>
                  </a:moveTo>
                  <a:lnTo>
                    <a:pt x="246" y="38"/>
                  </a:lnTo>
                  <a:lnTo>
                    <a:pt x="267" y="215"/>
                  </a:lnTo>
                  <a:lnTo>
                    <a:pt x="220" y="42"/>
                  </a:lnTo>
                  <a:lnTo>
                    <a:pt x="236" y="186"/>
                  </a:lnTo>
                  <a:lnTo>
                    <a:pt x="165" y="61"/>
                  </a:lnTo>
                  <a:lnTo>
                    <a:pt x="222" y="223"/>
                  </a:lnTo>
                  <a:lnTo>
                    <a:pt x="136" y="75"/>
                  </a:lnTo>
                  <a:lnTo>
                    <a:pt x="206" y="243"/>
                  </a:lnTo>
                  <a:lnTo>
                    <a:pt x="101" y="83"/>
                  </a:lnTo>
                  <a:lnTo>
                    <a:pt x="199" y="254"/>
                  </a:lnTo>
                  <a:lnTo>
                    <a:pt x="45" y="108"/>
                  </a:lnTo>
                  <a:lnTo>
                    <a:pt x="190" y="264"/>
                  </a:lnTo>
                  <a:lnTo>
                    <a:pt x="30" y="177"/>
                  </a:lnTo>
                  <a:lnTo>
                    <a:pt x="175" y="281"/>
                  </a:lnTo>
                  <a:lnTo>
                    <a:pt x="3" y="215"/>
                  </a:lnTo>
                  <a:lnTo>
                    <a:pt x="157" y="300"/>
                  </a:lnTo>
                  <a:lnTo>
                    <a:pt x="0" y="279"/>
                  </a:lnTo>
                  <a:lnTo>
                    <a:pt x="183" y="322"/>
                  </a:lnTo>
                  <a:lnTo>
                    <a:pt x="195" y="341"/>
                  </a:lnTo>
                  <a:lnTo>
                    <a:pt x="3" y="382"/>
                  </a:lnTo>
                  <a:lnTo>
                    <a:pt x="163" y="366"/>
                  </a:lnTo>
                  <a:lnTo>
                    <a:pt x="22" y="405"/>
                  </a:lnTo>
                  <a:lnTo>
                    <a:pt x="181" y="382"/>
                  </a:lnTo>
                  <a:lnTo>
                    <a:pt x="30" y="465"/>
                  </a:lnTo>
                  <a:lnTo>
                    <a:pt x="199" y="396"/>
                  </a:lnTo>
                  <a:lnTo>
                    <a:pt x="57" y="496"/>
                  </a:lnTo>
                  <a:lnTo>
                    <a:pt x="223" y="416"/>
                  </a:lnTo>
                  <a:lnTo>
                    <a:pt x="42" y="561"/>
                  </a:lnTo>
                  <a:lnTo>
                    <a:pt x="209" y="440"/>
                  </a:lnTo>
                  <a:lnTo>
                    <a:pt x="83" y="610"/>
                  </a:lnTo>
                  <a:lnTo>
                    <a:pt x="222" y="432"/>
                  </a:lnTo>
                  <a:lnTo>
                    <a:pt x="152" y="586"/>
                  </a:lnTo>
                  <a:lnTo>
                    <a:pt x="250" y="442"/>
                  </a:lnTo>
                  <a:lnTo>
                    <a:pt x="225" y="627"/>
                  </a:lnTo>
                  <a:lnTo>
                    <a:pt x="270" y="476"/>
                  </a:lnTo>
                  <a:lnTo>
                    <a:pt x="293" y="556"/>
                  </a:lnTo>
                  <a:lnTo>
                    <a:pt x="307" y="693"/>
                  </a:lnTo>
                  <a:lnTo>
                    <a:pt x="307" y="494"/>
                  </a:lnTo>
                  <a:lnTo>
                    <a:pt x="340" y="652"/>
                  </a:lnTo>
                  <a:lnTo>
                    <a:pt x="323" y="480"/>
                  </a:lnTo>
                  <a:lnTo>
                    <a:pt x="366" y="647"/>
                  </a:lnTo>
                  <a:lnTo>
                    <a:pt x="346" y="482"/>
                  </a:lnTo>
                  <a:lnTo>
                    <a:pt x="425" y="638"/>
                  </a:lnTo>
                  <a:lnTo>
                    <a:pt x="374" y="482"/>
                  </a:lnTo>
                  <a:lnTo>
                    <a:pt x="454" y="618"/>
                  </a:lnTo>
                  <a:lnTo>
                    <a:pt x="394" y="467"/>
                  </a:lnTo>
                  <a:lnTo>
                    <a:pt x="508" y="633"/>
                  </a:lnTo>
                  <a:lnTo>
                    <a:pt x="419" y="469"/>
                  </a:lnTo>
                  <a:lnTo>
                    <a:pt x="564" y="594"/>
                  </a:lnTo>
                  <a:lnTo>
                    <a:pt x="403" y="434"/>
                  </a:lnTo>
                  <a:lnTo>
                    <a:pt x="543" y="505"/>
                  </a:lnTo>
                  <a:lnTo>
                    <a:pt x="394" y="399"/>
                  </a:lnTo>
                  <a:lnTo>
                    <a:pt x="561" y="465"/>
                  </a:lnTo>
                  <a:lnTo>
                    <a:pt x="412" y="378"/>
                  </a:lnTo>
                  <a:lnTo>
                    <a:pt x="582" y="405"/>
                  </a:lnTo>
                  <a:lnTo>
                    <a:pt x="396" y="359"/>
                  </a:lnTo>
                  <a:lnTo>
                    <a:pt x="674" y="325"/>
                  </a:lnTo>
                  <a:lnTo>
                    <a:pt x="429" y="332"/>
                  </a:lnTo>
                  <a:lnTo>
                    <a:pt x="606" y="289"/>
                  </a:lnTo>
                  <a:lnTo>
                    <a:pt x="374" y="322"/>
                  </a:lnTo>
                  <a:lnTo>
                    <a:pt x="566" y="219"/>
                  </a:lnTo>
                  <a:lnTo>
                    <a:pt x="360" y="306"/>
                  </a:lnTo>
                  <a:lnTo>
                    <a:pt x="582" y="100"/>
                  </a:lnTo>
                  <a:lnTo>
                    <a:pt x="379" y="273"/>
                  </a:lnTo>
                  <a:lnTo>
                    <a:pt x="517" y="65"/>
                  </a:lnTo>
                  <a:lnTo>
                    <a:pt x="384" y="248"/>
                  </a:lnTo>
                  <a:lnTo>
                    <a:pt x="447" y="81"/>
                  </a:lnTo>
                  <a:lnTo>
                    <a:pt x="360" y="243"/>
                  </a:lnTo>
                  <a:lnTo>
                    <a:pt x="433" y="27"/>
                  </a:lnTo>
                  <a:lnTo>
                    <a:pt x="335" y="233"/>
                  </a:lnTo>
                  <a:lnTo>
                    <a:pt x="368" y="11"/>
                  </a:lnTo>
                  <a:lnTo>
                    <a:pt x="316" y="231"/>
                  </a:lnTo>
                  <a:lnTo>
                    <a:pt x="316" y="0"/>
                  </a:lnTo>
                  <a:lnTo>
                    <a:pt x="279" y="157"/>
                  </a:lnTo>
                  <a:close/>
                </a:path>
              </a:pathLst>
            </a:custGeom>
            <a:solidFill>
              <a:srgbClr val="404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  <p:grpSp>
          <p:nvGrpSpPr>
            <p:cNvPr id="24600" name="Group 105"/>
            <p:cNvGrpSpPr>
              <a:grpSpLocks/>
            </p:cNvGrpSpPr>
            <p:nvPr/>
          </p:nvGrpSpPr>
          <p:grpSpPr bwMode="auto">
            <a:xfrm>
              <a:off x="1712" y="1026"/>
              <a:ext cx="426" cy="886"/>
              <a:chOff x="1712" y="1026"/>
              <a:chExt cx="426" cy="886"/>
            </a:xfrm>
          </p:grpSpPr>
          <p:sp>
            <p:nvSpPr>
              <p:cNvPr id="24619" name="Freeform 106"/>
              <p:cNvSpPr>
                <a:spLocks/>
              </p:cNvSpPr>
              <p:nvPr/>
            </p:nvSpPr>
            <p:spPr bwMode="auto">
              <a:xfrm>
                <a:off x="1713" y="1310"/>
                <a:ext cx="421" cy="153"/>
              </a:xfrm>
              <a:custGeom>
                <a:avLst/>
                <a:gdLst>
                  <a:gd name="T0" fmla="*/ 0 w 421"/>
                  <a:gd name="T1" fmla="*/ 153 h 153"/>
                  <a:gd name="T2" fmla="*/ 389 w 421"/>
                  <a:gd name="T3" fmla="*/ 0 h 153"/>
                  <a:gd name="T4" fmla="*/ 216 w 421"/>
                  <a:gd name="T5" fmla="*/ 81 h 153"/>
                  <a:gd name="T6" fmla="*/ 421 w 421"/>
                  <a:gd name="T7" fmla="*/ 47 h 153"/>
                  <a:gd name="T8" fmla="*/ 0 w 421"/>
                  <a:gd name="T9" fmla="*/ 153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1"/>
                  <a:gd name="T16" fmla="*/ 0 h 153"/>
                  <a:gd name="T17" fmla="*/ 421 w 421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1" h="153">
                    <a:moveTo>
                      <a:pt x="0" y="153"/>
                    </a:moveTo>
                    <a:lnTo>
                      <a:pt x="389" y="0"/>
                    </a:lnTo>
                    <a:lnTo>
                      <a:pt x="216" y="81"/>
                    </a:lnTo>
                    <a:lnTo>
                      <a:pt x="421" y="47"/>
                    </a:lnTo>
                    <a:lnTo>
                      <a:pt x="0" y="153"/>
                    </a:lnTo>
                    <a:close/>
                  </a:path>
                </a:pathLst>
              </a:cu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24620" name="Freeform 107"/>
              <p:cNvSpPr>
                <a:spLocks/>
              </p:cNvSpPr>
              <p:nvPr/>
            </p:nvSpPr>
            <p:spPr bwMode="auto">
              <a:xfrm>
                <a:off x="1717" y="1475"/>
                <a:ext cx="421" cy="154"/>
              </a:xfrm>
              <a:custGeom>
                <a:avLst/>
                <a:gdLst>
                  <a:gd name="T0" fmla="*/ 0 w 421"/>
                  <a:gd name="T1" fmla="*/ 0 h 154"/>
                  <a:gd name="T2" fmla="*/ 389 w 421"/>
                  <a:gd name="T3" fmla="*/ 154 h 154"/>
                  <a:gd name="T4" fmla="*/ 216 w 421"/>
                  <a:gd name="T5" fmla="*/ 73 h 154"/>
                  <a:gd name="T6" fmla="*/ 421 w 421"/>
                  <a:gd name="T7" fmla="*/ 107 h 154"/>
                  <a:gd name="T8" fmla="*/ 0 w 421"/>
                  <a:gd name="T9" fmla="*/ 0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1"/>
                  <a:gd name="T16" fmla="*/ 0 h 154"/>
                  <a:gd name="T17" fmla="*/ 421 w 421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1" h="154">
                    <a:moveTo>
                      <a:pt x="0" y="0"/>
                    </a:moveTo>
                    <a:lnTo>
                      <a:pt x="389" y="154"/>
                    </a:lnTo>
                    <a:lnTo>
                      <a:pt x="216" y="73"/>
                    </a:lnTo>
                    <a:lnTo>
                      <a:pt x="421" y="1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24621" name="Freeform 108"/>
              <p:cNvSpPr>
                <a:spLocks/>
              </p:cNvSpPr>
              <p:nvPr/>
            </p:nvSpPr>
            <p:spPr bwMode="auto">
              <a:xfrm>
                <a:off x="1712" y="1482"/>
                <a:ext cx="151" cy="430"/>
              </a:xfrm>
              <a:custGeom>
                <a:avLst/>
                <a:gdLst>
                  <a:gd name="T0" fmla="*/ 0 w 151"/>
                  <a:gd name="T1" fmla="*/ 0 h 430"/>
                  <a:gd name="T2" fmla="*/ 151 w 151"/>
                  <a:gd name="T3" fmla="*/ 398 h 430"/>
                  <a:gd name="T4" fmla="*/ 72 w 151"/>
                  <a:gd name="T5" fmla="*/ 220 h 430"/>
                  <a:gd name="T6" fmla="*/ 105 w 151"/>
                  <a:gd name="T7" fmla="*/ 430 h 430"/>
                  <a:gd name="T8" fmla="*/ 0 w 151"/>
                  <a:gd name="T9" fmla="*/ 0 h 4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1"/>
                  <a:gd name="T16" fmla="*/ 0 h 430"/>
                  <a:gd name="T17" fmla="*/ 151 w 151"/>
                  <a:gd name="T18" fmla="*/ 430 h 4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1" h="430">
                    <a:moveTo>
                      <a:pt x="0" y="0"/>
                    </a:moveTo>
                    <a:lnTo>
                      <a:pt x="151" y="398"/>
                    </a:lnTo>
                    <a:lnTo>
                      <a:pt x="72" y="220"/>
                    </a:lnTo>
                    <a:lnTo>
                      <a:pt x="105" y="4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24622" name="Freeform 109"/>
              <p:cNvSpPr>
                <a:spLocks/>
              </p:cNvSpPr>
              <p:nvPr/>
            </p:nvSpPr>
            <p:spPr bwMode="auto">
              <a:xfrm>
                <a:off x="1712" y="1026"/>
                <a:ext cx="151" cy="431"/>
              </a:xfrm>
              <a:custGeom>
                <a:avLst/>
                <a:gdLst>
                  <a:gd name="T0" fmla="*/ 0 w 151"/>
                  <a:gd name="T1" fmla="*/ 431 h 431"/>
                  <a:gd name="T2" fmla="*/ 151 w 151"/>
                  <a:gd name="T3" fmla="*/ 33 h 431"/>
                  <a:gd name="T4" fmla="*/ 72 w 151"/>
                  <a:gd name="T5" fmla="*/ 210 h 431"/>
                  <a:gd name="T6" fmla="*/ 105 w 151"/>
                  <a:gd name="T7" fmla="*/ 0 h 431"/>
                  <a:gd name="T8" fmla="*/ 0 w 151"/>
                  <a:gd name="T9" fmla="*/ 431 h 4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1"/>
                  <a:gd name="T16" fmla="*/ 0 h 431"/>
                  <a:gd name="T17" fmla="*/ 151 w 151"/>
                  <a:gd name="T18" fmla="*/ 431 h 4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1" h="431">
                    <a:moveTo>
                      <a:pt x="0" y="431"/>
                    </a:moveTo>
                    <a:lnTo>
                      <a:pt x="151" y="33"/>
                    </a:lnTo>
                    <a:lnTo>
                      <a:pt x="72" y="210"/>
                    </a:lnTo>
                    <a:lnTo>
                      <a:pt x="105" y="0"/>
                    </a:lnTo>
                    <a:lnTo>
                      <a:pt x="0" y="431"/>
                    </a:lnTo>
                    <a:close/>
                  </a:path>
                </a:pathLst>
              </a:cu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</p:grpSp>
        <p:grpSp>
          <p:nvGrpSpPr>
            <p:cNvPr id="24601" name="Group 110"/>
            <p:cNvGrpSpPr>
              <a:grpSpLocks/>
            </p:cNvGrpSpPr>
            <p:nvPr/>
          </p:nvGrpSpPr>
          <p:grpSpPr bwMode="auto">
            <a:xfrm>
              <a:off x="1247" y="1008"/>
              <a:ext cx="915" cy="932"/>
              <a:chOff x="1247" y="1008"/>
              <a:chExt cx="915" cy="932"/>
            </a:xfrm>
          </p:grpSpPr>
          <p:grpSp>
            <p:nvGrpSpPr>
              <p:cNvPr id="24605" name="Group 111"/>
              <p:cNvGrpSpPr>
                <a:grpSpLocks/>
              </p:cNvGrpSpPr>
              <p:nvPr/>
            </p:nvGrpSpPr>
            <p:grpSpPr bwMode="auto">
              <a:xfrm>
                <a:off x="1372" y="1489"/>
                <a:ext cx="665" cy="341"/>
                <a:chOff x="1372" y="1489"/>
                <a:chExt cx="665" cy="341"/>
              </a:xfrm>
            </p:grpSpPr>
            <p:sp>
              <p:nvSpPr>
                <p:cNvPr id="24617" name="Freeform 112"/>
                <p:cNvSpPr>
                  <a:spLocks/>
                </p:cNvSpPr>
                <p:nvPr/>
              </p:nvSpPr>
              <p:spPr bwMode="auto">
                <a:xfrm>
                  <a:off x="1372" y="1489"/>
                  <a:ext cx="308" cy="341"/>
                </a:xfrm>
                <a:custGeom>
                  <a:avLst/>
                  <a:gdLst>
                    <a:gd name="T0" fmla="*/ 308 w 308"/>
                    <a:gd name="T1" fmla="*/ 0 h 341"/>
                    <a:gd name="T2" fmla="*/ 109 w 308"/>
                    <a:gd name="T3" fmla="*/ 341 h 341"/>
                    <a:gd name="T4" fmla="*/ 204 w 308"/>
                    <a:gd name="T5" fmla="*/ 148 h 341"/>
                    <a:gd name="T6" fmla="*/ 19 w 308"/>
                    <a:gd name="T7" fmla="*/ 341 h 341"/>
                    <a:gd name="T8" fmla="*/ 174 w 308"/>
                    <a:gd name="T9" fmla="*/ 128 h 341"/>
                    <a:gd name="T10" fmla="*/ 0 w 308"/>
                    <a:gd name="T11" fmla="*/ 228 h 341"/>
                    <a:gd name="T12" fmla="*/ 308 w 308"/>
                    <a:gd name="T13" fmla="*/ 0 h 34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8"/>
                    <a:gd name="T22" fmla="*/ 0 h 341"/>
                    <a:gd name="T23" fmla="*/ 308 w 308"/>
                    <a:gd name="T24" fmla="*/ 341 h 34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8" h="341">
                      <a:moveTo>
                        <a:pt x="308" y="0"/>
                      </a:moveTo>
                      <a:lnTo>
                        <a:pt x="109" y="341"/>
                      </a:lnTo>
                      <a:lnTo>
                        <a:pt x="204" y="148"/>
                      </a:lnTo>
                      <a:lnTo>
                        <a:pt x="19" y="341"/>
                      </a:lnTo>
                      <a:lnTo>
                        <a:pt x="174" y="128"/>
                      </a:lnTo>
                      <a:lnTo>
                        <a:pt x="0" y="228"/>
                      </a:lnTo>
                      <a:lnTo>
                        <a:pt x="308" y="0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18" name="Freeform 113"/>
                <p:cNvSpPr>
                  <a:spLocks/>
                </p:cNvSpPr>
                <p:nvPr/>
              </p:nvSpPr>
              <p:spPr bwMode="auto">
                <a:xfrm>
                  <a:off x="1728" y="1489"/>
                  <a:ext cx="309" cy="341"/>
                </a:xfrm>
                <a:custGeom>
                  <a:avLst/>
                  <a:gdLst>
                    <a:gd name="T0" fmla="*/ 0 w 309"/>
                    <a:gd name="T1" fmla="*/ 0 h 341"/>
                    <a:gd name="T2" fmla="*/ 200 w 309"/>
                    <a:gd name="T3" fmla="*/ 341 h 341"/>
                    <a:gd name="T4" fmla="*/ 104 w 309"/>
                    <a:gd name="T5" fmla="*/ 148 h 341"/>
                    <a:gd name="T6" fmla="*/ 290 w 309"/>
                    <a:gd name="T7" fmla="*/ 341 h 341"/>
                    <a:gd name="T8" fmla="*/ 135 w 309"/>
                    <a:gd name="T9" fmla="*/ 128 h 341"/>
                    <a:gd name="T10" fmla="*/ 309 w 309"/>
                    <a:gd name="T11" fmla="*/ 228 h 341"/>
                    <a:gd name="T12" fmla="*/ 0 w 309"/>
                    <a:gd name="T13" fmla="*/ 0 h 34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9"/>
                    <a:gd name="T22" fmla="*/ 0 h 341"/>
                    <a:gd name="T23" fmla="*/ 309 w 309"/>
                    <a:gd name="T24" fmla="*/ 341 h 34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9" h="341">
                      <a:moveTo>
                        <a:pt x="0" y="0"/>
                      </a:moveTo>
                      <a:lnTo>
                        <a:pt x="200" y="341"/>
                      </a:lnTo>
                      <a:lnTo>
                        <a:pt x="104" y="148"/>
                      </a:lnTo>
                      <a:lnTo>
                        <a:pt x="290" y="341"/>
                      </a:lnTo>
                      <a:lnTo>
                        <a:pt x="135" y="128"/>
                      </a:lnTo>
                      <a:lnTo>
                        <a:pt x="309" y="2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</p:grpSp>
          <p:grpSp>
            <p:nvGrpSpPr>
              <p:cNvPr id="24606" name="Group 114"/>
              <p:cNvGrpSpPr>
                <a:grpSpLocks/>
              </p:cNvGrpSpPr>
              <p:nvPr/>
            </p:nvGrpSpPr>
            <p:grpSpPr bwMode="auto">
              <a:xfrm>
                <a:off x="1247" y="1008"/>
                <a:ext cx="915" cy="932"/>
                <a:chOff x="1247" y="1008"/>
                <a:chExt cx="915" cy="932"/>
              </a:xfrm>
            </p:grpSpPr>
            <p:sp>
              <p:nvSpPr>
                <p:cNvPr id="24607" name="Freeform 115"/>
                <p:cNvSpPr>
                  <a:spLocks/>
                </p:cNvSpPr>
                <p:nvPr/>
              </p:nvSpPr>
              <p:spPr bwMode="auto">
                <a:xfrm>
                  <a:off x="1265" y="1317"/>
                  <a:ext cx="421" cy="153"/>
                </a:xfrm>
                <a:custGeom>
                  <a:avLst/>
                  <a:gdLst>
                    <a:gd name="T0" fmla="*/ 421 w 421"/>
                    <a:gd name="T1" fmla="*/ 153 h 153"/>
                    <a:gd name="T2" fmla="*/ 32 w 421"/>
                    <a:gd name="T3" fmla="*/ 0 h 153"/>
                    <a:gd name="T4" fmla="*/ 205 w 421"/>
                    <a:gd name="T5" fmla="*/ 79 h 153"/>
                    <a:gd name="T6" fmla="*/ 0 w 421"/>
                    <a:gd name="T7" fmla="*/ 46 h 153"/>
                    <a:gd name="T8" fmla="*/ 421 w 421"/>
                    <a:gd name="T9" fmla="*/ 153 h 1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21"/>
                    <a:gd name="T16" fmla="*/ 0 h 153"/>
                    <a:gd name="T17" fmla="*/ 421 w 421"/>
                    <a:gd name="T18" fmla="*/ 153 h 1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21" h="153">
                      <a:moveTo>
                        <a:pt x="421" y="153"/>
                      </a:moveTo>
                      <a:lnTo>
                        <a:pt x="32" y="0"/>
                      </a:lnTo>
                      <a:lnTo>
                        <a:pt x="205" y="79"/>
                      </a:lnTo>
                      <a:lnTo>
                        <a:pt x="0" y="46"/>
                      </a:lnTo>
                      <a:lnTo>
                        <a:pt x="421" y="153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08" name="Freeform 116"/>
                <p:cNvSpPr>
                  <a:spLocks/>
                </p:cNvSpPr>
                <p:nvPr/>
              </p:nvSpPr>
              <p:spPr bwMode="auto">
                <a:xfrm>
                  <a:off x="1261" y="1481"/>
                  <a:ext cx="421" cy="154"/>
                </a:xfrm>
                <a:custGeom>
                  <a:avLst/>
                  <a:gdLst>
                    <a:gd name="T0" fmla="*/ 421 w 421"/>
                    <a:gd name="T1" fmla="*/ 0 h 154"/>
                    <a:gd name="T2" fmla="*/ 32 w 421"/>
                    <a:gd name="T3" fmla="*/ 154 h 154"/>
                    <a:gd name="T4" fmla="*/ 205 w 421"/>
                    <a:gd name="T5" fmla="*/ 74 h 154"/>
                    <a:gd name="T6" fmla="*/ 0 w 421"/>
                    <a:gd name="T7" fmla="*/ 107 h 154"/>
                    <a:gd name="T8" fmla="*/ 421 w 421"/>
                    <a:gd name="T9" fmla="*/ 0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21"/>
                    <a:gd name="T16" fmla="*/ 0 h 154"/>
                    <a:gd name="T17" fmla="*/ 421 w 421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21" h="154">
                      <a:moveTo>
                        <a:pt x="421" y="0"/>
                      </a:moveTo>
                      <a:lnTo>
                        <a:pt x="32" y="154"/>
                      </a:lnTo>
                      <a:lnTo>
                        <a:pt x="205" y="74"/>
                      </a:lnTo>
                      <a:lnTo>
                        <a:pt x="0" y="107"/>
                      </a:lnTo>
                      <a:lnTo>
                        <a:pt x="421" y="0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09" name="Freeform 117"/>
                <p:cNvSpPr>
                  <a:spLocks/>
                </p:cNvSpPr>
                <p:nvPr/>
              </p:nvSpPr>
              <p:spPr bwMode="auto">
                <a:xfrm>
                  <a:off x="1536" y="1488"/>
                  <a:ext cx="152" cy="431"/>
                </a:xfrm>
                <a:custGeom>
                  <a:avLst/>
                  <a:gdLst>
                    <a:gd name="T0" fmla="*/ 152 w 152"/>
                    <a:gd name="T1" fmla="*/ 0 h 431"/>
                    <a:gd name="T2" fmla="*/ 0 w 152"/>
                    <a:gd name="T3" fmla="*/ 398 h 431"/>
                    <a:gd name="T4" fmla="*/ 80 w 152"/>
                    <a:gd name="T5" fmla="*/ 221 h 431"/>
                    <a:gd name="T6" fmla="*/ 47 w 152"/>
                    <a:gd name="T7" fmla="*/ 431 h 431"/>
                    <a:gd name="T8" fmla="*/ 152 w 152"/>
                    <a:gd name="T9" fmla="*/ 0 h 4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2"/>
                    <a:gd name="T16" fmla="*/ 0 h 431"/>
                    <a:gd name="T17" fmla="*/ 152 w 152"/>
                    <a:gd name="T18" fmla="*/ 431 h 43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2" h="431">
                      <a:moveTo>
                        <a:pt x="152" y="0"/>
                      </a:moveTo>
                      <a:lnTo>
                        <a:pt x="0" y="398"/>
                      </a:lnTo>
                      <a:lnTo>
                        <a:pt x="80" y="221"/>
                      </a:lnTo>
                      <a:lnTo>
                        <a:pt x="47" y="431"/>
                      </a:lnTo>
                      <a:lnTo>
                        <a:pt x="152" y="0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10" name="Freeform 118"/>
                <p:cNvSpPr>
                  <a:spLocks/>
                </p:cNvSpPr>
                <p:nvPr/>
              </p:nvSpPr>
              <p:spPr bwMode="auto">
                <a:xfrm>
                  <a:off x="1536" y="1033"/>
                  <a:ext cx="152" cy="429"/>
                </a:xfrm>
                <a:custGeom>
                  <a:avLst/>
                  <a:gdLst>
                    <a:gd name="T0" fmla="*/ 152 w 152"/>
                    <a:gd name="T1" fmla="*/ 429 h 429"/>
                    <a:gd name="T2" fmla="*/ 0 w 152"/>
                    <a:gd name="T3" fmla="*/ 32 h 429"/>
                    <a:gd name="T4" fmla="*/ 80 w 152"/>
                    <a:gd name="T5" fmla="*/ 209 h 429"/>
                    <a:gd name="T6" fmla="*/ 47 w 152"/>
                    <a:gd name="T7" fmla="*/ 0 h 429"/>
                    <a:gd name="T8" fmla="*/ 152 w 152"/>
                    <a:gd name="T9" fmla="*/ 429 h 4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2"/>
                    <a:gd name="T16" fmla="*/ 0 h 429"/>
                    <a:gd name="T17" fmla="*/ 152 w 152"/>
                    <a:gd name="T18" fmla="*/ 429 h 42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2" h="429">
                      <a:moveTo>
                        <a:pt x="152" y="429"/>
                      </a:moveTo>
                      <a:lnTo>
                        <a:pt x="0" y="32"/>
                      </a:lnTo>
                      <a:lnTo>
                        <a:pt x="80" y="209"/>
                      </a:lnTo>
                      <a:lnTo>
                        <a:pt x="47" y="0"/>
                      </a:lnTo>
                      <a:lnTo>
                        <a:pt x="152" y="429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11" name="Freeform 119"/>
                <p:cNvSpPr>
                  <a:spLocks/>
                </p:cNvSpPr>
                <p:nvPr/>
              </p:nvSpPr>
              <p:spPr bwMode="auto">
                <a:xfrm>
                  <a:off x="1372" y="1124"/>
                  <a:ext cx="308" cy="339"/>
                </a:xfrm>
                <a:custGeom>
                  <a:avLst/>
                  <a:gdLst>
                    <a:gd name="T0" fmla="*/ 308 w 308"/>
                    <a:gd name="T1" fmla="*/ 339 h 339"/>
                    <a:gd name="T2" fmla="*/ 109 w 308"/>
                    <a:gd name="T3" fmla="*/ 0 h 339"/>
                    <a:gd name="T4" fmla="*/ 204 w 308"/>
                    <a:gd name="T5" fmla="*/ 192 h 339"/>
                    <a:gd name="T6" fmla="*/ 19 w 308"/>
                    <a:gd name="T7" fmla="*/ 0 h 339"/>
                    <a:gd name="T8" fmla="*/ 174 w 308"/>
                    <a:gd name="T9" fmla="*/ 212 h 339"/>
                    <a:gd name="T10" fmla="*/ 0 w 308"/>
                    <a:gd name="T11" fmla="*/ 113 h 339"/>
                    <a:gd name="T12" fmla="*/ 308 w 308"/>
                    <a:gd name="T13" fmla="*/ 339 h 33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8"/>
                    <a:gd name="T22" fmla="*/ 0 h 339"/>
                    <a:gd name="T23" fmla="*/ 308 w 308"/>
                    <a:gd name="T24" fmla="*/ 339 h 33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8" h="339">
                      <a:moveTo>
                        <a:pt x="308" y="339"/>
                      </a:moveTo>
                      <a:lnTo>
                        <a:pt x="109" y="0"/>
                      </a:lnTo>
                      <a:lnTo>
                        <a:pt x="204" y="192"/>
                      </a:lnTo>
                      <a:lnTo>
                        <a:pt x="19" y="0"/>
                      </a:lnTo>
                      <a:lnTo>
                        <a:pt x="174" y="212"/>
                      </a:lnTo>
                      <a:lnTo>
                        <a:pt x="0" y="113"/>
                      </a:lnTo>
                      <a:lnTo>
                        <a:pt x="308" y="339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12" name="Freeform 120"/>
                <p:cNvSpPr>
                  <a:spLocks/>
                </p:cNvSpPr>
                <p:nvPr/>
              </p:nvSpPr>
              <p:spPr bwMode="auto">
                <a:xfrm>
                  <a:off x="1247" y="1420"/>
                  <a:ext cx="433" cy="104"/>
                </a:xfrm>
                <a:custGeom>
                  <a:avLst/>
                  <a:gdLst>
                    <a:gd name="T0" fmla="*/ 433 w 433"/>
                    <a:gd name="T1" fmla="*/ 51 h 104"/>
                    <a:gd name="T2" fmla="*/ 76 w 433"/>
                    <a:gd name="T3" fmla="*/ 0 h 104"/>
                    <a:gd name="T4" fmla="*/ 243 w 433"/>
                    <a:gd name="T5" fmla="*/ 37 h 104"/>
                    <a:gd name="T6" fmla="*/ 0 w 433"/>
                    <a:gd name="T7" fmla="*/ 69 h 104"/>
                    <a:gd name="T8" fmla="*/ 236 w 433"/>
                    <a:gd name="T9" fmla="*/ 67 h 104"/>
                    <a:gd name="T10" fmla="*/ 68 w 433"/>
                    <a:gd name="T11" fmla="*/ 104 h 104"/>
                    <a:gd name="T12" fmla="*/ 433 w 433"/>
                    <a:gd name="T13" fmla="*/ 51 h 10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33"/>
                    <a:gd name="T22" fmla="*/ 0 h 104"/>
                    <a:gd name="T23" fmla="*/ 433 w 433"/>
                    <a:gd name="T24" fmla="*/ 104 h 10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33" h="104">
                      <a:moveTo>
                        <a:pt x="433" y="51"/>
                      </a:moveTo>
                      <a:lnTo>
                        <a:pt x="76" y="0"/>
                      </a:lnTo>
                      <a:lnTo>
                        <a:pt x="243" y="37"/>
                      </a:lnTo>
                      <a:lnTo>
                        <a:pt x="0" y="69"/>
                      </a:lnTo>
                      <a:lnTo>
                        <a:pt x="236" y="67"/>
                      </a:lnTo>
                      <a:lnTo>
                        <a:pt x="68" y="104"/>
                      </a:lnTo>
                      <a:lnTo>
                        <a:pt x="433" y="51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13" name="Freeform 121"/>
                <p:cNvSpPr>
                  <a:spLocks/>
                </p:cNvSpPr>
                <p:nvPr/>
              </p:nvSpPr>
              <p:spPr bwMode="auto">
                <a:xfrm>
                  <a:off x="1728" y="1124"/>
                  <a:ext cx="309" cy="339"/>
                </a:xfrm>
                <a:custGeom>
                  <a:avLst/>
                  <a:gdLst>
                    <a:gd name="T0" fmla="*/ 0 w 309"/>
                    <a:gd name="T1" fmla="*/ 339 h 339"/>
                    <a:gd name="T2" fmla="*/ 200 w 309"/>
                    <a:gd name="T3" fmla="*/ 0 h 339"/>
                    <a:gd name="T4" fmla="*/ 104 w 309"/>
                    <a:gd name="T5" fmla="*/ 192 h 339"/>
                    <a:gd name="T6" fmla="*/ 290 w 309"/>
                    <a:gd name="T7" fmla="*/ 0 h 339"/>
                    <a:gd name="T8" fmla="*/ 135 w 309"/>
                    <a:gd name="T9" fmla="*/ 212 h 339"/>
                    <a:gd name="T10" fmla="*/ 309 w 309"/>
                    <a:gd name="T11" fmla="*/ 113 h 339"/>
                    <a:gd name="T12" fmla="*/ 0 w 309"/>
                    <a:gd name="T13" fmla="*/ 339 h 33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9"/>
                    <a:gd name="T22" fmla="*/ 0 h 339"/>
                    <a:gd name="T23" fmla="*/ 309 w 309"/>
                    <a:gd name="T24" fmla="*/ 339 h 33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9" h="339">
                      <a:moveTo>
                        <a:pt x="0" y="339"/>
                      </a:moveTo>
                      <a:lnTo>
                        <a:pt x="200" y="0"/>
                      </a:lnTo>
                      <a:lnTo>
                        <a:pt x="104" y="192"/>
                      </a:lnTo>
                      <a:lnTo>
                        <a:pt x="290" y="0"/>
                      </a:lnTo>
                      <a:lnTo>
                        <a:pt x="135" y="212"/>
                      </a:lnTo>
                      <a:lnTo>
                        <a:pt x="309" y="113"/>
                      </a:lnTo>
                      <a:lnTo>
                        <a:pt x="0" y="339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14" name="Freeform 122"/>
                <p:cNvSpPr>
                  <a:spLocks/>
                </p:cNvSpPr>
                <p:nvPr/>
              </p:nvSpPr>
              <p:spPr bwMode="auto">
                <a:xfrm>
                  <a:off x="1728" y="1420"/>
                  <a:ext cx="434" cy="104"/>
                </a:xfrm>
                <a:custGeom>
                  <a:avLst/>
                  <a:gdLst>
                    <a:gd name="T0" fmla="*/ 0 w 434"/>
                    <a:gd name="T1" fmla="*/ 51 h 104"/>
                    <a:gd name="T2" fmla="*/ 358 w 434"/>
                    <a:gd name="T3" fmla="*/ 0 h 104"/>
                    <a:gd name="T4" fmla="*/ 191 w 434"/>
                    <a:gd name="T5" fmla="*/ 37 h 104"/>
                    <a:gd name="T6" fmla="*/ 434 w 434"/>
                    <a:gd name="T7" fmla="*/ 69 h 104"/>
                    <a:gd name="T8" fmla="*/ 198 w 434"/>
                    <a:gd name="T9" fmla="*/ 67 h 104"/>
                    <a:gd name="T10" fmla="*/ 365 w 434"/>
                    <a:gd name="T11" fmla="*/ 104 h 104"/>
                    <a:gd name="T12" fmla="*/ 0 w 434"/>
                    <a:gd name="T13" fmla="*/ 51 h 10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34"/>
                    <a:gd name="T22" fmla="*/ 0 h 104"/>
                    <a:gd name="T23" fmla="*/ 434 w 434"/>
                    <a:gd name="T24" fmla="*/ 104 h 10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34" h="104">
                      <a:moveTo>
                        <a:pt x="0" y="51"/>
                      </a:moveTo>
                      <a:lnTo>
                        <a:pt x="358" y="0"/>
                      </a:lnTo>
                      <a:lnTo>
                        <a:pt x="191" y="37"/>
                      </a:lnTo>
                      <a:lnTo>
                        <a:pt x="434" y="69"/>
                      </a:lnTo>
                      <a:lnTo>
                        <a:pt x="198" y="67"/>
                      </a:lnTo>
                      <a:lnTo>
                        <a:pt x="365" y="104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15" name="Freeform 123"/>
                <p:cNvSpPr>
                  <a:spLocks/>
                </p:cNvSpPr>
                <p:nvPr/>
              </p:nvSpPr>
              <p:spPr bwMode="auto">
                <a:xfrm>
                  <a:off x="1647" y="1008"/>
                  <a:ext cx="103" cy="442"/>
                </a:xfrm>
                <a:custGeom>
                  <a:avLst/>
                  <a:gdLst>
                    <a:gd name="T0" fmla="*/ 53 w 103"/>
                    <a:gd name="T1" fmla="*/ 442 h 442"/>
                    <a:gd name="T2" fmla="*/ 103 w 103"/>
                    <a:gd name="T3" fmla="*/ 77 h 442"/>
                    <a:gd name="T4" fmla="*/ 67 w 103"/>
                    <a:gd name="T5" fmla="*/ 247 h 442"/>
                    <a:gd name="T6" fmla="*/ 34 w 103"/>
                    <a:gd name="T7" fmla="*/ 0 h 442"/>
                    <a:gd name="T8" fmla="*/ 36 w 103"/>
                    <a:gd name="T9" fmla="*/ 240 h 442"/>
                    <a:gd name="T10" fmla="*/ 0 w 103"/>
                    <a:gd name="T11" fmla="*/ 70 h 442"/>
                    <a:gd name="T12" fmla="*/ 53 w 103"/>
                    <a:gd name="T13" fmla="*/ 442 h 44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3"/>
                    <a:gd name="T22" fmla="*/ 0 h 442"/>
                    <a:gd name="T23" fmla="*/ 103 w 103"/>
                    <a:gd name="T24" fmla="*/ 442 h 44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3" h="442">
                      <a:moveTo>
                        <a:pt x="53" y="442"/>
                      </a:moveTo>
                      <a:lnTo>
                        <a:pt x="103" y="77"/>
                      </a:lnTo>
                      <a:lnTo>
                        <a:pt x="67" y="247"/>
                      </a:lnTo>
                      <a:lnTo>
                        <a:pt x="34" y="0"/>
                      </a:lnTo>
                      <a:lnTo>
                        <a:pt x="36" y="240"/>
                      </a:lnTo>
                      <a:lnTo>
                        <a:pt x="0" y="70"/>
                      </a:lnTo>
                      <a:lnTo>
                        <a:pt x="53" y="442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  <p:sp>
              <p:nvSpPr>
                <p:cNvPr id="24616" name="Freeform 124"/>
                <p:cNvSpPr>
                  <a:spLocks/>
                </p:cNvSpPr>
                <p:nvPr/>
              </p:nvSpPr>
              <p:spPr bwMode="auto">
                <a:xfrm>
                  <a:off x="1649" y="1497"/>
                  <a:ext cx="103" cy="443"/>
                </a:xfrm>
                <a:custGeom>
                  <a:avLst/>
                  <a:gdLst>
                    <a:gd name="T0" fmla="*/ 53 w 103"/>
                    <a:gd name="T1" fmla="*/ 0 h 443"/>
                    <a:gd name="T2" fmla="*/ 103 w 103"/>
                    <a:gd name="T3" fmla="*/ 364 h 443"/>
                    <a:gd name="T4" fmla="*/ 67 w 103"/>
                    <a:gd name="T5" fmla="*/ 196 h 443"/>
                    <a:gd name="T6" fmla="*/ 34 w 103"/>
                    <a:gd name="T7" fmla="*/ 443 h 443"/>
                    <a:gd name="T8" fmla="*/ 36 w 103"/>
                    <a:gd name="T9" fmla="*/ 202 h 443"/>
                    <a:gd name="T10" fmla="*/ 0 w 103"/>
                    <a:gd name="T11" fmla="*/ 373 h 443"/>
                    <a:gd name="T12" fmla="*/ 53 w 103"/>
                    <a:gd name="T13" fmla="*/ 0 h 4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3"/>
                    <a:gd name="T22" fmla="*/ 0 h 443"/>
                    <a:gd name="T23" fmla="*/ 103 w 103"/>
                    <a:gd name="T24" fmla="*/ 443 h 4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3" h="443">
                      <a:moveTo>
                        <a:pt x="53" y="0"/>
                      </a:moveTo>
                      <a:lnTo>
                        <a:pt x="103" y="364"/>
                      </a:lnTo>
                      <a:lnTo>
                        <a:pt x="67" y="196"/>
                      </a:lnTo>
                      <a:lnTo>
                        <a:pt x="34" y="443"/>
                      </a:lnTo>
                      <a:lnTo>
                        <a:pt x="36" y="202"/>
                      </a:lnTo>
                      <a:lnTo>
                        <a:pt x="0" y="373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6" tIns="45718" rIns="91436" bIns="45718"/>
                <a:lstStyle/>
                <a:p>
                  <a:endParaRPr lang="en-US"/>
                </a:p>
              </p:txBody>
            </p:sp>
          </p:grpSp>
        </p:grpSp>
        <p:sp>
          <p:nvSpPr>
            <p:cNvPr id="24602" name="Freeform 125"/>
            <p:cNvSpPr>
              <a:spLocks/>
            </p:cNvSpPr>
            <p:nvPr/>
          </p:nvSpPr>
          <p:spPr bwMode="auto">
            <a:xfrm>
              <a:off x="1442" y="1236"/>
              <a:ext cx="502" cy="525"/>
            </a:xfrm>
            <a:custGeom>
              <a:avLst/>
              <a:gdLst>
                <a:gd name="T0" fmla="*/ 260 w 502"/>
                <a:gd name="T1" fmla="*/ 0 h 525"/>
                <a:gd name="T2" fmla="*/ 270 w 502"/>
                <a:gd name="T3" fmla="*/ 212 h 525"/>
                <a:gd name="T4" fmla="*/ 335 w 502"/>
                <a:gd name="T5" fmla="*/ 28 h 525"/>
                <a:gd name="T6" fmla="*/ 290 w 502"/>
                <a:gd name="T7" fmla="*/ 216 h 525"/>
                <a:gd name="T8" fmla="*/ 436 w 502"/>
                <a:gd name="T9" fmla="*/ 60 h 525"/>
                <a:gd name="T10" fmla="*/ 302 w 502"/>
                <a:gd name="T11" fmla="*/ 216 h 525"/>
                <a:gd name="T12" fmla="*/ 477 w 502"/>
                <a:gd name="T13" fmla="*/ 162 h 525"/>
                <a:gd name="T14" fmla="*/ 309 w 502"/>
                <a:gd name="T15" fmla="*/ 228 h 525"/>
                <a:gd name="T16" fmla="*/ 502 w 502"/>
                <a:gd name="T17" fmla="*/ 239 h 525"/>
                <a:gd name="T18" fmla="*/ 292 w 502"/>
                <a:gd name="T19" fmla="*/ 246 h 525"/>
                <a:gd name="T20" fmla="*/ 480 w 502"/>
                <a:gd name="T21" fmla="*/ 306 h 525"/>
                <a:gd name="T22" fmla="*/ 304 w 502"/>
                <a:gd name="T23" fmla="*/ 258 h 525"/>
                <a:gd name="T24" fmla="*/ 438 w 502"/>
                <a:gd name="T25" fmla="*/ 430 h 525"/>
                <a:gd name="T26" fmla="*/ 290 w 502"/>
                <a:gd name="T27" fmla="*/ 270 h 525"/>
                <a:gd name="T28" fmla="*/ 337 w 502"/>
                <a:gd name="T29" fmla="*/ 450 h 525"/>
                <a:gd name="T30" fmla="*/ 272 w 502"/>
                <a:gd name="T31" fmla="*/ 272 h 525"/>
                <a:gd name="T32" fmla="*/ 260 w 502"/>
                <a:gd name="T33" fmla="*/ 525 h 525"/>
                <a:gd name="T34" fmla="*/ 258 w 502"/>
                <a:gd name="T35" fmla="*/ 262 h 525"/>
                <a:gd name="T36" fmla="*/ 178 w 502"/>
                <a:gd name="T37" fmla="*/ 463 h 525"/>
                <a:gd name="T38" fmla="*/ 248 w 502"/>
                <a:gd name="T39" fmla="*/ 262 h 525"/>
                <a:gd name="T40" fmla="*/ 85 w 502"/>
                <a:gd name="T41" fmla="*/ 434 h 525"/>
                <a:gd name="T42" fmla="*/ 223 w 502"/>
                <a:gd name="T43" fmla="*/ 258 h 525"/>
                <a:gd name="T44" fmla="*/ 36 w 502"/>
                <a:gd name="T45" fmla="*/ 313 h 525"/>
                <a:gd name="T46" fmla="*/ 229 w 502"/>
                <a:gd name="T47" fmla="*/ 241 h 525"/>
                <a:gd name="T48" fmla="*/ 0 w 502"/>
                <a:gd name="T49" fmla="*/ 239 h 525"/>
                <a:gd name="T50" fmla="*/ 231 w 502"/>
                <a:gd name="T51" fmla="*/ 231 h 525"/>
                <a:gd name="T52" fmla="*/ 46 w 502"/>
                <a:gd name="T53" fmla="*/ 169 h 525"/>
                <a:gd name="T54" fmla="*/ 225 w 502"/>
                <a:gd name="T55" fmla="*/ 221 h 525"/>
                <a:gd name="T56" fmla="*/ 105 w 502"/>
                <a:gd name="T57" fmla="*/ 76 h 525"/>
                <a:gd name="T58" fmla="*/ 241 w 502"/>
                <a:gd name="T59" fmla="*/ 221 h 525"/>
                <a:gd name="T60" fmla="*/ 180 w 502"/>
                <a:gd name="T61" fmla="*/ 17 h 525"/>
                <a:gd name="T62" fmla="*/ 252 w 502"/>
                <a:gd name="T63" fmla="*/ 208 h 525"/>
                <a:gd name="T64" fmla="*/ 260 w 502"/>
                <a:gd name="T65" fmla="*/ 0 h 52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02"/>
                <a:gd name="T100" fmla="*/ 0 h 525"/>
                <a:gd name="T101" fmla="*/ 502 w 502"/>
                <a:gd name="T102" fmla="*/ 525 h 52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02" h="525">
                  <a:moveTo>
                    <a:pt x="260" y="0"/>
                  </a:moveTo>
                  <a:lnTo>
                    <a:pt x="270" y="212"/>
                  </a:lnTo>
                  <a:lnTo>
                    <a:pt x="335" y="28"/>
                  </a:lnTo>
                  <a:lnTo>
                    <a:pt x="290" y="216"/>
                  </a:lnTo>
                  <a:lnTo>
                    <a:pt x="436" y="60"/>
                  </a:lnTo>
                  <a:lnTo>
                    <a:pt x="302" y="216"/>
                  </a:lnTo>
                  <a:lnTo>
                    <a:pt x="477" y="162"/>
                  </a:lnTo>
                  <a:lnTo>
                    <a:pt x="309" y="228"/>
                  </a:lnTo>
                  <a:lnTo>
                    <a:pt x="502" y="239"/>
                  </a:lnTo>
                  <a:lnTo>
                    <a:pt x="292" y="246"/>
                  </a:lnTo>
                  <a:lnTo>
                    <a:pt x="480" y="306"/>
                  </a:lnTo>
                  <a:lnTo>
                    <a:pt x="304" y="258"/>
                  </a:lnTo>
                  <a:lnTo>
                    <a:pt x="438" y="430"/>
                  </a:lnTo>
                  <a:lnTo>
                    <a:pt x="290" y="270"/>
                  </a:lnTo>
                  <a:lnTo>
                    <a:pt x="337" y="450"/>
                  </a:lnTo>
                  <a:lnTo>
                    <a:pt x="272" y="272"/>
                  </a:lnTo>
                  <a:lnTo>
                    <a:pt x="260" y="525"/>
                  </a:lnTo>
                  <a:lnTo>
                    <a:pt x="258" y="262"/>
                  </a:lnTo>
                  <a:lnTo>
                    <a:pt x="178" y="463"/>
                  </a:lnTo>
                  <a:lnTo>
                    <a:pt x="248" y="262"/>
                  </a:lnTo>
                  <a:lnTo>
                    <a:pt x="85" y="434"/>
                  </a:lnTo>
                  <a:lnTo>
                    <a:pt x="223" y="258"/>
                  </a:lnTo>
                  <a:lnTo>
                    <a:pt x="36" y="313"/>
                  </a:lnTo>
                  <a:lnTo>
                    <a:pt x="229" y="241"/>
                  </a:lnTo>
                  <a:lnTo>
                    <a:pt x="0" y="239"/>
                  </a:lnTo>
                  <a:lnTo>
                    <a:pt x="231" y="231"/>
                  </a:lnTo>
                  <a:lnTo>
                    <a:pt x="46" y="169"/>
                  </a:lnTo>
                  <a:lnTo>
                    <a:pt x="225" y="221"/>
                  </a:lnTo>
                  <a:lnTo>
                    <a:pt x="105" y="76"/>
                  </a:lnTo>
                  <a:lnTo>
                    <a:pt x="241" y="221"/>
                  </a:lnTo>
                  <a:lnTo>
                    <a:pt x="180" y="17"/>
                  </a:lnTo>
                  <a:lnTo>
                    <a:pt x="252" y="208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4603" name="Freeform 126"/>
            <p:cNvSpPr>
              <a:spLocks/>
            </p:cNvSpPr>
            <p:nvPr/>
          </p:nvSpPr>
          <p:spPr bwMode="auto">
            <a:xfrm>
              <a:off x="1321" y="1129"/>
              <a:ext cx="747" cy="701"/>
            </a:xfrm>
            <a:custGeom>
              <a:avLst/>
              <a:gdLst>
                <a:gd name="T0" fmla="*/ 219 w 747"/>
                <a:gd name="T1" fmla="*/ 22 h 701"/>
                <a:gd name="T2" fmla="*/ 362 w 747"/>
                <a:gd name="T3" fmla="*/ 309 h 701"/>
                <a:gd name="T4" fmla="*/ 311 w 747"/>
                <a:gd name="T5" fmla="*/ 0 h 701"/>
                <a:gd name="T6" fmla="*/ 379 w 747"/>
                <a:gd name="T7" fmla="*/ 299 h 701"/>
                <a:gd name="T8" fmla="*/ 439 w 747"/>
                <a:gd name="T9" fmla="*/ 7 h 701"/>
                <a:gd name="T10" fmla="*/ 405 w 747"/>
                <a:gd name="T11" fmla="*/ 307 h 701"/>
                <a:gd name="T12" fmla="*/ 540 w 747"/>
                <a:gd name="T13" fmla="*/ 22 h 701"/>
                <a:gd name="T14" fmla="*/ 428 w 747"/>
                <a:gd name="T15" fmla="*/ 310 h 701"/>
                <a:gd name="T16" fmla="*/ 698 w 747"/>
                <a:gd name="T17" fmla="*/ 163 h 701"/>
                <a:gd name="T18" fmla="*/ 434 w 747"/>
                <a:gd name="T19" fmla="*/ 326 h 701"/>
                <a:gd name="T20" fmla="*/ 733 w 747"/>
                <a:gd name="T21" fmla="*/ 267 h 701"/>
                <a:gd name="T22" fmla="*/ 432 w 747"/>
                <a:gd name="T23" fmla="*/ 342 h 701"/>
                <a:gd name="T24" fmla="*/ 747 w 747"/>
                <a:gd name="T25" fmla="*/ 408 h 701"/>
                <a:gd name="T26" fmla="*/ 430 w 747"/>
                <a:gd name="T27" fmla="*/ 360 h 701"/>
                <a:gd name="T28" fmla="*/ 694 w 747"/>
                <a:gd name="T29" fmla="*/ 506 h 701"/>
                <a:gd name="T30" fmla="*/ 423 w 747"/>
                <a:gd name="T31" fmla="*/ 377 h 701"/>
                <a:gd name="T32" fmla="*/ 552 w 747"/>
                <a:gd name="T33" fmla="*/ 678 h 701"/>
                <a:gd name="T34" fmla="*/ 399 w 747"/>
                <a:gd name="T35" fmla="*/ 381 h 701"/>
                <a:gd name="T36" fmla="*/ 451 w 747"/>
                <a:gd name="T37" fmla="*/ 696 h 701"/>
                <a:gd name="T38" fmla="*/ 385 w 747"/>
                <a:gd name="T39" fmla="*/ 377 h 701"/>
                <a:gd name="T40" fmla="*/ 318 w 747"/>
                <a:gd name="T41" fmla="*/ 678 h 701"/>
                <a:gd name="T42" fmla="*/ 371 w 747"/>
                <a:gd name="T43" fmla="*/ 367 h 701"/>
                <a:gd name="T44" fmla="*/ 213 w 747"/>
                <a:gd name="T45" fmla="*/ 701 h 701"/>
                <a:gd name="T46" fmla="*/ 357 w 747"/>
                <a:gd name="T47" fmla="*/ 365 h 701"/>
                <a:gd name="T48" fmla="*/ 37 w 747"/>
                <a:gd name="T49" fmla="*/ 547 h 701"/>
                <a:gd name="T50" fmla="*/ 348 w 747"/>
                <a:gd name="T51" fmla="*/ 354 h 701"/>
                <a:gd name="T52" fmla="*/ 6 w 747"/>
                <a:gd name="T53" fmla="*/ 419 h 701"/>
                <a:gd name="T54" fmla="*/ 334 w 747"/>
                <a:gd name="T55" fmla="*/ 342 h 701"/>
                <a:gd name="T56" fmla="*/ 0 w 747"/>
                <a:gd name="T57" fmla="*/ 278 h 701"/>
                <a:gd name="T58" fmla="*/ 340 w 747"/>
                <a:gd name="T59" fmla="*/ 330 h 701"/>
                <a:gd name="T60" fmla="*/ 23 w 747"/>
                <a:gd name="T61" fmla="*/ 163 h 701"/>
                <a:gd name="T62" fmla="*/ 336 w 747"/>
                <a:gd name="T63" fmla="*/ 313 h 701"/>
                <a:gd name="T64" fmla="*/ 219 w 747"/>
                <a:gd name="T65" fmla="*/ 22 h 7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47"/>
                <a:gd name="T100" fmla="*/ 0 h 701"/>
                <a:gd name="T101" fmla="*/ 747 w 747"/>
                <a:gd name="T102" fmla="*/ 701 h 7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47" h="701">
                  <a:moveTo>
                    <a:pt x="219" y="22"/>
                  </a:moveTo>
                  <a:lnTo>
                    <a:pt x="362" y="309"/>
                  </a:lnTo>
                  <a:lnTo>
                    <a:pt x="311" y="0"/>
                  </a:lnTo>
                  <a:lnTo>
                    <a:pt x="379" y="299"/>
                  </a:lnTo>
                  <a:lnTo>
                    <a:pt x="439" y="7"/>
                  </a:lnTo>
                  <a:lnTo>
                    <a:pt x="405" y="307"/>
                  </a:lnTo>
                  <a:lnTo>
                    <a:pt x="540" y="22"/>
                  </a:lnTo>
                  <a:lnTo>
                    <a:pt x="428" y="310"/>
                  </a:lnTo>
                  <a:lnTo>
                    <a:pt x="698" y="163"/>
                  </a:lnTo>
                  <a:lnTo>
                    <a:pt x="434" y="326"/>
                  </a:lnTo>
                  <a:lnTo>
                    <a:pt x="733" y="267"/>
                  </a:lnTo>
                  <a:lnTo>
                    <a:pt x="432" y="342"/>
                  </a:lnTo>
                  <a:lnTo>
                    <a:pt x="747" y="408"/>
                  </a:lnTo>
                  <a:lnTo>
                    <a:pt x="430" y="360"/>
                  </a:lnTo>
                  <a:lnTo>
                    <a:pt x="694" y="506"/>
                  </a:lnTo>
                  <a:lnTo>
                    <a:pt x="423" y="377"/>
                  </a:lnTo>
                  <a:lnTo>
                    <a:pt x="552" y="678"/>
                  </a:lnTo>
                  <a:lnTo>
                    <a:pt x="399" y="381"/>
                  </a:lnTo>
                  <a:lnTo>
                    <a:pt x="451" y="696"/>
                  </a:lnTo>
                  <a:lnTo>
                    <a:pt x="385" y="377"/>
                  </a:lnTo>
                  <a:lnTo>
                    <a:pt x="318" y="678"/>
                  </a:lnTo>
                  <a:lnTo>
                    <a:pt x="371" y="367"/>
                  </a:lnTo>
                  <a:lnTo>
                    <a:pt x="213" y="701"/>
                  </a:lnTo>
                  <a:lnTo>
                    <a:pt x="357" y="365"/>
                  </a:lnTo>
                  <a:lnTo>
                    <a:pt x="37" y="547"/>
                  </a:lnTo>
                  <a:lnTo>
                    <a:pt x="348" y="354"/>
                  </a:lnTo>
                  <a:lnTo>
                    <a:pt x="6" y="419"/>
                  </a:lnTo>
                  <a:lnTo>
                    <a:pt x="334" y="342"/>
                  </a:lnTo>
                  <a:lnTo>
                    <a:pt x="0" y="278"/>
                  </a:lnTo>
                  <a:lnTo>
                    <a:pt x="340" y="330"/>
                  </a:lnTo>
                  <a:lnTo>
                    <a:pt x="23" y="163"/>
                  </a:lnTo>
                  <a:lnTo>
                    <a:pt x="336" y="313"/>
                  </a:lnTo>
                  <a:lnTo>
                    <a:pt x="219" y="22"/>
                  </a:lnTo>
                  <a:close/>
                </a:path>
              </a:pathLst>
            </a:custGeom>
            <a:solidFill>
              <a:srgbClr val="808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24604" name="Freeform 127"/>
            <p:cNvSpPr>
              <a:spLocks/>
            </p:cNvSpPr>
            <p:nvPr/>
          </p:nvSpPr>
          <p:spPr bwMode="auto">
            <a:xfrm>
              <a:off x="1537" y="1321"/>
              <a:ext cx="312" cy="326"/>
            </a:xfrm>
            <a:custGeom>
              <a:avLst/>
              <a:gdLst>
                <a:gd name="T0" fmla="*/ 161 w 312"/>
                <a:gd name="T1" fmla="*/ 0 h 326"/>
                <a:gd name="T2" fmla="*/ 168 w 312"/>
                <a:gd name="T3" fmla="*/ 131 h 326"/>
                <a:gd name="T4" fmla="*/ 208 w 312"/>
                <a:gd name="T5" fmla="*/ 17 h 326"/>
                <a:gd name="T6" fmla="*/ 180 w 312"/>
                <a:gd name="T7" fmla="*/ 134 h 326"/>
                <a:gd name="T8" fmla="*/ 269 w 312"/>
                <a:gd name="T9" fmla="*/ 36 h 326"/>
                <a:gd name="T10" fmla="*/ 188 w 312"/>
                <a:gd name="T11" fmla="*/ 134 h 326"/>
                <a:gd name="T12" fmla="*/ 296 w 312"/>
                <a:gd name="T13" fmla="*/ 100 h 326"/>
                <a:gd name="T14" fmla="*/ 192 w 312"/>
                <a:gd name="T15" fmla="*/ 141 h 326"/>
                <a:gd name="T16" fmla="*/ 312 w 312"/>
                <a:gd name="T17" fmla="*/ 148 h 326"/>
                <a:gd name="T18" fmla="*/ 182 w 312"/>
                <a:gd name="T19" fmla="*/ 152 h 326"/>
                <a:gd name="T20" fmla="*/ 299 w 312"/>
                <a:gd name="T21" fmla="*/ 189 h 326"/>
                <a:gd name="T22" fmla="*/ 189 w 312"/>
                <a:gd name="T23" fmla="*/ 160 h 326"/>
                <a:gd name="T24" fmla="*/ 271 w 312"/>
                <a:gd name="T25" fmla="*/ 267 h 326"/>
                <a:gd name="T26" fmla="*/ 180 w 312"/>
                <a:gd name="T27" fmla="*/ 167 h 326"/>
                <a:gd name="T28" fmla="*/ 209 w 312"/>
                <a:gd name="T29" fmla="*/ 279 h 326"/>
                <a:gd name="T30" fmla="*/ 169 w 312"/>
                <a:gd name="T31" fmla="*/ 168 h 326"/>
                <a:gd name="T32" fmla="*/ 161 w 312"/>
                <a:gd name="T33" fmla="*/ 326 h 326"/>
                <a:gd name="T34" fmla="*/ 159 w 312"/>
                <a:gd name="T35" fmla="*/ 162 h 326"/>
                <a:gd name="T36" fmla="*/ 111 w 312"/>
                <a:gd name="T37" fmla="*/ 288 h 326"/>
                <a:gd name="T38" fmla="*/ 154 w 312"/>
                <a:gd name="T39" fmla="*/ 162 h 326"/>
                <a:gd name="T40" fmla="*/ 53 w 312"/>
                <a:gd name="T41" fmla="*/ 271 h 326"/>
                <a:gd name="T42" fmla="*/ 140 w 312"/>
                <a:gd name="T43" fmla="*/ 160 h 326"/>
                <a:gd name="T44" fmla="*/ 23 w 312"/>
                <a:gd name="T45" fmla="*/ 195 h 326"/>
                <a:gd name="T46" fmla="*/ 143 w 312"/>
                <a:gd name="T47" fmla="*/ 149 h 326"/>
                <a:gd name="T48" fmla="*/ 0 w 312"/>
                <a:gd name="T49" fmla="*/ 148 h 326"/>
                <a:gd name="T50" fmla="*/ 143 w 312"/>
                <a:gd name="T51" fmla="*/ 142 h 326"/>
                <a:gd name="T52" fmla="*/ 30 w 312"/>
                <a:gd name="T53" fmla="*/ 104 h 326"/>
                <a:gd name="T54" fmla="*/ 141 w 312"/>
                <a:gd name="T55" fmla="*/ 137 h 326"/>
                <a:gd name="T56" fmla="*/ 66 w 312"/>
                <a:gd name="T57" fmla="*/ 47 h 326"/>
                <a:gd name="T58" fmla="*/ 151 w 312"/>
                <a:gd name="T59" fmla="*/ 137 h 326"/>
                <a:gd name="T60" fmla="*/ 112 w 312"/>
                <a:gd name="T61" fmla="*/ 9 h 326"/>
                <a:gd name="T62" fmla="*/ 157 w 312"/>
                <a:gd name="T63" fmla="*/ 129 h 326"/>
                <a:gd name="T64" fmla="*/ 161 w 312"/>
                <a:gd name="T65" fmla="*/ 0 h 3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12"/>
                <a:gd name="T100" fmla="*/ 0 h 326"/>
                <a:gd name="T101" fmla="*/ 312 w 312"/>
                <a:gd name="T102" fmla="*/ 326 h 3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12" h="326">
                  <a:moveTo>
                    <a:pt x="161" y="0"/>
                  </a:moveTo>
                  <a:lnTo>
                    <a:pt x="168" y="131"/>
                  </a:lnTo>
                  <a:lnTo>
                    <a:pt x="208" y="17"/>
                  </a:lnTo>
                  <a:lnTo>
                    <a:pt x="180" y="134"/>
                  </a:lnTo>
                  <a:lnTo>
                    <a:pt x="269" y="36"/>
                  </a:lnTo>
                  <a:lnTo>
                    <a:pt x="188" y="134"/>
                  </a:lnTo>
                  <a:lnTo>
                    <a:pt x="296" y="100"/>
                  </a:lnTo>
                  <a:lnTo>
                    <a:pt x="192" y="141"/>
                  </a:lnTo>
                  <a:lnTo>
                    <a:pt x="312" y="148"/>
                  </a:lnTo>
                  <a:lnTo>
                    <a:pt x="182" y="152"/>
                  </a:lnTo>
                  <a:lnTo>
                    <a:pt x="299" y="189"/>
                  </a:lnTo>
                  <a:lnTo>
                    <a:pt x="189" y="160"/>
                  </a:lnTo>
                  <a:lnTo>
                    <a:pt x="271" y="267"/>
                  </a:lnTo>
                  <a:lnTo>
                    <a:pt x="180" y="167"/>
                  </a:lnTo>
                  <a:lnTo>
                    <a:pt x="209" y="279"/>
                  </a:lnTo>
                  <a:lnTo>
                    <a:pt x="169" y="168"/>
                  </a:lnTo>
                  <a:lnTo>
                    <a:pt x="161" y="326"/>
                  </a:lnTo>
                  <a:lnTo>
                    <a:pt x="159" y="162"/>
                  </a:lnTo>
                  <a:lnTo>
                    <a:pt x="111" y="288"/>
                  </a:lnTo>
                  <a:lnTo>
                    <a:pt x="154" y="162"/>
                  </a:lnTo>
                  <a:lnTo>
                    <a:pt x="53" y="271"/>
                  </a:lnTo>
                  <a:lnTo>
                    <a:pt x="140" y="160"/>
                  </a:lnTo>
                  <a:lnTo>
                    <a:pt x="23" y="195"/>
                  </a:lnTo>
                  <a:lnTo>
                    <a:pt x="143" y="149"/>
                  </a:lnTo>
                  <a:lnTo>
                    <a:pt x="0" y="148"/>
                  </a:lnTo>
                  <a:lnTo>
                    <a:pt x="143" y="142"/>
                  </a:lnTo>
                  <a:lnTo>
                    <a:pt x="30" y="104"/>
                  </a:lnTo>
                  <a:lnTo>
                    <a:pt x="141" y="137"/>
                  </a:lnTo>
                  <a:lnTo>
                    <a:pt x="66" y="47"/>
                  </a:lnTo>
                  <a:lnTo>
                    <a:pt x="151" y="137"/>
                  </a:lnTo>
                  <a:lnTo>
                    <a:pt x="112" y="9"/>
                  </a:lnTo>
                  <a:lnTo>
                    <a:pt x="157" y="129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C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6" tIns="45718" rIns="91436" bIns="45718"/>
            <a:lstStyle/>
            <a:p>
              <a:endParaRPr lang="en-US"/>
            </a:p>
          </p:txBody>
        </p:sp>
      </p:grpSp>
      <p:sp>
        <p:nvSpPr>
          <p:cNvPr id="51328" name="WordArt 128"/>
          <p:cNvSpPr>
            <a:spLocks noChangeArrowheads="1" noChangeShapeType="1" noTextEdit="1"/>
          </p:cNvSpPr>
          <p:nvPr/>
        </p:nvSpPr>
        <p:spPr bwMode="auto">
          <a:xfrm>
            <a:off x="1619250" y="188913"/>
            <a:ext cx="5876925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66FF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LÀ KẾT THÚC!</a:t>
            </a:r>
          </a:p>
        </p:txBody>
      </p:sp>
      <p:grpSp>
        <p:nvGrpSpPr>
          <p:cNvPr id="24593" name="Group 135"/>
          <p:cNvGrpSpPr>
            <a:grpSpLocks/>
          </p:cNvGrpSpPr>
          <p:nvPr/>
        </p:nvGrpSpPr>
        <p:grpSpPr bwMode="auto">
          <a:xfrm>
            <a:off x="-163513" y="-155575"/>
            <a:ext cx="9474201" cy="7169150"/>
            <a:chOff x="-104" y="-98"/>
            <a:chExt cx="5968" cy="4516"/>
          </a:xfrm>
        </p:grpSpPr>
        <p:pic>
          <p:nvPicPr>
            <p:cNvPr id="24595" name="Picture 136" descr="n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7" y="-98"/>
              <a:ext cx="5731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6" name="Picture 137" descr="n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3" y="4308"/>
              <a:ext cx="5731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7" name="Picture 138" descr="n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-2270" y="2088"/>
              <a:ext cx="4461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8" name="Picture 139" descr="n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3568" y="2094"/>
              <a:ext cx="4461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240" name="Text Box 64"/>
          <p:cNvSpPr txBox="1">
            <a:spLocks noChangeArrowheads="1"/>
          </p:cNvSpPr>
          <p:nvPr/>
        </p:nvSpPr>
        <p:spPr bwMode="auto">
          <a:xfrm>
            <a:off x="146050" y="4070350"/>
            <a:ext cx="8964613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66CC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em!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toàn thể các em chăm ngoan học giỏi !</a:t>
            </a:r>
          </a:p>
        </p:txBody>
      </p:sp>
    </p:spTree>
    <p:extLst>
      <p:ext uri="{BB962C8B-B14F-4D97-AF65-F5344CB8AC3E}">
        <p14:creationId xmlns:p14="http://schemas.microsoft.com/office/powerpoint/2010/main" val="106645909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me_thro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1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1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13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1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50"/>
                                        <p:tgtEl>
                                          <p:spTgt spid="50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50"/>
                                        <p:tgtEl>
                                          <p:spTgt spid="50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50"/>
                                        <p:tgtEl>
                                          <p:spTgt spid="50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3000" fill="hold"/>
                                        <p:tgtEl>
                                          <p:spTgt spid="51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3000" fill="hold"/>
                                        <p:tgtEl>
                                          <p:spTgt spid="51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3000" fill="hold"/>
                                        <p:tgtEl>
                                          <p:spTgt spid="513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" dur="3000" fill="hold"/>
                                        <p:tgtEl>
                                          <p:spTgt spid="51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16667E-6 -3.2948E-6 L 0.00209 0.4381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0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189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3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3000" fill="hold"/>
                                        <p:tgtEl>
                                          <p:spTgt spid="51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3000" fill="hold"/>
                                        <p:tgtEl>
                                          <p:spTgt spid="51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3000" fill="hold"/>
                                        <p:tgtEl>
                                          <p:spTgt spid="513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3" dur="3000" fill="hold"/>
                                        <p:tgtEl>
                                          <p:spTgt spid="51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1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2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50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50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502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50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512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512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19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000" fill="hold"/>
                                        <p:tgtEl>
                                          <p:spTgt spid="51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23E9F"/>
                                      </p:to>
                                    </p:animClr>
                                    <p:animClr clrSpc="rgb" dir="cw">
                                      <p:cBhvr>
                                        <p:cTn id="109" dur="2000" fill="hold"/>
                                        <p:tgtEl>
                                          <p:spTgt spid="51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3E9F"/>
                                      </p:to>
                                    </p:animClr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51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513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512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512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_H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_H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512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512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_H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512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512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_H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_H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_H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3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50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50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502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50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5" presetClass="emph" presetSubtype="0" repeatCount="indefinite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50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50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502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50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8" grpId="0" animBg="1"/>
      <p:bldP spid="51328" grpId="1" animBg="1"/>
      <p:bldP spid="51328" grpId="2" animBg="1"/>
      <p:bldP spid="51328" grpId="3" animBg="1"/>
      <p:bldP spid="51328" grpId="4" animBg="1"/>
      <p:bldP spid="50240" grpId="0"/>
      <p:bldP spid="50240" grpId="1"/>
      <p:bldP spid="50240" grpId="2"/>
      <p:bldP spid="50240" grpId="3"/>
      <p:bldP spid="50240" grpId="4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8" name="diep_khuc_mua_xuan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74038" y="61658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7" descr="NATPL0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066800"/>
            <a:ext cx="9109075" cy="581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0" name="Text Box 8"/>
          <p:cNvSpPr txBox="1">
            <a:spLocks noChangeArrowheads="1"/>
          </p:cNvSpPr>
          <p:nvPr/>
        </p:nvSpPr>
        <p:spPr bwMode="auto">
          <a:xfrm>
            <a:off x="395288" y="2706688"/>
            <a:ext cx="87852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CHÚC CÁC EM H</a:t>
            </a:r>
            <a:r>
              <a:rPr lang="en-US" sz="4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Ọ</a:t>
            </a:r>
            <a:r>
              <a:rPr lang="en-US" sz="4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 T</a:t>
            </a:r>
            <a:r>
              <a:rPr lang="en-US" sz="4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Ậ</a:t>
            </a:r>
            <a:r>
              <a:rPr lang="en-US" sz="4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 T</a:t>
            </a:r>
            <a:r>
              <a:rPr lang="en-US" sz="4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Ố</a:t>
            </a:r>
            <a:r>
              <a:rPr lang="en-US" sz="4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0396755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1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460"/>
                            </p:stCondLst>
                            <p:childTnLst>
                              <p:par>
                                <p:cTn id="22" presetID="21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980"/>
                            </p:stCondLst>
                            <p:childTnLst>
                              <p:par>
                                <p:cTn id="28" presetID="1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8" presetID="23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358"/>
                </p:tgtEl>
              </p:cMediaNode>
            </p:audio>
          </p:childTnLst>
        </p:cTn>
      </p:par>
    </p:tnLst>
    <p:bldLst>
      <p:bldP spid="1003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677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57200" y="838200"/>
            <a:ext cx="79270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err="1"/>
              <a:t>Chương</a:t>
            </a:r>
            <a:r>
              <a:rPr lang="en-US" sz="3200" dirty="0"/>
              <a:t> III </a:t>
            </a:r>
            <a:r>
              <a:rPr lang="en-US" sz="3200" dirty="0" err="1"/>
              <a:t>gồm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nội</a:t>
            </a:r>
            <a:r>
              <a:rPr lang="en-US" sz="3200" dirty="0"/>
              <a:t> dung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bản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?</a:t>
            </a:r>
          </a:p>
        </p:txBody>
      </p:sp>
      <p:sp>
        <p:nvSpPr>
          <p:cNvPr id="10" name="WordArt 28"/>
          <p:cNvSpPr>
            <a:spLocks noChangeArrowheads="1" noChangeShapeType="1" noTextEdit="1"/>
          </p:cNvSpPr>
          <p:nvPr/>
        </p:nvSpPr>
        <p:spPr bwMode="auto">
          <a:xfrm>
            <a:off x="2492474" y="116632"/>
            <a:ext cx="4095750" cy="410716"/>
          </a:xfrm>
          <a:prstGeom prst="rect">
            <a:avLst/>
          </a:prstGeom>
          <a:pattFill prst="diagBrick">
            <a:fgClr>
              <a:srgbClr val="FF0000"/>
            </a:fgClr>
            <a:bgClr>
              <a:schemeClr val="bg1"/>
            </a:bgClr>
          </a:patt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lvl="1" algn="ctr">
              <a:defRPr/>
            </a:pPr>
            <a:r>
              <a:rPr lang="en-US" sz="3600" u="sng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76200">
                    <a:schemeClr val="accent3">
                      <a:lumMod val="75000"/>
                    </a:schemeClr>
                  </a:glow>
                  <a:innerShdw blurRad="1905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A- ÔN TẬP </a:t>
            </a:r>
            <a:r>
              <a:rPr lang="vi-VN" sz="3600" u="sng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76200">
                    <a:schemeClr val="accent3">
                      <a:lumMod val="75000"/>
                    </a:schemeClr>
                  </a:glow>
                  <a:innerShdw blurRad="1905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LÝ THUYẾT</a:t>
            </a:r>
            <a:r>
              <a:rPr lang="en-US" sz="3600" u="sng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76200">
                    <a:schemeClr val="accent3">
                      <a:lumMod val="75000"/>
                    </a:schemeClr>
                  </a:glow>
                  <a:innerShdw blurRad="1905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glow rad="76200">
                  <a:schemeClr val="accent3">
                    <a:lumMod val="75000"/>
                  </a:schemeClr>
                </a:glow>
                <a:innerShdw blurRad="190500">
                  <a:prstClr val="black"/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457200" y="4870699"/>
            <a:ext cx="792703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vi-VN" sz="3200" dirty="0"/>
              <a:t>Lần lượt các nhóm trình bày nội dung chính của </a:t>
            </a:r>
            <a:r>
              <a:rPr lang="en-US" sz="3200" dirty="0" err="1"/>
              <a:t>từng</a:t>
            </a:r>
            <a:r>
              <a:rPr lang="en-US" sz="3200" dirty="0"/>
              <a:t> </a:t>
            </a:r>
            <a:r>
              <a:rPr lang="en-US" sz="3200" dirty="0" err="1"/>
              <a:t>phần</a:t>
            </a:r>
            <a:r>
              <a:rPr lang="en-US" sz="3200" dirty="0"/>
              <a:t> </a:t>
            </a:r>
            <a:r>
              <a:rPr lang="en-US" sz="3200" dirty="0" err="1"/>
              <a:t>vừa</a:t>
            </a:r>
            <a:r>
              <a:rPr lang="en-US" sz="3200" dirty="0"/>
              <a:t> </a:t>
            </a:r>
            <a:r>
              <a:rPr lang="en-US" sz="3200" dirty="0" err="1"/>
              <a:t>nêu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vi-VN" sz="3200" dirty="0"/>
              <a:t>chương III?</a:t>
            </a:r>
            <a:endParaRPr lang="en-US" sz="3200" dirty="0"/>
          </a:p>
          <a:p>
            <a:pPr algn="just">
              <a:spcBef>
                <a:spcPct val="50000"/>
              </a:spcBef>
            </a:pPr>
            <a:r>
              <a:rPr lang="en-US" sz="3200" dirty="0"/>
              <a:t>(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Thời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gian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trình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bày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: 2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phút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nhóm</a:t>
            </a:r>
            <a:r>
              <a:rPr lang="en-US" sz="3200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4397" y="1422975"/>
            <a:ext cx="4572638" cy="3429479"/>
          </a:xfrm>
          <a:prstGeom prst="rect">
            <a:avLst/>
          </a:prstGeom>
        </p:spPr>
      </p:pic>
      <p:pic>
        <p:nvPicPr>
          <p:cNvPr id="5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18" y="20077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941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514600" y="2316832"/>
            <a:ext cx="2895600" cy="3200400"/>
            <a:chOff x="672" y="1584"/>
            <a:chExt cx="1776" cy="1943"/>
          </a:xfrm>
        </p:grpSpPr>
        <p:sp>
          <p:nvSpPr>
            <p:cNvPr id="3" name="Text Box 7"/>
            <p:cNvSpPr txBox="1">
              <a:spLocks noChangeArrowheads="1"/>
            </p:cNvSpPr>
            <p:nvPr/>
          </p:nvSpPr>
          <p:spPr bwMode="auto">
            <a:xfrm>
              <a:off x="672" y="1584"/>
              <a:ext cx="1776" cy="1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 dirty="0">
                  <a:latin typeface="Garamond" pitchFamily="18" charset="0"/>
                </a:rPr>
                <a:t>a. 3x  -      y = 3</a:t>
              </a:r>
            </a:p>
            <a:p>
              <a:pPr>
                <a:spcBef>
                  <a:spcPct val="50000"/>
                </a:spcBef>
              </a:pPr>
              <a:r>
                <a:rPr lang="en-US" sz="2800" b="1" dirty="0">
                  <a:latin typeface="Garamond" pitchFamily="18" charset="0"/>
                </a:rPr>
                <a:t>b. 0x + 2y = 4</a:t>
              </a:r>
            </a:p>
            <a:p>
              <a:pPr>
                <a:spcBef>
                  <a:spcPct val="50000"/>
                </a:spcBef>
              </a:pPr>
              <a:r>
                <a:rPr lang="en-US" sz="2800" b="1" dirty="0">
                  <a:latin typeface="Garamond" pitchFamily="18" charset="0"/>
                </a:rPr>
                <a:t>c. 0x + 0y = 7</a:t>
              </a:r>
            </a:p>
            <a:p>
              <a:pPr>
                <a:spcBef>
                  <a:spcPct val="50000"/>
                </a:spcBef>
              </a:pPr>
              <a:r>
                <a:rPr lang="en-US" sz="2800" b="1" dirty="0">
                  <a:latin typeface="Garamond" pitchFamily="18" charset="0"/>
                </a:rPr>
                <a:t>d. 5x – 0y = 0</a:t>
              </a:r>
            </a:p>
            <a:p>
              <a:pPr>
                <a:spcBef>
                  <a:spcPct val="50000"/>
                </a:spcBef>
              </a:pPr>
              <a:r>
                <a:rPr lang="en-US" sz="2800" b="1" dirty="0">
                  <a:latin typeface="Garamond" pitchFamily="18" charset="0"/>
                </a:rPr>
                <a:t>e. x + y – z = 7</a:t>
              </a:r>
            </a:p>
          </p:txBody>
        </p:sp>
        <p:graphicFrame>
          <p:nvGraphicFramePr>
            <p:cNvPr id="4" name="Object 41"/>
            <p:cNvGraphicFramePr>
              <a:graphicFrameLocks noChangeAspect="1"/>
            </p:cNvGraphicFramePr>
            <p:nvPr/>
          </p:nvGraphicFramePr>
          <p:xfrm>
            <a:off x="1423" y="1608"/>
            <a:ext cx="305" cy="2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03112" imgH="190417" progId="Equation.DSMT4">
                    <p:embed/>
                  </p:oleObj>
                </mc:Choice>
                <mc:Fallback>
                  <p:oleObj name="Equation" r:id="rId5" imgW="203112" imgH="190417" progId="Equation.DSMT4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3" y="1608"/>
                          <a:ext cx="305" cy="28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Oval 9"/>
          <p:cNvSpPr>
            <a:spLocks noChangeArrowheads="1"/>
          </p:cNvSpPr>
          <p:nvPr/>
        </p:nvSpPr>
        <p:spPr bwMode="auto">
          <a:xfrm>
            <a:off x="2514600" y="2410495"/>
            <a:ext cx="390525" cy="395287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2533650" y="3039145"/>
            <a:ext cx="390525" cy="395287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2533650" y="4315495"/>
            <a:ext cx="390525" cy="395287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67544" y="1196752"/>
            <a:ext cx="79928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400" b="1" u="sng" dirty="0" err="1">
                <a:solidFill>
                  <a:srgbClr val="FF0000"/>
                </a:solidFill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</a:rPr>
              <a:t> 1</a:t>
            </a:r>
            <a:r>
              <a:rPr lang="en-US" sz="2400" b="1" u="sng" dirty="0">
                <a:solidFill>
                  <a:srgbClr val="0000FF"/>
                </a:solidFill>
              </a:rPr>
              <a:t>.</a:t>
            </a:r>
            <a:r>
              <a:rPr lang="en-US" sz="2400" b="1" dirty="0">
                <a:solidFill>
                  <a:srgbClr val="0000FF"/>
                </a:solidFill>
              </a:rPr>
              <a:t>  </a:t>
            </a:r>
            <a:r>
              <a:rPr lang="en-US" sz="2400" b="1" dirty="0" err="1">
                <a:solidFill>
                  <a:srgbClr val="0000FF"/>
                </a:solidFill>
              </a:rPr>
              <a:t>Trong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các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phương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trình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sau</a:t>
            </a:r>
            <a:r>
              <a:rPr lang="en-US" sz="2400" b="1" dirty="0">
                <a:solidFill>
                  <a:srgbClr val="0000FF"/>
                </a:solidFill>
              </a:rPr>
              <a:t>, </a:t>
            </a:r>
            <a:r>
              <a:rPr lang="en-US" sz="2400" b="1" dirty="0" err="1">
                <a:solidFill>
                  <a:srgbClr val="0000FF"/>
                </a:solidFill>
              </a:rPr>
              <a:t>phương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trình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nào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là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phương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trình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bậc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nhất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hai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ẩn</a:t>
            </a:r>
            <a:r>
              <a:rPr lang="en-US" sz="2400" b="1" dirty="0">
                <a:solidFill>
                  <a:srgbClr val="0000FF"/>
                </a:solidFill>
              </a:rPr>
              <a:t> ?</a:t>
            </a:r>
          </a:p>
        </p:txBody>
      </p:sp>
      <p:sp>
        <p:nvSpPr>
          <p:cNvPr id="10" name="WordArt 28"/>
          <p:cNvSpPr>
            <a:spLocks noChangeArrowheads="1" noChangeShapeType="1" noTextEdit="1"/>
          </p:cNvSpPr>
          <p:nvPr/>
        </p:nvSpPr>
        <p:spPr bwMode="auto">
          <a:xfrm>
            <a:off x="2492474" y="116632"/>
            <a:ext cx="4095750" cy="410716"/>
          </a:xfrm>
          <a:prstGeom prst="rect">
            <a:avLst/>
          </a:prstGeom>
          <a:pattFill prst="diagBrick">
            <a:fgClr>
              <a:srgbClr val="FF0000"/>
            </a:fgClr>
            <a:bgClr>
              <a:schemeClr val="bg1"/>
            </a:bgClr>
          </a:patt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lvl="1" algn="ctr">
              <a:defRPr/>
            </a:pPr>
            <a:r>
              <a:rPr lang="en-US" sz="3600" u="sng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76200">
                    <a:schemeClr val="accent3">
                      <a:lumMod val="75000"/>
                    </a:schemeClr>
                  </a:glow>
                  <a:innerShdw blurRad="1905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A- ÔN TẬP </a:t>
            </a:r>
            <a:r>
              <a:rPr lang="vi-VN" sz="3600" u="sng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76200">
                    <a:schemeClr val="accent3">
                      <a:lumMod val="75000"/>
                    </a:schemeClr>
                  </a:glow>
                  <a:innerShdw blurRad="1905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LÝ THUYẾT</a:t>
            </a:r>
            <a:r>
              <a:rPr lang="en-US" sz="3600" u="sng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76200">
                    <a:schemeClr val="accent3">
                      <a:lumMod val="75000"/>
                    </a:schemeClr>
                  </a:glow>
                  <a:innerShdw blurRad="1905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glow rad="76200">
                  <a:schemeClr val="accent3">
                    <a:lumMod val="75000"/>
                  </a:schemeClr>
                </a:glow>
                <a:innerShdw blurRad="190500">
                  <a:prstClr val="black"/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WordArt 28"/>
          <p:cNvSpPr>
            <a:spLocks noChangeArrowheads="1" noChangeShapeType="1" noTextEdit="1"/>
          </p:cNvSpPr>
          <p:nvPr/>
        </p:nvSpPr>
        <p:spPr bwMode="auto">
          <a:xfrm>
            <a:off x="2486612" y="691861"/>
            <a:ext cx="4095750" cy="410716"/>
          </a:xfrm>
          <a:prstGeom prst="rect">
            <a:avLst/>
          </a:prstGeom>
          <a:pattFill prst="diagBrick">
            <a:fgClr>
              <a:srgbClr val="FF0000"/>
            </a:fgClr>
            <a:bgClr>
              <a:schemeClr val="bg1"/>
            </a:bgClr>
          </a:patt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lvl="1" algn="ctr">
              <a:defRPr/>
            </a:pPr>
            <a:r>
              <a:rPr lang="en-US" sz="3600" u="sng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76200">
                    <a:schemeClr val="accent3">
                      <a:lumMod val="75000"/>
                    </a:schemeClr>
                  </a:glow>
                  <a:innerShdw blurRad="1905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B- ÔN TẬP BÀI TẬP 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glow rad="76200">
                  <a:schemeClr val="accent3">
                    <a:lumMod val="75000"/>
                  </a:schemeClr>
                </a:glow>
                <a:innerShdw blurRad="190500">
                  <a:prstClr val="black"/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Đồng hồ đếm ngược 10 giây - có link download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255033"/>
            <a:ext cx="2895600" cy="25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632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395536" y="1279525"/>
            <a:ext cx="82089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b="1" u="sng" dirty="0" err="1">
                <a:solidFill>
                  <a:srgbClr val="FF0000"/>
                </a:solidFill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</a:rPr>
              <a:t> 2</a:t>
            </a:r>
            <a:r>
              <a:rPr lang="en-US" sz="2400" b="1" u="sng" dirty="0">
                <a:solidFill>
                  <a:srgbClr val="0000FF"/>
                </a:solidFill>
              </a:rPr>
              <a:t>.</a:t>
            </a:r>
            <a:r>
              <a:rPr lang="en-US" sz="2400" b="1" dirty="0">
                <a:solidFill>
                  <a:srgbClr val="0000FF"/>
                </a:solidFill>
              </a:rPr>
              <a:t>  </a:t>
            </a:r>
            <a:r>
              <a:rPr lang="en-US" sz="2400" b="1" dirty="0" err="1">
                <a:solidFill>
                  <a:srgbClr val="0000FF"/>
                </a:solidFill>
              </a:rPr>
              <a:t>Cặp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số</a:t>
            </a:r>
            <a:r>
              <a:rPr lang="en-US" sz="2400" b="1" dirty="0">
                <a:solidFill>
                  <a:srgbClr val="0000FF"/>
                </a:solidFill>
              </a:rPr>
              <a:t> (-1;2) </a:t>
            </a:r>
            <a:r>
              <a:rPr lang="en-US" sz="2400" b="1" dirty="0" err="1">
                <a:solidFill>
                  <a:srgbClr val="0000FF"/>
                </a:solidFill>
              </a:rPr>
              <a:t>là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nghiệm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của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phương</a:t>
            </a:r>
            <a:r>
              <a:rPr lang="en-US" sz="2400" b="1" dirty="0">
                <a:solidFill>
                  <a:srgbClr val="0000FF"/>
                </a:solidFill>
              </a:rPr>
              <a:t>  </a:t>
            </a:r>
            <a:r>
              <a:rPr lang="en-US" sz="2400" b="1" dirty="0" err="1">
                <a:solidFill>
                  <a:srgbClr val="0000FF"/>
                </a:solidFill>
              </a:rPr>
              <a:t>trình</a:t>
            </a:r>
            <a:r>
              <a:rPr lang="en-US" sz="2400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2286000" y="2117725"/>
            <a:ext cx="2213992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b="1" dirty="0"/>
              <a:t>A.  2x+3y=1</a:t>
            </a:r>
          </a:p>
          <a:p>
            <a:pPr eaLnBrk="1" hangingPunct="1"/>
            <a:endParaRPr lang="en-US" sz="2400" b="1" dirty="0"/>
          </a:p>
          <a:p>
            <a:pPr eaLnBrk="1" hangingPunct="1"/>
            <a:r>
              <a:rPr lang="en-US" sz="2400" b="1" dirty="0"/>
              <a:t>B.    2x-y=1 </a:t>
            </a:r>
          </a:p>
          <a:p>
            <a:pPr eaLnBrk="1" hangingPunct="1"/>
            <a:endParaRPr lang="en-US" sz="2400" b="1" dirty="0"/>
          </a:p>
          <a:p>
            <a:pPr eaLnBrk="1" hangingPunct="1"/>
            <a:r>
              <a:rPr lang="en-US" sz="2400" b="1" dirty="0"/>
              <a:t>C.   2x+y=0     </a:t>
            </a:r>
          </a:p>
          <a:p>
            <a:pPr eaLnBrk="1" hangingPunct="1"/>
            <a:r>
              <a:rPr lang="en-US" sz="2400" b="1" dirty="0"/>
              <a:t>           </a:t>
            </a:r>
          </a:p>
          <a:p>
            <a:pPr eaLnBrk="1" hangingPunct="1"/>
            <a:r>
              <a:rPr lang="en-US" sz="2400" b="1" dirty="0"/>
              <a:t>D.   3x-2y=0</a:t>
            </a:r>
          </a:p>
          <a:p>
            <a:pPr eaLnBrk="1" hangingPunct="1">
              <a:spcBef>
                <a:spcPct val="50000"/>
              </a:spcBef>
            </a:pPr>
            <a:endParaRPr lang="en-US" sz="2400" b="1" dirty="0"/>
          </a:p>
        </p:txBody>
      </p:sp>
      <p:sp>
        <p:nvSpPr>
          <p:cNvPr id="5" name="Oval 9"/>
          <p:cNvSpPr>
            <a:spLocks noChangeArrowheads="1"/>
          </p:cNvSpPr>
          <p:nvPr/>
        </p:nvSpPr>
        <p:spPr bwMode="auto">
          <a:xfrm>
            <a:off x="2299855" y="3609777"/>
            <a:ext cx="390525" cy="395287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6" name="Đồng hồ đếm ngược 10 giây - có link download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255033"/>
            <a:ext cx="2895600" cy="25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090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95536" y="969045"/>
            <a:ext cx="42526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b="1" u="sng" dirty="0" err="1">
                <a:solidFill>
                  <a:srgbClr val="FF0000"/>
                </a:solidFill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</a:rPr>
              <a:t> 3</a:t>
            </a:r>
            <a:r>
              <a:rPr lang="en-US" sz="2400" b="1" u="sng" dirty="0">
                <a:solidFill>
                  <a:srgbClr val="0000FF"/>
                </a:solidFill>
              </a:rPr>
              <a:t>.</a:t>
            </a:r>
            <a:r>
              <a:rPr lang="en-US" sz="2400" dirty="0">
                <a:solidFill>
                  <a:srgbClr val="0000FF"/>
                </a:solidFill>
              </a:rPr>
              <a:t>  Cho </a:t>
            </a:r>
            <a:r>
              <a:rPr lang="en-US" sz="2400" dirty="0" err="1">
                <a:solidFill>
                  <a:srgbClr val="0000FF"/>
                </a:solidFill>
              </a:rPr>
              <a:t>hệ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phương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trình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539552" y="2093947"/>
            <a:ext cx="81369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rgbClr val="0000FF"/>
                </a:solidFill>
              </a:rPr>
              <a:t>Cặp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số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nào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nghiệm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của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hệ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phương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trên</a:t>
            </a:r>
            <a:r>
              <a:rPr lang="en-US" sz="2400" dirty="0">
                <a:solidFill>
                  <a:srgbClr val="0000FF"/>
                </a:solidFill>
              </a:rPr>
              <a:t>, </a:t>
            </a:r>
            <a:r>
              <a:rPr lang="en-US" sz="2400" dirty="0" err="1">
                <a:solidFill>
                  <a:srgbClr val="0000FF"/>
                </a:solidFill>
              </a:rPr>
              <a:t>hãy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chọn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đáp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án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đúng</a:t>
            </a:r>
            <a:r>
              <a:rPr lang="en-US" sz="24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209800" y="3083476"/>
            <a:ext cx="2590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0000FF"/>
                </a:solidFill>
              </a:rPr>
              <a:t>A.  (</a:t>
            </a:r>
            <a:r>
              <a:rPr lang="en-US" sz="2400" b="1" dirty="0" err="1">
                <a:solidFill>
                  <a:srgbClr val="0000FF"/>
                </a:solidFill>
              </a:rPr>
              <a:t>x;y</a:t>
            </a:r>
            <a:r>
              <a:rPr lang="en-US" sz="2400" b="1" dirty="0">
                <a:solidFill>
                  <a:srgbClr val="0000FF"/>
                </a:solidFill>
              </a:rPr>
              <a:t>) = (2;-8)         B.   (</a:t>
            </a:r>
            <a:r>
              <a:rPr lang="en-US" sz="2400" b="1" dirty="0" err="1">
                <a:solidFill>
                  <a:srgbClr val="0000FF"/>
                </a:solidFill>
              </a:rPr>
              <a:t>x;y</a:t>
            </a:r>
            <a:r>
              <a:rPr lang="en-US" sz="2400" b="1" dirty="0">
                <a:solidFill>
                  <a:srgbClr val="0000FF"/>
                </a:solidFill>
              </a:rPr>
              <a:t>) = (-8;2)         C.   (</a:t>
            </a:r>
            <a:r>
              <a:rPr lang="en-US" sz="2400" b="1" dirty="0" err="1">
                <a:solidFill>
                  <a:srgbClr val="0000FF"/>
                </a:solidFill>
              </a:rPr>
              <a:t>x;y</a:t>
            </a:r>
            <a:r>
              <a:rPr lang="en-US" sz="2400" b="1" dirty="0">
                <a:solidFill>
                  <a:srgbClr val="0000FF"/>
                </a:solidFill>
              </a:rPr>
              <a:t>) = (8;-2)        D.   (</a:t>
            </a:r>
            <a:r>
              <a:rPr lang="en-US" sz="2400" b="1" dirty="0" err="1">
                <a:solidFill>
                  <a:srgbClr val="0000FF"/>
                </a:solidFill>
              </a:rPr>
              <a:t>x;y</a:t>
            </a:r>
            <a:r>
              <a:rPr lang="en-US" sz="2400" b="1" dirty="0">
                <a:solidFill>
                  <a:srgbClr val="0000FF"/>
                </a:solidFill>
              </a:rPr>
              <a:t>) = (-2;8)</a:t>
            </a:r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2195736" y="3486593"/>
            <a:ext cx="390525" cy="395288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sz="2400"/>
          </a:p>
        </p:txBody>
      </p:sp>
      <p:sp>
        <p:nvSpPr>
          <p:cNvPr id="2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0470532"/>
              </p:ext>
            </p:extLst>
          </p:nvPr>
        </p:nvGraphicFramePr>
        <p:xfrm>
          <a:off x="4210050" y="663238"/>
          <a:ext cx="1885950" cy="1165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12447" imgH="457002" progId="Equation.DSMT4">
                  <p:embed/>
                </p:oleObj>
              </mc:Choice>
              <mc:Fallback>
                <p:oleObj name="Equation" r:id="rId5" imgW="812447" imgH="457002" progId="Equation.DSMT4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0050" y="663238"/>
                        <a:ext cx="1885950" cy="11655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Đồng hồ đếm ngược 10 giây - có link download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255033"/>
            <a:ext cx="2895600" cy="25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6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/>
      <p:bldP spid="6" grpId="0"/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48453"/>
            <a:ext cx="5181600" cy="6463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8722" y="1391124"/>
            <a:ext cx="4343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4a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4b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3,5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4,6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823291"/>
            <a:ext cx="8382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516290"/>
            <a:ext cx="9144000" cy="138499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 2: Di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Đồng hồ đếm ngược 3 phút có âm thanh ( 3 - minute countdown with soun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0600" y="1430039"/>
            <a:ext cx="4343400" cy="1932837"/>
          </a:xfrm>
          <a:prstGeom prst="rect">
            <a:avLst/>
          </a:prstGeom>
        </p:spPr>
      </p:pic>
      <p:pic>
        <p:nvPicPr>
          <p:cNvPr id="11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33600" y="4933137"/>
            <a:ext cx="5181600" cy="177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5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611560" y="836712"/>
            <a:ext cx="53285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u="sng" dirty="0" err="1">
                <a:solidFill>
                  <a:srgbClr val="FF0000"/>
                </a:solidFill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</a:rPr>
              <a:t> 4</a:t>
            </a:r>
            <a:r>
              <a:rPr lang="en-US" sz="2400" b="1" u="sng" dirty="0"/>
              <a:t>.</a:t>
            </a:r>
            <a:r>
              <a:rPr lang="en-US" sz="2400" b="1" dirty="0"/>
              <a:t>  </a:t>
            </a:r>
            <a:r>
              <a:rPr lang="en-US" sz="2400" dirty="0" err="1"/>
              <a:t>Giải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hệ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trình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: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7168986"/>
              </p:ext>
            </p:extLst>
          </p:nvPr>
        </p:nvGraphicFramePr>
        <p:xfrm>
          <a:off x="466922" y="1806079"/>
          <a:ext cx="2025551" cy="1046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77760" imgH="393480" progId="Equation.DSMT4">
                  <p:embed/>
                </p:oleObj>
              </mc:Choice>
              <mc:Fallback>
                <p:oleObj name="Equation" r:id="rId2" imgW="977760" imgH="393480" progId="Equation.DSMT4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922" y="1806079"/>
                        <a:ext cx="2025551" cy="10468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7999841"/>
              </p:ext>
            </p:extLst>
          </p:nvPr>
        </p:nvGraphicFramePr>
        <p:xfrm>
          <a:off x="3131840" y="1806078"/>
          <a:ext cx="2016224" cy="974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65200" imgH="393700" progId="Equation.DSMT4">
                  <p:embed/>
                </p:oleObj>
              </mc:Choice>
              <mc:Fallback>
                <p:oleObj name="Equation" r:id="rId4" imgW="965200" imgH="393700" progId="Equation.DSMT4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1806078"/>
                        <a:ext cx="2016224" cy="9748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3313458"/>
              </p:ext>
            </p:extLst>
          </p:nvPr>
        </p:nvGraphicFramePr>
        <p:xfrm>
          <a:off x="6012160" y="1556792"/>
          <a:ext cx="2304256" cy="1283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15559" imgH="545863" progId="Equation.DSMT4">
                  <p:embed/>
                </p:oleObj>
              </mc:Choice>
              <mc:Fallback>
                <p:oleObj name="Equation" r:id="rId6" imgW="1015559" imgH="545863" progId="Equation.DSMT4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1556792"/>
                        <a:ext cx="2304256" cy="128384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965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2862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+mj-lt"/>
              </a:rPr>
              <a:t>Bài 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5: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THCS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D’ran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vi 124 </a:t>
            </a:r>
            <a:r>
              <a:rPr lang="en-US" sz="3600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600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600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225 </a:t>
            </a:r>
            <a:r>
              <a:rPr lang="en-US" sz="3600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600" i="1" baseline="30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i="1" baseline="-25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i="1" baseline="30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0535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1245" y="0"/>
            <a:ext cx="9144000" cy="30469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sym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sym typeface="Times New Roman" pitchFamily="18" charset="0"/>
              </a:rPr>
              <a:t> 6.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Trong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kỳ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nghỉ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Tết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vừa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qua,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hai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anh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em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bạn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Nam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cùng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dọn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dẹp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nhà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trong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4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giờ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thì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xong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.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Nếu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mỗi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người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dọn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mình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xong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công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việc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thì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em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gái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bạn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Nam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làm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ít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hơn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bạn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Nam 6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giờ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.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Hỏi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mỗi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người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dọn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dẹp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mình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thì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sẽ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xong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công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việc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ấy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hết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bao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nhiêu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sym typeface="Times New Roman" pitchFamily="18" charset="0"/>
              </a:rPr>
              <a:t>giờ</a:t>
            </a:r>
            <a:r>
              <a:rPr lang="en-US" altLang="en-US" sz="3200" dirty="0">
                <a:latin typeface="Times New Roman" pitchFamily="18" charset="0"/>
                <a:sym typeface="Times New Roman" pitchFamily="18" charset="0"/>
              </a:rPr>
              <a:t>?</a:t>
            </a:r>
          </a:p>
        </p:txBody>
      </p:sp>
      <p:sp>
        <p:nvSpPr>
          <p:cNvPr id="4" name="WordArt 28"/>
          <p:cNvSpPr>
            <a:spLocks noChangeArrowheads="1" noChangeShapeType="1" noTextEdit="1"/>
          </p:cNvSpPr>
          <p:nvPr/>
        </p:nvSpPr>
        <p:spPr bwMode="auto">
          <a:xfrm>
            <a:off x="-11586" y="0"/>
            <a:ext cx="5181600" cy="721568"/>
          </a:xfrm>
          <a:prstGeom prst="rect">
            <a:avLst/>
          </a:prstGeom>
          <a:pattFill prst="diagBrick">
            <a:fgClr>
              <a:srgbClr val="FF0000"/>
            </a:fgClr>
            <a:bgClr>
              <a:schemeClr val="bg1"/>
            </a:bgClr>
          </a:pattFill>
        </p:spPr>
        <p:txBody>
          <a:bodyPr wrap="none" fromWordArt="1">
            <a:prstTxWarp prst="textPlain">
              <a:avLst>
                <a:gd name="adj" fmla="val 50269"/>
              </a:avLst>
            </a:prstTxWarp>
          </a:bodyPr>
          <a:lstStyle/>
          <a:p>
            <a:pPr lvl="1" algn="ctr">
              <a:defRPr/>
            </a:pPr>
            <a:r>
              <a:rPr lang="en-US" sz="3600" u="sng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76200">
                    <a:schemeClr val="accent3">
                      <a:lumMod val="75000"/>
                    </a:schemeClr>
                  </a:glow>
                  <a:innerShdw blurRad="190500">
                    <a:prstClr val="black"/>
                  </a:innerShdw>
                </a:effectLst>
                <a:latin typeface="Times New Roman" pitchFamily="18" charset="0"/>
                <a:cs typeface="Times New Roman" pitchFamily="18" charset="0"/>
              </a:rPr>
              <a:t>C-VẬN DỤNG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glow rad="76200">
                  <a:schemeClr val="accent3">
                    <a:lumMod val="75000"/>
                  </a:schemeClr>
                </a:glow>
                <a:innerShdw blurRad="190500">
                  <a:prstClr val="black"/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33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4" grpId="1" animBg="1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695</TotalTime>
  <Words>829</Words>
  <Application>Microsoft Office PowerPoint</Application>
  <PresentationFormat>On-screen Show (4:3)</PresentationFormat>
  <Paragraphs>95</Paragraphs>
  <Slides>16</Slides>
  <Notes>0</Notes>
  <HiddenSlides>0</HiddenSlides>
  <MMClips>7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.VnTime</vt:lpstr>
      <vt:lpstr>.VnTimeH</vt:lpstr>
      <vt:lpstr>Arial</vt:lpstr>
      <vt:lpstr>Calibri</vt:lpstr>
      <vt:lpstr>Garamond</vt:lpstr>
      <vt:lpstr>Georgia</vt:lpstr>
      <vt:lpstr>Tahoma</vt:lpstr>
      <vt:lpstr>Times New Roman</vt:lpstr>
      <vt:lpstr>Trebuchet MS</vt:lpstr>
      <vt:lpstr>Slipstream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Trang Trang</cp:lastModifiedBy>
  <cp:revision>59</cp:revision>
  <dcterms:created xsi:type="dcterms:W3CDTF">2020-05-01T12:51:34Z</dcterms:created>
  <dcterms:modified xsi:type="dcterms:W3CDTF">2023-08-02T15:39:22Z</dcterms:modified>
</cp:coreProperties>
</file>