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5" r:id="rId12"/>
    <p:sldId id="277" r:id="rId13"/>
    <p:sldId id="274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66FF33"/>
    <a:srgbClr val="9900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94660"/>
  </p:normalViewPr>
  <p:slideViewPr>
    <p:cSldViewPr>
      <p:cViewPr varScale="1">
        <p:scale>
          <a:sx n="69" d="100"/>
          <a:sy n="69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AA38E-FCB1-437F-82E8-AB81F3FF30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6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A0857-F940-49E2-B5C8-ECA8EDCBE7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2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6CD9E-7EE6-40B4-9A32-F768CB1C7D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0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0A7F2-20D0-48CB-9717-2703F3386D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12F2-430C-4658-B95D-249DA0D0C6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3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A4AB4-63AD-46E2-9DDB-1B80828695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14EA5-C0DD-49C6-9E5E-F718C97E8F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68F57-471E-4352-BE01-35720A57A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7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5CC6F-7B03-48E3-BDA1-4395A85F2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3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92229-1417-431F-8D07-509845C8F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3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8617A-7731-4C98-B0B3-0DFBD22433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6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DB256E-B305-4685-8C8E-160EB9E95B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76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7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image" Target="../media/image82.jpeg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7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8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20.bin"/><Relationship Id="rId3" Type="http://schemas.openxmlformats.org/officeDocument/2006/relationships/image" Target="../media/image25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0.wmf"/><Relationship Id="rId5" Type="http://schemas.openxmlformats.org/officeDocument/2006/relationships/image" Target="../media/image26.png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21.bin"/><Relationship Id="rId4" Type="http://schemas.microsoft.com/office/2007/relationships/hdphoto" Target="../media/hdphoto1.wdp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33.png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9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4.bin"/><Relationship Id="rId10" Type="http://schemas.openxmlformats.org/officeDocument/2006/relationships/oleObject" Target="../embeddings/oleObject31.bin"/><Relationship Id="rId4" Type="http://schemas.microsoft.com/office/2007/relationships/hdphoto" Target="../media/hdphoto1.wdp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36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23" Type="http://schemas.openxmlformats.org/officeDocument/2006/relationships/image" Target="../media/image50.png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46.bin"/><Relationship Id="rId21" Type="http://schemas.openxmlformats.org/officeDocument/2006/relationships/oleObject" Target="../embeddings/oleObject55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0.bin"/><Relationship Id="rId24" Type="http://schemas.openxmlformats.org/officeDocument/2006/relationships/image" Target="http://dl.glitter-graphics.net/pub/878/878031oq6iuoirb6.gif" TargetMode="External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23" Type="http://schemas.openxmlformats.org/officeDocument/2006/relationships/image" Target="../media/image61.gif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6.wmf"/><Relationship Id="rId22" Type="http://schemas.openxmlformats.org/officeDocument/2006/relationships/image" Target="../media/image6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68.png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3.wmf"/><Relationship Id="rId11" Type="http://schemas.openxmlformats.org/officeDocument/2006/relationships/image" Target="../media/image66.png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404551" y="279400"/>
            <a:ext cx="4317051" cy="830997"/>
          </a:xfrm>
          <a:prstGeom prst="roundRect">
            <a:avLst>
              <a:gd name="adj" fmla="val 41541"/>
            </a:avLst>
          </a:prstGeom>
          <a:solidFill>
            <a:srgbClr val="FCEDE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/>
        </p:spPr>
        <p:txBody>
          <a:bodyPr lIns="121917" tIns="60958" rIns="121917" bIns="60958"/>
          <a:lstStyle/>
          <a:p>
            <a:pPr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11200" y="177801"/>
            <a:ext cx="9753600" cy="1107996"/>
          </a:xfrm>
          <a:prstGeom prst="rect">
            <a:avLst/>
          </a:prstGeom>
          <a:noFill/>
        </p:spPr>
        <p:txBody>
          <a:bodyPr lIns="121917" tIns="60958" rIns="121917" bIns="60958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4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ĐẠI SỐ 8</a:t>
            </a:r>
          </a:p>
        </p:txBody>
      </p:sp>
      <p:pic>
        <p:nvPicPr>
          <p:cNvPr id="4" name="Picture 2" descr="Hoc nh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14549"/>
            <a:ext cx="7010400" cy="354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8" descr="index_image44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9453"/>
            <a:ext cx="12192000" cy="109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1219200" y="1344057"/>
            <a:ext cx="10058400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700" b="1" dirty="0" err="1">
                <a:solidFill>
                  <a:srgbClr val="FFFF00"/>
                </a:solidFill>
                <a:cs typeface="Times New Roman" pitchFamily="18" charset="0"/>
              </a:rPr>
              <a:t>Tiết</a:t>
            </a:r>
            <a:r>
              <a:rPr lang="en-US" altLang="en-US" sz="37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3700" b="1" dirty="0" smtClean="0">
                <a:solidFill>
                  <a:srgbClr val="FFFF00"/>
                </a:solidFill>
                <a:cs typeface="Times New Roman" pitchFamily="18" charset="0"/>
              </a:rPr>
              <a:t>33. </a:t>
            </a:r>
            <a:r>
              <a:rPr lang="en-US" sz="3700" b="1" dirty="0" smtClean="0">
                <a:solidFill>
                  <a:srgbClr val="FFFF00"/>
                </a:solidFill>
                <a:cs typeface="Times New Roman" pitchFamily="18" charset="0"/>
              </a:rPr>
              <a:t>§8. </a:t>
            </a:r>
            <a:r>
              <a:rPr lang="en-US" altLang="en-US" sz="3700" b="1" dirty="0">
                <a:solidFill>
                  <a:srgbClr val="FFFF00"/>
                </a:solidFill>
              </a:rPr>
              <a:t>PHÉP </a:t>
            </a:r>
            <a:r>
              <a:rPr lang="en-US" altLang="en-US" sz="3700" b="1" dirty="0" smtClean="0">
                <a:solidFill>
                  <a:srgbClr val="FFFF00"/>
                </a:solidFill>
              </a:rPr>
              <a:t>CHIA </a:t>
            </a:r>
            <a:r>
              <a:rPr lang="en-US" altLang="en-US" sz="3700" b="1" dirty="0">
                <a:solidFill>
                  <a:srgbClr val="FFFF00"/>
                </a:solidFill>
              </a:rPr>
              <a:t>PHÂN THỨC ĐẠI SỐ</a:t>
            </a:r>
          </a:p>
        </p:txBody>
      </p:sp>
      <p:pic>
        <p:nvPicPr>
          <p:cNvPr id="3081" name="Picture 65" descr="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1" y="655639"/>
            <a:ext cx="1625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65" descr="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820737"/>
            <a:ext cx="1625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65" descr="Sa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505" y="1472172"/>
            <a:ext cx="162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1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726826"/>
              </p:ext>
            </p:extLst>
          </p:nvPr>
        </p:nvGraphicFramePr>
        <p:xfrm>
          <a:off x="716756" y="2438400"/>
          <a:ext cx="29860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1" name="Equation" r:id="rId3" imgW="2971800" imgH="952200" progId="Equation.DSMT4">
                  <p:embed/>
                </p:oleObj>
              </mc:Choice>
              <mc:Fallback>
                <p:oleObj name="Equation" r:id="rId3" imgW="2971800" imgH="952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" y="2438400"/>
                        <a:ext cx="29860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33400" y="1309687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Bài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42 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– SGK -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54.</a:t>
            </a:r>
            <a:endParaRPr lang="en-US" alt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33400" y="18288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Làm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tính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chia: </a:t>
            </a:r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216990"/>
              </p:ext>
            </p:extLst>
          </p:nvPr>
        </p:nvGraphicFramePr>
        <p:xfrm>
          <a:off x="1128713" y="3581400"/>
          <a:ext cx="16970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" name="Equation" r:id="rId5" imgW="1688760" imgH="888840" progId="Equation.DSMT4">
                  <p:embed/>
                </p:oleObj>
              </mc:Choice>
              <mc:Fallback>
                <p:oleObj name="Equation" r:id="rId5" imgW="1688760" imgH="8888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3581400"/>
                        <a:ext cx="1697037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384787"/>
              </p:ext>
            </p:extLst>
          </p:nvPr>
        </p:nvGraphicFramePr>
        <p:xfrm>
          <a:off x="1071562" y="4635500"/>
          <a:ext cx="16716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" name="Equation" r:id="rId7" imgW="1663560" imgH="850680" progId="Equation.DSMT4">
                  <p:embed/>
                </p:oleObj>
              </mc:Choice>
              <mc:Fallback>
                <p:oleObj name="Equation" r:id="rId7" imgW="1663560" imgH="850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2" y="4635500"/>
                        <a:ext cx="167163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576883"/>
              </p:ext>
            </p:extLst>
          </p:nvPr>
        </p:nvGraphicFramePr>
        <p:xfrm>
          <a:off x="1143000" y="5702300"/>
          <a:ext cx="102076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" name="Equation" r:id="rId9" imgW="1015920" imgH="850680" progId="Equation.DSMT4">
                  <p:embed/>
                </p:oleObj>
              </mc:Choice>
              <mc:Fallback>
                <p:oleObj name="Equation" r:id="rId9" imgW="1015920" imgH="8506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702300"/>
                        <a:ext cx="1020763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 rot="10800000" flipV="1">
            <a:off x="2209800" y="152401"/>
            <a:ext cx="8083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§</a:t>
            </a: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en-US" alt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 CHIA CÁC PHÂN THỨC ĐẠI SỐ</a:t>
            </a:r>
          </a:p>
        </p:txBody>
      </p:sp>
      <p:sp>
        <p:nvSpPr>
          <p:cNvPr id="2" name="Rectangle 1"/>
          <p:cNvSpPr/>
          <p:nvPr/>
        </p:nvSpPr>
        <p:spPr>
          <a:xfrm>
            <a:off x="4419600" y="737177"/>
            <a:ext cx="38286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LUYỆN TẬP CỦNG CỐ </a:t>
            </a:r>
            <a:endParaRPr lang="en-US" sz="2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6251575" y="1468794"/>
            <a:ext cx="0" cy="500820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477000" y="13716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Bài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43 – SGK -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54.</a:t>
            </a:r>
            <a:endParaRPr lang="en-US" alt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037063"/>
              </p:ext>
            </p:extLst>
          </p:nvPr>
        </p:nvGraphicFramePr>
        <p:xfrm>
          <a:off x="6564313" y="2514600"/>
          <a:ext cx="28082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" name="Equation" r:id="rId11" imgW="2793960" imgH="787320" progId="Equation.DSMT4">
                  <p:embed/>
                </p:oleObj>
              </mc:Choice>
              <mc:Fallback>
                <p:oleObj name="Equation" r:id="rId11" imgW="2793960" imgH="7873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2514600"/>
                        <a:ext cx="2808287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752211"/>
              </p:ext>
            </p:extLst>
          </p:nvPr>
        </p:nvGraphicFramePr>
        <p:xfrm>
          <a:off x="6653213" y="3552825"/>
          <a:ext cx="2490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" name="Equation" r:id="rId13" imgW="2476440" imgH="787320" progId="Equation.DSMT4">
                  <p:embed/>
                </p:oleObj>
              </mc:Choice>
              <mc:Fallback>
                <p:oleObj name="Equation" r:id="rId13" imgW="2476440" imgH="7873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13" y="3552825"/>
                        <a:ext cx="2490787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705013"/>
              </p:ext>
            </p:extLst>
          </p:nvPr>
        </p:nvGraphicFramePr>
        <p:xfrm>
          <a:off x="6704012" y="4616450"/>
          <a:ext cx="27447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7" name="Equation" r:id="rId15" imgW="2730240" imgH="850680" progId="Equation.DSMT4">
                  <p:embed/>
                </p:oleObj>
              </mc:Choice>
              <mc:Fallback>
                <p:oleObj name="Equation" r:id="rId15" imgW="2730240" imgH="850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2" y="4616450"/>
                        <a:ext cx="274478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787986"/>
              </p:ext>
            </p:extLst>
          </p:nvPr>
        </p:nvGraphicFramePr>
        <p:xfrm>
          <a:off x="6705600" y="5562600"/>
          <a:ext cx="1581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" name="Equation" r:id="rId17" imgW="1574640" imgH="850680" progId="Equation.DSMT4">
                  <p:embed/>
                </p:oleObj>
              </mc:Choice>
              <mc:Fallback>
                <p:oleObj name="Equation" r:id="rId17" imgW="1574640" imgH="8506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562600"/>
                        <a:ext cx="15811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477000" y="19050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Làm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tính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chia: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  <p:bldP spid="11" grpId="0" animBg="1"/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9600" y="1143000"/>
            <a:ext cx="5689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FFFF00"/>
                </a:solidFill>
              </a:rPr>
              <a:t>Bài</a:t>
            </a:r>
            <a:r>
              <a:rPr lang="en-US" sz="2600" b="1" dirty="0">
                <a:solidFill>
                  <a:srgbClr val="FFFF00"/>
                </a:solidFill>
              </a:rPr>
              <a:t> 44 </a:t>
            </a:r>
            <a:r>
              <a:rPr lang="en-US" sz="2600" b="1" dirty="0" smtClean="0">
                <a:solidFill>
                  <a:srgbClr val="FFFF00"/>
                </a:solidFill>
              </a:rPr>
              <a:t>– SGK - </a:t>
            </a:r>
            <a:r>
              <a:rPr lang="en-US" sz="2600" b="1" dirty="0" err="1" smtClean="0">
                <a:solidFill>
                  <a:srgbClr val="FFFF00"/>
                </a:solidFill>
              </a:rPr>
              <a:t>trang</a:t>
            </a:r>
            <a:r>
              <a:rPr lang="en-US" sz="2600" b="1" dirty="0" smtClean="0">
                <a:solidFill>
                  <a:srgbClr val="FFFF00"/>
                </a:solidFill>
              </a:rPr>
              <a:t> 54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09600" y="1717357"/>
            <a:ext cx="4343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chemeClr val="bg1"/>
                </a:solidFill>
              </a:rPr>
              <a:t>Tìm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biểu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thức</a:t>
            </a:r>
            <a:r>
              <a:rPr lang="en-US" sz="2600" b="1" dirty="0">
                <a:solidFill>
                  <a:schemeClr val="bg1"/>
                </a:solidFill>
              </a:rPr>
              <a:t> Q, </a:t>
            </a:r>
            <a:r>
              <a:rPr lang="en-US" sz="2600" b="1" dirty="0" err="1">
                <a:solidFill>
                  <a:schemeClr val="bg1"/>
                </a:solidFill>
              </a:rPr>
              <a:t>biết</a:t>
            </a:r>
            <a:r>
              <a:rPr lang="en-US" sz="2600" b="1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308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328390"/>
              </p:ext>
            </p:extLst>
          </p:nvPr>
        </p:nvGraphicFramePr>
        <p:xfrm>
          <a:off x="4281488" y="1668463"/>
          <a:ext cx="364331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3" imgW="2717640" imgH="825480" progId="Equation.DSMT4">
                  <p:embed/>
                </p:oleObj>
              </mc:Choice>
              <mc:Fallback>
                <p:oleObj name="Equation" r:id="rId3" imgW="271764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1668463"/>
                        <a:ext cx="3643312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421411"/>
              </p:ext>
            </p:extLst>
          </p:nvPr>
        </p:nvGraphicFramePr>
        <p:xfrm>
          <a:off x="917575" y="3159443"/>
          <a:ext cx="372745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5" imgW="2768400" imgH="825480" progId="Equation.DSMT4">
                  <p:embed/>
                </p:oleObj>
              </mc:Choice>
              <mc:Fallback>
                <p:oleObj name="Equation" r:id="rId5" imgW="276840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3159443"/>
                        <a:ext cx="372745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302822"/>
              </p:ext>
            </p:extLst>
          </p:nvPr>
        </p:nvGraphicFramePr>
        <p:xfrm>
          <a:off x="5029200" y="4191000"/>
          <a:ext cx="38608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tion" r:id="rId7" imgW="2895480" imgH="850680" progId="Equation.DSMT4">
                  <p:embed/>
                </p:oleObj>
              </mc:Choice>
              <mc:Fallback>
                <p:oleObj name="Equation" r:id="rId7" imgW="289548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91000"/>
                        <a:ext cx="38608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429000" y="381000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HƯỚNG DẪN HỌC Ở NHÀ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2667000"/>
            <a:ext cx="20697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Huớng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713664"/>
              </p:ext>
            </p:extLst>
          </p:nvPr>
        </p:nvGraphicFramePr>
        <p:xfrm>
          <a:off x="4953000" y="3187152"/>
          <a:ext cx="2400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Equation" r:id="rId9" imgW="2400120" imgH="825480" progId="Equation.DSMT4">
                  <p:embed/>
                </p:oleObj>
              </mc:Choice>
              <mc:Fallback>
                <p:oleObj name="Equation" r:id="rId9" imgW="240012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53000" y="3187152"/>
                        <a:ext cx="24003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766706"/>
              </p:ext>
            </p:extLst>
          </p:nvPr>
        </p:nvGraphicFramePr>
        <p:xfrm>
          <a:off x="5054600" y="5257800"/>
          <a:ext cx="96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11" imgW="965160" imgH="787320" progId="Equation.DSMT4">
                  <p:embed/>
                </p:oleObj>
              </mc:Choice>
              <mc:Fallback>
                <p:oleObj name="Equation" r:id="rId11" imgW="96516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54600" y="5257800"/>
                        <a:ext cx="965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3" descr="CHIP010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988666"/>
            <a:ext cx="1970088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01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25"/>
          <p:cNvGrpSpPr/>
          <p:nvPr/>
        </p:nvGrpSpPr>
        <p:grpSpPr>
          <a:xfrm>
            <a:off x="7320315" y="3589065"/>
            <a:ext cx="3808917" cy="858106"/>
            <a:chOff x="4304043" y="1286668"/>
            <a:chExt cx="3837944" cy="2757793"/>
          </a:xfrm>
          <a:solidFill>
            <a:srgbClr val="F95647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" name="圆角矩形 26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2" name="圆角矩形 27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28"/>
          <p:cNvGrpSpPr/>
          <p:nvPr/>
        </p:nvGrpSpPr>
        <p:grpSpPr>
          <a:xfrm>
            <a:off x="7467707" y="3487743"/>
            <a:ext cx="3514135" cy="181938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1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2" name="圆角矩形 30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圆角矩形 5"/>
          <p:cNvSpPr/>
          <p:nvPr/>
        </p:nvSpPr>
        <p:spPr bwMode="auto">
          <a:xfrm>
            <a:off x="5095804" y="1919808"/>
            <a:ext cx="2252125" cy="1996118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36005" rIns="72009" bIns="36005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95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5" name="组合 7"/>
          <p:cNvGrpSpPr/>
          <p:nvPr/>
        </p:nvGrpSpPr>
        <p:grpSpPr>
          <a:xfrm>
            <a:off x="1646547" y="1628403"/>
            <a:ext cx="3668018" cy="1143000"/>
            <a:chOff x="4304043" y="1286668"/>
            <a:chExt cx="3837944" cy="2757793"/>
          </a:xfrm>
          <a:solidFill>
            <a:srgbClr val="FAC14D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圆角矩形 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7" name="圆角矩形 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0"/>
          <p:cNvGrpSpPr/>
          <p:nvPr/>
        </p:nvGrpSpPr>
        <p:grpSpPr>
          <a:xfrm>
            <a:off x="1646547" y="3198489"/>
            <a:ext cx="3668018" cy="1064682"/>
            <a:chOff x="4304043" y="1286668"/>
            <a:chExt cx="3837944" cy="2757793"/>
          </a:xfrm>
          <a:solidFill>
            <a:srgbClr val="1C9494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1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0" name="圆角矩形 1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6"/>
          <p:cNvGrpSpPr/>
          <p:nvPr/>
        </p:nvGrpSpPr>
        <p:grpSpPr>
          <a:xfrm>
            <a:off x="1828801" y="838200"/>
            <a:ext cx="3044178" cy="2020669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3" name="圆角矩形 18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9"/>
          <p:cNvGrpSpPr/>
          <p:nvPr/>
        </p:nvGrpSpPr>
        <p:grpSpPr>
          <a:xfrm>
            <a:off x="2057400" y="3110858"/>
            <a:ext cx="2529131" cy="1565545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2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6" name="圆角矩形 21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22"/>
          <p:cNvGrpSpPr/>
          <p:nvPr/>
        </p:nvGrpSpPr>
        <p:grpSpPr>
          <a:xfrm>
            <a:off x="7163883" y="1684719"/>
            <a:ext cx="3427917" cy="891840"/>
            <a:chOff x="4304043" y="1286668"/>
            <a:chExt cx="3837944" cy="2757793"/>
          </a:xfrm>
          <a:solidFill>
            <a:srgbClr val="1C9494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" name="圆角矩形 2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9" name="圆角矩形 2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8"/>
          <p:cNvGrpSpPr/>
          <p:nvPr/>
        </p:nvGrpSpPr>
        <p:grpSpPr>
          <a:xfrm>
            <a:off x="7605469" y="1171203"/>
            <a:ext cx="2910131" cy="1486005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4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5" name="圆角矩形 30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828802" y="1018803"/>
            <a:ext cx="30441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Nắm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vững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khái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niệm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vê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̀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thức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nghịch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đảo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tắc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thức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828800" y="3315762"/>
            <a:ext cx="28510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̀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làm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lại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các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bài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tập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̃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làm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7648759" y="1247403"/>
            <a:ext cx="28668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Làm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bài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tập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42b;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43b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c; 44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54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SGK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55686" y="3609603"/>
            <a:ext cx="31556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Đọc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trước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bài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Biến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đổi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các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biểu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thức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hữu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̉.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́ trị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thức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 rot="10800000" flipV="1">
            <a:off x="5029201" y="2192343"/>
            <a:ext cx="25129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PHÉP 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CHIA CÁC 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PHÂN 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THỨC ĐẠI SỐ</a:t>
            </a: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3429000" y="381000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HƯỚNG DẪN HỌC Ở NHÀ</a:t>
            </a:r>
          </a:p>
        </p:txBody>
      </p:sp>
      <p:pic>
        <p:nvPicPr>
          <p:cNvPr id="45" name="图片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4676403"/>
            <a:ext cx="7176355" cy="194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0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/>
      <p:bldP spid="36" grpId="0"/>
      <p:bldP spid="37" grpId="0"/>
      <p:bldP spid="38" grpId="0"/>
      <p:bldP spid="39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0" y="381000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TIẾT HỌC KẾT THÚC</a:t>
            </a:r>
            <a:endParaRPr lang="en-US" alt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I_60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68400"/>
            <a:ext cx="29210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inh don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inh do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057400"/>
            <a:ext cx="40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inh do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0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57275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34315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60493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34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8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9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191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0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2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3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430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4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6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7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8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71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0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762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1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2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3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1242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hinh do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33400"/>
            <a:ext cx="40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hinh do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00050" y="1447800"/>
            <a:ext cx="40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hinh do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00050" y="4648200"/>
            <a:ext cx="40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36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641 0.344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11022E-16 L -0.08958 0.13333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1026 0.18773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59 0.01111 L -0.42422 0.38889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1888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14444 L 0.39375 0.08889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4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34 0.30996 C 0.18256 0.3794 0.13516 0.44908 0.14102 0.45533 C 0.14701 0.46181 0.23829 0.40348 0.26589 0.34792 C 0.29349 0.2926 0.29987 0.20741 0.30651 0.12223 " pathEditMode="relative" rAng="0" ptsTypes="aaaA">
                                      <p:cBhvr>
                                        <p:cTn id="2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1 -0.27778 L 0.35 -0.02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3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91 -0.05555 L 0.31641 -0.14444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251200" y="2794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</a:rPr>
              <a:t>KHỞI ĐỘNG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0400" y="1600200"/>
            <a:ext cx="160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Tính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050063"/>
              </p:ext>
            </p:extLst>
          </p:nvPr>
        </p:nvGraphicFramePr>
        <p:xfrm>
          <a:off x="1524000" y="1457325"/>
          <a:ext cx="31623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0" name="Equation" r:id="rId3" imgW="2323800" imgH="736560" progId="Equation.DSMT4">
                  <p:embed/>
                </p:oleObj>
              </mc:Choice>
              <mc:Fallback>
                <p:oleObj name="Equation" r:id="rId3" imgW="232380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57325"/>
                        <a:ext cx="31623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84055"/>
              </p:ext>
            </p:extLst>
          </p:nvPr>
        </p:nvGraphicFramePr>
        <p:xfrm>
          <a:off x="4572000" y="4419600"/>
          <a:ext cx="328295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1" name="Equation" r:id="rId5" imgW="2425680" imgH="812520" progId="Equation.DSMT4">
                  <p:embed/>
                </p:oleObj>
              </mc:Choice>
              <mc:Fallback>
                <p:oleObj name="Equation" r:id="rId5" imgW="24256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19600"/>
                        <a:ext cx="3282951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309748"/>
              </p:ext>
            </p:extLst>
          </p:nvPr>
        </p:nvGraphicFramePr>
        <p:xfrm>
          <a:off x="8001000" y="4419600"/>
          <a:ext cx="31130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2" name="Equation" r:id="rId7" imgW="2298600" imgH="812520" progId="Equation.DSMT4">
                  <p:embed/>
                </p:oleObj>
              </mc:Choice>
              <mc:Fallback>
                <p:oleObj name="Equation" r:id="rId7" imgW="22986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419600"/>
                        <a:ext cx="3113088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490599"/>
              </p:ext>
            </p:extLst>
          </p:nvPr>
        </p:nvGraphicFramePr>
        <p:xfrm>
          <a:off x="11199283" y="4419600"/>
          <a:ext cx="61171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3" name="Equation" r:id="rId9" imgW="444240" imgH="660240" progId="Equation.DSMT4">
                  <p:embed/>
                </p:oleObj>
              </mc:Choice>
              <mc:Fallback>
                <p:oleObj name="Equation" r:id="rId9" imgW="44424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9283" y="4419600"/>
                        <a:ext cx="611717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15476"/>
              </p:ext>
            </p:extLst>
          </p:nvPr>
        </p:nvGraphicFramePr>
        <p:xfrm>
          <a:off x="5127625" y="1441450"/>
          <a:ext cx="30257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4" name="Equation" r:id="rId11" imgW="2260440" imgH="774360" progId="Equation.DSMT4">
                  <p:embed/>
                </p:oleObj>
              </mc:Choice>
              <mc:Fallback>
                <p:oleObj name="Equation" r:id="rId11" imgW="226044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1441450"/>
                        <a:ext cx="3025775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12266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457200" y="4419600"/>
            <a:ext cx="148457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a) Ta có: 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406400" y="2286000"/>
            <a:ext cx="443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TRẢ LỜI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06400" y="2667000"/>
            <a:ext cx="11277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ta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537327" y="3657600"/>
            <a:ext cx="4470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thức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tổng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quát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0" y="30585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4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712414"/>
              </p:ext>
            </p:extLst>
          </p:nvPr>
        </p:nvGraphicFramePr>
        <p:xfrm>
          <a:off x="4189005" y="3581400"/>
          <a:ext cx="221403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5" name="Equation" r:id="rId13" imgW="1612800" imgH="672840" progId="Equation.DSMT4">
                  <p:embed/>
                </p:oleObj>
              </mc:Choice>
              <mc:Fallback>
                <p:oleObj name="Equation" r:id="rId13" imgW="161280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005" y="3581400"/>
                        <a:ext cx="2214033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214076"/>
              </p:ext>
            </p:extLst>
          </p:nvPr>
        </p:nvGraphicFramePr>
        <p:xfrm>
          <a:off x="1905000" y="4495800"/>
          <a:ext cx="25050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6" name="Equation" r:id="rId15" imgW="1841400" imgH="672840" progId="Equation.DSMT4">
                  <p:embed/>
                </p:oleObj>
              </mc:Choice>
              <mc:Fallback>
                <p:oleObj name="Equation" r:id="rId15" imgW="184140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495800"/>
                        <a:ext cx="250507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371216"/>
              </p:ext>
            </p:extLst>
          </p:nvPr>
        </p:nvGraphicFramePr>
        <p:xfrm>
          <a:off x="4572000" y="5410200"/>
          <a:ext cx="2887133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7" name="Equation" r:id="rId17" imgW="2133360" imgH="952200" progId="Equation.DSMT4">
                  <p:embed/>
                </p:oleObj>
              </mc:Choice>
              <mc:Fallback>
                <p:oleObj name="Equation" r:id="rId17" imgW="213336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10200"/>
                        <a:ext cx="2887133" cy="1112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758382"/>
              </p:ext>
            </p:extLst>
          </p:nvPr>
        </p:nvGraphicFramePr>
        <p:xfrm>
          <a:off x="7543800" y="5915025"/>
          <a:ext cx="50588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8" name="Equation" r:id="rId19" imgW="368280" imgH="253800" progId="Equation.DSMT4">
                  <p:embed/>
                </p:oleObj>
              </mc:Choice>
              <mc:Fallback>
                <p:oleObj name="Equation" r:id="rId19" imgW="368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915025"/>
                        <a:ext cx="505883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402167" y="5512713"/>
            <a:ext cx="15006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b) Ta có: </a:t>
            </a:r>
          </a:p>
        </p:txBody>
      </p:sp>
      <p:graphicFrame>
        <p:nvGraphicFramePr>
          <p:cNvPr id="515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774063"/>
              </p:ext>
            </p:extLst>
          </p:nvPr>
        </p:nvGraphicFramePr>
        <p:xfrm>
          <a:off x="2073275" y="5512713"/>
          <a:ext cx="2278063" cy="8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9" name="Equation" r:id="rId21" imgW="1701720" imgH="711000" progId="Equation.DSMT4">
                  <p:embed/>
                </p:oleObj>
              </mc:Choice>
              <mc:Fallback>
                <p:oleObj name="Equation" r:id="rId21" imgW="17017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5512713"/>
                        <a:ext cx="2278063" cy="84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22119" y="875772"/>
            <a:ext cx="95478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quát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184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</p:childTnLst>
        </p:cTn>
      </p:par>
    </p:tnLst>
    <p:bldLst>
      <p:bldP spid="5124" grpId="0"/>
      <p:bldP spid="5138" grpId="0"/>
      <p:bldP spid="5138" grpId="1"/>
      <p:bldP spid="5141" grpId="0"/>
      <p:bldP spid="5142" grpId="0"/>
      <p:bldP spid="5143" grpId="0"/>
      <p:bldP spid="5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774873" y="3581400"/>
            <a:ext cx="3352800" cy="3124200"/>
          </a:xfrm>
          <a:prstGeom prst="cloudCallout">
            <a:avLst>
              <a:gd name="adj1" fmla="val -36442"/>
              <a:gd name="adj2" fmla="val -97635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thức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này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gọi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là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nghịch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đảo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alt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523028"/>
              </p:ext>
            </p:extLst>
          </p:nvPr>
        </p:nvGraphicFramePr>
        <p:xfrm>
          <a:off x="1021250" y="3810000"/>
          <a:ext cx="4170362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Equation" r:id="rId3" imgW="4152600" imgH="1244520" progId="Equation.DSMT4">
                  <p:embed/>
                </p:oleObj>
              </mc:Choice>
              <mc:Fallback>
                <p:oleObj name="Equation" r:id="rId3" imgW="4152600" imgH="12445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250" y="3810000"/>
                        <a:ext cx="4170362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11513"/>
              </p:ext>
            </p:extLst>
          </p:nvPr>
        </p:nvGraphicFramePr>
        <p:xfrm>
          <a:off x="1406236" y="2286000"/>
          <a:ext cx="2898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Equation" r:id="rId5" imgW="1955520" imgH="774360" progId="Equation.DSMT4">
                  <p:embed/>
                </p:oleObj>
              </mc:Choice>
              <mc:Fallback>
                <p:oleObj name="Equation" r:id="rId5" imgW="1955520" imgH="774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236" y="2286000"/>
                        <a:ext cx="28987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13"/>
          <p:cNvSpPr txBox="1">
            <a:spLocks noChangeArrowheads="1"/>
          </p:cNvSpPr>
          <p:nvPr/>
        </p:nvSpPr>
        <p:spPr bwMode="auto">
          <a:xfrm rot="10800000" flipV="1">
            <a:off x="2209800" y="152401"/>
            <a:ext cx="8083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§</a:t>
            </a: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en-US" alt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 CHIA CÁC PHÂN THỨC ĐẠI SỐ</a:t>
            </a:r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457200" y="914400"/>
            <a:ext cx="5029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đảo</a:t>
            </a: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1371600" y="1442087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alt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205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303492"/>
              </p:ext>
            </p:extLst>
          </p:nvPr>
        </p:nvGraphicFramePr>
        <p:xfrm>
          <a:off x="5638800" y="1160621"/>
          <a:ext cx="2898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Equation" r:id="rId7" imgW="1955520" imgH="774360" progId="Equation.DSMT4">
                  <p:embed/>
                </p:oleObj>
              </mc:Choice>
              <mc:Fallback>
                <p:oleObj name="Equation" r:id="rId7" imgW="1955520" imgH="7743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160621"/>
                        <a:ext cx="28987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49381" y="1509415"/>
            <a:ext cx="543739" cy="46166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?1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2054" grpId="0"/>
      <p:bldP spid="20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 descr="Blue_boxes_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529"/>
          <a:stretch>
            <a:fillRect/>
          </a:stretch>
        </p:blipFill>
        <p:spPr bwMode="auto">
          <a:xfrm>
            <a:off x="304801" y="1279538"/>
            <a:ext cx="5715000" cy="230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Blue_boxes_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529"/>
          <a:stretch>
            <a:fillRect/>
          </a:stretch>
        </p:blipFill>
        <p:spPr bwMode="auto">
          <a:xfrm>
            <a:off x="5715000" y="1308100"/>
            <a:ext cx="48006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143000" y="1524000"/>
            <a:ext cx="4191000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thức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gọi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là </a:t>
            </a: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nghịch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đảo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nếu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tích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chúng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bằng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 rot="10800000" flipV="1">
            <a:off x="2209800" y="152401"/>
            <a:ext cx="8083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§</a:t>
            </a: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en-US" alt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 CHIA CÁC PHÂN THỨC ĐẠI SỐ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57200" y="838200"/>
            <a:ext cx="5029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đảo</a:t>
            </a: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464896" y="1640318"/>
            <a:ext cx="2141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Tổng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quát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514355"/>
              </p:ext>
            </p:extLst>
          </p:nvPr>
        </p:nvGraphicFramePr>
        <p:xfrm>
          <a:off x="7253288" y="2247900"/>
          <a:ext cx="9064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" name="Equation" r:id="rId6" imgW="901440" imgH="723600" progId="Equation.DSMT4">
                  <p:embed/>
                </p:oleObj>
              </mc:Choice>
              <mc:Fallback>
                <p:oleObj name="Equation" r:id="rId6" imgW="90144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2247900"/>
                        <a:ext cx="9064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307136" y="2286001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Nếu</a:t>
            </a:r>
            <a:r>
              <a:rPr lang="en-US" altLang="en-US" sz="2800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059736" y="2300287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altLang="en-US" sz="2800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̀</a:t>
            </a:r>
            <a:r>
              <a:rPr lang="en-US" altLang="en-US" sz="2200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471078"/>
              </p:ext>
            </p:extLst>
          </p:nvPr>
        </p:nvGraphicFramePr>
        <p:xfrm>
          <a:off x="8750300" y="2247900"/>
          <a:ext cx="13382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" name="Equation" r:id="rId8" imgW="1333440" imgH="723600" progId="Equation.DSMT4">
                  <p:embed/>
                </p:oleObj>
              </mc:Choice>
              <mc:Fallback>
                <p:oleObj name="Equation" r:id="rId8" imgW="133344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0300" y="2247900"/>
                        <a:ext cx="1338263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918242"/>
              </p:ext>
            </p:extLst>
          </p:nvPr>
        </p:nvGraphicFramePr>
        <p:xfrm>
          <a:off x="9123363" y="4006850"/>
          <a:ext cx="3444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" name="Equation" r:id="rId10" imgW="342720" imgH="787320" progId="Equation.DSMT4">
                  <p:embed/>
                </p:oleObj>
              </mc:Choice>
              <mc:Fallback>
                <p:oleObj name="Equation" r:id="rId10" imgW="34272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3363" y="4006850"/>
                        <a:ext cx="344487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260355"/>
              </p:ext>
            </p:extLst>
          </p:nvPr>
        </p:nvGraphicFramePr>
        <p:xfrm>
          <a:off x="1809750" y="4006850"/>
          <a:ext cx="3444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" name="Equation" r:id="rId12" imgW="342720" imgH="787320" progId="Equation.DSMT4">
                  <p:embed/>
                </p:oleObj>
              </mc:Choice>
              <mc:Fallback>
                <p:oleObj name="Equation" r:id="rId12" imgW="34272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4006850"/>
                        <a:ext cx="344488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209800" y="4114800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là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thức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nghịch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đảo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thức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209801" y="4953001"/>
            <a:ext cx="7419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là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thức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nghịch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đảo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thức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133600" y="57912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̀ 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3238501" y="5791201"/>
            <a:ext cx="6848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là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thức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nghịch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đảo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2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725577"/>
              </p:ext>
            </p:extLst>
          </p:nvPr>
        </p:nvGraphicFramePr>
        <p:xfrm>
          <a:off x="1801813" y="4821238"/>
          <a:ext cx="3460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" name="Equation" r:id="rId14" imgW="342720" imgH="787320" progId="Equation.DSMT4">
                  <p:embed/>
                </p:oleObj>
              </mc:Choice>
              <mc:Fallback>
                <p:oleObj name="Equation" r:id="rId14" imgW="34272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4821238"/>
                        <a:ext cx="3460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070379"/>
              </p:ext>
            </p:extLst>
          </p:nvPr>
        </p:nvGraphicFramePr>
        <p:xfrm>
          <a:off x="9106692" y="4820911"/>
          <a:ext cx="3444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" name="Equation" r:id="rId16" imgW="342720" imgH="787320" progId="Equation.DSMT4">
                  <p:embed/>
                </p:oleObj>
              </mc:Choice>
              <mc:Fallback>
                <p:oleObj name="Equation" r:id="rId16" imgW="34272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6692" y="4820911"/>
                        <a:ext cx="344488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474049"/>
              </p:ext>
            </p:extLst>
          </p:nvPr>
        </p:nvGraphicFramePr>
        <p:xfrm>
          <a:off x="2819400" y="5657057"/>
          <a:ext cx="3444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4" name="Equation" r:id="rId18" imgW="342720" imgH="787320" progId="Equation.DSMT4">
                  <p:embed/>
                </p:oleObj>
              </mc:Choice>
              <mc:Fallback>
                <p:oleObj name="Equation" r:id="rId18" imgW="34272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657057"/>
                        <a:ext cx="344488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418096"/>
              </p:ext>
            </p:extLst>
          </p:nvPr>
        </p:nvGraphicFramePr>
        <p:xfrm>
          <a:off x="1787525" y="5659111"/>
          <a:ext cx="3460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" name="Equation" r:id="rId19" imgW="342720" imgH="787320" progId="Equation.DSMT4">
                  <p:embed/>
                </p:oleObj>
              </mc:Choice>
              <mc:Fallback>
                <p:oleObj name="Equation" r:id="rId19" imgW="34272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5659111"/>
                        <a:ext cx="3460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1" grpId="0"/>
      <p:bldP spid="13" grpId="0"/>
      <p:bldP spid="14" grpId="0"/>
      <p:bldP spid="18" grpId="0"/>
      <p:bldP spid="20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3"/>
          <p:cNvSpPr txBox="1">
            <a:spLocks noChangeArrowheads="1"/>
          </p:cNvSpPr>
          <p:nvPr/>
        </p:nvSpPr>
        <p:spPr bwMode="auto">
          <a:xfrm rot="10800000" flipV="1">
            <a:off x="2209800" y="152401"/>
            <a:ext cx="8083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§</a:t>
            </a: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en-US" alt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 CHIA CÁC PHÂN THỨC ĐẠI SỐ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57200" y="914400"/>
            <a:ext cx="5029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đảo</a:t>
            </a: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371600" y="1447800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Tìm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thức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nghịch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đảo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các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thức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933322"/>
              </p:ext>
            </p:extLst>
          </p:nvPr>
        </p:nvGraphicFramePr>
        <p:xfrm>
          <a:off x="1885950" y="2133600"/>
          <a:ext cx="8610600" cy="2787650"/>
        </p:xfrm>
        <a:graphic>
          <a:graphicData uri="http://schemas.openxmlformats.org/drawingml/2006/table">
            <a:tbl>
              <a:tblPr/>
              <a:tblGrid>
                <a:gridCol w="1722438"/>
                <a:gridCol w="1722437"/>
                <a:gridCol w="1720850"/>
                <a:gridCol w="1722438"/>
                <a:gridCol w="1722437"/>
              </a:tblGrid>
              <a:tr h="1125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Cho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phân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thức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2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Phân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thức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nghịch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đảo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210297"/>
              </p:ext>
            </p:extLst>
          </p:nvPr>
        </p:nvGraphicFramePr>
        <p:xfrm>
          <a:off x="4038600" y="2286000"/>
          <a:ext cx="838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8" name="Equation" r:id="rId3" imgW="761760" imgH="761760" progId="Equation.DSMT4">
                  <p:embed/>
                </p:oleObj>
              </mc:Choice>
              <mc:Fallback>
                <p:oleObj name="Equation" r:id="rId3" imgW="7617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86000"/>
                        <a:ext cx="838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268995"/>
              </p:ext>
            </p:extLst>
          </p:nvPr>
        </p:nvGraphicFramePr>
        <p:xfrm>
          <a:off x="5486401" y="2286000"/>
          <a:ext cx="142716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9" name="Equation" r:id="rId5" imgW="1295280" imgH="761760" progId="Equation.DSMT4">
                  <p:embed/>
                </p:oleObj>
              </mc:Choice>
              <mc:Fallback>
                <p:oleObj name="Equation" r:id="rId5" imgW="12952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2286000"/>
                        <a:ext cx="1427164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183604"/>
              </p:ext>
            </p:extLst>
          </p:nvPr>
        </p:nvGraphicFramePr>
        <p:xfrm>
          <a:off x="7467600" y="2286000"/>
          <a:ext cx="930559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0" name="Equation" r:id="rId7" imgW="698400" imgH="723600" progId="Equation.DSMT4">
                  <p:embed/>
                </p:oleObj>
              </mc:Choice>
              <mc:Fallback>
                <p:oleObj name="Equation" r:id="rId7" imgW="69840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86000"/>
                        <a:ext cx="930559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087827"/>
              </p:ext>
            </p:extLst>
          </p:nvPr>
        </p:nvGraphicFramePr>
        <p:xfrm>
          <a:off x="3962400" y="3703638"/>
          <a:ext cx="825499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1" name="Equation" r:id="rId9" imgW="761760" imgH="787320" progId="Equation.DSMT4">
                  <p:embed/>
                </p:oleObj>
              </mc:Choice>
              <mc:Fallback>
                <p:oleObj name="Equation" r:id="rId9" imgW="7617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703638"/>
                        <a:ext cx="825499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367420"/>
              </p:ext>
            </p:extLst>
          </p:nvPr>
        </p:nvGraphicFramePr>
        <p:xfrm>
          <a:off x="5486401" y="3703638"/>
          <a:ext cx="14478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" name="Equation" r:id="rId11" imgW="1295280" imgH="736560" progId="Equation.DSMT4">
                  <p:embed/>
                </p:oleObj>
              </mc:Choice>
              <mc:Fallback>
                <p:oleObj name="Equation" r:id="rId11" imgW="12952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3703638"/>
                        <a:ext cx="144780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666064"/>
              </p:ext>
            </p:extLst>
          </p:nvPr>
        </p:nvGraphicFramePr>
        <p:xfrm>
          <a:off x="9067800" y="3588822"/>
          <a:ext cx="1143000" cy="906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" name="Equation" r:id="rId13" imgW="876300" imgH="736600" progId="Equation.DSMT4">
                  <p:embed/>
                </p:oleObj>
              </mc:Choice>
              <mc:Fallback>
                <p:oleObj name="Equation" r:id="rId13" imgW="8763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588822"/>
                        <a:ext cx="1143000" cy="906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8991600" y="2514600"/>
            <a:ext cx="1313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3x + 2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7391400" y="3765550"/>
            <a:ext cx="9813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x - 2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9381" y="1509415"/>
            <a:ext cx="543739" cy="46166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?2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6" r="28943" b="3719"/>
          <a:stretch>
            <a:fillRect/>
          </a:stretch>
        </p:blipFill>
        <p:spPr bwMode="auto">
          <a:xfrm>
            <a:off x="4876800" y="5029200"/>
            <a:ext cx="2343944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Text Box 22"/>
          <p:cNvSpPr txBox="1">
            <a:spLocks noChangeArrowheads="1"/>
          </p:cNvSpPr>
          <p:nvPr/>
        </p:nvSpPr>
        <p:spPr bwMode="auto">
          <a:xfrm>
            <a:off x="983673" y="1309688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 rot="10800000" flipV="1">
            <a:off x="2209800" y="152401"/>
            <a:ext cx="8083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§</a:t>
            </a: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en-US" alt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 CHIA CÁC PHÂN THỨC ĐẠI SỐ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09600" y="914400"/>
            <a:ext cx="502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chia:</a:t>
            </a:r>
            <a:endParaRPr lang="en-US" alt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6" descr="Blue_boxes_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529"/>
          <a:stretch>
            <a:fillRect/>
          </a:stretch>
        </p:blipFill>
        <p:spPr bwMode="auto">
          <a:xfrm>
            <a:off x="457200" y="1828800"/>
            <a:ext cx="5715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133475" y="2474914"/>
            <a:ext cx="488632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Muốn</a:t>
            </a: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chia </a:t>
            </a:r>
            <a:r>
              <a:rPr lang="en-US" altLang="en-US" sz="2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thức</a:t>
            </a:r>
            <a:r>
              <a:rPr lang="en-US" alt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thức</a:t>
            </a:r>
            <a:r>
              <a:rPr lang="en-US" alt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altLang="en-US" sz="2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khác</a:t>
            </a:r>
            <a:r>
              <a:rPr lang="en-US" alt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0</a:t>
            </a: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 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19200" y="3657600"/>
            <a:ext cx="44958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altLang="en-US" sz="2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alt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thức</a:t>
            </a:r>
            <a:r>
              <a:rPr lang="en-US" alt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2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nghịch</a:t>
            </a:r>
            <a:r>
              <a:rPr lang="en-US" alt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đảo</a:t>
            </a:r>
            <a:r>
              <a:rPr lang="en-US" alt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của</a:t>
            </a:r>
            <a:endParaRPr lang="en-US" altLang="en-US" sz="2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888318"/>
              </p:ext>
            </p:extLst>
          </p:nvPr>
        </p:nvGraphicFramePr>
        <p:xfrm>
          <a:off x="4648200" y="2286000"/>
          <a:ext cx="342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" name="Equation" r:id="rId5" imgW="342720" imgH="787320" progId="Equation.DSMT4">
                  <p:embed/>
                </p:oleObj>
              </mc:Choice>
              <mc:Fallback>
                <p:oleObj name="Equation" r:id="rId5" imgW="34272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8200" y="2286000"/>
                        <a:ext cx="3429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65141"/>
              </p:ext>
            </p:extLst>
          </p:nvPr>
        </p:nvGraphicFramePr>
        <p:xfrm>
          <a:off x="3657600" y="2927599"/>
          <a:ext cx="3190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7" name="Equation" r:id="rId7" imgW="318960" imgH="787320" progId="Equation.DSMT4">
                  <p:embed/>
                </p:oleObj>
              </mc:Choice>
              <mc:Fallback>
                <p:oleObj name="Equation" r:id="rId7" imgW="31896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7600" y="2927599"/>
                        <a:ext cx="319087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404721"/>
              </p:ext>
            </p:extLst>
          </p:nvPr>
        </p:nvGraphicFramePr>
        <p:xfrm>
          <a:off x="2667000" y="3479800"/>
          <a:ext cx="342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8" name="Equation" r:id="rId9" imgW="342720" imgH="787320" progId="Equation.DSMT4">
                  <p:embed/>
                </p:oleObj>
              </mc:Choice>
              <mc:Fallback>
                <p:oleObj name="Equation" r:id="rId9" imgW="34272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000" y="3479800"/>
                        <a:ext cx="3429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06645"/>
              </p:ext>
            </p:extLst>
          </p:nvPr>
        </p:nvGraphicFramePr>
        <p:xfrm>
          <a:off x="3871913" y="4114800"/>
          <a:ext cx="3190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" name="Equation" r:id="rId10" imgW="318960" imgH="787320" progId="Equation.DSMT4">
                  <p:embed/>
                </p:oleObj>
              </mc:Choice>
              <mc:Fallback>
                <p:oleObj name="Equation" r:id="rId10" imgW="31896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71913" y="4114800"/>
                        <a:ext cx="319087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6" descr="Blue_boxes_a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66FF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529"/>
          <a:stretch>
            <a:fillRect/>
          </a:stretch>
        </p:blipFill>
        <p:spPr bwMode="auto">
          <a:xfrm>
            <a:off x="5985164" y="2587743"/>
            <a:ext cx="4800600" cy="19842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04598"/>
              </p:ext>
            </p:extLst>
          </p:nvPr>
        </p:nvGraphicFramePr>
        <p:xfrm>
          <a:off x="6708775" y="3219450"/>
          <a:ext cx="3444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0" name="Equation" r:id="rId11" imgW="342720" imgH="787320" progId="Equation.DSMT4">
                  <p:embed/>
                </p:oleObj>
              </mc:Choice>
              <mc:Fallback>
                <p:oleObj name="Equation" r:id="rId11" imgW="342720" imgH="7873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775" y="3219450"/>
                        <a:ext cx="344488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891"/>
              </p:ext>
            </p:extLst>
          </p:nvPr>
        </p:nvGraphicFramePr>
        <p:xfrm>
          <a:off x="7083425" y="3200400"/>
          <a:ext cx="4730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1" name="Equation" r:id="rId13" imgW="469800" imgH="787320" progId="Equation.DSMT4">
                  <p:embed/>
                </p:oleObj>
              </mc:Choice>
              <mc:Fallback>
                <p:oleObj name="Equation" r:id="rId13" imgW="469800" imgH="7873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425" y="3200400"/>
                        <a:ext cx="4730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305191"/>
              </p:ext>
            </p:extLst>
          </p:nvPr>
        </p:nvGraphicFramePr>
        <p:xfrm>
          <a:off x="7586662" y="3241675"/>
          <a:ext cx="11001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2" name="Equation" r:id="rId15" imgW="1091880" imgH="787320" progId="Equation.DSMT4">
                  <p:embed/>
                </p:oleObj>
              </mc:Choice>
              <mc:Fallback>
                <p:oleObj name="Equation" r:id="rId15" imgW="1091880" imgH="7873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662" y="3241675"/>
                        <a:ext cx="1100138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27160"/>
              </p:ext>
            </p:extLst>
          </p:nvPr>
        </p:nvGraphicFramePr>
        <p:xfrm>
          <a:off x="8839200" y="3213100"/>
          <a:ext cx="11858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3" name="Equation" r:id="rId17" imgW="1180800" imgH="876240" progId="Equation.DSMT4">
                  <p:embed/>
                </p:oleObj>
              </mc:Choice>
              <mc:Fallback>
                <p:oleObj name="Equation" r:id="rId17" imgW="1180800" imgH="8762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3213100"/>
                        <a:ext cx="1185862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564188" y="5470526"/>
            <a:ext cx="41894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Thực</a:t>
            </a:r>
            <a:r>
              <a:rPr lang="en-US" alt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chất</a:t>
            </a:r>
            <a:r>
              <a:rPr lang="en-US" alt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phép</a:t>
            </a:r>
            <a:r>
              <a:rPr lang="en-US" alt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alt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cũng</a:t>
            </a:r>
            <a:r>
              <a:rPr lang="en-US" alt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chính</a:t>
            </a:r>
            <a:r>
              <a:rPr lang="en-US" alt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là </a:t>
            </a:r>
            <a:r>
              <a:rPr lang="en-US" alt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phép</a:t>
            </a:r>
            <a:r>
              <a:rPr lang="en-US" alt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nhân</a:t>
            </a:r>
            <a:endParaRPr lang="en-US" alt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utoShape 18"/>
          <p:cNvSpPr>
            <a:spLocks noChangeArrowheads="1"/>
          </p:cNvSpPr>
          <p:nvPr/>
        </p:nvSpPr>
        <p:spPr bwMode="auto">
          <a:xfrm>
            <a:off x="5562600" y="4953000"/>
            <a:ext cx="4191000" cy="1600200"/>
          </a:xfrm>
          <a:prstGeom prst="wedgeEllipseCallout">
            <a:avLst>
              <a:gd name="adj1" fmla="val -12303"/>
              <a:gd name="adj2" fmla="val -106788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" name="AutoShape 19"/>
          <p:cNvSpPr>
            <a:spLocks noChangeArrowheads="1"/>
          </p:cNvSpPr>
          <p:nvPr/>
        </p:nvSpPr>
        <p:spPr bwMode="auto">
          <a:xfrm>
            <a:off x="5562600" y="4953000"/>
            <a:ext cx="4191000" cy="1600200"/>
          </a:xfrm>
          <a:prstGeom prst="wedgeEllipseCallout">
            <a:avLst>
              <a:gd name="adj1" fmla="val 14110"/>
              <a:gd name="adj2" fmla="val -100205"/>
            </a:avLst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4" grpId="0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409700" y="1465330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Làm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tính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chia:  </a:t>
            </a:r>
          </a:p>
        </p:txBody>
      </p:sp>
      <p:graphicFrame>
        <p:nvGraphicFramePr>
          <p:cNvPr id="1231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340317"/>
              </p:ext>
            </p:extLst>
          </p:nvPr>
        </p:nvGraphicFramePr>
        <p:xfrm>
          <a:off x="2257425" y="2133600"/>
          <a:ext cx="11715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6" name="Equation" r:id="rId3" imgW="1168200" imgH="787320" progId="Equation.DSMT4">
                  <p:embed/>
                </p:oleObj>
              </mc:Choice>
              <mc:Fallback>
                <p:oleObj name="Equation" r:id="rId3" imgW="1168200" imgH="78732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2133600"/>
                        <a:ext cx="11715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208593"/>
              </p:ext>
            </p:extLst>
          </p:nvPr>
        </p:nvGraphicFramePr>
        <p:xfrm>
          <a:off x="2362200" y="3124200"/>
          <a:ext cx="10699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7" name="Equation" r:id="rId5" imgW="1066680" imgH="787320" progId="Equation.DSMT4">
                  <p:embed/>
                </p:oleObj>
              </mc:Choice>
              <mc:Fallback>
                <p:oleObj name="Equation" r:id="rId5" imgW="1066680" imgH="78732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124200"/>
                        <a:ext cx="10699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638542"/>
              </p:ext>
            </p:extLst>
          </p:nvPr>
        </p:nvGraphicFramePr>
        <p:xfrm>
          <a:off x="838200" y="3048000"/>
          <a:ext cx="1377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8" name="Equation" r:id="rId7" imgW="1371600" imgH="825480" progId="Equation.DSMT4">
                  <p:embed/>
                </p:oleObj>
              </mc:Choice>
              <mc:Fallback>
                <p:oleObj name="Equation" r:id="rId7" imgW="1371600" imgH="825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48000"/>
                        <a:ext cx="137795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569870"/>
              </p:ext>
            </p:extLst>
          </p:nvPr>
        </p:nvGraphicFramePr>
        <p:xfrm>
          <a:off x="762000" y="4165600"/>
          <a:ext cx="34988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9" name="Equation" r:id="rId9" imgW="3479760" imgH="787320" progId="Equation.DSMT4">
                  <p:embed/>
                </p:oleObj>
              </mc:Choice>
              <mc:Fallback>
                <p:oleObj name="Equation" r:id="rId9" imgW="3479760" imgH="78732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65600"/>
                        <a:ext cx="34988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662993"/>
              </p:ext>
            </p:extLst>
          </p:nvPr>
        </p:nvGraphicFramePr>
        <p:xfrm>
          <a:off x="3746500" y="5149850"/>
          <a:ext cx="15557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" name="Equation" r:id="rId11" imgW="1549080" imgH="850680" progId="Equation.DSMT4">
                  <p:embed/>
                </p:oleObj>
              </mc:Choice>
              <mc:Fallback>
                <p:oleObj name="Equation" r:id="rId11" imgW="1549080" imgH="8506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5149850"/>
                        <a:ext cx="15557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420900"/>
              </p:ext>
            </p:extLst>
          </p:nvPr>
        </p:nvGraphicFramePr>
        <p:xfrm>
          <a:off x="5410200" y="5181600"/>
          <a:ext cx="11366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1" name="Equation" r:id="rId13" imgW="1130040" imgH="736560" progId="Equation.DSMT4">
                  <p:embed/>
                </p:oleObj>
              </mc:Choice>
              <mc:Fallback>
                <p:oleObj name="Equation" r:id="rId13" imgW="1130040" imgH="73656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81600"/>
                        <a:ext cx="11366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6885132" y="1724886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b) (x</a:t>
            </a:r>
            <a:r>
              <a:rPr lang="en-US" altLang="en-US" sz="28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+ 1) : (x + 2)   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6858000" y="2438400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= 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altLang="en-US" sz="28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+ 1) </a:t>
            </a:r>
          </a:p>
        </p:txBody>
      </p:sp>
      <p:graphicFrame>
        <p:nvGraphicFramePr>
          <p:cNvPr id="1232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107778"/>
              </p:ext>
            </p:extLst>
          </p:nvPr>
        </p:nvGraphicFramePr>
        <p:xfrm>
          <a:off x="8807450" y="2248106"/>
          <a:ext cx="946150" cy="876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" name="Equation" r:id="rId15" imgW="863280" imgH="787320" progId="Equation.DSMT4">
                  <p:embed/>
                </p:oleObj>
              </mc:Choice>
              <mc:Fallback>
                <p:oleObj name="Equation" r:id="rId15" imgW="863280" imgH="78732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7450" y="2248106"/>
                        <a:ext cx="946150" cy="876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513303"/>
              </p:ext>
            </p:extLst>
          </p:nvPr>
        </p:nvGraphicFramePr>
        <p:xfrm>
          <a:off x="7272337" y="3390900"/>
          <a:ext cx="118586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3" name="Equation" r:id="rId17" imgW="1180800" imgH="876240" progId="Equation.DSMT4">
                  <p:embed/>
                </p:oleObj>
              </mc:Choice>
              <mc:Fallback>
                <p:oleObj name="Equation" r:id="rId17" imgW="1180800" imgH="8762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7" y="3390900"/>
                        <a:ext cx="118586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3"/>
          <p:cNvSpPr txBox="1">
            <a:spLocks noChangeArrowheads="1"/>
          </p:cNvSpPr>
          <p:nvPr/>
        </p:nvSpPr>
        <p:spPr bwMode="auto">
          <a:xfrm rot="10800000" flipV="1">
            <a:off x="2209800" y="152401"/>
            <a:ext cx="8083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§</a:t>
            </a: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en-US" alt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 CHIA CÁC PHÂN THỨC ĐẠI SỐ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09600" y="914400"/>
            <a:ext cx="502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chia:</a:t>
            </a:r>
            <a:endParaRPr lang="en-US" alt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9381" y="1509415"/>
            <a:ext cx="543739" cy="46166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?3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2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277635"/>
              </p:ext>
            </p:extLst>
          </p:nvPr>
        </p:nvGraphicFramePr>
        <p:xfrm>
          <a:off x="628650" y="2057400"/>
          <a:ext cx="157321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4" name="Equation" r:id="rId19" imgW="1562040" imgH="825480" progId="Equation.DSMT4">
                  <p:embed/>
                </p:oleObj>
              </mc:Choice>
              <mc:Fallback>
                <p:oleObj name="Equation" r:id="rId19" imgW="156204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057400"/>
                        <a:ext cx="1573213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744745"/>
              </p:ext>
            </p:extLst>
          </p:nvPr>
        </p:nvGraphicFramePr>
        <p:xfrm>
          <a:off x="762000" y="5124450"/>
          <a:ext cx="28575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5" name="Equation" r:id="rId21" imgW="2857320" imgH="850680" progId="Equation.DSMT4">
                  <p:embed/>
                </p:oleObj>
              </mc:Choice>
              <mc:Fallback>
                <p:oleObj name="Equation" r:id="rId21" imgW="285732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62000" y="5124450"/>
                        <a:ext cx="28575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6781800" y="1662114"/>
            <a:ext cx="0" cy="420528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24" name="图片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105400"/>
            <a:ext cx="24288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/>
      <p:bldP spid="12323" grpId="0"/>
      <p:bldP spid="12324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19200" y="1468794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Làm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tính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chia  </a:t>
            </a:r>
            <a:endParaRPr lang="en-US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507152"/>
              </p:ext>
            </p:extLst>
          </p:nvPr>
        </p:nvGraphicFramePr>
        <p:xfrm>
          <a:off x="1447800" y="2057400"/>
          <a:ext cx="18621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9" name="Equation" r:id="rId3" imgW="1854000" imgH="888840" progId="Equation.DSMT4">
                  <p:embed/>
                </p:oleObj>
              </mc:Choice>
              <mc:Fallback>
                <p:oleObj name="Equation" r:id="rId3" imgW="1854000" imgH="8888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57400"/>
                        <a:ext cx="186213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393373"/>
              </p:ext>
            </p:extLst>
          </p:nvPr>
        </p:nvGraphicFramePr>
        <p:xfrm>
          <a:off x="3417093" y="2022543"/>
          <a:ext cx="246221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0" name="Equation" r:id="rId5" imgW="2450880" imgH="952200" progId="Equation.DSMT4">
                  <p:embed/>
                </p:oleObj>
              </mc:Choice>
              <mc:Fallback>
                <p:oleObj name="Equation" r:id="rId5" imgW="2450880" imgH="952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093" y="2022543"/>
                        <a:ext cx="2462213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625384"/>
              </p:ext>
            </p:extLst>
          </p:nvPr>
        </p:nvGraphicFramePr>
        <p:xfrm>
          <a:off x="1021250" y="3095187"/>
          <a:ext cx="2451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1" name="Equation" r:id="rId7" imgW="2438280" imgH="952200" progId="Equation.DSMT4">
                  <p:embed/>
                </p:oleObj>
              </mc:Choice>
              <mc:Fallback>
                <p:oleObj name="Equation" r:id="rId7" imgW="2438280" imgH="952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250" y="3095187"/>
                        <a:ext cx="24511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57994"/>
              </p:ext>
            </p:extLst>
          </p:nvPr>
        </p:nvGraphicFramePr>
        <p:xfrm>
          <a:off x="3733800" y="3145987"/>
          <a:ext cx="13398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2" name="Equation" r:id="rId9" imgW="1333440" imgH="850680" progId="Equation.DSMT4">
                  <p:embed/>
                </p:oleObj>
              </mc:Choice>
              <mc:Fallback>
                <p:oleObj name="Equation" r:id="rId9" imgW="1333440" imgH="850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145987"/>
                        <a:ext cx="13398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780744"/>
              </p:ext>
            </p:extLst>
          </p:nvPr>
        </p:nvGraphicFramePr>
        <p:xfrm>
          <a:off x="1055886" y="4343400"/>
          <a:ext cx="13287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3" name="Equation" r:id="rId11" imgW="1320480" imgH="850680" progId="Equation.DSMT4">
                  <p:embed/>
                </p:oleObj>
              </mc:Choice>
              <mc:Fallback>
                <p:oleObj name="Equation" r:id="rId11" imgW="1320480" imgH="8506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886" y="4343400"/>
                        <a:ext cx="132873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518301"/>
              </p:ext>
            </p:extLst>
          </p:nvPr>
        </p:nvGraphicFramePr>
        <p:xfrm>
          <a:off x="2590800" y="4572000"/>
          <a:ext cx="38258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4" name="Equation" r:id="rId13" imgW="380880" imgH="279360" progId="Equation.DSMT4">
                  <p:embed/>
                </p:oleObj>
              </mc:Choice>
              <mc:Fallback>
                <p:oleObj name="Equation" r:id="rId13" imgW="38088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572000"/>
                        <a:ext cx="382588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795475"/>
              </p:ext>
            </p:extLst>
          </p:nvPr>
        </p:nvGraphicFramePr>
        <p:xfrm>
          <a:off x="7256462" y="1543050"/>
          <a:ext cx="18621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" name="Equation" r:id="rId15" imgW="1854000" imgH="888840" progId="Equation.DSMT4">
                  <p:embed/>
                </p:oleObj>
              </mc:Choice>
              <mc:Fallback>
                <p:oleObj name="Equation" r:id="rId15" imgW="1854000" imgH="8888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2" y="1543050"/>
                        <a:ext cx="186213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033163"/>
              </p:ext>
            </p:extLst>
          </p:nvPr>
        </p:nvGraphicFramePr>
        <p:xfrm>
          <a:off x="7051675" y="2714625"/>
          <a:ext cx="20923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6" name="Equation" r:id="rId17" imgW="2082600" imgH="888840" progId="Equation.DSMT4">
                  <p:embed/>
                </p:oleObj>
              </mc:Choice>
              <mc:Fallback>
                <p:oleObj name="Equation" r:id="rId17" imgW="2082600" imgH="8888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675" y="2714625"/>
                        <a:ext cx="209232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309693"/>
              </p:ext>
            </p:extLst>
          </p:nvPr>
        </p:nvGraphicFramePr>
        <p:xfrm>
          <a:off x="7029449" y="3778250"/>
          <a:ext cx="17732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" name="Equation" r:id="rId19" imgW="1765080" imgH="888840" progId="Equation.DSMT4">
                  <p:embed/>
                </p:oleObj>
              </mc:Choice>
              <mc:Fallback>
                <p:oleObj name="Equation" r:id="rId19" imgW="1765080" imgH="8888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49" y="3778250"/>
                        <a:ext cx="177323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451735"/>
              </p:ext>
            </p:extLst>
          </p:nvPr>
        </p:nvGraphicFramePr>
        <p:xfrm>
          <a:off x="7069137" y="4921250"/>
          <a:ext cx="18097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8" name="Equation" r:id="rId21" imgW="1803240" imgH="888840" progId="Equation.DSMT4">
                  <p:embed/>
                </p:oleObj>
              </mc:Choice>
              <mc:Fallback>
                <p:oleObj name="Equation" r:id="rId21" imgW="1803240" imgH="8888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137" y="4921250"/>
                        <a:ext cx="18097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6400800" y="1468794"/>
            <a:ext cx="0" cy="420528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864350" y="990302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Cách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khác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alt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0800000" flipV="1">
            <a:off x="2209800" y="152401"/>
            <a:ext cx="8083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§</a:t>
            </a: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en-US" alt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 CHIA CÁC PHÂN THỨC ĐẠI SỐ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09600" y="914400"/>
            <a:ext cx="502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chia:</a:t>
            </a:r>
            <a:endParaRPr lang="en-US" alt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9381" y="1509415"/>
            <a:ext cx="543739" cy="46166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?4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20" name="Picture 6" descr="http://dl.glitter-graphics.net/pub/878/878031oq6iuoirb6.gif"/>
          <p:cNvPicPr>
            <a:picLocks noChangeAspect="1" noChangeArrowheads="1"/>
          </p:cNvPicPr>
          <p:nvPr/>
        </p:nvPicPr>
        <p:blipFill>
          <a:blip r:embed="rId23" r:link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20400" y="2971800"/>
            <a:ext cx="7524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9" grpId="0" animBg="1"/>
      <p:bldP spid="133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23455" y="838200"/>
            <a:ext cx="342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Chú ý: 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886414"/>
              </p:ext>
            </p:extLst>
          </p:nvPr>
        </p:nvGraphicFramePr>
        <p:xfrm>
          <a:off x="2438400" y="1981200"/>
          <a:ext cx="12906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" name="Equation" r:id="rId3" imgW="1282680" imgH="787320" progId="Equation.DSMT4">
                  <p:embed/>
                </p:oleObj>
              </mc:Choice>
              <mc:Fallback>
                <p:oleObj name="Equation" r:id="rId3" imgW="1282680" imgH="7873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81200"/>
                        <a:ext cx="1290637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33400" y="1371600"/>
            <a:ext cx="1150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Đối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phép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nhiều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thức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 có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thê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̉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thực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hiện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386087"/>
              </p:ext>
            </p:extLst>
          </p:nvPr>
        </p:nvGraphicFramePr>
        <p:xfrm>
          <a:off x="3962400" y="1981200"/>
          <a:ext cx="15319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" name="Equation" r:id="rId5" imgW="1523880" imgH="787320" progId="Equation.DSMT4">
                  <p:embed/>
                </p:oleObj>
              </mc:Choice>
              <mc:Fallback>
                <p:oleObj name="Equation" r:id="rId5" imgW="1523880" imgH="7873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81200"/>
                        <a:ext cx="1531938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628390"/>
              </p:ext>
            </p:extLst>
          </p:nvPr>
        </p:nvGraphicFramePr>
        <p:xfrm>
          <a:off x="5715000" y="1981200"/>
          <a:ext cx="1200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" name="Equation" r:id="rId7" imgW="1193760" imgH="850680" progId="Equation.DSMT4">
                  <p:embed/>
                </p:oleObj>
              </mc:Choice>
              <mc:Fallback>
                <p:oleObj name="Equation" r:id="rId7" imgW="1193760" imgH="8506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981200"/>
                        <a:ext cx="12001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059397"/>
              </p:ext>
            </p:extLst>
          </p:nvPr>
        </p:nvGraphicFramePr>
        <p:xfrm>
          <a:off x="2897188" y="3516312"/>
          <a:ext cx="3297237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" name="Equation" r:id="rId9" imgW="3301920" imgH="2857320" progId="Equation.DSMT4">
                  <p:embed/>
                </p:oleObj>
              </mc:Choice>
              <mc:Fallback>
                <p:oleObj name="Equation" r:id="rId9" imgW="3301920" imgH="28573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8" y="3516312"/>
                        <a:ext cx="3297237" cy="288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33400" y="2905780"/>
            <a:ext cx="10121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làm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bài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tập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 có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thê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̉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áp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dụng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các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thức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vê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̀ </a:t>
            </a:r>
            <a:r>
              <a:rPr lang="en-US" alt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dấu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 rot="10800000" flipV="1">
            <a:off x="2209800" y="152401"/>
            <a:ext cx="8083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§</a:t>
            </a: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en-US" alt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 CHIA CÁC PHÂN THỨC ĐẠI SỐ</a:t>
            </a:r>
          </a:p>
        </p:txBody>
      </p:sp>
      <p:pic>
        <p:nvPicPr>
          <p:cNvPr id="13" name="图片 37" descr="资源 63430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15" y="4513262"/>
            <a:ext cx="842169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20" descr="资源 53430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319" y="4800600"/>
            <a:ext cx="758031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40" descr="资源 33430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572000"/>
            <a:ext cx="848518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3" grpId="0"/>
      <p:bldP spid="1434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497</Words>
  <Application>Microsoft Office PowerPoint</Application>
  <PresentationFormat>Custom</PresentationFormat>
  <Paragraphs>74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TRINHLILAC</dc:creator>
  <cp:lastModifiedBy>TB.040521</cp:lastModifiedBy>
  <cp:revision>111</cp:revision>
  <dcterms:created xsi:type="dcterms:W3CDTF">2011-11-25T14:07:13Z</dcterms:created>
  <dcterms:modified xsi:type="dcterms:W3CDTF">2022-12-08T08:51:45Z</dcterms:modified>
</cp:coreProperties>
</file>