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72" r:id="rId3"/>
    <p:sldId id="296" r:id="rId4"/>
    <p:sldId id="258" r:id="rId5"/>
    <p:sldId id="259" r:id="rId6"/>
    <p:sldId id="261" r:id="rId7"/>
    <p:sldId id="298" r:id="rId8"/>
    <p:sldId id="299" r:id="rId9"/>
    <p:sldId id="257" r:id="rId10"/>
    <p:sldId id="300" r:id="rId11"/>
    <p:sldId id="297" r:id="rId12"/>
    <p:sldId id="302" r:id="rId13"/>
    <p:sldId id="303" r:id="rId14"/>
    <p:sldId id="304" r:id="rId15"/>
    <p:sldId id="271" r:id="rId16"/>
    <p:sldId id="305" r:id="rId17"/>
    <p:sldId id="306" r:id="rId18"/>
    <p:sldId id="260" r:id="rId19"/>
    <p:sldId id="262" r:id="rId20"/>
    <p:sldId id="291" r:id="rId21"/>
    <p:sldId id="293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Nunito SemiBold" panose="020B0604020202020204" charset="-93"/>
      <p:regular r:id="rId26"/>
      <p:bold r:id="rId27"/>
      <p:italic r:id="rId28"/>
      <p:boldItalic r:id="rId29"/>
    </p:embeddedFont>
    <p:embeddedFont>
      <p:font typeface="Nunito" panose="020B0604020202020204" charset="-93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4712"/>
  </p:normalViewPr>
  <p:slideViewPr>
    <p:cSldViewPr snapToGrid="0" snapToObjects="1">
      <p:cViewPr varScale="1">
        <p:scale>
          <a:sx n="79" d="100"/>
          <a:sy n="79" d="100"/>
        </p:scale>
        <p:origin x="11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7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3991dd81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3991dd81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3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08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tse4.mm.bing.net/th?id=OIP.bedsPyqocG6wCZL99ZjAtwHaHa&amp;pid=Api&amp;P=0&amp;w=300&amp;h=3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scontent-xsp1-2.xx.fbcdn.net/v/t1.15752-0/p206x206/141024696_828775737978791_9146514375318247284_n.jpg?_nc_cat=104&amp;ccb=1-3&amp;_nc_sid=aee45a&amp;_nc_ohc=6udMpQJYnq4AX9v7NGP&amp;_nc_ht=scontent-xsp1-2.xx&amp;oh=da113761e67f043a3f9f67ac29a81766&amp;oe=60F9E4CF" TargetMode="External"/><Relationship Id="rId5" Type="http://schemas.openxmlformats.org/officeDocument/2006/relationships/image" Target="../media/image2.jpeg"/><Relationship Id="rId4" Type="http://schemas.openxmlformats.org/officeDocument/2006/relationships/image" Target="https://scontent-xsp1-3.xx.fbcdn.net/v/t1.15752-0/s320x320/49625810_539241656571557_7875653643452547072_n.jpg?_nc_cat=107&amp;ccb=1-3&amp;_nc_sid=aee45a&amp;_nc_ohc=OfaFpQLuWFMAX9a3Pqq&amp;_nc_ht=scontent-xsp1-3.xx&amp;oh=cd95c084c6e3c8c2efd4c6666380f762&amp;oe=60F93074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20166" y="2104009"/>
            <a:ext cx="6903567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3;p15">
            <a:extLst>
              <a:ext uri="{FF2B5EF4-FFF2-40B4-BE49-F238E27FC236}">
                <a16:creationId xmlns:a16="http://schemas.microsoft.com/office/drawing/2014/main" id="{A934B766-D368-1D47-8213-37CDE2D06FE3}"/>
              </a:ext>
            </a:extLst>
          </p:cNvPr>
          <p:cNvSpPr txBox="1">
            <a:spLocks/>
          </p:cNvSpPr>
          <p:nvPr/>
        </p:nvSpPr>
        <p:spPr>
          <a:xfrm>
            <a:off x="1867900" y="687950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34: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 (TR.74)</a:t>
            </a:r>
          </a:p>
        </p:txBody>
      </p:sp>
      <p:grpSp>
        <p:nvGrpSpPr>
          <p:cNvPr id="13" name="Google Shape;897;p52">
            <a:extLst>
              <a:ext uri="{FF2B5EF4-FFF2-40B4-BE49-F238E27FC236}">
                <a16:creationId xmlns:a16="http://schemas.microsoft.com/office/drawing/2014/main" id="{58DB3278-59C4-204F-B3EA-F635A69C465B}"/>
              </a:ext>
            </a:extLst>
          </p:cNvPr>
          <p:cNvGrpSpPr/>
          <p:nvPr/>
        </p:nvGrpSpPr>
        <p:grpSpPr>
          <a:xfrm>
            <a:off x="1422400" y="1299503"/>
            <a:ext cx="1899651" cy="1833163"/>
            <a:chOff x="9901824" y="937343"/>
            <a:chExt cx="744273" cy="793950"/>
          </a:xfrm>
        </p:grpSpPr>
        <p:grpSp>
          <p:nvGrpSpPr>
            <p:cNvPr id="14" name="Google Shape;898;p52">
              <a:extLst>
                <a:ext uri="{FF2B5EF4-FFF2-40B4-BE49-F238E27FC236}">
                  <a16:creationId xmlns:a16="http://schemas.microsoft.com/office/drawing/2014/main" id="{2E317629-EDC0-F447-8EAF-0255E9DD25BF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1" name="Google Shape;899;p52">
                <a:extLst>
                  <a:ext uri="{FF2B5EF4-FFF2-40B4-BE49-F238E27FC236}">
                    <a16:creationId xmlns:a16="http://schemas.microsoft.com/office/drawing/2014/main" id="{4853BDDC-2789-CB4C-AA76-507E159D7337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900;p52">
                <a:extLst>
                  <a:ext uri="{FF2B5EF4-FFF2-40B4-BE49-F238E27FC236}">
                    <a16:creationId xmlns:a16="http://schemas.microsoft.com/office/drawing/2014/main" id="{9433FA7C-04F2-D142-8B68-56D717FA2F63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01;p52">
                <a:extLst>
                  <a:ext uri="{FF2B5EF4-FFF2-40B4-BE49-F238E27FC236}">
                    <a16:creationId xmlns:a16="http://schemas.microsoft.com/office/drawing/2014/main" id="{272D7069-BB9C-1C47-B864-13D7C216012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902;p52">
                <a:extLst>
                  <a:ext uri="{FF2B5EF4-FFF2-40B4-BE49-F238E27FC236}">
                    <a16:creationId xmlns:a16="http://schemas.microsoft.com/office/drawing/2014/main" id="{415F69CF-63B6-6B4A-8D4C-73A41BADB00D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903;p52">
                <a:extLst>
                  <a:ext uri="{FF2B5EF4-FFF2-40B4-BE49-F238E27FC236}">
                    <a16:creationId xmlns:a16="http://schemas.microsoft.com/office/drawing/2014/main" id="{E5AAC58D-6626-1945-A15F-18831F0969E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904;p52">
                <a:extLst>
                  <a:ext uri="{FF2B5EF4-FFF2-40B4-BE49-F238E27FC236}">
                    <a16:creationId xmlns:a16="http://schemas.microsoft.com/office/drawing/2014/main" id="{F13E2C87-62B5-D34C-81C5-716A1BFEE941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905;p52">
                <a:extLst>
                  <a:ext uri="{FF2B5EF4-FFF2-40B4-BE49-F238E27FC236}">
                    <a16:creationId xmlns:a16="http://schemas.microsoft.com/office/drawing/2014/main" id="{070F76FC-92F3-2043-99C8-1315916AB205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906;p52">
                <a:extLst>
                  <a:ext uri="{FF2B5EF4-FFF2-40B4-BE49-F238E27FC236}">
                    <a16:creationId xmlns:a16="http://schemas.microsoft.com/office/drawing/2014/main" id="{5C82C0BE-8C53-3B44-AB2E-7424B394118E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907;p52">
                <a:extLst>
                  <a:ext uri="{FF2B5EF4-FFF2-40B4-BE49-F238E27FC236}">
                    <a16:creationId xmlns:a16="http://schemas.microsoft.com/office/drawing/2014/main" id="{4ED95414-6952-A845-B5DC-022F4A300EF6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908;p52">
                <a:extLst>
                  <a:ext uri="{FF2B5EF4-FFF2-40B4-BE49-F238E27FC236}">
                    <a16:creationId xmlns:a16="http://schemas.microsoft.com/office/drawing/2014/main" id="{AEE73774-E8A5-AC4D-928A-C1FAA685F8D9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909;p52">
              <a:extLst>
                <a:ext uri="{FF2B5EF4-FFF2-40B4-BE49-F238E27FC236}">
                  <a16:creationId xmlns:a16="http://schemas.microsoft.com/office/drawing/2014/main" id="{97110A2B-9946-114D-BCA7-EAAD61A1EF0F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10;p52">
              <a:extLst>
                <a:ext uri="{FF2B5EF4-FFF2-40B4-BE49-F238E27FC236}">
                  <a16:creationId xmlns:a16="http://schemas.microsoft.com/office/drawing/2014/main" id="{CE678F21-9B13-5F4D-B326-68B464139C4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11;p52">
              <a:extLst>
                <a:ext uri="{FF2B5EF4-FFF2-40B4-BE49-F238E27FC236}">
                  <a16:creationId xmlns:a16="http://schemas.microsoft.com/office/drawing/2014/main" id="{A496E1A7-DDC8-EA42-93EB-2798C8072CBA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12;p52">
              <a:extLst>
                <a:ext uri="{FF2B5EF4-FFF2-40B4-BE49-F238E27FC236}">
                  <a16:creationId xmlns:a16="http://schemas.microsoft.com/office/drawing/2014/main" id="{9C61CE39-0519-F045-A30A-BC5AA385F00E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13;p52">
              <a:extLst>
                <a:ext uri="{FF2B5EF4-FFF2-40B4-BE49-F238E27FC236}">
                  <a16:creationId xmlns:a16="http://schemas.microsoft.com/office/drawing/2014/main" id="{97C048BF-EBB3-D14B-93F5-E91D0BA0961F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14;p52">
              <a:extLst>
                <a:ext uri="{FF2B5EF4-FFF2-40B4-BE49-F238E27FC236}">
                  <a16:creationId xmlns:a16="http://schemas.microsoft.com/office/drawing/2014/main" id="{C05041EB-5737-CE43-8708-4C62CEB75364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F5B199-3A0C-C84F-9BBC-EF8FAAAEA62B}"/>
              </a:ext>
            </a:extLst>
          </p:cNvPr>
          <p:cNvSpPr txBox="1"/>
          <p:nvPr/>
        </p:nvSpPr>
        <p:spPr>
          <a:xfrm>
            <a:off x="1015999" y="3481586"/>
            <a:ext cx="2964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dirty="0">
                <a:solidFill>
                  <a:schemeClr val="accent2">
                    <a:lumMod val="75000"/>
                  </a:schemeClr>
                </a:solidFill>
              </a:rPr>
              <a:t>KĨ THUẬT</a:t>
            </a:r>
          </a:p>
          <a:p>
            <a:pPr algn="ctr"/>
            <a:r>
              <a:rPr lang="en-VN" sz="2600" b="1" dirty="0">
                <a:solidFill>
                  <a:schemeClr val="accent2">
                    <a:lumMod val="75000"/>
                  </a:schemeClr>
                </a:solidFill>
              </a:rPr>
              <a:t>KHĂN TRẢI BÀN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31CE8A-B5B5-F847-9120-246304B4163A}"/>
              </a:ext>
            </a:extLst>
          </p:cNvPr>
          <p:cNvSpPr txBox="1"/>
          <p:nvPr/>
        </p:nvSpPr>
        <p:spPr>
          <a:xfrm>
            <a:off x="3991103" y="1455485"/>
            <a:ext cx="3772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/>
              <a:t>Tìm trong VB “Gió lạnh đầu mùa” hai câu văn có vị ngữ là một chuỗi cụm động từ và cho biết tác dụng của các diễn đạt đó.</a:t>
            </a:r>
          </a:p>
        </p:txBody>
      </p:sp>
    </p:spTree>
    <p:extLst>
      <p:ext uri="{BB962C8B-B14F-4D97-AF65-F5344CB8AC3E}">
        <p14:creationId xmlns:p14="http://schemas.microsoft.com/office/powerpoint/2010/main" val="16104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32993"/>
              </p:ext>
            </p:extLst>
          </p:nvPr>
        </p:nvGraphicFramePr>
        <p:xfrm>
          <a:off x="579874" y="1306828"/>
          <a:ext cx="7824501" cy="329184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7648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801048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86016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60951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Nhìn ra ngoài sân</a:t>
                      </a:r>
                    </a:p>
                    <a:p>
                      <a:pPr algn="just"/>
                      <a:r>
                        <a:rPr lang="en-VN" sz="2200" dirty="0"/>
                        <a:t>- Thấy đất khô trắng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Nhìn</a:t>
                      </a:r>
                    </a:p>
                    <a:p>
                      <a:pPr algn="ctr"/>
                      <a:r>
                        <a:rPr lang="en-VN" sz="2200" dirty="0"/>
                        <a:t>Thấy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Hướng, địa điểm của hành động</a:t>
                      </a:r>
                      <a:r>
                        <a:rPr lang="en-VN" sz="2200" i="1" dirty="0"/>
                        <a:t> nhìn</a:t>
                      </a:r>
                    </a:p>
                    <a:p>
                      <a:pPr algn="just"/>
                      <a:r>
                        <a:rPr lang="en-VN" sz="2200" i="0" dirty="0"/>
                        <a:t>- Đối tượng của hành động </a:t>
                      </a:r>
                      <a:r>
                        <a:rPr lang="en-VN" sz="2200" i="1" dirty="0"/>
                        <a:t>thấy.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Lật cái vỉ buồm</a:t>
                      </a:r>
                    </a:p>
                    <a:p>
                      <a:pPr algn="just"/>
                      <a:r>
                        <a:rPr lang="en-VN" sz="2200" dirty="0"/>
                        <a:t>- Lục đống quần áo rét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Lật</a:t>
                      </a:r>
                    </a:p>
                    <a:p>
                      <a:pPr algn="ctr"/>
                      <a:r>
                        <a:rPr lang="en-VN" sz="2200" dirty="0"/>
                        <a:t>Lục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Đối tượng của hành động</a:t>
                      </a:r>
                      <a:r>
                        <a:rPr lang="en-VN" sz="2200" i="1" dirty="0"/>
                        <a:t> lật, lục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40421"/>
              </p:ext>
            </p:extLst>
          </p:nvPr>
        </p:nvGraphicFramePr>
        <p:xfrm>
          <a:off x="811500" y="1556327"/>
          <a:ext cx="7520999" cy="264451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46367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4610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1074469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1547236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Hăm hở chạy về nhà lấy quần 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Chạy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/>
                        <a:t>C</a:t>
                      </a:r>
                      <a:r>
                        <a:rPr lang="en-VN" sz="2200" dirty="0"/>
                        <a:t>ách thức, hướng, địa điểm, mục đích của hành động</a:t>
                      </a:r>
                      <a:r>
                        <a:rPr lang="en-VN" sz="2200" i="1" dirty="0"/>
                        <a:t> chạy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727;p50">
            <a:extLst>
              <a:ext uri="{FF2B5EF4-FFF2-40B4-BE49-F238E27FC236}">
                <a16:creationId xmlns:a16="http://schemas.microsoft.com/office/drawing/2014/main" id="{062150FE-86A9-534B-935B-C94023C93C08}"/>
              </a:ext>
            </a:extLst>
          </p:cNvPr>
          <p:cNvSpPr/>
          <p:nvPr/>
        </p:nvSpPr>
        <p:spPr>
          <a:xfrm>
            <a:off x="883375" y="14102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E4067-FA62-454C-907E-8B424D8DA826}"/>
              </a:ext>
            </a:extLst>
          </p:cNvPr>
          <p:cNvSpPr txBox="1"/>
          <p:nvPr/>
        </p:nvSpPr>
        <p:spPr>
          <a:xfrm>
            <a:off x="1799976" y="1355662"/>
            <a:ext cx="466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Tìm một cụm tính từ trong truyện “Gió lạnh đầu mùa”</a:t>
            </a:r>
          </a:p>
        </p:txBody>
      </p:sp>
      <p:sp>
        <p:nvSpPr>
          <p:cNvPr id="7" name="Google Shape;727;p50">
            <a:extLst>
              <a:ext uri="{FF2B5EF4-FFF2-40B4-BE49-F238E27FC236}">
                <a16:creationId xmlns:a16="http://schemas.microsoft.com/office/drawing/2014/main" id="{B8AB9245-C8E6-F443-AAFA-4865DD1AC148}"/>
              </a:ext>
            </a:extLst>
          </p:cNvPr>
          <p:cNvSpPr/>
          <p:nvPr/>
        </p:nvSpPr>
        <p:spPr>
          <a:xfrm>
            <a:off x="1374442" y="236440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332EB-8A2B-F945-BCD2-073478A3F004}"/>
              </a:ext>
            </a:extLst>
          </p:cNvPr>
          <p:cNvSpPr txBox="1"/>
          <p:nvPr/>
        </p:nvSpPr>
        <p:spPr>
          <a:xfrm>
            <a:off x="2291043" y="2578586"/>
            <a:ext cx="558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Xác định tính từ trung tâm</a:t>
            </a:r>
          </a:p>
        </p:txBody>
      </p:sp>
      <p:sp>
        <p:nvSpPr>
          <p:cNvPr id="9" name="Google Shape;727;p50">
            <a:extLst>
              <a:ext uri="{FF2B5EF4-FFF2-40B4-BE49-F238E27FC236}">
                <a16:creationId xmlns:a16="http://schemas.microsoft.com/office/drawing/2014/main" id="{77F11489-7B14-1548-BF94-6BC9D2D1C6E7}"/>
              </a:ext>
            </a:extLst>
          </p:cNvPr>
          <p:cNvSpPr/>
          <p:nvPr/>
        </p:nvSpPr>
        <p:spPr>
          <a:xfrm>
            <a:off x="1898261" y="333671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D230-5E0D-B64E-AD38-8488E5A30D54}"/>
              </a:ext>
            </a:extLst>
          </p:cNvPr>
          <p:cNvSpPr txBox="1"/>
          <p:nvPr/>
        </p:nvSpPr>
        <p:spPr>
          <a:xfrm>
            <a:off x="2814863" y="3550896"/>
            <a:ext cx="50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Tạo ra ba cụm tính từ khác từ tính từ trung tâm đó</a:t>
            </a:r>
          </a:p>
        </p:txBody>
      </p:sp>
    </p:spTree>
    <p:extLst>
      <p:ext uri="{BB962C8B-B14F-4D97-AF65-F5344CB8AC3E}">
        <p14:creationId xmlns:p14="http://schemas.microsoft.com/office/powerpoint/2010/main" val="6109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 (TR.74,75)  THẢO LUẬN NHÓM ĐÔI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734EA12-816C-884A-9792-F0EBD75F0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09260"/>
              </p:ext>
            </p:extLst>
          </p:nvPr>
        </p:nvGraphicFramePr>
        <p:xfrm>
          <a:off x="630674" y="1577762"/>
          <a:ext cx="7412660" cy="262128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3561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53615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18327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05102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TT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TT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947CE05-F763-3044-9944-988601C7C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628"/>
              </p:ext>
            </p:extLst>
          </p:nvPr>
        </p:nvGraphicFramePr>
        <p:xfrm>
          <a:off x="738670" y="655413"/>
          <a:ext cx="7666659" cy="360826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60822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744543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60074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0122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Cụm ĐT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ĐT trung tâm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 hơn mọi khi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PPS Bổ sung ý nghĩa so sánh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Rất 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PPT bổ sung ý nghĩa chỉ mức độ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 (TR. 75)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6DDF7-02BB-4941-8C89-EECE5DD44C36}"/>
              </a:ext>
            </a:extLst>
          </p:cNvPr>
          <p:cNvGrpSpPr/>
          <p:nvPr/>
        </p:nvGrpSpPr>
        <p:grpSpPr>
          <a:xfrm rot="1081290">
            <a:off x="529761" y="1501178"/>
            <a:ext cx="580498" cy="619268"/>
            <a:chOff x="5814965" y="2120265"/>
            <a:chExt cx="853241" cy="1103829"/>
          </a:xfrm>
        </p:grpSpPr>
        <p:sp>
          <p:nvSpPr>
            <p:cNvPr id="6" name="Google Shape;848;p59">
              <a:extLst>
                <a:ext uri="{FF2B5EF4-FFF2-40B4-BE49-F238E27FC236}">
                  <a16:creationId xmlns:a16="http://schemas.microsoft.com/office/drawing/2014/main" id="{FB3CBD03-A2CE-304F-9A5F-5D7220220F1E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9;p59">
              <a:extLst>
                <a:ext uri="{FF2B5EF4-FFF2-40B4-BE49-F238E27FC236}">
                  <a16:creationId xmlns:a16="http://schemas.microsoft.com/office/drawing/2014/main" id="{B790A986-6C5D-D142-9C51-5FF26410A930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0;p59">
              <a:extLst>
                <a:ext uri="{FF2B5EF4-FFF2-40B4-BE49-F238E27FC236}">
                  <a16:creationId xmlns:a16="http://schemas.microsoft.com/office/drawing/2014/main" id="{71A4DB16-E0CA-FC46-B67D-0B04C77F37CB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1;p59">
              <a:extLst>
                <a:ext uri="{FF2B5EF4-FFF2-40B4-BE49-F238E27FC236}">
                  <a16:creationId xmlns:a16="http://schemas.microsoft.com/office/drawing/2014/main" id="{9048EEB0-E9E7-4642-B190-E87B3D45C026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2;p59">
              <a:extLst>
                <a:ext uri="{FF2B5EF4-FFF2-40B4-BE49-F238E27FC236}">
                  <a16:creationId xmlns:a16="http://schemas.microsoft.com/office/drawing/2014/main" id="{FFC3818D-FE50-6B49-AB10-4088098EC3B7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3;p59">
              <a:extLst>
                <a:ext uri="{FF2B5EF4-FFF2-40B4-BE49-F238E27FC236}">
                  <a16:creationId xmlns:a16="http://schemas.microsoft.com/office/drawing/2014/main" id="{114F76BD-D3F4-7F44-975F-EEB2E587B06C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4;p59">
              <a:extLst>
                <a:ext uri="{FF2B5EF4-FFF2-40B4-BE49-F238E27FC236}">
                  <a16:creationId xmlns:a16="http://schemas.microsoft.com/office/drawing/2014/main" id="{15197890-6B52-3940-97F4-6F39E1C10C71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;p59">
              <a:extLst>
                <a:ext uri="{FF2B5EF4-FFF2-40B4-BE49-F238E27FC236}">
                  <a16:creationId xmlns:a16="http://schemas.microsoft.com/office/drawing/2014/main" id="{80AF9C02-A24E-EC4D-979B-8AB7516CF36F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;p59">
              <a:extLst>
                <a:ext uri="{FF2B5EF4-FFF2-40B4-BE49-F238E27FC236}">
                  <a16:creationId xmlns:a16="http://schemas.microsoft.com/office/drawing/2014/main" id="{387291FB-163A-114E-81C3-B514F3BE9E26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7;p59">
              <a:extLst>
                <a:ext uri="{FF2B5EF4-FFF2-40B4-BE49-F238E27FC236}">
                  <a16:creationId xmlns:a16="http://schemas.microsoft.com/office/drawing/2014/main" id="{69069FD3-C2E2-664B-AA97-C5C528243F26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8;p59">
              <a:extLst>
                <a:ext uri="{FF2B5EF4-FFF2-40B4-BE49-F238E27FC236}">
                  <a16:creationId xmlns:a16="http://schemas.microsoft.com/office/drawing/2014/main" id="{84910E6E-8512-A04F-B63F-89BF61CA8D95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9;p59">
              <a:extLst>
                <a:ext uri="{FF2B5EF4-FFF2-40B4-BE49-F238E27FC236}">
                  <a16:creationId xmlns:a16="http://schemas.microsoft.com/office/drawing/2014/main" id="{19C75CBA-11BA-6641-A53F-9F5A79DE0860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0;p59">
              <a:extLst>
                <a:ext uri="{FF2B5EF4-FFF2-40B4-BE49-F238E27FC236}">
                  <a16:creationId xmlns:a16="http://schemas.microsoft.com/office/drawing/2014/main" id="{A337ECC7-956B-8B4B-B6EB-38E8676B7697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1;p59">
              <a:extLst>
                <a:ext uri="{FF2B5EF4-FFF2-40B4-BE49-F238E27FC236}">
                  <a16:creationId xmlns:a16="http://schemas.microsoft.com/office/drawing/2014/main" id="{44F2B62D-FD6F-9740-AEE5-07841C7104B5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2;p59">
              <a:extLst>
                <a:ext uri="{FF2B5EF4-FFF2-40B4-BE49-F238E27FC236}">
                  <a16:creationId xmlns:a16="http://schemas.microsoft.com/office/drawing/2014/main" id="{8133EA28-5263-724E-B16F-B47CD2CFB5F0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3;p59">
              <a:extLst>
                <a:ext uri="{FF2B5EF4-FFF2-40B4-BE49-F238E27FC236}">
                  <a16:creationId xmlns:a16="http://schemas.microsoft.com/office/drawing/2014/main" id="{425DC7DD-3CED-E949-B701-6CE9C1692EE5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4;p59">
              <a:extLst>
                <a:ext uri="{FF2B5EF4-FFF2-40B4-BE49-F238E27FC236}">
                  <a16:creationId xmlns:a16="http://schemas.microsoft.com/office/drawing/2014/main" id="{221E6A63-AC8C-C34A-B157-C00C3AB95B52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5;p59">
              <a:extLst>
                <a:ext uri="{FF2B5EF4-FFF2-40B4-BE49-F238E27FC236}">
                  <a16:creationId xmlns:a16="http://schemas.microsoft.com/office/drawing/2014/main" id="{5489C3E6-1709-0C46-9813-68A9D3BFE1A5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0;p59">
              <a:extLst>
                <a:ext uri="{FF2B5EF4-FFF2-40B4-BE49-F238E27FC236}">
                  <a16:creationId xmlns:a16="http://schemas.microsoft.com/office/drawing/2014/main" id="{B4B9C7BA-3473-2649-99D4-94B54CE43C96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1;p59">
              <a:extLst>
                <a:ext uri="{FF2B5EF4-FFF2-40B4-BE49-F238E27FC236}">
                  <a16:creationId xmlns:a16="http://schemas.microsoft.com/office/drawing/2014/main" id="{8E976A1A-4CE4-B748-AE16-EC682420790B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2;p59">
              <a:extLst>
                <a:ext uri="{FF2B5EF4-FFF2-40B4-BE49-F238E27FC236}">
                  <a16:creationId xmlns:a16="http://schemas.microsoft.com/office/drawing/2014/main" id="{34DEF197-3E24-FD49-BDA8-E7269E55597E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3;p59">
              <a:extLst>
                <a:ext uri="{FF2B5EF4-FFF2-40B4-BE49-F238E27FC236}">
                  <a16:creationId xmlns:a16="http://schemas.microsoft.com/office/drawing/2014/main" id="{56407605-3874-9441-A5E8-48782498F8AA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B0E14C-EDE8-F445-B9D5-2649D3C0325C}"/>
              </a:ext>
            </a:extLst>
          </p:cNvPr>
          <p:cNvSpPr/>
          <p:nvPr/>
        </p:nvSpPr>
        <p:spPr>
          <a:xfrm>
            <a:off x="1260168" y="1584960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5330D60-D0C4-A947-9258-2B21939F1CE0}"/>
              </a:ext>
            </a:extLst>
          </p:cNvPr>
          <p:cNvSpPr/>
          <p:nvPr/>
        </p:nvSpPr>
        <p:spPr>
          <a:xfrm>
            <a:off x="3832510" y="1534723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 tê tái, gió không rét mấy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1452F-C9EC-B648-AA2E-0E485B51BFBE}"/>
              </a:ext>
            </a:extLst>
          </p:cNvPr>
          <p:cNvGrpSpPr/>
          <p:nvPr/>
        </p:nvGrpSpPr>
        <p:grpSpPr>
          <a:xfrm rot="1081290">
            <a:off x="529761" y="2388153"/>
            <a:ext cx="580498" cy="619268"/>
            <a:chOff x="5814965" y="2120265"/>
            <a:chExt cx="853241" cy="1103829"/>
          </a:xfrm>
        </p:grpSpPr>
        <p:sp>
          <p:nvSpPr>
            <p:cNvPr id="36" name="Google Shape;848;p59">
              <a:extLst>
                <a:ext uri="{FF2B5EF4-FFF2-40B4-BE49-F238E27FC236}">
                  <a16:creationId xmlns:a16="http://schemas.microsoft.com/office/drawing/2014/main" id="{B7F38C7F-3A7F-F74F-BDDF-D77A43BA43E2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9;p59">
              <a:extLst>
                <a:ext uri="{FF2B5EF4-FFF2-40B4-BE49-F238E27FC236}">
                  <a16:creationId xmlns:a16="http://schemas.microsoft.com/office/drawing/2014/main" id="{E3B856F0-2486-CF43-BF66-91D9F6246CE2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0;p59">
              <a:extLst>
                <a:ext uri="{FF2B5EF4-FFF2-40B4-BE49-F238E27FC236}">
                  <a16:creationId xmlns:a16="http://schemas.microsoft.com/office/drawing/2014/main" id="{C7AF6F96-E8D6-9141-8EEF-69526486818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1;p59">
              <a:extLst>
                <a:ext uri="{FF2B5EF4-FFF2-40B4-BE49-F238E27FC236}">
                  <a16:creationId xmlns:a16="http://schemas.microsoft.com/office/drawing/2014/main" id="{CE927B15-BD57-A342-82A6-ACEFCE4D07B9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2;p59">
              <a:extLst>
                <a:ext uri="{FF2B5EF4-FFF2-40B4-BE49-F238E27FC236}">
                  <a16:creationId xmlns:a16="http://schemas.microsoft.com/office/drawing/2014/main" id="{AE99E611-02F2-6B44-9414-9AFAD71EB879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3;p59">
              <a:extLst>
                <a:ext uri="{FF2B5EF4-FFF2-40B4-BE49-F238E27FC236}">
                  <a16:creationId xmlns:a16="http://schemas.microsoft.com/office/drawing/2014/main" id="{DD0B161B-ADB1-8D41-ADB5-6A43231F71DB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4;p59">
              <a:extLst>
                <a:ext uri="{FF2B5EF4-FFF2-40B4-BE49-F238E27FC236}">
                  <a16:creationId xmlns:a16="http://schemas.microsoft.com/office/drawing/2014/main" id="{1CCD4982-30D9-FE4C-ABE3-FBBC320A9A7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5;p59">
              <a:extLst>
                <a:ext uri="{FF2B5EF4-FFF2-40B4-BE49-F238E27FC236}">
                  <a16:creationId xmlns:a16="http://schemas.microsoft.com/office/drawing/2014/main" id="{58A9E424-5F8C-B34F-BC1F-50C3BF01BB43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6;p59">
              <a:extLst>
                <a:ext uri="{FF2B5EF4-FFF2-40B4-BE49-F238E27FC236}">
                  <a16:creationId xmlns:a16="http://schemas.microsoft.com/office/drawing/2014/main" id="{A2C84050-52E0-5647-82E1-CAC43ED3D61B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7;p59">
              <a:extLst>
                <a:ext uri="{FF2B5EF4-FFF2-40B4-BE49-F238E27FC236}">
                  <a16:creationId xmlns:a16="http://schemas.microsoft.com/office/drawing/2014/main" id="{D2F5D7AD-0A7F-2A4D-8739-DA1CEA80CC2A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8;p59">
              <a:extLst>
                <a:ext uri="{FF2B5EF4-FFF2-40B4-BE49-F238E27FC236}">
                  <a16:creationId xmlns:a16="http://schemas.microsoft.com/office/drawing/2014/main" id="{4EE4D9E8-B4B7-2346-88F4-EDE3C9782697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9;p59">
              <a:extLst>
                <a:ext uri="{FF2B5EF4-FFF2-40B4-BE49-F238E27FC236}">
                  <a16:creationId xmlns:a16="http://schemas.microsoft.com/office/drawing/2014/main" id="{9742259F-4ECF-6F45-B8D3-DE0BF241EBFF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0;p59">
              <a:extLst>
                <a:ext uri="{FF2B5EF4-FFF2-40B4-BE49-F238E27FC236}">
                  <a16:creationId xmlns:a16="http://schemas.microsoft.com/office/drawing/2014/main" id="{A4B2C284-EE31-4144-9E58-6DBC5BE86419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1;p59">
              <a:extLst>
                <a:ext uri="{FF2B5EF4-FFF2-40B4-BE49-F238E27FC236}">
                  <a16:creationId xmlns:a16="http://schemas.microsoft.com/office/drawing/2014/main" id="{D1B5AE3B-C52E-6645-8FC6-E16FA1D945B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2;p59">
              <a:extLst>
                <a:ext uri="{FF2B5EF4-FFF2-40B4-BE49-F238E27FC236}">
                  <a16:creationId xmlns:a16="http://schemas.microsoft.com/office/drawing/2014/main" id="{2531E875-D930-3D4C-B50C-7957B8295F9F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3;p59">
              <a:extLst>
                <a:ext uri="{FF2B5EF4-FFF2-40B4-BE49-F238E27FC236}">
                  <a16:creationId xmlns:a16="http://schemas.microsoft.com/office/drawing/2014/main" id="{59338784-EF67-E145-88AB-839B1BB18CC3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4;p59">
              <a:extLst>
                <a:ext uri="{FF2B5EF4-FFF2-40B4-BE49-F238E27FC236}">
                  <a16:creationId xmlns:a16="http://schemas.microsoft.com/office/drawing/2014/main" id="{CBF9E710-7FF7-214C-A04A-06E72DF93DA1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5;p59">
              <a:extLst>
                <a:ext uri="{FF2B5EF4-FFF2-40B4-BE49-F238E27FC236}">
                  <a16:creationId xmlns:a16="http://schemas.microsoft.com/office/drawing/2014/main" id="{4283E7F4-9969-3B4C-A97E-9B9E2935678D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0;p59">
              <a:extLst>
                <a:ext uri="{FF2B5EF4-FFF2-40B4-BE49-F238E27FC236}">
                  <a16:creationId xmlns:a16="http://schemas.microsoft.com/office/drawing/2014/main" id="{7C2393DE-12A4-B44A-8DFE-3DD41F504DC5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1;p59">
              <a:extLst>
                <a:ext uri="{FF2B5EF4-FFF2-40B4-BE49-F238E27FC236}">
                  <a16:creationId xmlns:a16="http://schemas.microsoft.com/office/drawing/2014/main" id="{657C4E7A-3E0D-5C4E-AB0E-BA3808F6333C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2;p59">
              <a:extLst>
                <a:ext uri="{FF2B5EF4-FFF2-40B4-BE49-F238E27FC236}">
                  <a16:creationId xmlns:a16="http://schemas.microsoft.com/office/drawing/2014/main" id="{92667CFF-5CD6-564D-A647-847307A3771A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3;p59">
              <a:extLst>
                <a:ext uri="{FF2B5EF4-FFF2-40B4-BE49-F238E27FC236}">
                  <a16:creationId xmlns:a16="http://schemas.microsoft.com/office/drawing/2014/main" id="{D69EA043-F492-8E49-A67A-E46CD321E831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4852A4-C5F0-AB40-ADB3-4C67219211A2}"/>
              </a:ext>
            </a:extLst>
          </p:cNvPr>
          <p:cNvSpPr/>
          <p:nvPr/>
        </p:nvSpPr>
        <p:spPr>
          <a:xfrm>
            <a:off x="1260168" y="2471935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B5EE1AB-8B60-CA4F-B272-7F44BC99BDE1}"/>
              </a:ext>
            </a:extLst>
          </p:cNvPr>
          <p:cNvSpPr/>
          <p:nvPr/>
        </p:nvSpPr>
        <p:spPr>
          <a:xfrm>
            <a:off x="3832510" y="2421698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 chót vót,…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9DA2FA-435C-5D49-A45E-D7487CBE2615}"/>
              </a:ext>
            </a:extLst>
          </p:cNvPr>
          <p:cNvGrpSpPr/>
          <p:nvPr/>
        </p:nvGrpSpPr>
        <p:grpSpPr>
          <a:xfrm rot="1081290">
            <a:off x="529761" y="3358461"/>
            <a:ext cx="580498" cy="619268"/>
            <a:chOff x="5814965" y="2120265"/>
            <a:chExt cx="853241" cy="1103829"/>
          </a:xfrm>
        </p:grpSpPr>
        <p:sp>
          <p:nvSpPr>
            <p:cNvPr id="61" name="Google Shape;848;p59">
              <a:extLst>
                <a:ext uri="{FF2B5EF4-FFF2-40B4-BE49-F238E27FC236}">
                  <a16:creationId xmlns:a16="http://schemas.microsoft.com/office/drawing/2014/main" id="{FAE5F5CF-1DA5-0445-8319-9EDCAF08EEB7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9;p59">
              <a:extLst>
                <a:ext uri="{FF2B5EF4-FFF2-40B4-BE49-F238E27FC236}">
                  <a16:creationId xmlns:a16="http://schemas.microsoft.com/office/drawing/2014/main" id="{1346C7B2-7640-7B46-90BE-6E33C376106A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0;p59">
              <a:extLst>
                <a:ext uri="{FF2B5EF4-FFF2-40B4-BE49-F238E27FC236}">
                  <a16:creationId xmlns:a16="http://schemas.microsoft.com/office/drawing/2014/main" id="{35343E02-D908-8244-B5A8-51FC678A201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1;p59">
              <a:extLst>
                <a:ext uri="{FF2B5EF4-FFF2-40B4-BE49-F238E27FC236}">
                  <a16:creationId xmlns:a16="http://schemas.microsoft.com/office/drawing/2014/main" id="{4EA10F89-9210-9048-914E-B992FF27DCAF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;p59">
              <a:extLst>
                <a:ext uri="{FF2B5EF4-FFF2-40B4-BE49-F238E27FC236}">
                  <a16:creationId xmlns:a16="http://schemas.microsoft.com/office/drawing/2014/main" id="{749F7718-840A-5E4C-BA6C-6FEEFA97DF70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3;p59">
              <a:extLst>
                <a:ext uri="{FF2B5EF4-FFF2-40B4-BE49-F238E27FC236}">
                  <a16:creationId xmlns:a16="http://schemas.microsoft.com/office/drawing/2014/main" id="{1F7A4D90-3C41-3849-ADBE-5F8EA3189A40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4;p59">
              <a:extLst>
                <a:ext uri="{FF2B5EF4-FFF2-40B4-BE49-F238E27FC236}">
                  <a16:creationId xmlns:a16="http://schemas.microsoft.com/office/drawing/2014/main" id="{A00780D1-06BA-0D40-BCDE-47E6CAD7C4E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5;p59">
              <a:extLst>
                <a:ext uri="{FF2B5EF4-FFF2-40B4-BE49-F238E27FC236}">
                  <a16:creationId xmlns:a16="http://schemas.microsoft.com/office/drawing/2014/main" id="{A862FB64-816E-9C4F-9EB1-A17ADFC7C938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6;p59">
              <a:extLst>
                <a:ext uri="{FF2B5EF4-FFF2-40B4-BE49-F238E27FC236}">
                  <a16:creationId xmlns:a16="http://schemas.microsoft.com/office/drawing/2014/main" id="{C5FD8AEB-29A8-5940-9CAE-6DEA7429135F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7;p59">
              <a:extLst>
                <a:ext uri="{FF2B5EF4-FFF2-40B4-BE49-F238E27FC236}">
                  <a16:creationId xmlns:a16="http://schemas.microsoft.com/office/drawing/2014/main" id="{D4F19486-B5F5-6F45-8E5B-D3673DDD06A3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8;p59">
              <a:extLst>
                <a:ext uri="{FF2B5EF4-FFF2-40B4-BE49-F238E27FC236}">
                  <a16:creationId xmlns:a16="http://schemas.microsoft.com/office/drawing/2014/main" id="{9BC7AF06-A477-954A-8C47-F549D9F678B0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9;p59">
              <a:extLst>
                <a:ext uri="{FF2B5EF4-FFF2-40B4-BE49-F238E27FC236}">
                  <a16:creationId xmlns:a16="http://schemas.microsoft.com/office/drawing/2014/main" id="{4857AEF9-C018-7544-935F-8A4370DE94EE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0;p59">
              <a:extLst>
                <a:ext uri="{FF2B5EF4-FFF2-40B4-BE49-F238E27FC236}">
                  <a16:creationId xmlns:a16="http://schemas.microsoft.com/office/drawing/2014/main" id="{724FAFFE-D4A7-CE41-9CAA-E5AC753501EC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;p59">
              <a:extLst>
                <a:ext uri="{FF2B5EF4-FFF2-40B4-BE49-F238E27FC236}">
                  <a16:creationId xmlns:a16="http://schemas.microsoft.com/office/drawing/2014/main" id="{BABC3305-9586-CE4E-B810-1EF1307E3AE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59">
              <a:extLst>
                <a:ext uri="{FF2B5EF4-FFF2-40B4-BE49-F238E27FC236}">
                  <a16:creationId xmlns:a16="http://schemas.microsoft.com/office/drawing/2014/main" id="{AEC4D110-F5A5-B841-A029-B71B5E4214D3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59">
              <a:extLst>
                <a:ext uri="{FF2B5EF4-FFF2-40B4-BE49-F238E27FC236}">
                  <a16:creationId xmlns:a16="http://schemas.microsoft.com/office/drawing/2014/main" id="{BCB73AB6-B188-F546-8C5B-3965164A5450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59">
              <a:extLst>
                <a:ext uri="{FF2B5EF4-FFF2-40B4-BE49-F238E27FC236}">
                  <a16:creationId xmlns:a16="http://schemas.microsoft.com/office/drawing/2014/main" id="{058DC671-0439-E44D-B2AC-7D98B0033A58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59">
              <a:extLst>
                <a:ext uri="{FF2B5EF4-FFF2-40B4-BE49-F238E27FC236}">
                  <a16:creationId xmlns:a16="http://schemas.microsoft.com/office/drawing/2014/main" id="{7A7651AF-51A3-7040-82AB-744DF37AF8C6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0;p59">
              <a:extLst>
                <a:ext uri="{FF2B5EF4-FFF2-40B4-BE49-F238E27FC236}">
                  <a16:creationId xmlns:a16="http://schemas.microsoft.com/office/drawing/2014/main" id="{6313A119-0934-B347-9E2E-B918F2D85A20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1;p59">
              <a:extLst>
                <a:ext uri="{FF2B5EF4-FFF2-40B4-BE49-F238E27FC236}">
                  <a16:creationId xmlns:a16="http://schemas.microsoft.com/office/drawing/2014/main" id="{39BD2D8C-F413-8447-9592-4431C81D0E8A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2;p59">
              <a:extLst>
                <a:ext uri="{FF2B5EF4-FFF2-40B4-BE49-F238E27FC236}">
                  <a16:creationId xmlns:a16="http://schemas.microsoft.com/office/drawing/2014/main" id="{16449902-7143-AF4C-A963-582BE50D7AB9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3;p59">
              <a:extLst>
                <a:ext uri="{FF2B5EF4-FFF2-40B4-BE49-F238E27FC236}">
                  <a16:creationId xmlns:a16="http://schemas.microsoft.com/office/drawing/2014/main" id="{CD394640-227E-AA40-B359-5127F4E1181F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903969-F70F-EB4B-BED8-B8272EDF6895}"/>
              </a:ext>
            </a:extLst>
          </p:cNvPr>
          <p:cNvSpPr/>
          <p:nvPr/>
        </p:nvSpPr>
        <p:spPr>
          <a:xfrm>
            <a:off x="1260168" y="3442243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đẹp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5157932-2D60-504D-AE71-21F281D481E8}"/>
              </a:ext>
            </a:extLst>
          </p:cNvPr>
          <p:cNvSpPr/>
          <p:nvPr/>
        </p:nvSpPr>
        <p:spPr>
          <a:xfrm>
            <a:off x="3832510" y="3392006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rất đẹp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36A2E035-7336-F749-B8BE-094D055A2FEA}"/>
              </a:ext>
            </a:extLst>
          </p:cNvPr>
          <p:cNvSpPr/>
          <p:nvPr/>
        </p:nvSpPr>
        <p:spPr>
          <a:xfrm>
            <a:off x="3332480" y="1690626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0C872D6C-6D15-1546-867E-2968D0B31F4A}"/>
              </a:ext>
            </a:extLst>
          </p:cNvPr>
          <p:cNvSpPr/>
          <p:nvPr/>
        </p:nvSpPr>
        <p:spPr>
          <a:xfrm>
            <a:off x="3327941" y="250887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CAA550C8-45EA-A04C-B67D-9933E808DEFE}"/>
              </a:ext>
            </a:extLst>
          </p:cNvPr>
          <p:cNvSpPr/>
          <p:nvPr/>
        </p:nvSpPr>
        <p:spPr>
          <a:xfrm>
            <a:off x="3324975" y="351320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90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3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456590" y="1186800"/>
            <a:ext cx="623082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61300" cy="22618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ĐỘNG TỪ, TÍNH TỪ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-53074" y="1600825"/>
            <a:ext cx="4960494" cy="5754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01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4432274" y="1592287"/>
            <a:ext cx="4232263" cy="575474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02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BFBCE-C558-DA43-B7C0-C1B957A355DE}"/>
              </a:ext>
            </a:extLst>
          </p:cNvPr>
          <p:cNvSpPr txBox="1"/>
          <p:nvPr/>
        </p:nvSpPr>
        <p:spPr>
          <a:xfrm>
            <a:off x="360812" y="2250622"/>
            <a:ext cx="3951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/>
              <a:t>Có 6 hình ảnh tương ứng với 6 động từ và tính từ, HS ghi tên động từ và tính từ vào cột giữa của PHT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B83D0-5353-1D4C-886A-ED5A655D0695}"/>
              </a:ext>
            </a:extLst>
          </p:cNvPr>
          <p:cNvSpPr txBox="1"/>
          <p:nvPr/>
        </p:nvSpPr>
        <p:spPr>
          <a:xfrm>
            <a:off x="4571999" y="2167761"/>
            <a:ext cx="3832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/>
              <a:t>Từ các động từ, tính từ vừa tìm được, thêm vào cột trước và/hoặc cột sau những từ đóng vai trò phụ để tạo thành một cụm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741505" y="1600962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0"/>
          <p:cNvSpPr/>
          <p:nvPr/>
        </p:nvSpPr>
        <p:spPr>
          <a:xfrm>
            <a:off x="2162877" y="1518944"/>
            <a:ext cx="789366" cy="99946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0"/>
          <p:cNvSpPr/>
          <p:nvPr/>
        </p:nvSpPr>
        <p:spPr>
          <a:xfrm>
            <a:off x="7531761" y="16084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50"/>
          <p:cNvSpPr/>
          <p:nvPr/>
        </p:nvSpPr>
        <p:spPr>
          <a:xfrm>
            <a:off x="3436016" y="1446049"/>
            <a:ext cx="707521" cy="1145255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0"/>
          <p:cNvSpPr/>
          <p:nvPr/>
        </p:nvSpPr>
        <p:spPr>
          <a:xfrm>
            <a:off x="4627311" y="1528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50"/>
          <p:cNvSpPr/>
          <p:nvPr/>
        </p:nvSpPr>
        <p:spPr>
          <a:xfrm>
            <a:off x="6131386" y="16134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0"/>
          <p:cNvSpPr/>
          <p:nvPr/>
        </p:nvSpPr>
        <p:spPr>
          <a:xfrm>
            <a:off x="588744" y="2987028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0"/>
          <p:cNvSpPr/>
          <p:nvPr/>
        </p:nvSpPr>
        <p:spPr>
          <a:xfrm>
            <a:off x="2010967" y="2871893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0"/>
          <p:cNvSpPr/>
          <p:nvPr/>
        </p:nvSpPr>
        <p:spPr>
          <a:xfrm>
            <a:off x="3224713" y="2769297"/>
            <a:ext cx="984545" cy="1599618"/>
          </a:xfrm>
          <a:custGeom>
            <a:avLst/>
            <a:gdLst/>
            <a:ahLst/>
            <a:cxnLst/>
            <a:rect l="l" t="t" r="r" b="b"/>
            <a:pathLst>
              <a:path w="466609" h="758113" extrusionOk="0">
                <a:moveTo>
                  <a:pt x="276357" y="649982"/>
                </a:moveTo>
                <a:cubicBezTo>
                  <a:pt x="244632" y="645805"/>
                  <a:pt x="212688" y="643727"/>
                  <a:pt x="180700" y="643755"/>
                </a:cubicBezTo>
                <a:cubicBezTo>
                  <a:pt x="176622" y="643177"/>
                  <a:pt x="172852" y="646011"/>
                  <a:pt x="172281" y="650087"/>
                </a:cubicBezTo>
                <a:cubicBezTo>
                  <a:pt x="172194" y="650605"/>
                  <a:pt x="172172" y="651126"/>
                  <a:pt x="172216" y="651648"/>
                </a:cubicBezTo>
                <a:cubicBezTo>
                  <a:pt x="172018" y="656184"/>
                  <a:pt x="175548" y="660017"/>
                  <a:pt x="180086" y="660208"/>
                </a:cubicBezTo>
                <a:cubicBezTo>
                  <a:pt x="180525" y="660227"/>
                  <a:pt x="180985" y="660210"/>
                  <a:pt x="181424" y="660155"/>
                </a:cubicBezTo>
                <a:cubicBezTo>
                  <a:pt x="212294" y="660238"/>
                  <a:pt x="243098" y="662304"/>
                  <a:pt x="273704" y="666338"/>
                </a:cubicBezTo>
                <a:cubicBezTo>
                  <a:pt x="281707" y="666776"/>
                  <a:pt x="287298" y="651802"/>
                  <a:pt x="276357" y="649982"/>
                </a:cubicBezTo>
                <a:close/>
                <a:moveTo>
                  <a:pt x="130208" y="741934"/>
                </a:moveTo>
                <a:cubicBezTo>
                  <a:pt x="61957" y="738031"/>
                  <a:pt x="20300" y="717948"/>
                  <a:pt x="16398" y="645597"/>
                </a:cubicBezTo>
                <a:cubicBezTo>
                  <a:pt x="15543" y="637288"/>
                  <a:pt x="6203" y="636827"/>
                  <a:pt x="1884" y="641344"/>
                </a:cubicBezTo>
                <a:cubicBezTo>
                  <a:pt x="458" y="642944"/>
                  <a:pt x="-221" y="645088"/>
                  <a:pt x="64" y="647219"/>
                </a:cubicBezTo>
                <a:cubicBezTo>
                  <a:pt x="4449" y="727441"/>
                  <a:pt x="50490" y="753597"/>
                  <a:pt x="126832" y="758114"/>
                </a:cubicBezTo>
                <a:cubicBezTo>
                  <a:pt x="132006" y="757772"/>
                  <a:pt x="136040" y="753532"/>
                  <a:pt x="136128" y="748357"/>
                </a:cubicBezTo>
                <a:cubicBezTo>
                  <a:pt x="136500" y="745170"/>
                  <a:pt x="134198" y="742289"/>
                  <a:pt x="131019" y="741925"/>
                </a:cubicBezTo>
                <a:cubicBezTo>
                  <a:pt x="130756" y="741894"/>
                  <a:pt x="130471" y="741883"/>
                  <a:pt x="130208" y="741890"/>
                </a:cubicBezTo>
                <a:close/>
                <a:moveTo>
                  <a:pt x="220647" y="115264"/>
                </a:moveTo>
                <a:cubicBezTo>
                  <a:pt x="228430" y="116373"/>
                  <a:pt x="236279" y="116871"/>
                  <a:pt x="244150" y="116755"/>
                </a:cubicBezTo>
                <a:cubicBezTo>
                  <a:pt x="254367" y="115330"/>
                  <a:pt x="254783" y="100136"/>
                  <a:pt x="243339" y="100355"/>
                </a:cubicBezTo>
                <a:cubicBezTo>
                  <a:pt x="236586" y="100322"/>
                  <a:pt x="229833" y="99831"/>
                  <a:pt x="223146" y="98886"/>
                </a:cubicBezTo>
                <a:cubicBezTo>
                  <a:pt x="215231" y="98382"/>
                  <a:pt x="209772" y="113247"/>
                  <a:pt x="220647" y="115220"/>
                </a:cubicBezTo>
                <a:close/>
                <a:moveTo>
                  <a:pt x="192649" y="116711"/>
                </a:moveTo>
                <a:cubicBezTo>
                  <a:pt x="203129" y="116492"/>
                  <a:pt x="202296" y="100180"/>
                  <a:pt x="191816" y="100311"/>
                </a:cubicBezTo>
                <a:cubicBezTo>
                  <a:pt x="181336" y="100443"/>
                  <a:pt x="182191" y="116799"/>
                  <a:pt x="192649" y="116667"/>
                </a:cubicBezTo>
                <a:close/>
                <a:moveTo>
                  <a:pt x="170418" y="202721"/>
                </a:moveTo>
                <a:cubicBezTo>
                  <a:pt x="168532" y="198417"/>
                  <a:pt x="163512" y="196459"/>
                  <a:pt x="159215" y="198347"/>
                </a:cubicBezTo>
                <a:cubicBezTo>
                  <a:pt x="158162" y="198808"/>
                  <a:pt x="157219" y="199474"/>
                  <a:pt x="156430" y="200309"/>
                </a:cubicBezTo>
                <a:cubicBezTo>
                  <a:pt x="141521" y="215621"/>
                  <a:pt x="130647" y="234395"/>
                  <a:pt x="124771" y="254945"/>
                </a:cubicBezTo>
                <a:cubicBezTo>
                  <a:pt x="123982" y="256918"/>
                  <a:pt x="124244" y="259153"/>
                  <a:pt x="125428" y="260909"/>
                </a:cubicBezTo>
                <a:cubicBezTo>
                  <a:pt x="129024" y="264507"/>
                  <a:pt x="134856" y="264511"/>
                  <a:pt x="138451" y="260915"/>
                </a:cubicBezTo>
                <a:cubicBezTo>
                  <a:pt x="139548" y="259828"/>
                  <a:pt x="140337" y="258484"/>
                  <a:pt x="140776" y="257006"/>
                </a:cubicBezTo>
                <a:cubicBezTo>
                  <a:pt x="146038" y="239443"/>
                  <a:pt x="155553" y="223457"/>
                  <a:pt x="168510" y="210482"/>
                </a:cubicBezTo>
                <a:cubicBezTo>
                  <a:pt x="170747" y="208571"/>
                  <a:pt x="171514" y="205451"/>
                  <a:pt x="170418" y="202721"/>
                </a:cubicBezTo>
                <a:close/>
                <a:moveTo>
                  <a:pt x="400823" y="36840"/>
                </a:moveTo>
                <a:cubicBezTo>
                  <a:pt x="377714" y="17568"/>
                  <a:pt x="345222" y="15113"/>
                  <a:pt x="313783" y="12723"/>
                </a:cubicBezTo>
                <a:cubicBezTo>
                  <a:pt x="306503" y="12175"/>
                  <a:pt x="299619" y="11649"/>
                  <a:pt x="292888" y="10925"/>
                </a:cubicBezTo>
                <a:cubicBezTo>
                  <a:pt x="287363" y="10223"/>
                  <a:pt x="283154" y="15310"/>
                  <a:pt x="282957" y="20199"/>
                </a:cubicBezTo>
                <a:cubicBezTo>
                  <a:pt x="282496" y="23571"/>
                  <a:pt x="284864" y="26676"/>
                  <a:pt x="288218" y="27138"/>
                </a:cubicBezTo>
                <a:cubicBezTo>
                  <a:pt x="288460" y="27169"/>
                  <a:pt x="288701" y="27189"/>
                  <a:pt x="288942" y="27193"/>
                </a:cubicBezTo>
                <a:cubicBezTo>
                  <a:pt x="295519" y="27917"/>
                  <a:pt x="302645" y="28355"/>
                  <a:pt x="310121" y="28837"/>
                </a:cubicBezTo>
                <a:cubicBezTo>
                  <a:pt x="335554" y="30460"/>
                  <a:pt x="364384" y="32301"/>
                  <a:pt x="384664" y="45982"/>
                </a:cubicBezTo>
                <a:cubicBezTo>
                  <a:pt x="414767" y="66197"/>
                  <a:pt x="420687" y="105749"/>
                  <a:pt x="425444" y="137517"/>
                </a:cubicBezTo>
                <a:cubicBezTo>
                  <a:pt x="425905" y="141696"/>
                  <a:pt x="429522" y="144799"/>
                  <a:pt x="433732" y="144599"/>
                </a:cubicBezTo>
                <a:cubicBezTo>
                  <a:pt x="438621" y="144599"/>
                  <a:pt x="442699" y="141157"/>
                  <a:pt x="441800" y="136114"/>
                </a:cubicBezTo>
                <a:cubicBezTo>
                  <a:pt x="436867" y="102964"/>
                  <a:pt x="430750" y="61746"/>
                  <a:pt x="400823" y="36774"/>
                </a:cubicBezTo>
                <a:close/>
                <a:moveTo>
                  <a:pt x="430838" y="1432"/>
                </a:moveTo>
                <a:cubicBezTo>
                  <a:pt x="423624" y="-4049"/>
                  <a:pt x="410448" y="7527"/>
                  <a:pt x="419239" y="13929"/>
                </a:cubicBezTo>
                <a:cubicBezTo>
                  <a:pt x="441844" y="29013"/>
                  <a:pt x="453354" y="53261"/>
                  <a:pt x="449934" y="78782"/>
                </a:cubicBezTo>
                <a:cubicBezTo>
                  <a:pt x="449210" y="83166"/>
                  <a:pt x="452192" y="87306"/>
                  <a:pt x="456577" y="88027"/>
                </a:cubicBezTo>
                <a:cubicBezTo>
                  <a:pt x="457147" y="88121"/>
                  <a:pt x="457717" y="88152"/>
                  <a:pt x="458309" y="88121"/>
                </a:cubicBezTo>
                <a:cubicBezTo>
                  <a:pt x="462168" y="88312"/>
                  <a:pt x="465500" y="85405"/>
                  <a:pt x="465829" y="81544"/>
                </a:cubicBezTo>
                <a:cubicBezTo>
                  <a:pt x="470104" y="49249"/>
                  <a:pt x="456599" y="18555"/>
                  <a:pt x="430838" y="1366"/>
                </a:cubicBezTo>
                <a:close/>
                <a:moveTo>
                  <a:pt x="348182" y="601748"/>
                </a:moveTo>
                <a:cubicBezTo>
                  <a:pt x="348182" y="599424"/>
                  <a:pt x="330642" y="163257"/>
                  <a:pt x="332001" y="161437"/>
                </a:cubicBezTo>
                <a:cubicBezTo>
                  <a:pt x="336080" y="156592"/>
                  <a:pt x="334633" y="147515"/>
                  <a:pt x="325928" y="147252"/>
                </a:cubicBezTo>
                <a:lnTo>
                  <a:pt x="99448" y="150606"/>
                </a:lnTo>
                <a:cubicBezTo>
                  <a:pt x="96861" y="150674"/>
                  <a:pt x="94449" y="151906"/>
                  <a:pt x="92871" y="153961"/>
                </a:cubicBezTo>
                <a:cubicBezTo>
                  <a:pt x="89823" y="155399"/>
                  <a:pt x="87784" y="158363"/>
                  <a:pt x="87543" y="161722"/>
                </a:cubicBezTo>
                <a:cubicBezTo>
                  <a:pt x="78072" y="307060"/>
                  <a:pt x="81799" y="452957"/>
                  <a:pt x="98637" y="597626"/>
                </a:cubicBezTo>
                <a:cubicBezTo>
                  <a:pt x="98922" y="599878"/>
                  <a:pt x="100040" y="601943"/>
                  <a:pt x="101750" y="603436"/>
                </a:cubicBezTo>
                <a:cubicBezTo>
                  <a:pt x="103087" y="606106"/>
                  <a:pt x="105916" y="607690"/>
                  <a:pt x="108897" y="607426"/>
                </a:cubicBezTo>
                <a:cubicBezTo>
                  <a:pt x="146608" y="606264"/>
                  <a:pt x="185283" y="609619"/>
                  <a:pt x="222357" y="612732"/>
                </a:cubicBezTo>
                <a:cubicBezTo>
                  <a:pt x="261975" y="616130"/>
                  <a:pt x="303631" y="619660"/>
                  <a:pt x="343687" y="617709"/>
                </a:cubicBezTo>
                <a:cubicBezTo>
                  <a:pt x="351997" y="617139"/>
                  <a:pt x="352983" y="607492"/>
                  <a:pt x="348796" y="603261"/>
                </a:cubicBezTo>
                <a:cubicBezTo>
                  <a:pt x="348401" y="602855"/>
                  <a:pt x="348182" y="602311"/>
                  <a:pt x="348182" y="601748"/>
                </a:cubicBezTo>
                <a:close/>
                <a:moveTo>
                  <a:pt x="331103" y="601068"/>
                </a:moveTo>
                <a:cubicBezTo>
                  <a:pt x="330686" y="601496"/>
                  <a:pt x="330138" y="601739"/>
                  <a:pt x="329546" y="601748"/>
                </a:cubicBezTo>
                <a:cubicBezTo>
                  <a:pt x="325928" y="601748"/>
                  <a:pt x="322267" y="601748"/>
                  <a:pt x="318584" y="601748"/>
                </a:cubicBezTo>
                <a:cubicBezTo>
                  <a:pt x="286004" y="601748"/>
                  <a:pt x="253051" y="598942"/>
                  <a:pt x="221173" y="596223"/>
                </a:cubicBezTo>
                <a:cubicBezTo>
                  <a:pt x="186861" y="593307"/>
                  <a:pt x="151321" y="590303"/>
                  <a:pt x="116418" y="590786"/>
                </a:cubicBezTo>
                <a:cubicBezTo>
                  <a:pt x="115300" y="590792"/>
                  <a:pt x="114356" y="589950"/>
                  <a:pt x="114225" y="588834"/>
                </a:cubicBezTo>
                <a:cubicBezTo>
                  <a:pt x="100325" y="450096"/>
                  <a:pt x="90919" y="303815"/>
                  <a:pt x="105455" y="166809"/>
                </a:cubicBezTo>
                <a:lnTo>
                  <a:pt x="312905" y="163761"/>
                </a:lnTo>
                <a:cubicBezTo>
                  <a:pt x="314111" y="163761"/>
                  <a:pt x="315098" y="164743"/>
                  <a:pt x="315098" y="165954"/>
                </a:cubicBezTo>
                <a:cubicBezTo>
                  <a:pt x="314396" y="168036"/>
                  <a:pt x="333076" y="599555"/>
                  <a:pt x="331103" y="601090"/>
                </a:cubicBezTo>
                <a:close/>
                <a:moveTo>
                  <a:pt x="179626" y="229030"/>
                </a:moveTo>
                <a:cubicBezTo>
                  <a:pt x="176447" y="229006"/>
                  <a:pt x="173509" y="230767"/>
                  <a:pt x="172040" y="233591"/>
                </a:cubicBezTo>
                <a:cubicBezTo>
                  <a:pt x="165550" y="245193"/>
                  <a:pt x="160508" y="257550"/>
                  <a:pt x="157022" y="270380"/>
                </a:cubicBezTo>
                <a:cubicBezTo>
                  <a:pt x="155443" y="275554"/>
                  <a:pt x="158951" y="279150"/>
                  <a:pt x="164082" y="279150"/>
                </a:cubicBezTo>
                <a:cubicBezTo>
                  <a:pt x="168225" y="279273"/>
                  <a:pt x="171908" y="276561"/>
                  <a:pt x="173027" y="272573"/>
                </a:cubicBezTo>
                <a:cubicBezTo>
                  <a:pt x="176206" y="261181"/>
                  <a:pt x="180788" y="250229"/>
                  <a:pt x="186664" y="239971"/>
                </a:cubicBezTo>
                <a:cubicBezTo>
                  <a:pt x="190084" y="234249"/>
                  <a:pt x="185524" y="229030"/>
                  <a:pt x="179626" y="229030"/>
                </a:cubicBezTo>
                <a:close/>
                <a:moveTo>
                  <a:pt x="394377" y="296383"/>
                </a:moveTo>
                <a:cubicBezTo>
                  <a:pt x="392338" y="296383"/>
                  <a:pt x="389531" y="297720"/>
                  <a:pt x="389203" y="294607"/>
                </a:cubicBezTo>
                <a:lnTo>
                  <a:pt x="388830" y="271564"/>
                </a:lnTo>
                <a:cubicBezTo>
                  <a:pt x="388786" y="270575"/>
                  <a:pt x="389400" y="269676"/>
                  <a:pt x="390343" y="269372"/>
                </a:cubicBezTo>
                <a:cubicBezTo>
                  <a:pt x="393018" y="268519"/>
                  <a:pt x="394860" y="266050"/>
                  <a:pt x="394925" y="263233"/>
                </a:cubicBezTo>
                <a:lnTo>
                  <a:pt x="401196" y="192592"/>
                </a:lnTo>
                <a:cubicBezTo>
                  <a:pt x="401700" y="187933"/>
                  <a:pt x="398345" y="183743"/>
                  <a:pt x="393697" y="183230"/>
                </a:cubicBezTo>
                <a:cubicBezTo>
                  <a:pt x="393259" y="183184"/>
                  <a:pt x="392842" y="183169"/>
                  <a:pt x="392426" y="183186"/>
                </a:cubicBezTo>
                <a:cubicBezTo>
                  <a:pt x="391483" y="183230"/>
                  <a:pt x="390519" y="183355"/>
                  <a:pt x="389597" y="183559"/>
                </a:cubicBezTo>
                <a:cubicBezTo>
                  <a:pt x="388391" y="183559"/>
                  <a:pt x="387405" y="182577"/>
                  <a:pt x="387405" y="181367"/>
                </a:cubicBezTo>
                <a:cubicBezTo>
                  <a:pt x="387405" y="174789"/>
                  <a:pt x="387230" y="168212"/>
                  <a:pt x="387164" y="162270"/>
                </a:cubicBezTo>
                <a:cubicBezTo>
                  <a:pt x="380587" y="59334"/>
                  <a:pt x="361337" y="59334"/>
                  <a:pt x="304004" y="59334"/>
                </a:cubicBezTo>
                <a:cubicBezTo>
                  <a:pt x="284272" y="59334"/>
                  <a:pt x="266732" y="59466"/>
                  <a:pt x="242615" y="57580"/>
                </a:cubicBezTo>
                <a:cubicBezTo>
                  <a:pt x="212820" y="59641"/>
                  <a:pt x="179823" y="55607"/>
                  <a:pt x="148735" y="55914"/>
                </a:cubicBezTo>
                <a:cubicBezTo>
                  <a:pt x="100851" y="55914"/>
                  <a:pt x="45360" y="62338"/>
                  <a:pt x="41173" y="112392"/>
                </a:cubicBezTo>
                <a:cubicBezTo>
                  <a:pt x="30736" y="229030"/>
                  <a:pt x="37380" y="348651"/>
                  <a:pt x="43825" y="464325"/>
                </a:cubicBezTo>
                <a:cubicBezTo>
                  <a:pt x="47508" y="530493"/>
                  <a:pt x="51323" y="598920"/>
                  <a:pt x="51893" y="666031"/>
                </a:cubicBezTo>
                <a:cubicBezTo>
                  <a:pt x="52113" y="709880"/>
                  <a:pt x="106924" y="714265"/>
                  <a:pt x="146893" y="714111"/>
                </a:cubicBezTo>
                <a:cubicBezTo>
                  <a:pt x="147156" y="714111"/>
                  <a:pt x="294664" y="716457"/>
                  <a:pt x="294905" y="716523"/>
                </a:cubicBezTo>
                <a:cubicBezTo>
                  <a:pt x="304552" y="717900"/>
                  <a:pt x="314287" y="718632"/>
                  <a:pt x="324021" y="718715"/>
                </a:cubicBezTo>
                <a:cubicBezTo>
                  <a:pt x="408233" y="720184"/>
                  <a:pt x="395078" y="644172"/>
                  <a:pt x="394574" y="567567"/>
                </a:cubicBezTo>
                <a:lnTo>
                  <a:pt x="394574" y="567765"/>
                </a:lnTo>
                <a:cubicBezTo>
                  <a:pt x="394224" y="563095"/>
                  <a:pt x="392228" y="460335"/>
                  <a:pt x="390913" y="387501"/>
                </a:cubicBezTo>
                <a:cubicBezTo>
                  <a:pt x="390913" y="386348"/>
                  <a:pt x="391812" y="385390"/>
                  <a:pt x="392952" y="385309"/>
                </a:cubicBezTo>
                <a:cubicBezTo>
                  <a:pt x="397907" y="385089"/>
                  <a:pt x="401963" y="381290"/>
                  <a:pt x="402489" y="376364"/>
                </a:cubicBezTo>
                <a:cubicBezTo>
                  <a:pt x="404112" y="352084"/>
                  <a:pt x="403958" y="327719"/>
                  <a:pt x="402029" y="303464"/>
                </a:cubicBezTo>
                <a:cubicBezTo>
                  <a:pt x="402029" y="299492"/>
                  <a:pt x="398806" y="296275"/>
                  <a:pt x="394838" y="296280"/>
                </a:cubicBezTo>
                <a:cubicBezTo>
                  <a:pt x="394684" y="296280"/>
                  <a:pt x="394530" y="296286"/>
                  <a:pt x="394377" y="296295"/>
                </a:cubicBezTo>
                <a:close/>
                <a:moveTo>
                  <a:pt x="368243" y="681751"/>
                </a:moveTo>
                <a:cubicBezTo>
                  <a:pt x="347349" y="711283"/>
                  <a:pt x="310450" y="699838"/>
                  <a:pt x="281575" y="699838"/>
                </a:cubicBezTo>
                <a:cubicBezTo>
                  <a:pt x="256406" y="699531"/>
                  <a:pt x="160617" y="697361"/>
                  <a:pt x="137180" y="698545"/>
                </a:cubicBezTo>
                <a:cubicBezTo>
                  <a:pt x="109358" y="698545"/>
                  <a:pt x="75572" y="694927"/>
                  <a:pt x="66583" y="666864"/>
                </a:cubicBezTo>
                <a:cubicBezTo>
                  <a:pt x="65114" y="606396"/>
                  <a:pt x="61803" y="544613"/>
                  <a:pt x="58602" y="484890"/>
                </a:cubicBezTo>
                <a:cubicBezTo>
                  <a:pt x="52025" y="363845"/>
                  <a:pt x="45448" y="238677"/>
                  <a:pt x="53582" y="116294"/>
                </a:cubicBezTo>
                <a:cubicBezTo>
                  <a:pt x="57375" y="72950"/>
                  <a:pt x="105543" y="74353"/>
                  <a:pt x="134352" y="74177"/>
                </a:cubicBezTo>
                <a:cubicBezTo>
                  <a:pt x="174868" y="72708"/>
                  <a:pt x="217139" y="73344"/>
                  <a:pt x="258598" y="74177"/>
                </a:cubicBezTo>
                <a:cubicBezTo>
                  <a:pt x="284908" y="74616"/>
                  <a:pt x="312226" y="75076"/>
                  <a:pt x="338601" y="78365"/>
                </a:cubicBezTo>
                <a:cubicBezTo>
                  <a:pt x="357916" y="80755"/>
                  <a:pt x="363398" y="91980"/>
                  <a:pt x="365985" y="109366"/>
                </a:cubicBezTo>
                <a:cubicBezTo>
                  <a:pt x="382055" y="268012"/>
                  <a:pt x="383502" y="658467"/>
                  <a:pt x="368243" y="681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0"/>
          <p:cNvSpPr/>
          <p:nvPr/>
        </p:nvSpPr>
        <p:spPr>
          <a:xfrm>
            <a:off x="4323448" y="2885853"/>
            <a:ext cx="1424465" cy="1366506"/>
          </a:xfrm>
          <a:custGeom>
            <a:avLst/>
            <a:gdLst/>
            <a:ahLst/>
            <a:cxnLst/>
            <a:rect l="l" t="t" r="r" b="b"/>
            <a:pathLst>
              <a:path w="675102" h="647633" extrusionOk="0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0"/>
          <p:cNvSpPr/>
          <p:nvPr/>
        </p:nvSpPr>
        <p:spPr>
          <a:xfrm>
            <a:off x="5862103" y="3004540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0"/>
          <p:cNvSpPr/>
          <p:nvPr/>
        </p:nvSpPr>
        <p:spPr>
          <a:xfrm>
            <a:off x="7255024" y="2874631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2"/>
          <p:cNvGrpSpPr/>
          <p:nvPr/>
        </p:nvGrpSpPr>
        <p:grpSpPr>
          <a:xfrm>
            <a:off x="2562914" y="2068981"/>
            <a:ext cx="385330" cy="385426"/>
            <a:chOff x="3706812" y="1035050"/>
            <a:chExt cx="4792662" cy="4787899"/>
          </a:xfrm>
        </p:grpSpPr>
        <p:sp>
          <p:nvSpPr>
            <p:cNvPr id="830" name="Google Shape;830;p5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52"/>
          <p:cNvGrpSpPr/>
          <p:nvPr/>
        </p:nvGrpSpPr>
        <p:grpSpPr>
          <a:xfrm>
            <a:off x="1456500" y="2068963"/>
            <a:ext cx="383385" cy="385001"/>
            <a:chOff x="1400175" y="1220787"/>
            <a:chExt cx="4473575" cy="4476750"/>
          </a:xfrm>
        </p:grpSpPr>
        <p:sp>
          <p:nvSpPr>
            <p:cNvPr id="837" name="Google Shape;837;p5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52"/>
          <p:cNvGrpSpPr/>
          <p:nvPr/>
        </p:nvGrpSpPr>
        <p:grpSpPr>
          <a:xfrm>
            <a:off x="901918" y="2069038"/>
            <a:ext cx="385904" cy="385267"/>
            <a:chOff x="1649412" y="927100"/>
            <a:chExt cx="5011737" cy="5016500"/>
          </a:xfrm>
        </p:grpSpPr>
        <p:sp>
          <p:nvSpPr>
            <p:cNvPr id="842" name="Google Shape;842;p5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52"/>
          <p:cNvGrpSpPr/>
          <p:nvPr/>
        </p:nvGrpSpPr>
        <p:grpSpPr>
          <a:xfrm>
            <a:off x="2009119" y="2069254"/>
            <a:ext cx="384739" cy="385098"/>
            <a:chOff x="1301750" y="920750"/>
            <a:chExt cx="5095875" cy="5100637"/>
          </a:xfrm>
        </p:grpSpPr>
        <p:sp>
          <p:nvSpPr>
            <p:cNvPr id="846" name="Google Shape;846;p5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5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52"/>
          <p:cNvGrpSpPr/>
          <p:nvPr/>
        </p:nvGrpSpPr>
        <p:grpSpPr>
          <a:xfrm>
            <a:off x="3672207" y="2069136"/>
            <a:ext cx="385365" cy="385339"/>
            <a:chOff x="5732756" y="2682276"/>
            <a:chExt cx="719905" cy="719856"/>
          </a:xfrm>
        </p:grpSpPr>
        <p:sp>
          <p:nvSpPr>
            <p:cNvPr id="852" name="Google Shape;852;p5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52"/>
          <p:cNvGrpSpPr/>
          <p:nvPr/>
        </p:nvGrpSpPr>
        <p:grpSpPr>
          <a:xfrm>
            <a:off x="4226805" y="2069131"/>
            <a:ext cx="385370" cy="385350"/>
            <a:chOff x="6768809" y="2682265"/>
            <a:chExt cx="719915" cy="719877"/>
          </a:xfrm>
        </p:grpSpPr>
        <p:sp>
          <p:nvSpPr>
            <p:cNvPr id="856" name="Google Shape;856;p5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52"/>
          <p:cNvGrpSpPr/>
          <p:nvPr/>
        </p:nvGrpSpPr>
        <p:grpSpPr>
          <a:xfrm>
            <a:off x="4781409" y="2069156"/>
            <a:ext cx="385479" cy="385299"/>
            <a:chOff x="7804870" y="2682313"/>
            <a:chExt cx="720118" cy="719782"/>
          </a:xfrm>
        </p:grpSpPr>
        <p:sp>
          <p:nvSpPr>
            <p:cNvPr id="861" name="Google Shape;861;p5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5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52"/>
          <p:cNvGrpSpPr/>
          <p:nvPr/>
        </p:nvGrpSpPr>
        <p:grpSpPr>
          <a:xfrm>
            <a:off x="5336122" y="2068957"/>
            <a:ext cx="385946" cy="385698"/>
            <a:chOff x="8841135" y="2681940"/>
            <a:chExt cx="720990" cy="720527"/>
          </a:xfrm>
        </p:grpSpPr>
        <p:sp>
          <p:nvSpPr>
            <p:cNvPr id="867" name="Google Shape;867;p5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52"/>
          <p:cNvGrpSpPr/>
          <p:nvPr/>
        </p:nvGrpSpPr>
        <p:grpSpPr>
          <a:xfrm>
            <a:off x="3117156" y="2068937"/>
            <a:ext cx="385068" cy="385068"/>
            <a:chOff x="4103687" y="1439862"/>
            <a:chExt cx="3986212" cy="3986211"/>
          </a:xfrm>
        </p:grpSpPr>
        <p:sp>
          <p:nvSpPr>
            <p:cNvPr id="874" name="Google Shape;874;p5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52"/>
          <p:cNvGrpSpPr/>
          <p:nvPr/>
        </p:nvGrpSpPr>
        <p:grpSpPr>
          <a:xfrm>
            <a:off x="5891301" y="2069160"/>
            <a:ext cx="385523" cy="385291"/>
            <a:chOff x="9878272" y="2682320"/>
            <a:chExt cx="720199" cy="719767"/>
          </a:xfrm>
        </p:grpSpPr>
        <p:sp>
          <p:nvSpPr>
            <p:cNvPr id="877" name="Google Shape;877;p5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52"/>
          <p:cNvGrpSpPr/>
          <p:nvPr/>
        </p:nvGrpSpPr>
        <p:grpSpPr>
          <a:xfrm>
            <a:off x="6446057" y="2069089"/>
            <a:ext cx="385434" cy="385434"/>
            <a:chOff x="10914618" y="2682187"/>
            <a:chExt cx="720033" cy="720033"/>
          </a:xfrm>
        </p:grpSpPr>
        <p:sp>
          <p:nvSpPr>
            <p:cNvPr id="881" name="Google Shape;881;p5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2"/>
          <p:cNvGrpSpPr/>
          <p:nvPr/>
        </p:nvGrpSpPr>
        <p:grpSpPr>
          <a:xfrm>
            <a:off x="1450663" y="1457504"/>
            <a:ext cx="312636" cy="385534"/>
            <a:chOff x="1582665" y="1011072"/>
            <a:chExt cx="584040" cy="720220"/>
          </a:xfrm>
        </p:grpSpPr>
        <p:sp>
          <p:nvSpPr>
            <p:cNvPr id="888" name="Google Shape;888;p5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52"/>
          <p:cNvGrpSpPr/>
          <p:nvPr/>
        </p:nvGrpSpPr>
        <p:grpSpPr>
          <a:xfrm>
            <a:off x="1970729" y="1457522"/>
            <a:ext cx="328168" cy="385516"/>
            <a:chOff x="2554206" y="1011105"/>
            <a:chExt cx="613055" cy="720187"/>
          </a:xfrm>
        </p:grpSpPr>
        <p:sp>
          <p:nvSpPr>
            <p:cNvPr id="894" name="Google Shape;894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52"/>
          <p:cNvGrpSpPr/>
          <p:nvPr/>
        </p:nvGrpSpPr>
        <p:grpSpPr>
          <a:xfrm>
            <a:off x="5903909" y="1418037"/>
            <a:ext cx="398409" cy="425001"/>
            <a:chOff x="9901824" y="937343"/>
            <a:chExt cx="744273" cy="793950"/>
          </a:xfrm>
        </p:grpSpPr>
        <p:grpSp>
          <p:nvGrpSpPr>
            <p:cNvPr id="898" name="Google Shape;898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99" name="Google Shape;899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9" name="Google Shape;909;p5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52"/>
          <p:cNvGrpSpPr/>
          <p:nvPr/>
        </p:nvGrpSpPr>
        <p:grpSpPr>
          <a:xfrm>
            <a:off x="2506326" y="1457666"/>
            <a:ext cx="319855" cy="385372"/>
            <a:chOff x="3554761" y="1011374"/>
            <a:chExt cx="597525" cy="719918"/>
          </a:xfrm>
        </p:grpSpPr>
        <p:sp>
          <p:nvSpPr>
            <p:cNvPr id="916" name="Google Shape;916;p5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52"/>
          <p:cNvGrpSpPr/>
          <p:nvPr/>
        </p:nvGrpSpPr>
        <p:grpSpPr>
          <a:xfrm>
            <a:off x="3033610" y="1457483"/>
            <a:ext cx="320622" cy="385556"/>
            <a:chOff x="4539787" y="1011032"/>
            <a:chExt cx="598958" cy="720261"/>
          </a:xfrm>
        </p:grpSpPr>
        <p:sp>
          <p:nvSpPr>
            <p:cNvPr id="921" name="Google Shape;921;p5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52"/>
          <p:cNvGrpSpPr/>
          <p:nvPr/>
        </p:nvGrpSpPr>
        <p:grpSpPr>
          <a:xfrm>
            <a:off x="3561661" y="1457576"/>
            <a:ext cx="317303" cy="385462"/>
            <a:chOff x="5526246" y="1011207"/>
            <a:chExt cx="592758" cy="720086"/>
          </a:xfrm>
        </p:grpSpPr>
        <p:sp>
          <p:nvSpPr>
            <p:cNvPr id="927" name="Google Shape;927;p5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52"/>
          <p:cNvGrpSpPr/>
          <p:nvPr/>
        </p:nvGrpSpPr>
        <p:grpSpPr>
          <a:xfrm>
            <a:off x="928199" y="1457571"/>
            <a:ext cx="315035" cy="385468"/>
            <a:chOff x="606645" y="1011196"/>
            <a:chExt cx="588520" cy="720096"/>
          </a:xfrm>
        </p:grpSpPr>
        <p:sp>
          <p:nvSpPr>
            <p:cNvPr id="934" name="Google Shape;934;p5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2"/>
          <p:cNvGrpSpPr/>
          <p:nvPr/>
        </p:nvGrpSpPr>
        <p:grpSpPr>
          <a:xfrm>
            <a:off x="6509747" y="1457551"/>
            <a:ext cx="258055" cy="385487"/>
            <a:chOff x="11033597" y="1011159"/>
            <a:chExt cx="482075" cy="720133"/>
          </a:xfrm>
        </p:grpSpPr>
        <p:sp>
          <p:nvSpPr>
            <p:cNvPr id="939" name="Google Shape;939;p5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52"/>
          <p:cNvGrpSpPr/>
          <p:nvPr/>
        </p:nvGrpSpPr>
        <p:grpSpPr>
          <a:xfrm>
            <a:off x="5298070" y="1418037"/>
            <a:ext cx="398409" cy="425001"/>
            <a:chOff x="8770051" y="937343"/>
            <a:chExt cx="744273" cy="793950"/>
          </a:xfrm>
        </p:grpSpPr>
        <p:sp>
          <p:nvSpPr>
            <p:cNvPr id="944" name="Google Shape;944;p5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50" name="Google Shape;95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0" name="Google Shape;960;p52"/>
          <p:cNvGrpSpPr/>
          <p:nvPr/>
        </p:nvGrpSpPr>
        <p:grpSpPr>
          <a:xfrm>
            <a:off x="4086394" y="1418037"/>
            <a:ext cx="398409" cy="425001"/>
            <a:chOff x="6506504" y="937343"/>
            <a:chExt cx="744273" cy="793950"/>
          </a:xfrm>
        </p:grpSpPr>
        <p:sp>
          <p:nvSpPr>
            <p:cNvPr id="961" name="Google Shape;961;p5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4" name="Google Shape;964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65" name="Google Shape;96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5" name="Google Shape;975;p52"/>
          <p:cNvGrpSpPr/>
          <p:nvPr/>
        </p:nvGrpSpPr>
        <p:grpSpPr>
          <a:xfrm>
            <a:off x="4692232" y="1418037"/>
            <a:ext cx="398409" cy="425001"/>
            <a:chOff x="7638277" y="937343"/>
            <a:chExt cx="744273" cy="793950"/>
          </a:xfrm>
        </p:grpSpPr>
        <p:sp>
          <p:nvSpPr>
            <p:cNvPr id="976" name="Google Shape;976;p5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81" name="Google Shape;981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1" name="Google Shape;991;p52"/>
          <p:cNvGrpSpPr/>
          <p:nvPr/>
        </p:nvGrpSpPr>
        <p:grpSpPr>
          <a:xfrm>
            <a:off x="2564962" y="3311524"/>
            <a:ext cx="385502" cy="346573"/>
            <a:chOff x="3778727" y="4460423"/>
            <a:chExt cx="720160" cy="647438"/>
          </a:xfrm>
        </p:grpSpPr>
        <p:sp>
          <p:nvSpPr>
            <p:cNvPr id="992" name="Google Shape;992;p5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2"/>
          <p:cNvGrpSpPr/>
          <p:nvPr/>
        </p:nvGrpSpPr>
        <p:grpSpPr>
          <a:xfrm>
            <a:off x="901889" y="3298618"/>
            <a:ext cx="385416" cy="372387"/>
            <a:chOff x="557494" y="4436312"/>
            <a:chExt cx="720000" cy="695660"/>
          </a:xfrm>
        </p:grpSpPr>
        <p:sp>
          <p:nvSpPr>
            <p:cNvPr id="1000" name="Google Shape;1000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2"/>
          <p:cNvGrpSpPr/>
          <p:nvPr/>
        </p:nvGrpSpPr>
        <p:grpSpPr>
          <a:xfrm>
            <a:off x="3673704" y="3292054"/>
            <a:ext cx="385548" cy="385513"/>
            <a:chOff x="5926265" y="4424051"/>
            <a:chExt cx="720246" cy="720181"/>
          </a:xfrm>
        </p:grpSpPr>
        <p:sp>
          <p:nvSpPr>
            <p:cNvPr id="1005" name="Google Shape;1005;p5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2"/>
          <p:cNvGrpSpPr/>
          <p:nvPr/>
        </p:nvGrpSpPr>
        <p:grpSpPr>
          <a:xfrm>
            <a:off x="1456199" y="3308964"/>
            <a:ext cx="385416" cy="351693"/>
            <a:chOff x="1631150" y="4455641"/>
            <a:chExt cx="720000" cy="657002"/>
          </a:xfrm>
        </p:grpSpPr>
        <p:sp>
          <p:nvSpPr>
            <p:cNvPr id="1010" name="Google Shape;1010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2"/>
          <p:cNvGrpSpPr/>
          <p:nvPr/>
        </p:nvGrpSpPr>
        <p:grpSpPr>
          <a:xfrm>
            <a:off x="2010548" y="3308459"/>
            <a:ext cx="385416" cy="352703"/>
            <a:chOff x="2704878" y="4454697"/>
            <a:chExt cx="720000" cy="658889"/>
          </a:xfrm>
        </p:grpSpPr>
        <p:sp>
          <p:nvSpPr>
            <p:cNvPr id="1016" name="Google Shape;1016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2"/>
          <p:cNvGrpSpPr/>
          <p:nvPr/>
        </p:nvGrpSpPr>
        <p:grpSpPr>
          <a:xfrm>
            <a:off x="3119432" y="3310153"/>
            <a:ext cx="385303" cy="349316"/>
            <a:chOff x="4852681" y="4457861"/>
            <a:chExt cx="719788" cy="652561"/>
          </a:xfrm>
        </p:grpSpPr>
        <p:sp>
          <p:nvSpPr>
            <p:cNvPr id="1023" name="Google Shape;1023;p5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2"/>
          <p:cNvGrpSpPr/>
          <p:nvPr/>
        </p:nvGrpSpPr>
        <p:grpSpPr>
          <a:xfrm>
            <a:off x="4228221" y="3301882"/>
            <a:ext cx="385536" cy="365858"/>
            <a:chOff x="7000306" y="4442411"/>
            <a:chExt cx="720224" cy="683463"/>
          </a:xfrm>
        </p:grpSpPr>
        <p:sp>
          <p:nvSpPr>
            <p:cNvPr id="1027" name="Google Shape;1027;p5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52"/>
          <p:cNvGrpSpPr/>
          <p:nvPr/>
        </p:nvGrpSpPr>
        <p:grpSpPr>
          <a:xfrm>
            <a:off x="4782726" y="3299977"/>
            <a:ext cx="385501" cy="369667"/>
            <a:chOff x="8074325" y="4438852"/>
            <a:chExt cx="720160" cy="690579"/>
          </a:xfrm>
        </p:grpSpPr>
        <p:sp>
          <p:nvSpPr>
            <p:cNvPr id="1033" name="Google Shape;1033;p5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2"/>
          <p:cNvGrpSpPr/>
          <p:nvPr/>
        </p:nvGrpSpPr>
        <p:grpSpPr>
          <a:xfrm>
            <a:off x="5891677" y="3312041"/>
            <a:ext cx="385372" cy="345537"/>
            <a:chOff x="9878975" y="4425243"/>
            <a:chExt cx="719918" cy="645502"/>
          </a:xfrm>
        </p:grpSpPr>
        <p:sp>
          <p:nvSpPr>
            <p:cNvPr id="1040" name="Google Shape;1040;p5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52"/>
          <p:cNvGrpSpPr/>
          <p:nvPr/>
        </p:nvGrpSpPr>
        <p:grpSpPr>
          <a:xfrm>
            <a:off x="6446018" y="3302356"/>
            <a:ext cx="385507" cy="364907"/>
            <a:chOff x="10914544" y="4407150"/>
            <a:chExt cx="720170" cy="681687"/>
          </a:xfrm>
        </p:grpSpPr>
        <p:sp>
          <p:nvSpPr>
            <p:cNvPr id="1044" name="Google Shape;1044;p5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52"/>
          <p:cNvGrpSpPr/>
          <p:nvPr/>
        </p:nvGrpSpPr>
        <p:grpSpPr>
          <a:xfrm>
            <a:off x="5337186" y="3309373"/>
            <a:ext cx="385524" cy="350873"/>
            <a:chOff x="8843122" y="4420259"/>
            <a:chExt cx="720202" cy="655469"/>
          </a:xfrm>
        </p:grpSpPr>
        <p:sp>
          <p:nvSpPr>
            <p:cNvPr id="1049" name="Google Shape;1049;p5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52"/>
          <p:cNvGrpSpPr/>
          <p:nvPr/>
        </p:nvGrpSpPr>
        <p:grpSpPr>
          <a:xfrm>
            <a:off x="2572394" y="2702783"/>
            <a:ext cx="385530" cy="341172"/>
            <a:chOff x="1510757" y="3225422"/>
            <a:chExt cx="720214" cy="637347"/>
          </a:xfrm>
        </p:grpSpPr>
        <p:sp>
          <p:nvSpPr>
            <p:cNvPr id="1056" name="Google Shape;1056;p5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2"/>
          <p:cNvGrpSpPr/>
          <p:nvPr/>
        </p:nvGrpSpPr>
        <p:grpSpPr>
          <a:xfrm>
            <a:off x="3170297" y="2717934"/>
            <a:ext cx="385492" cy="310870"/>
            <a:chOff x="2595501" y="3253725"/>
            <a:chExt cx="720141" cy="580739"/>
          </a:xfrm>
        </p:grpSpPr>
        <p:sp>
          <p:nvSpPr>
            <p:cNvPr id="1064" name="Google Shape;1064;p5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52"/>
          <p:cNvGrpSpPr/>
          <p:nvPr/>
        </p:nvGrpSpPr>
        <p:grpSpPr>
          <a:xfrm>
            <a:off x="4366006" y="2680721"/>
            <a:ext cx="383858" cy="385295"/>
            <a:chOff x="4764809" y="3184208"/>
            <a:chExt cx="717090" cy="719775"/>
          </a:xfrm>
        </p:grpSpPr>
        <p:sp>
          <p:nvSpPr>
            <p:cNvPr id="1069" name="Google Shape;1069;p5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2"/>
          <p:cNvGrpSpPr/>
          <p:nvPr/>
        </p:nvGrpSpPr>
        <p:grpSpPr>
          <a:xfrm>
            <a:off x="3768161" y="2705769"/>
            <a:ext cx="385473" cy="335200"/>
            <a:chOff x="3680173" y="3231000"/>
            <a:chExt cx="720106" cy="626190"/>
          </a:xfrm>
        </p:grpSpPr>
        <p:sp>
          <p:nvSpPr>
            <p:cNvPr id="1073" name="Google Shape;1073;p5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52"/>
          <p:cNvGrpSpPr/>
          <p:nvPr/>
        </p:nvGrpSpPr>
        <p:grpSpPr>
          <a:xfrm>
            <a:off x="5560065" y="2680687"/>
            <a:ext cx="383343" cy="385364"/>
            <a:chOff x="6931035" y="3184144"/>
            <a:chExt cx="716128" cy="719903"/>
          </a:xfrm>
        </p:grpSpPr>
        <p:sp>
          <p:nvSpPr>
            <p:cNvPr id="1077" name="Google Shape;1077;p5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2"/>
          <p:cNvGrpSpPr/>
          <p:nvPr/>
        </p:nvGrpSpPr>
        <p:grpSpPr>
          <a:xfrm>
            <a:off x="4962236" y="2680646"/>
            <a:ext cx="385457" cy="385445"/>
            <a:chOff x="5846429" y="3184067"/>
            <a:chExt cx="720076" cy="720055"/>
          </a:xfrm>
        </p:grpSpPr>
        <p:sp>
          <p:nvSpPr>
            <p:cNvPr id="1082" name="Google Shape;1082;p5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2"/>
          <p:cNvGrpSpPr/>
          <p:nvPr/>
        </p:nvGrpSpPr>
        <p:grpSpPr>
          <a:xfrm>
            <a:off x="2097389" y="2680598"/>
            <a:ext cx="262633" cy="385541"/>
            <a:chOff x="655600" y="3183978"/>
            <a:chExt cx="490627" cy="720234"/>
          </a:xfrm>
        </p:grpSpPr>
        <p:sp>
          <p:nvSpPr>
            <p:cNvPr id="1087" name="Google Shape;1087;p5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2"/>
          <p:cNvGrpSpPr/>
          <p:nvPr/>
        </p:nvGrpSpPr>
        <p:grpSpPr>
          <a:xfrm>
            <a:off x="6155781" y="2680698"/>
            <a:ext cx="164123" cy="385340"/>
            <a:chOff x="8011692" y="3184166"/>
            <a:chExt cx="306600" cy="719859"/>
          </a:xfrm>
        </p:grpSpPr>
        <p:sp>
          <p:nvSpPr>
            <p:cNvPr id="1093" name="Google Shape;1093;p5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6531899" y="2680535"/>
            <a:ext cx="212920" cy="385371"/>
            <a:chOff x="4556125" y="630237"/>
            <a:chExt cx="3081338" cy="5568950"/>
          </a:xfrm>
        </p:grpSpPr>
        <p:sp>
          <p:nvSpPr>
            <p:cNvPr id="1100" name="Google Shape;1100;p5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2"/>
          <p:cNvGrpSpPr/>
          <p:nvPr/>
        </p:nvGrpSpPr>
        <p:grpSpPr>
          <a:xfrm>
            <a:off x="1499599" y="2680654"/>
            <a:ext cx="385492" cy="385430"/>
            <a:chOff x="1674084" y="3214987"/>
            <a:chExt cx="720142" cy="720027"/>
          </a:xfrm>
        </p:grpSpPr>
        <p:sp>
          <p:nvSpPr>
            <p:cNvPr id="1108" name="Google Shape;1108;p5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901898" y="2680621"/>
            <a:ext cx="385328" cy="385496"/>
            <a:chOff x="557511" y="3214925"/>
            <a:chExt cx="719836" cy="720150"/>
          </a:xfrm>
        </p:grpSpPr>
        <p:sp>
          <p:nvSpPr>
            <p:cNvPr id="1121" name="Google Shape;1121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853416" y="3922838"/>
            <a:ext cx="385800" cy="346472"/>
            <a:chOff x="1147762" y="1131887"/>
            <a:chExt cx="5137150" cy="4619626"/>
          </a:xfrm>
        </p:grpSpPr>
        <p:sp>
          <p:nvSpPr>
            <p:cNvPr id="1126" name="Google Shape;1126;p5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1542899" y="3917337"/>
            <a:ext cx="385591" cy="357445"/>
            <a:chOff x="1570037" y="1341437"/>
            <a:chExt cx="4943475" cy="4576762"/>
          </a:xfrm>
        </p:grpSpPr>
        <p:sp>
          <p:nvSpPr>
            <p:cNvPr id="1130" name="Google Shape;1130;p5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2"/>
          <p:cNvGrpSpPr/>
          <p:nvPr/>
        </p:nvGrpSpPr>
        <p:grpSpPr>
          <a:xfrm>
            <a:off x="3692147" y="3903501"/>
            <a:ext cx="381656" cy="385452"/>
            <a:chOff x="5770007" y="5489899"/>
            <a:chExt cx="712976" cy="720067"/>
          </a:xfrm>
        </p:grpSpPr>
        <p:sp>
          <p:nvSpPr>
            <p:cNvPr id="1137" name="Google Shape;1137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2"/>
          <p:cNvGrpSpPr/>
          <p:nvPr/>
        </p:nvGrpSpPr>
        <p:grpSpPr>
          <a:xfrm>
            <a:off x="4377738" y="3922933"/>
            <a:ext cx="385391" cy="346625"/>
            <a:chOff x="7050768" y="5526199"/>
            <a:chExt cx="719953" cy="647534"/>
          </a:xfrm>
        </p:grpSpPr>
        <p:sp>
          <p:nvSpPr>
            <p:cNvPr id="1146" name="Google Shape;1146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5756647" y="3922994"/>
            <a:ext cx="385417" cy="346476"/>
            <a:chOff x="9626723" y="5526313"/>
            <a:chExt cx="720002" cy="647256"/>
          </a:xfrm>
        </p:grpSpPr>
        <p:sp>
          <p:nvSpPr>
            <p:cNvPr id="1159" name="Google Shape;1159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2"/>
          <p:cNvGrpSpPr/>
          <p:nvPr/>
        </p:nvGrpSpPr>
        <p:grpSpPr>
          <a:xfrm>
            <a:off x="6446086" y="3903481"/>
            <a:ext cx="385331" cy="385471"/>
            <a:chOff x="10914672" y="5489861"/>
            <a:chExt cx="719842" cy="720102"/>
          </a:xfrm>
        </p:grpSpPr>
        <p:sp>
          <p:nvSpPr>
            <p:cNvPr id="1172" name="Google Shape;1172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2"/>
          <p:cNvGrpSpPr/>
          <p:nvPr/>
        </p:nvGrpSpPr>
        <p:grpSpPr>
          <a:xfrm>
            <a:off x="5067157" y="3912358"/>
            <a:ext cx="385538" cy="367745"/>
            <a:chOff x="8338678" y="5506443"/>
            <a:chExt cx="720227" cy="686988"/>
          </a:xfrm>
        </p:grpSpPr>
        <p:sp>
          <p:nvSpPr>
            <p:cNvPr id="1185" name="Google Shape;1185;p5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2"/>
          <p:cNvGrpSpPr/>
          <p:nvPr/>
        </p:nvGrpSpPr>
        <p:grpSpPr>
          <a:xfrm>
            <a:off x="2232105" y="3959565"/>
            <a:ext cx="1156061" cy="273301"/>
            <a:chOff x="3042485" y="5594633"/>
            <a:chExt cx="2159652" cy="510557"/>
          </a:xfrm>
        </p:grpSpPr>
        <p:sp>
          <p:nvSpPr>
            <p:cNvPr id="1192" name="Google Shape;1192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2"/>
          <p:cNvGrpSpPr/>
          <p:nvPr/>
        </p:nvGrpSpPr>
        <p:grpSpPr>
          <a:xfrm>
            <a:off x="7127623" y="1458833"/>
            <a:ext cx="385475" cy="383063"/>
            <a:chOff x="1442627" y="5710929"/>
            <a:chExt cx="594318" cy="590600"/>
          </a:xfrm>
        </p:grpSpPr>
        <p:sp>
          <p:nvSpPr>
            <p:cNvPr id="1208" name="Google Shape;1208;p5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2"/>
          <p:cNvGrpSpPr/>
          <p:nvPr/>
        </p:nvGrpSpPr>
        <p:grpSpPr>
          <a:xfrm>
            <a:off x="7159059" y="3883779"/>
            <a:ext cx="322616" cy="385520"/>
            <a:chOff x="8095060" y="5664590"/>
            <a:chExt cx="497404" cy="594389"/>
          </a:xfrm>
        </p:grpSpPr>
        <p:grpSp>
          <p:nvGrpSpPr>
            <p:cNvPr id="1213" name="Google Shape;1213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14" name="Google Shape;1214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18" name="Google Shape;1218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1" name="Google Shape;1221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22" name="Google Shape;1222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26" name="Google Shape;1226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9" name="Google Shape;1229;p52"/>
          <p:cNvGrpSpPr/>
          <p:nvPr/>
        </p:nvGrpSpPr>
        <p:grpSpPr>
          <a:xfrm>
            <a:off x="7127617" y="2068729"/>
            <a:ext cx="481834" cy="385471"/>
            <a:chOff x="4607809" y="5664627"/>
            <a:chExt cx="742883" cy="594312"/>
          </a:xfrm>
        </p:grpSpPr>
        <p:sp>
          <p:nvSpPr>
            <p:cNvPr id="1230" name="Google Shape;1230;p5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2"/>
          <p:cNvGrpSpPr/>
          <p:nvPr/>
        </p:nvGrpSpPr>
        <p:grpSpPr>
          <a:xfrm>
            <a:off x="7127629" y="2681029"/>
            <a:ext cx="933867" cy="385372"/>
            <a:chOff x="2571250" y="5664711"/>
            <a:chExt cx="1439820" cy="594160"/>
          </a:xfrm>
        </p:grpSpPr>
        <p:sp>
          <p:nvSpPr>
            <p:cNvPr id="1239" name="Google Shape;1239;p5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2"/>
          <p:cNvGrpSpPr/>
          <p:nvPr/>
        </p:nvGrpSpPr>
        <p:grpSpPr>
          <a:xfrm>
            <a:off x="7127616" y="3293224"/>
            <a:ext cx="555608" cy="385732"/>
            <a:chOff x="6332670" y="5663946"/>
            <a:chExt cx="856627" cy="594715"/>
          </a:xfrm>
        </p:grpSpPr>
        <p:grpSp>
          <p:nvGrpSpPr>
            <p:cNvPr id="1264" name="Google Shape;1264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65" name="Google Shape;1265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68" name="Google Shape;126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71" name="Google Shape;127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4" name="Google Shape;1274;p5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275" name="Google Shape;1275;p52"/>
          <p:cNvSpPr/>
          <p:nvPr/>
        </p:nvSpPr>
        <p:spPr>
          <a:xfrm>
            <a:off x="7841375" y="3821924"/>
            <a:ext cx="780434" cy="81158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79131"/>
              </p:ext>
            </p:extLst>
          </p:nvPr>
        </p:nvGraphicFramePr>
        <p:xfrm>
          <a:off x="811500" y="1459228"/>
          <a:ext cx="7521000" cy="300067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1880250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98840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8343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77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4382F5-7B08-A649-9EFF-8D5EC9360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33" y="65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E99ACB-766A-C04F-8540-674FC1CA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5" y="593158"/>
            <a:ext cx="2015067" cy="2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D2E3E82-29BF-9442-9CC6-1A275A6E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836" y="3863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4A806EB-82CD-9F4B-96EA-2FAC927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574897"/>
            <a:ext cx="2015066" cy="24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A3A6251-0C17-2148-9545-4A420D41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52" y="284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EC67E2D-18C4-4246-8986-58163CC2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54" y="1905730"/>
            <a:ext cx="2321162" cy="26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04C96A-94E0-0049-8D97-E47A73139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81" y="1830048"/>
            <a:ext cx="2015066" cy="2720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25900" y="1786899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CỤM TÍNH TỪ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CỤM ĐỘNG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6452"/>
              </p:ext>
            </p:extLst>
          </p:nvPr>
        </p:nvGraphicFramePr>
        <p:xfrm>
          <a:off x="824248" y="1413267"/>
          <a:ext cx="7495503" cy="292055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thời gian, khẳng định/phủ định,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Động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đối tượng, địa điểm, thời gian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CỤM TÍNH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0956"/>
              </p:ext>
            </p:extLst>
          </p:nvPr>
        </p:nvGraphicFramePr>
        <p:xfrm>
          <a:off x="824248" y="1648364"/>
          <a:ext cx="7495503" cy="252431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mức độ, thời gian, sự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Tính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phạm vi, mức độ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777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 (TR.74)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8A677-9530-1C44-B53A-72234933156C}"/>
              </a:ext>
            </a:extLst>
          </p:cNvPr>
          <p:cNvSpPr txBox="1"/>
          <p:nvPr/>
        </p:nvSpPr>
        <p:spPr>
          <a:xfrm>
            <a:off x="330637" y="2977628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1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4D398-3952-424E-9B6F-55BCD76A6ADA}"/>
              </a:ext>
            </a:extLst>
          </p:cNvPr>
          <p:cNvSpPr txBox="1"/>
          <p:nvPr/>
        </p:nvSpPr>
        <p:spPr>
          <a:xfrm>
            <a:off x="2470755" y="1149073"/>
            <a:ext cx="377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2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CF522-DF34-804C-9559-B66306252D6A}"/>
              </a:ext>
            </a:extLst>
          </p:cNvPr>
          <p:cNvSpPr txBox="1"/>
          <p:nvPr/>
        </p:nvSpPr>
        <p:spPr>
          <a:xfrm>
            <a:off x="5464799" y="3081592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3 VB “Gió lạnh đầu mùa”, tìm 1 cụm động từ, từ động từ trung tâm của đoạn đó, hãy tạo ra ba cụm động từ khác</a:t>
            </a:r>
          </a:p>
        </p:txBody>
      </p:sp>
      <p:grpSp>
        <p:nvGrpSpPr>
          <p:cNvPr id="19" name="Google Shape;1039;p52">
            <a:extLst>
              <a:ext uri="{FF2B5EF4-FFF2-40B4-BE49-F238E27FC236}">
                <a16:creationId xmlns:a16="http://schemas.microsoft.com/office/drawing/2014/main" id="{3509B168-7BBE-BE4F-A20F-B12D7190C9FE}"/>
              </a:ext>
            </a:extLst>
          </p:cNvPr>
          <p:cNvGrpSpPr/>
          <p:nvPr/>
        </p:nvGrpSpPr>
        <p:grpSpPr>
          <a:xfrm>
            <a:off x="3230635" y="2379824"/>
            <a:ext cx="2196116" cy="1964245"/>
            <a:chOff x="9878975" y="4425243"/>
            <a:chExt cx="719918" cy="645502"/>
          </a:xfrm>
        </p:grpSpPr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9D9AD96-4E17-514F-8AFB-1F8817FF22EF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C4DDF012-A875-844A-9F0F-3342767039D7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B4EA8CD1-733F-9546-BCEB-29982FBEB2C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29D57D-5266-5542-B8E6-9C8F7A53C0C1}"/>
              </a:ext>
            </a:extLst>
          </p:cNvPr>
          <p:cNvSpPr txBox="1"/>
          <p:nvPr/>
        </p:nvSpPr>
        <p:spPr>
          <a:xfrm>
            <a:off x="3151072" y="3544171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N1+3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EA134-9555-494D-919E-C0A39C43EA69}"/>
              </a:ext>
            </a:extLst>
          </p:cNvPr>
          <p:cNvSpPr txBox="1"/>
          <p:nvPr/>
        </p:nvSpPr>
        <p:spPr>
          <a:xfrm>
            <a:off x="3701799" y="2658789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N2+5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478FA-15ED-3644-817D-D16A831F1014}"/>
              </a:ext>
            </a:extLst>
          </p:cNvPr>
          <p:cNvSpPr txBox="1"/>
          <p:nvPr/>
        </p:nvSpPr>
        <p:spPr>
          <a:xfrm>
            <a:off x="4203530" y="3532433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N3+6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647</Words>
  <Application>Microsoft Office PowerPoint</Application>
  <PresentationFormat>On-screen Show (16:9)</PresentationFormat>
  <Paragraphs>114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Amatic SC</vt:lpstr>
      <vt:lpstr>Nunito SemiBold</vt:lpstr>
      <vt:lpstr>Nunito</vt:lpstr>
      <vt:lpstr>Calibri</vt:lpstr>
      <vt:lpstr>Curio template</vt:lpstr>
      <vt:lpstr>THỰC HÀNH TIẾNG VIỆT</vt:lpstr>
      <vt:lpstr>ĐUỔI HÌNH BẮT ĐỘNG TỪ, TÍNH TỪ</vt:lpstr>
      <vt:lpstr>PHIẾU HỌC TẬP SỐ 1</vt:lpstr>
      <vt:lpstr>PowerPoint Presentation</vt:lpstr>
      <vt:lpstr>PowerPoint Presentation</vt:lpstr>
      <vt:lpstr>1. CỤM ĐỘNG TỪ</vt:lpstr>
      <vt:lpstr>2. CỤM TÍNH TỪ</vt:lpstr>
      <vt:lpstr>PowerPoint Presentation</vt:lpstr>
      <vt:lpstr>BÀI 1 (TR.74)</vt:lpstr>
      <vt:lpstr>BÀI 2 (TR.74)</vt:lpstr>
      <vt:lpstr>BÀI 3 (TR.74)</vt:lpstr>
      <vt:lpstr>BÀI 3 (TR.74)</vt:lpstr>
      <vt:lpstr>BÀI 4 (TR.74)</vt:lpstr>
      <vt:lpstr>BÀI 5 (TR.74,75)  THẢO LUẬN NHÓM ĐÔI</vt:lpstr>
      <vt:lpstr>PowerPoint Presentation</vt:lpstr>
      <vt:lpstr>BÀI 6 (TR. 75)</vt:lpstr>
      <vt:lpstr>PowerPoint Presentation</vt:lpstr>
      <vt:lpstr>PowerPoint Presentation</vt:lpstr>
      <vt:lpstr>Chúc các em học tốt nhé!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Huyen Anh</cp:lastModifiedBy>
  <cp:revision>13</cp:revision>
  <dcterms:modified xsi:type="dcterms:W3CDTF">2023-11-03T04:04:11Z</dcterms:modified>
</cp:coreProperties>
</file>