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14"/>
  </p:notesMasterIdLst>
  <p:sldIdLst>
    <p:sldId id="287" r:id="rId2"/>
    <p:sldId id="256" r:id="rId3"/>
    <p:sldId id="258" r:id="rId4"/>
    <p:sldId id="259" r:id="rId5"/>
    <p:sldId id="263" r:id="rId6"/>
    <p:sldId id="264" r:id="rId7"/>
    <p:sldId id="268" r:id="rId8"/>
    <p:sldId id="265" r:id="rId9"/>
    <p:sldId id="285" r:id="rId10"/>
    <p:sldId id="260" r:id="rId11"/>
    <p:sldId id="271" r:id="rId12"/>
    <p:sldId id="266" r:id="rId13"/>
  </p:sldIdLst>
  <p:sldSz cx="9144000" cy="5143500" type="screen16x9"/>
  <p:notesSz cx="6858000" cy="9144000"/>
  <p:embeddedFontLst>
    <p:embeddedFont>
      <p:font typeface="Changa" pitchFamily="2" charset="-78"/>
      <p:regular r:id="rId15"/>
      <p:bold r:id="rId16"/>
    </p:embeddedFont>
    <p:embeddedFont>
      <p:font typeface="DM Serif Text" pitchFamily="2" charset="0"/>
      <p:regular r:id="rId17"/>
      <p:italic r:id="rId18"/>
    </p:embeddedFont>
    <p:embeddedFont>
      <p:font typeface="Ranchers" panose="020B0903030202050004" pitchFamily="34" charset="0"/>
      <p:regular r:id="rId19"/>
    </p:embeddedFont>
    <p:embeddedFont>
      <p:font typeface="Varela Round" pitchFamily="2" charset="-79"/>
      <p:regular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CD8A53-1ECE-4707-9A83-BAF40DCDCA0F}">
  <a:tblStyle styleId="{09CD8A53-1ECE-4707-9A83-BAF40DCDCA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671"/>
  </p:normalViewPr>
  <p:slideViewPr>
    <p:cSldViewPr snapToGrid="0">
      <p:cViewPr varScale="1">
        <p:scale>
          <a:sx n="108" d="100"/>
          <a:sy n="108" d="100"/>
        </p:scale>
        <p:origin x="208" y="68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0"/>
        <p:cNvGrpSpPr/>
        <p:nvPr/>
      </p:nvGrpSpPr>
      <p:grpSpPr>
        <a:xfrm>
          <a:off x="0" y="0"/>
          <a:ext cx="0" cy="0"/>
          <a:chOff x="0" y="0"/>
          <a:chExt cx="0" cy="0"/>
        </a:xfrm>
      </p:grpSpPr>
      <p:sp>
        <p:nvSpPr>
          <p:cNvPr id="4651" name="Google Shape;4651;g13b966bb0f8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2" name="Google Shape;4652;g13b966bb0f8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g13ae7881a11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9" name="Google Shape;2309;g13ae7881a11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4"/>
        <p:cNvGrpSpPr/>
        <p:nvPr/>
      </p:nvGrpSpPr>
      <p:grpSpPr>
        <a:xfrm>
          <a:off x="0" y="0"/>
          <a:ext cx="0" cy="0"/>
          <a:chOff x="0" y="0"/>
          <a:chExt cx="0" cy="0"/>
        </a:xfrm>
      </p:grpSpPr>
      <p:sp>
        <p:nvSpPr>
          <p:cNvPr id="3565" name="Google Shape;3565;g102013cd33a_2_4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6" name="Google Shape;3566;g102013cd33a_2_4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1"/>
        <p:cNvGrpSpPr/>
        <p:nvPr/>
      </p:nvGrpSpPr>
      <p:grpSpPr>
        <a:xfrm>
          <a:off x="0" y="0"/>
          <a:ext cx="0" cy="0"/>
          <a:chOff x="0" y="0"/>
          <a:chExt cx="0" cy="0"/>
        </a:xfrm>
      </p:grpSpPr>
      <p:sp>
        <p:nvSpPr>
          <p:cNvPr id="3022" name="Google Shape;3022;gcc9050bdf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3" name="Google Shape;3023;gcc9050bdf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102013cd3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8" name="Google Shape;1858;g102013cd3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102013cd33a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8" name="Google Shape;2038;g102013cd33a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1" name="Google Shape;2211;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8"/>
        <p:cNvGrpSpPr/>
        <p:nvPr/>
      </p:nvGrpSpPr>
      <p:grpSpPr>
        <a:xfrm>
          <a:off x="0" y="0"/>
          <a:ext cx="0" cy="0"/>
          <a:chOff x="0" y="0"/>
          <a:chExt cx="0" cy="0"/>
        </a:xfrm>
      </p:grpSpPr>
      <p:sp>
        <p:nvSpPr>
          <p:cNvPr id="2829" name="Google Shape;2829;g13ae7881a11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0" name="Google Shape;2830;g13ae7881a11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1"/>
        <p:cNvGrpSpPr/>
        <p:nvPr/>
      </p:nvGrpSpPr>
      <p:grpSpPr>
        <a:xfrm>
          <a:off x="0" y="0"/>
          <a:ext cx="0" cy="0"/>
          <a:chOff x="0" y="0"/>
          <a:chExt cx="0" cy="0"/>
        </a:xfrm>
      </p:grpSpPr>
      <p:sp>
        <p:nvSpPr>
          <p:cNvPr id="3332" name="Google Shape;3332;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3" name="Google Shape;3333;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cc9050bdf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cc9050bdf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8"/>
        <p:cNvGrpSpPr/>
        <p:nvPr/>
      </p:nvGrpSpPr>
      <p:grpSpPr>
        <a:xfrm>
          <a:off x="0" y="0"/>
          <a:ext cx="0" cy="0"/>
          <a:chOff x="0" y="0"/>
          <a:chExt cx="0" cy="0"/>
        </a:xfrm>
      </p:grpSpPr>
      <p:sp>
        <p:nvSpPr>
          <p:cNvPr id="4509" name="Google Shape;4509;gf44a6bbff2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0" name="Google Shape;4510;gf44a6bbff2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 y="26"/>
            <a:ext cx="9144218" cy="5144108"/>
            <a:chOff x="238125" y="838200"/>
            <a:chExt cx="7125550" cy="4008500"/>
          </a:xfrm>
        </p:grpSpPr>
        <p:sp>
          <p:nvSpPr>
            <p:cNvPr id="10" name="Google Shape;10;p2"/>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699375" y="680544"/>
            <a:ext cx="7751206" cy="3438417"/>
            <a:chOff x="1054799" y="1029600"/>
            <a:chExt cx="7034401" cy="3050406"/>
          </a:xfrm>
        </p:grpSpPr>
        <p:sp>
          <p:nvSpPr>
            <p:cNvPr id="51" name="Google Shape;51;p2"/>
            <p:cNvSpPr/>
            <p:nvPr/>
          </p:nvSpPr>
          <p:spPr>
            <a:xfrm>
              <a:off x="1054799" y="1029606"/>
              <a:ext cx="7034400" cy="30504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54800" y="1029600"/>
              <a:ext cx="70344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2"/>
          <p:cNvSpPr txBox="1">
            <a:spLocks noGrp="1"/>
          </p:cNvSpPr>
          <p:nvPr>
            <p:ph type="ctrTitle"/>
          </p:nvPr>
        </p:nvSpPr>
        <p:spPr>
          <a:xfrm>
            <a:off x="1076525" y="1366850"/>
            <a:ext cx="6996900" cy="224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5200"/>
              <a:buNone/>
              <a:defRPr sz="48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7" name="Google Shape;57;p2"/>
          <p:cNvSpPr txBox="1">
            <a:spLocks noGrp="1"/>
          </p:cNvSpPr>
          <p:nvPr>
            <p:ph type="subTitle" idx="1"/>
          </p:nvPr>
        </p:nvSpPr>
        <p:spPr>
          <a:xfrm>
            <a:off x="2254307" y="3955117"/>
            <a:ext cx="4627200" cy="3393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accent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8" name="Google Shape;58;p2"/>
          <p:cNvSpPr/>
          <p:nvPr/>
        </p:nvSpPr>
        <p:spPr>
          <a:xfrm>
            <a:off x="474350" y="45735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543600" y="43088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99672" y="1785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661672" y="466116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721275" y="17852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6">
  <p:cSld name="CUSTOM_2_1_1_1_1_1_1">
    <p:spTree>
      <p:nvGrpSpPr>
        <p:cNvPr id="1" name="Shape 1042"/>
        <p:cNvGrpSpPr/>
        <p:nvPr/>
      </p:nvGrpSpPr>
      <p:grpSpPr>
        <a:xfrm>
          <a:off x="0" y="0"/>
          <a:ext cx="0" cy="0"/>
          <a:chOff x="0" y="0"/>
          <a:chExt cx="0" cy="0"/>
        </a:xfrm>
      </p:grpSpPr>
      <p:grpSp>
        <p:nvGrpSpPr>
          <p:cNvPr id="1043" name="Google Shape;1043;p23"/>
          <p:cNvGrpSpPr/>
          <p:nvPr/>
        </p:nvGrpSpPr>
        <p:grpSpPr>
          <a:xfrm>
            <a:off x="7" y="26"/>
            <a:ext cx="9144218" cy="5144108"/>
            <a:chOff x="238125" y="838200"/>
            <a:chExt cx="7125550" cy="4008500"/>
          </a:xfrm>
        </p:grpSpPr>
        <p:sp>
          <p:nvSpPr>
            <p:cNvPr id="1044" name="Google Shape;1044;p23"/>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3"/>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3"/>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3"/>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3"/>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3"/>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3"/>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3"/>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3"/>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3"/>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3"/>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3"/>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3"/>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3"/>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3"/>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3"/>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3"/>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3"/>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3"/>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3"/>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3"/>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3"/>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3"/>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3"/>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3"/>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3"/>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3"/>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3"/>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3"/>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3"/>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3"/>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3"/>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3"/>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3"/>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3"/>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3"/>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3"/>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3"/>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3"/>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3"/>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23"/>
          <p:cNvGrpSpPr/>
          <p:nvPr/>
        </p:nvGrpSpPr>
        <p:grpSpPr>
          <a:xfrm>
            <a:off x="349325" y="346947"/>
            <a:ext cx="8434800" cy="4446900"/>
            <a:chOff x="705600" y="341991"/>
            <a:chExt cx="8434800" cy="4446900"/>
          </a:xfrm>
        </p:grpSpPr>
        <p:sp>
          <p:nvSpPr>
            <p:cNvPr id="1085" name="Google Shape;1085;p23"/>
            <p:cNvSpPr/>
            <p:nvPr/>
          </p:nvSpPr>
          <p:spPr>
            <a:xfrm>
              <a:off x="705600" y="341991"/>
              <a:ext cx="8434800" cy="44469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3"/>
            <p:cNvSpPr/>
            <p:nvPr/>
          </p:nvSpPr>
          <p:spPr>
            <a:xfrm>
              <a:off x="705600" y="342000"/>
              <a:ext cx="8434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3"/>
            <p:cNvSpPr/>
            <p:nvPr/>
          </p:nvSpPr>
          <p:spPr>
            <a:xfrm>
              <a:off x="842100" y="4357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3"/>
            <p:cNvSpPr/>
            <p:nvPr/>
          </p:nvSpPr>
          <p:spPr>
            <a:xfrm>
              <a:off x="1322487" y="4357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3"/>
            <p:cNvSpPr/>
            <p:nvPr/>
          </p:nvSpPr>
          <p:spPr>
            <a:xfrm>
              <a:off x="1082294" y="4357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23"/>
          <p:cNvSpPr txBox="1">
            <a:spLocks noGrp="1"/>
          </p:cNvSpPr>
          <p:nvPr>
            <p:ph type="body" idx="1"/>
          </p:nvPr>
        </p:nvSpPr>
        <p:spPr>
          <a:xfrm>
            <a:off x="1644000" y="1346725"/>
            <a:ext cx="5856000" cy="4617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b="1">
                <a:solidFill>
                  <a:schemeClr val="accent4"/>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91" name="Google Shape;1091;p23"/>
          <p:cNvSpPr txBox="1">
            <a:spLocks noGrp="1"/>
          </p:cNvSpPr>
          <p:nvPr>
            <p:ph type="title"/>
          </p:nvPr>
        </p:nvSpPr>
        <p:spPr>
          <a:xfrm>
            <a:off x="720000" y="699625"/>
            <a:ext cx="7704000" cy="6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298"/>
        <p:cNvGrpSpPr/>
        <p:nvPr/>
      </p:nvGrpSpPr>
      <p:grpSpPr>
        <a:xfrm>
          <a:off x="0" y="0"/>
          <a:ext cx="0" cy="0"/>
          <a:chOff x="0" y="0"/>
          <a:chExt cx="0" cy="0"/>
        </a:xfrm>
      </p:grpSpPr>
      <p:grpSp>
        <p:nvGrpSpPr>
          <p:cNvPr id="1299" name="Google Shape;1299;p28"/>
          <p:cNvGrpSpPr/>
          <p:nvPr/>
        </p:nvGrpSpPr>
        <p:grpSpPr>
          <a:xfrm>
            <a:off x="7" y="26"/>
            <a:ext cx="9144218" cy="5144108"/>
            <a:chOff x="238125" y="838200"/>
            <a:chExt cx="7125550" cy="4008500"/>
          </a:xfrm>
        </p:grpSpPr>
        <p:sp>
          <p:nvSpPr>
            <p:cNvPr id="1300" name="Google Shape;1300;p28"/>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8"/>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8"/>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8"/>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8"/>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8"/>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8"/>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8"/>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8"/>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8"/>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8"/>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8"/>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8"/>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8"/>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8"/>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8"/>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8"/>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8"/>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8"/>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8"/>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8"/>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8"/>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28"/>
          <p:cNvGrpSpPr/>
          <p:nvPr/>
        </p:nvGrpSpPr>
        <p:grpSpPr>
          <a:xfrm>
            <a:off x="349325" y="346947"/>
            <a:ext cx="8434800" cy="4446900"/>
            <a:chOff x="705600" y="341991"/>
            <a:chExt cx="8434800" cy="4446900"/>
          </a:xfrm>
        </p:grpSpPr>
        <p:sp>
          <p:nvSpPr>
            <p:cNvPr id="1341" name="Google Shape;1341;p28"/>
            <p:cNvSpPr/>
            <p:nvPr/>
          </p:nvSpPr>
          <p:spPr>
            <a:xfrm>
              <a:off x="705600" y="341991"/>
              <a:ext cx="8434800" cy="44469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8"/>
            <p:cNvSpPr/>
            <p:nvPr/>
          </p:nvSpPr>
          <p:spPr>
            <a:xfrm>
              <a:off x="705600" y="342000"/>
              <a:ext cx="8434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a:off x="842100" y="4357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a:off x="1322487" y="4357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a:off x="1082294" y="4357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28"/>
          <p:cNvSpPr txBox="1">
            <a:spLocks noGrp="1"/>
          </p:cNvSpPr>
          <p:nvPr>
            <p:ph type="title"/>
          </p:nvPr>
        </p:nvSpPr>
        <p:spPr>
          <a:xfrm>
            <a:off x="1048941" y="1998275"/>
            <a:ext cx="2330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47" name="Google Shape;1347;p28"/>
          <p:cNvSpPr txBox="1">
            <a:spLocks noGrp="1"/>
          </p:cNvSpPr>
          <p:nvPr>
            <p:ph type="subTitle" idx="1"/>
          </p:nvPr>
        </p:nvSpPr>
        <p:spPr>
          <a:xfrm>
            <a:off x="1048941" y="2336675"/>
            <a:ext cx="23304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lvl1pPr>
            <a:lvl2pPr lvl="1" algn="ctr" rtl="0">
              <a:lnSpc>
                <a:spcPct val="100000"/>
              </a:lnSpc>
              <a:spcBef>
                <a:spcPts val="120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48" name="Google Shape;1348;p28"/>
          <p:cNvSpPr txBox="1">
            <a:spLocks noGrp="1"/>
          </p:cNvSpPr>
          <p:nvPr>
            <p:ph type="title" idx="2"/>
          </p:nvPr>
        </p:nvSpPr>
        <p:spPr>
          <a:xfrm>
            <a:off x="4113653" y="1998000"/>
            <a:ext cx="2330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49" name="Google Shape;1349;p28"/>
          <p:cNvSpPr txBox="1">
            <a:spLocks noGrp="1"/>
          </p:cNvSpPr>
          <p:nvPr>
            <p:ph type="subTitle" idx="3"/>
          </p:nvPr>
        </p:nvSpPr>
        <p:spPr>
          <a:xfrm>
            <a:off x="4113653" y="2336400"/>
            <a:ext cx="23304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lvl1pPr>
            <a:lvl2pPr lvl="1" algn="ctr" rtl="0">
              <a:lnSpc>
                <a:spcPct val="100000"/>
              </a:lnSpc>
              <a:spcBef>
                <a:spcPts val="120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50" name="Google Shape;1350;p28"/>
          <p:cNvSpPr txBox="1">
            <a:spLocks noGrp="1"/>
          </p:cNvSpPr>
          <p:nvPr>
            <p:ph type="title" idx="4"/>
          </p:nvPr>
        </p:nvSpPr>
        <p:spPr>
          <a:xfrm>
            <a:off x="1048941" y="3519900"/>
            <a:ext cx="2330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51" name="Google Shape;1351;p28"/>
          <p:cNvSpPr txBox="1">
            <a:spLocks noGrp="1"/>
          </p:cNvSpPr>
          <p:nvPr>
            <p:ph type="subTitle" idx="5"/>
          </p:nvPr>
        </p:nvSpPr>
        <p:spPr>
          <a:xfrm>
            <a:off x="1048941" y="3858300"/>
            <a:ext cx="23304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lvl1pPr>
            <a:lvl2pPr lvl="1" algn="ctr" rtl="0">
              <a:lnSpc>
                <a:spcPct val="100000"/>
              </a:lnSpc>
              <a:spcBef>
                <a:spcPts val="120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52" name="Google Shape;1352;p28"/>
          <p:cNvSpPr txBox="1">
            <a:spLocks noGrp="1"/>
          </p:cNvSpPr>
          <p:nvPr>
            <p:ph type="title" idx="6"/>
          </p:nvPr>
        </p:nvSpPr>
        <p:spPr>
          <a:xfrm>
            <a:off x="4113653" y="3520800"/>
            <a:ext cx="2330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53" name="Google Shape;1353;p28"/>
          <p:cNvSpPr txBox="1">
            <a:spLocks noGrp="1"/>
          </p:cNvSpPr>
          <p:nvPr>
            <p:ph type="subTitle" idx="7"/>
          </p:nvPr>
        </p:nvSpPr>
        <p:spPr>
          <a:xfrm>
            <a:off x="4113653" y="3859200"/>
            <a:ext cx="2330400" cy="61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lvl1pPr>
            <a:lvl2pPr lvl="1" algn="ctr" rtl="0">
              <a:lnSpc>
                <a:spcPct val="100000"/>
              </a:lnSpc>
              <a:spcBef>
                <a:spcPts val="120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54" name="Google Shape;1354;p28"/>
          <p:cNvSpPr txBox="1">
            <a:spLocks noGrp="1"/>
          </p:cNvSpPr>
          <p:nvPr>
            <p:ph type="title" idx="8"/>
          </p:nvPr>
        </p:nvSpPr>
        <p:spPr>
          <a:xfrm>
            <a:off x="720000" y="699625"/>
            <a:ext cx="7704000" cy="647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355"/>
        <p:cNvGrpSpPr/>
        <p:nvPr/>
      </p:nvGrpSpPr>
      <p:grpSpPr>
        <a:xfrm>
          <a:off x="0" y="0"/>
          <a:ext cx="0" cy="0"/>
          <a:chOff x="0" y="0"/>
          <a:chExt cx="0" cy="0"/>
        </a:xfrm>
      </p:grpSpPr>
      <p:grpSp>
        <p:nvGrpSpPr>
          <p:cNvPr id="1356" name="Google Shape;1356;p29"/>
          <p:cNvGrpSpPr/>
          <p:nvPr/>
        </p:nvGrpSpPr>
        <p:grpSpPr>
          <a:xfrm>
            <a:off x="7" y="26"/>
            <a:ext cx="9144218" cy="5144108"/>
            <a:chOff x="238125" y="838200"/>
            <a:chExt cx="7125550" cy="4008500"/>
          </a:xfrm>
        </p:grpSpPr>
        <p:sp>
          <p:nvSpPr>
            <p:cNvPr id="1357" name="Google Shape;1357;p29"/>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9"/>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9"/>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9"/>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9"/>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9"/>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9"/>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9"/>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9"/>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9"/>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9"/>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9"/>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9"/>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9"/>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9"/>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9"/>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9"/>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29"/>
          <p:cNvGrpSpPr/>
          <p:nvPr/>
        </p:nvGrpSpPr>
        <p:grpSpPr>
          <a:xfrm>
            <a:off x="349325" y="346947"/>
            <a:ext cx="8434800" cy="4446900"/>
            <a:chOff x="705600" y="341991"/>
            <a:chExt cx="8434800" cy="4446900"/>
          </a:xfrm>
        </p:grpSpPr>
        <p:sp>
          <p:nvSpPr>
            <p:cNvPr id="1398" name="Google Shape;1398;p29"/>
            <p:cNvSpPr/>
            <p:nvPr/>
          </p:nvSpPr>
          <p:spPr>
            <a:xfrm>
              <a:off x="705600" y="341991"/>
              <a:ext cx="8434800" cy="44469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a:off x="705600" y="342000"/>
              <a:ext cx="8434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842100" y="4357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1322487" y="4357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1082294" y="4357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3" name="Google Shape;1403;p29"/>
          <p:cNvSpPr txBox="1">
            <a:spLocks noGrp="1"/>
          </p:cNvSpPr>
          <p:nvPr>
            <p:ph type="title"/>
          </p:nvPr>
        </p:nvSpPr>
        <p:spPr>
          <a:xfrm>
            <a:off x="1105349" y="1805625"/>
            <a:ext cx="2084100" cy="420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04" name="Google Shape;1404;p29"/>
          <p:cNvSpPr txBox="1">
            <a:spLocks noGrp="1"/>
          </p:cNvSpPr>
          <p:nvPr>
            <p:ph type="subTitle" idx="1"/>
          </p:nvPr>
        </p:nvSpPr>
        <p:spPr>
          <a:xfrm>
            <a:off x="1105349" y="2326223"/>
            <a:ext cx="2084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5" name="Google Shape;1405;p29"/>
          <p:cNvSpPr txBox="1">
            <a:spLocks noGrp="1"/>
          </p:cNvSpPr>
          <p:nvPr>
            <p:ph type="title" idx="2"/>
          </p:nvPr>
        </p:nvSpPr>
        <p:spPr>
          <a:xfrm>
            <a:off x="3534273" y="1805625"/>
            <a:ext cx="2084100" cy="420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06" name="Google Shape;1406;p29"/>
          <p:cNvSpPr txBox="1">
            <a:spLocks noGrp="1"/>
          </p:cNvSpPr>
          <p:nvPr>
            <p:ph type="subTitle" idx="3"/>
          </p:nvPr>
        </p:nvSpPr>
        <p:spPr>
          <a:xfrm>
            <a:off x="3534273" y="2326223"/>
            <a:ext cx="2084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7" name="Google Shape;1407;p29"/>
          <p:cNvSpPr txBox="1">
            <a:spLocks noGrp="1"/>
          </p:cNvSpPr>
          <p:nvPr>
            <p:ph type="title" idx="4"/>
          </p:nvPr>
        </p:nvSpPr>
        <p:spPr>
          <a:xfrm>
            <a:off x="1105349" y="3053659"/>
            <a:ext cx="2084100" cy="420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08" name="Google Shape;1408;p29"/>
          <p:cNvSpPr txBox="1">
            <a:spLocks noGrp="1"/>
          </p:cNvSpPr>
          <p:nvPr>
            <p:ph type="subTitle" idx="5"/>
          </p:nvPr>
        </p:nvSpPr>
        <p:spPr>
          <a:xfrm>
            <a:off x="1105349" y="3563126"/>
            <a:ext cx="2084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9" name="Google Shape;1409;p29"/>
          <p:cNvSpPr txBox="1">
            <a:spLocks noGrp="1"/>
          </p:cNvSpPr>
          <p:nvPr>
            <p:ph type="title" idx="6"/>
          </p:nvPr>
        </p:nvSpPr>
        <p:spPr>
          <a:xfrm>
            <a:off x="3534273" y="3053659"/>
            <a:ext cx="2084100" cy="420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10" name="Google Shape;1410;p29"/>
          <p:cNvSpPr txBox="1">
            <a:spLocks noGrp="1"/>
          </p:cNvSpPr>
          <p:nvPr>
            <p:ph type="subTitle" idx="7"/>
          </p:nvPr>
        </p:nvSpPr>
        <p:spPr>
          <a:xfrm>
            <a:off x="3535148" y="3563126"/>
            <a:ext cx="2084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1" name="Google Shape;1411;p29"/>
          <p:cNvSpPr txBox="1">
            <a:spLocks noGrp="1"/>
          </p:cNvSpPr>
          <p:nvPr>
            <p:ph type="title" idx="8"/>
          </p:nvPr>
        </p:nvSpPr>
        <p:spPr>
          <a:xfrm>
            <a:off x="5962326" y="1805625"/>
            <a:ext cx="2084100" cy="420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12" name="Google Shape;1412;p29"/>
          <p:cNvSpPr txBox="1">
            <a:spLocks noGrp="1"/>
          </p:cNvSpPr>
          <p:nvPr>
            <p:ph type="subTitle" idx="9"/>
          </p:nvPr>
        </p:nvSpPr>
        <p:spPr>
          <a:xfrm>
            <a:off x="5962326" y="2326223"/>
            <a:ext cx="2084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3" name="Google Shape;1413;p29"/>
          <p:cNvSpPr txBox="1">
            <a:spLocks noGrp="1"/>
          </p:cNvSpPr>
          <p:nvPr>
            <p:ph type="title" idx="13"/>
          </p:nvPr>
        </p:nvSpPr>
        <p:spPr>
          <a:xfrm>
            <a:off x="5962326" y="3053659"/>
            <a:ext cx="2084100" cy="4206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14" name="Google Shape;1414;p29"/>
          <p:cNvSpPr txBox="1">
            <a:spLocks noGrp="1"/>
          </p:cNvSpPr>
          <p:nvPr>
            <p:ph type="subTitle" idx="14"/>
          </p:nvPr>
        </p:nvSpPr>
        <p:spPr>
          <a:xfrm>
            <a:off x="5963201" y="3563126"/>
            <a:ext cx="2084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5" name="Google Shape;1415;p29"/>
          <p:cNvSpPr txBox="1">
            <a:spLocks noGrp="1"/>
          </p:cNvSpPr>
          <p:nvPr>
            <p:ph type="title" idx="15"/>
          </p:nvPr>
        </p:nvSpPr>
        <p:spPr>
          <a:xfrm>
            <a:off x="720000" y="699625"/>
            <a:ext cx="7704000" cy="6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1416"/>
        <p:cNvGrpSpPr/>
        <p:nvPr/>
      </p:nvGrpSpPr>
      <p:grpSpPr>
        <a:xfrm>
          <a:off x="0" y="0"/>
          <a:ext cx="0" cy="0"/>
          <a:chOff x="0" y="0"/>
          <a:chExt cx="0" cy="0"/>
        </a:xfrm>
      </p:grpSpPr>
      <p:grpSp>
        <p:nvGrpSpPr>
          <p:cNvPr id="1417" name="Google Shape;1417;p30"/>
          <p:cNvGrpSpPr/>
          <p:nvPr/>
        </p:nvGrpSpPr>
        <p:grpSpPr>
          <a:xfrm>
            <a:off x="7" y="26"/>
            <a:ext cx="9144218" cy="5144108"/>
            <a:chOff x="238125" y="838200"/>
            <a:chExt cx="7125550" cy="4008500"/>
          </a:xfrm>
        </p:grpSpPr>
        <p:sp>
          <p:nvSpPr>
            <p:cNvPr id="1418" name="Google Shape;1418;p30"/>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0"/>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0"/>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0"/>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0"/>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0"/>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0"/>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0"/>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0"/>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0"/>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0"/>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0"/>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0"/>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0"/>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0"/>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0"/>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0"/>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0"/>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0"/>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0"/>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0"/>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8" name="Google Shape;1458;p30"/>
          <p:cNvSpPr txBox="1">
            <a:spLocks noGrp="1"/>
          </p:cNvSpPr>
          <p:nvPr>
            <p:ph type="title" hasCustomPrompt="1"/>
          </p:nvPr>
        </p:nvSpPr>
        <p:spPr>
          <a:xfrm>
            <a:off x="2011575" y="2158797"/>
            <a:ext cx="2069400" cy="6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3000"/>
            </a:lvl1pPr>
            <a:lvl2pPr lvl="1" algn="ctr" rtl="0">
              <a:spcBef>
                <a:spcPts val="0"/>
              </a:spcBef>
              <a:spcAft>
                <a:spcPts val="0"/>
              </a:spcAft>
              <a:buSzPts val="7200"/>
              <a:buFont typeface="DM Serif Text"/>
              <a:buNone/>
              <a:defRPr sz="7200">
                <a:latin typeface="DM Serif Text"/>
                <a:ea typeface="DM Serif Text"/>
                <a:cs typeface="DM Serif Text"/>
                <a:sym typeface="DM Serif Text"/>
              </a:defRPr>
            </a:lvl2pPr>
            <a:lvl3pPr lvl="2" algn="ctr" rtl="0">
              <a:spcBef>
                <a:spcPts val="0"/>
              </a:spcBef>
              <a:spcAft>
                <a:spcPts val="0"/>
              </a:spcAft>
              <a:buSzPts val="7200"/>
              <a:buFont typeface="DM Serif Text"/>
              <a:buNone/>
              <a:defRPr sz="7200">
                <a:latin typeface="DM Serif Text"/>
                <a:ea typeface="DM Serif Text"/>
                <a:cs typeface="DM Serif Text"/>
                <a:sym typeface="DM Serif Text"/>
              </a:defRPr>
            </a:lvl3pPr>
            <a:lvl4pPr lvl="3" algn="ctr" rtl="0">
              <a:spcBef>
                <a:spcPts val="0"/>
              </a:spcBef>
              <a:spcAft>
                <a:spcPts val="0"/>
              </a:spcAft>
              <a:buSzPts val="7200"/>
              <a:buFont typeface="DM Serif Text"/>
              <a:buNone/>
              <a:defRPr sz="7200">
                <a:latin typeface="DM Serif Text"/>
                <a:ea typeface="DM Serif Text"/>
                <a:cs typeface="DM Serif Text"/>
                <a:sym typeface="DM Serif Text"/>
              </a:defRPr>
            </a:lvl4pPr>
            <a:lvl5pPr lvl="4" algn="ctr" rtl="0">
              <a:spcBef>
                <a:spcPts val="0"/>
              </a:spcBef>
              <a:spcAft>
                <a:spcPts val="0"/>
              </a:spcAft>
              <a:buSzPts val="7200"/>
              <a:buFont typeface="DM Serif Text"/>
              <a:buNone/>
              <a:defRPr sz="7200">
                <a:latin typeface="DM Serif Text"/>
                <a:ea typeface="DM Serif Text"/>
                <a:cs typeface="DM Serif Text"/>
                <a:sym typeface="DM Serif Text"/>
              </a:defRPr>
            </a:lvl5pPr>
            <a:lvl6pPr lvl="5" algn="ctr" rtl="0">
              <a:spcBef>
                <a:spcPts val="0"/>
              </a:spcBef>
              <a:spcAft>
                <a:spcPts val="0"/>
              </a:spcAft>
              <a:buSzPts val="7200"/>
              <a:buFont typeface="DM Serif Text"/>
              <a:buNone/>
              <a:defRPr sz="7200">
                <a:latin typeface="DM Serif Text"/>
                <a:ea typeface="DM Serif Text"/>
                <a:cs typeface="DM Serif Text"/>
                <a:sym typeface="DM Serif Text"/>
              </a:defRPr>
            </a:lvl6pPr>
            <a:lvl7pPr lvl="6" algn="ctr" rtl="0">
              <a:spcBef>
                <a:spcPts val="0"/>
              </a:spcBef>
              <a:spcAft>
                <a:spcPts val="0"/>
              </a:spcAft>
              <a:buSzPts val="7200"/>
              <a:buFont typeface="DM Serif Text"/>
              <a:buNone/>
              <a:defRPr sz="7200">
                <a:latin typeface="DM Serif Text"/>
                <a:ea typeface="DM Serif Text"/>
                <a:cs typeface="DM Serif Text"/>
                <a:sym typeface="DM Serif Text"/>
              </a:defRPr>
            </a:lvl7pPr>
            <a:lvl8pPr lvl="7" algn="ctr" rtl="0">
              <a:spcBef>
                <a:spcPts val="0"/>
              </a:spcBef>
              <a:spcAft>
                <a:spcPts val="0"/>
              </a:spcAft>
              <a:buSzPts val="7200"/>
              <a:buFont typeface="DM Serif Text"/>
              <a:buNone/>
              <a:defRPr sz="7200">
                <a:latin typeface="DM Serif Text"/>
                <a:ea typeface="DM Serif Text"/>
                <a:cs typeface="DM Serif Text"/>
                <a:sym typeface="DM Serif Text"/>
              </a:defRPr>
            </a:lvl8pPr>
            <a:lvl9pPr lvl="8" algn="ctr" rtl="0">
              <a:spcBef>
                <a:spcPts val="0"/>
              </a:spcBef>
              <a:spcAft>
                <a:spcPts val="0"/>
              </a:spcAft>
              <a:buSzPts val="7200"/>
              <a:buFont typeface="DM Serif Text"/>
              <a:buNone/>
              <a:defRPr sz="7200">
                <a:latin typeface="DM Serif Text"/>
                <a:ea typeface="DM Serif Text"/>
                <a:cs typeface="DM Serif Text"/>
                <a:sym typeface="DM Serif Text"/>
              </a:defRPr>
            </a:lvl9pPr>
          </a:lstStyle>
          <a:p>
            <a:r>
              <a:t>xx%</a:t>
            </a:r>
          </a:p>
        </p:txBody>
      </p:sp>
      <p:sp>
        <p:nvSpPr>
          <p:cNvPr id="1459" name="Google Shape;1459;p30"/>
          <p:cNvSpPr txBox="1">
            <a:spLocks noGrp="1"/>
          </p:cNvSpPr>
          <p:nvPr>
            <p:ph type="subTitle" idx="1"/>
          </p:nvPr>
        </p:nvSpPr>
        <p:spPr>
          <a:xfrm>
            <a:off x="2011575" y="3179166"/>
            <a:ext cx="20694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0" name="Google Shape;1460;p30"/>
          <p:cNvSpPr txBox="1">
            <a:spLocks noGrp="1"/>
          </p:cNvSpPr>
          <p:nvPr>
            <p:ph type="title" idx="2" hasCustomPrompt="1"/>
          </p:nvPr>
        </p:nvSpPr>
        <p:spPr>
          <a:xfrm>
            <a:off x="5072088" y="2628839"/>
            <a:ext cx="2069400" cy="6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3000"/>
            </a:lvl1pPr>
            <a:lvl2pPr lvl="1" algn="ctr" rtl="0">
              <a:spcBef>
                <a:spcPts val="0"/>
              </a:spcBef>
              <a:spcAft>
                <a:spcPts val="0"/>
              </a:spcAft>
              <a:buSzPts val="7200"/>
              <a:buFont typeface="DM Serif Text"/>
              <a:buNone/>
              <a:defRPr sz="7200">
                <a:latin typeface="DM Serif Text"/>
                <a:ea typeface="DM Serif Text"/>
                <a:cs typeface="DM Serif Text"/>
                <a:sym typeface="DM Serif Text"/>
              </a:defRPr>
            </a:lvl2pPr>
            <a:lvl3pPr lvl="2" algn="ctr" rtl="0">
              <a:spcBef>
                <a:spcPts val="0"/>
              </a:spcBef>
              <a:spcAft>
                <a:spcPts val="0"/>
              </a:spcAft>
              <a:buSzPts val="7200"/>
              <a:buFont typeface="DM Serif Text"/>
              <a:buNone/>
              <a:defRPr sz="7200">
                <a:latin typeface="DM Serif Text"/>
                <a:ea typeface="DM Serif Text"/>
                <a:cs typeface="DM Serif Text"/>
                <a:sym typeface="DM Serif Text"/>
              </a:defRPr>
            </a:lvl3pPr>
            <a:lvl4pPr lvl="3" algn="ctr" rtl="0">
              <a:spcBef>
                <a:spcPts val="0"/>
              </a:spcBef>
              <a:spcAft>
                <a:spcPts val="0"/>
              </a:spcAft>
              <a:buSzPts val="7200"/>
              <a:buFont typeface="DM Serif Text"/>
              <a:buNone/>
              <a:defRPr sz="7200">
                <a:latin typeface="DM Serif Text"/>
                <a:ea typeface="DM Serif Text"/>
                <a:cs typeface="DM Serif Text"/>
                <a:sym typeface="DM Serif Text"/>
              </a:defRPr>
            </a:lvl4pPr>
            <a:lvl5pPr lvl="4" algn="ctr" rtl="0">
              <a:spcBef>
                <a:spcPts val="0"/>
              </a:spcBef>
              <a:spcAft>
                <a:spcPts val="0"/>
              </a:spcAft>
              <a:buSzPts val="7200"/>
              <a:buFont typeface="DM Serif Text"/>
              <a:buNone/>
              <a:defRPr sz="7200">
                <a:latin typeface="DM Serif Text"/>
                <a:ea typeface="DM Serif Text"/>
                <a:cs typeface="DM Serif Text"/>
                <a:sym typeface="DM Serif Text"/>
              </a:defRPr>
            </a:lvl5pPr>
            <a:lvl6pPr lvl="5" algn="ctr" rtl="0">
              <a:spcBef>
                <a:spcPts val="0"/>
              </a:spcBef>
              <a:spcAft>
                <a:spcPts val="0"/>
              </a:spcAft>
              <a:buSzPts val="7200"/>
              <a:buFont typeface="DM Serif Text"/>
              <a:buNone/>
              <a:defRPr sz="7200">
                <a:latin typeface="DM Serif Text"/>
                <a:ea typeface="DM Serif Text"/>
                <a:cs typeface="DM Serif Text"/>
                <a:sym typeface="DM Serif Text"/>
              </a:defRPr>
            </a:lvl6pPr>
            <a:lvl7pPr lvl="6" algn="ctr" rtl="0">
              <a:spcBef>
                <a:spcPts val="0"/>
              </a:spcBef>
              <a:spcAft>
                <a:spcPts val="0"/>
              </a:spcAft>
              <a:buSzPts val="7200"/>
              <a:buFont typeface="DM Serif Text"/>
              <a:buNone/>
              <a:defRPr sz="7200">
                <a:latin typeface="DM Serif Text"/>
                <a:ea typeface="DM Serif Text"/>
                <a:cs typeface="DM Serif Text"/>
                <a:sym typeface="DM Serif Text"/>
              </a:defRPr>
            </a:lvl7pPr>
            <a:lvl8pPr lvl="7" algn="ctr" rtl="0">
              <a:spcBef>
                <a:spcPts val="0"/>
              </a:spcBef>
              <a:spcAft>
                <a:spcPts val="0"/>
              </a:spcAft>
              <a:buSzPts val="7200"/>
              <a:buFont typeface="DM Serif Text"/>
              <a:buNone/>
              <a:defRPr sz="7200">
                <a:latin typeface="DM Serif Text"/>
                <a:ea typeface="DM Serif Text"/>
                <a:cs typeface="DM Serif Text"/>
                <a:sym typeface="DM Serif Text"/>
              </a:defRPr>
            </a:lvl8pPr>
            <a:lvl9pPr lvl="8" algn="ctr" rtl="0">
              <a:spcBef>
                <a:spcPts val="0"/>
              </a:spcBef>
              <a:spcAft>
                <a:spcPts val="0"/>
              </a:spcAft>
              <a:buSzPts val="7200"/>
              <a:buFont typeface="DM Serif Text"/>
              <a:buNone/>
              <a:defRPr sz="7200">
                <a:latin typeface="DM Serif Text"/>
                <a:ea typeface="DM Serif Text"/>
                <a:cs typeface="DM Serif Text"/>
                <a:sym typeface="DM Serif Text"/>
              </a:defRPr>
            </a:lvl9pPr>
          </a:lstStyle>
          <a:p>
            <a:r>
              <a:t>xx%</a:t>
            </a:r>
          </a:p>
        </p:txBody>
      </p:sp>
      <p:sp>
        <p:nvSpPr>
          <p:cNvPr id="1461" name="Google Shape;1461;p30"/>
          <p:cNvSpPr txBox="1">
            <a:spLocks noGrp="1"/>
          </p:cNvSpPr>
          <p:nvPr>
            <p:ph type="subTitle" idx="3"/>
          </p:nvPr>
        </p:nvSpPr>
        <p:spPr>
          <a:xfrm>
            <a:off x="5072088" y="3649208"/>
            <a:ext cx="2069400" cy="61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2" name="Google Shape;1462;p30"/>
          <p:cNvSpPr txBox="1">
            <a:spLocks noGrp="1"/>
          </p:cNvSpPr>
          <p:nvPr>
            <p:ph type="subTitle" idx="4"/>
          </p:nvPr>
        </p:nvSpPr>
        <p:spPr>
          <a:xfrm>
            <a:off x="2233875" y="2835615"/>
            <a:ext cx="1624800" cy="43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DM Serif Text"/>
              <a:buNone/>
              <a:defRPr sz="2400" b="1">
                <a:solidFill>
                  <a:schemeClr val="dk2"/>
                </a:solidFill>
                <a:latin typeface="Changa"/>
                <a:ea typeface="Changa"/>
                <a:cs typeface="Changa"/>
                <a:sym typeface="Changa"/>
              </a:defRPr>
            </a:lvl1pPr>
            <a:lvl2pPr lvl="1"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2pPr>
            <a:lvl3pPr lvl="2"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3pPr>
            <a:lvl4pPr lvl="3"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4pPr>
            <a:lvl5pPr lvl="4"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5pPr>
            <a:lvl6pPr lvl="5"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6pPr>
            <a:lvl7pPr lvl="6"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7pPr>
            <a:lvl8pPr lvl="7"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8pPr>
            <a:lvl9pPr lvl="8"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9pPr>
          </a:lstStyle>
          <a:p>
            <a:endParaRPr/>
          </a:p>
        </p:txBody>
      </p:sp>
      <p:sp>
        <p:nvSpPr>
          <p:cNvPr id="1463" name="Google Shape;1463;p30"/>
          <p:cNvSpPr txBox="1">
            <a:spLocks noGrp="1"/>
          </p:cNvSpPr>
          <p:nvPr>
            <p:ph type="subTitle" idx="5"/>
          </p:nvPr>
        </p:nvSpPr>
        <p:spPr>
          <a:xfrm>
            <a:off x="5294388" y="3305671"/>
            <a:ext cx="1624800" cy="43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DM Serif Text"/>
              <a:buNone/>
              <a:defRPr sz="2400" b="1">
                <a:solidFill>
                  <a:schemeClr val="dk2"/>
                </a:solidFill>
                <a:latin typeface="Changa"/>
                <a:ea typeface="Changa"/>
                <a:cs typeface="Changa"/>
                <a:sym typeface="Changa"/>
              </a:defRPr>
            </a:lvl1pPr>
            <a:lvl2pPr lvl="1"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2pPr>
            <a:lvl3pPr lvl="2"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3pPr>
            <a:lvl4pPr lvl="3"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4pPr>
            <a:lvl5pPr lvl="4"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5pPr>
            <a:lvl6pPr lvl="5"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6pPr>
            <a:lvl7pPr lvl="6"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7pPr>
            <a:lvl8pPr lvl="7"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8pPr>
            <a:lvl9pPr lvl="8" algn="ctr" rtl="0">
              <a:lnSpc>
                <a:spcPct val="100000"/>
              </a:lnSpc>
              <a:spcBef>
                <a:spcPts val="0"/>
              </a:spcBef>
              <a:spcAft>
                <a:spcPts val="0"/>
              </a:spcAft>
              <a:buSzPts val="2000"/>
              <a:buFont typeface="DM Serif Text"/>
              <a:buNone/>
              <a:defRPr sz="2000">
                <a:latin typeface="DM Serif Text"/>
                <a:ea typeface="DM Serif Text"/>
                <a:cs typeface="DM Serif Text"/>
                <a:sym typeface="DM Serif Text"/>
              </a:defRPr>
            </a:lvl9pPr>
          </a:lstStyle>
          <a:p>
            <a:endParaRPr/>
          </a:p>
        </p:txBody>
      </p:sp>
      <p:sp>
        <p:nvSpPr>
          <p:cNvPr id="1464" name="Google Shape;1464;p30"/>
          <p:cNvSpPr/>
          <p:nvPr/>
        </p:nvSpPr>
        <p:spPr>
          <a:xfrm>
            <a:off x="5721275" y="17852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0"/>
          <p:cNvSpPr/>
          <p:nvPr/>
        </p:nvSpPr>
        <p:spPr>
          <a:xfrm>
            <a:off x="560025" y="4214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0"/>
          <p:cNvSpPr/>
          <p:nvPr/>
        </p:nvSpPr>
        <p:spPr>
          <a:xfrm>
            <a:off x="8264025" y="227912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0"/>
          <p:cNvSpPr/>
          <p:nvPr/>
        </p:nvSpPr>
        <p:spPr>
          <a:xfrm>
            <a:off x="368372" y="250961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0"/>
          <p:cNvSpPr/>
          <p:nvPr/>
        </p:nvSpPr>
        <p:spPr>
          <a:xfrm>
            <a:off x="648975" y="43654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0"/>
          <p:cNvSpPr/>
          <p:nvPr/>
        </p:nvSpPr>
        <p:spPr>
          <a:xfrm>
            <a:off x="7820522" y="393851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0"/>
          <p:cNvSpPr/>
          <p:nvPr/>
        </p:nvSpPr>
        <p:spPr>
          <a:xfrm>
            <a:off x="8649697" y="5018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0"/>
          <p:cNvSpPr/>
          <p:nvPr/>
        </p:nvSpPr>
        <p:spPr>
          <a:xfrm>
            <a:off x="3661672" y="46417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1683"/>
        <p:cNvGrpSpPr/>
        <p:nvPr/>
      </p:nvGrpSpPr>
      <p:grpSpPr>
        <a:xfrm>
          <a:off x="0" y="0"/>
          <a:ext cx="0" cy="0"/>
          <a:chOff x="0" y="0"/>
          <a:chExt cx="0" cy="0"/>
        </a:xfrm>
      </p:grpSpPr>
      <p:grpSp>
        <p:nvGrpSpPr>
          <p:cNvPr id="1684" name="Google Shape;1684;p35"/>
          <p:cNvGrpSpPr/>
          <p:nvPr/>
        </p:nvGrpSpPr>
        <p:grpSpPr>
          <a:xfrm>
            <a:off x="7" y="26"/>
            <a:ext cx="9144218" cy="5144108"/>
            <a:chOff x="238125" y="838200"/>
            <a:chExt cx="7125550" cy="4008500"/>
          </a:xfrm>
        </p:grpSpPr>
        <p:sp>
          <p:nvSpPr>
            <p:cNvPr id="1685" name="Google Shape;1685;p35"/>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5"/>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5"/>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5"/>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5"/>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5"/>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5"/>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5"/>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5"/>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5"/>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5"/>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5"/>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35"/>
          <p:cNvGrpSpPr/>
          <p:nvPr/>
        </p:nvGrpSpPr>
        <p:grpSpPr>
          <a:xfrm>
            <a:off x="2445639" y="1042885"/>
            <a:ext cx="5982600" cy="2562900"/>
            <a:chOff x="1054815" y="1029612"/>
            <a:chExt cx="5982600" cy="2562900"/>
          </a:xfrm>
        </p:grpSpPr>
        <p:sp>
          <p:nvSpPr>
            <p:cNvPr id="1726" name="Google Shape;1726;p35"/>
            <p:cNvSpPr/>
            <p:nvPr/>
          </p:nvSpPr>
          <p:spPr>
            <a:xfrm>
              <a:off x="1054815" y="1029612"/>
              <a:ext cx="5982600" cy="25629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a:off x="1054815" y="1029612"/>
              <a:ext cx="59826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1" name="Google Shape;1731;p35"/>
          <p:cNvGrpSpPr/>
          <p:nvPr/>
        </p:nvGrpSpPr>
        <p:grpSpPr>
          <a:xfrm>
            <a:off x="728206" y="2347985"/>
            <a:ext cx="2121300" cy="2009100"/>
            <a:chOff x="1054804" y="1029600"/>
            <a:chExt cx="2121300" cy="2009100"/>
          </a:xfrm>
        </p:grpSpPr>
        <p:sp>
          <p:nvSpPr>
            <p:cNvPr id="1732" name="Google Shape;1732;p35"/>
            <p:cNvSpPr/>
            <p:nvPr/>
          </p:nvSpPr>
          <p:spPr>
            <a:xfrm>
              <a:off x="1054804" y="1029600"/>
              <a:ext cx="2121300" cy="20091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a:off x="1054804" y="1029600"/>
              <a:ext cx="21213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7" name="Google Shape;1737;p35"/>
          <p:cNvSpPr/>
          <p:nvPr/>
        </p:nvSpPr>
        <p:spPr>
          <a:xfrm>
            <a:off x="5721275" y="17852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a:off x="4824250" y="468245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a:off x="8649697" y="5018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1740"/>
        <p:cNvGrpSpPr/>
        <p:nvPr/>
      </p:nvGrpSpPr>
      <p:grpSpPr>
        <a:xfrm>
          <a:off x="0" y="0"/>
          <a:ext cx="0" cy="0"/>
          <a:chOff x="0" y="0"/>
          <a:chExt cx="0" cy="0"/>
        </a:xfrm>
      </p:grpSpPr>
      <p:grpSp>
        <p:nvGrpSpPr>
          <p:cNvPr id="1741" name="Google Shape;1741;p36"/>
          <p:cNvGrpSpPr/>
          <p:nvPr/>
        </p:nvGrpSpPr>
        <p:grpSpPr>
          <a:xfrm>
            <a:off x="7" y="26"/>
            <a:ext cx="9144218" cy="5144108"/>
            <a:chOff x="238125" y="838200"/>
            <a:chExt cx="7125550" cy="4008500"/>
          </a:xfrm>
        </p:grpSpPr>
        <p:sp>
          <p:nvSpPr>
            <p:cNvPr id="1742" name="Google Shape;1742;p36"/>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6"/>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6"/>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6"/>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6"/>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6"/>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6"/>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6"/>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6"/>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6"/>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6"/>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6"/>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6"/>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6"/>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6"/>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6"/>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6"/>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6"/>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6"/>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6"/>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6"/>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6"/>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6"/>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6"/>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6"/>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6"/>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6"/>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6"/>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6"/>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6"/>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6"/>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2" name="Google Shape;1782;p36"/>
          <p:cNvSpPr/>
          <p:nvPr/>
        </p:nvSpPr>
        <p:spPr>
          <a:xfrm>
            <a:off x="474350" y="45735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231172" y="169671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8392100" y="36427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8067824" y="755520"/>
            <a:ext cx="157346" cy="158249"/>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6"/>
          <p:cNvSpPr/>
          <p:nvPr/>
        </p:nvSpPr>
        <p:spPr>
          <a:xfrm>
            <a:off x="8574075" y="1579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7" name="Google Shape;1787;p36"/>
          <p:cNvGrpSpPr/>
          <p:nvPr/>
        </p:nvGrpSpPr>
        <p:grpSpPr>
          <a:xfrm>
            <a:off x="1412100" y="1061239"/>
            <a:ext cx="6319800" cy="3042300"/>
            <a:chOff x="1054805" y="1029600"/>
            <a:chExt cx="6319800" cy="3042300"/>
          </a:xfrm>
        </p:grpSpPr>
        <p:sp>
          <p:nvSpPr>
            <p:cNvPr id="1788" name="Google Shape;1788;p36"/>
            <p:cNvSpPr/>
            <p:nvPr/>
          </p:nvSpPr>
          <p:spPr>
            <a:xfrm>
              <a:off x="1054805" y="1029600"/>
              <a:ext cx="6319800" cy="30423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6"/>
            <p:cNvSpPr/>
            <p:nvPr/>
          </p:nvSpPr>
          <p:spPr>
            <a:xfrm>
              <a:off x="1054805" y="1029600"/>
              <a:ext cx="6319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6"/>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6"/>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6"/>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1793"/>
        <p:cNvGrpSpPr/>
        <p:nvPr/>
      </p:nvGrpSpPr>
      <p:grpSpPr>
        <a:xfrm>
          <a:off x="0" y="0"/>
          <a:ext cx="0" cy="0"/>
          <a:chOff x="0" y="0"/>
          <a:chExt cx="0" cy="0"/>
        </a:xfrm>
      </p:grpSpPr>
      <p:grpSp>
        <p:nvGrpSpPr>
          <p:cNvPr id="1794" name="Google Shape;1794;p37"/>
          <p:cNvGrpSpPr/>
          <p:nvPr/>
        </p:nvGrpSpPr>
        <p:grpSpPr>
          <a:xfrm>
            <a:off x="7" y="26"/>
            <a:ext cx="9144218" cy="5144108"/>
            <a:chOff x="238125" y="838200"/>
            <a:chExt cx="7125550" cy="4008500"/>
          </a:xfrm>
        </p:grpSpPr>
        <p:sp>
          <p:nvSpPr>
            <p:cNvPr id="1795" name="Google Shape;1795;p37"/>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7"/>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7"/>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7"/>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7"/>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7"/>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7"/>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7"/>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7"/>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7"/>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7"/>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7"/>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7"/>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7"/>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7"/>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7"/>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5" name="Google Shape;1835;p37"/>
          <p:cNvGrpSpPr/>
          <p:nvPr/>
        </p:nvGrpSpPr>
        <p:grpSpPr>
          <a:xfrm>
            <a:off x="1065188" y="700134"/>
            <a:ext cx="6319800" cy="2562900"/>
            <a:chOff x="1054805" y="1029600"/>
            <a:chExt cx="6319800" cy="2562900"/>
          </a:xfrm>
        </p:grpSpPr>
        <p:sp>
          <p:nvSpPr>
            <p:cNvPr id="1836" name="Google Shape;1836;p37"/>
            <p:cNvSpPr/>
            <p:nvPr/>
          </p:nvSpPr>
          <p:spPr>
            <a:xfrm>
              <a:off x="1054805" y="1029600"/>
              <a:ext cx="6319800" cy="25629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7"/>
            <p:cNvSpPr/>
            <p:nvPr/>
          </p:nvSpPr>
          <p:spPr>
            <a:xfrm>
              <a:off x="1054805" y="1029600"/>
              <a:ext cx="6319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1" name="Google Shape;1841;p37"/>
          <p:cNvGrpSpPr/>
          <p:nvPr/>
        </p:nvGrpSpPr>
        <p:grpSpPr>
          <a:xfrm>
            <a:off x="2122288" y="2764434"/>
            <a:ext cx="6319800" cy="1029600"/>
            <a:chOff x="1054805" y="1029600"/>
            <a:chExt cx="6319800" cy="1029600"/>
          </a:xfrm>
        </p:grpSpPr>
        <p:sp>
          <p:nvSpPr>
            <p:cNvPr id="1842" name="Google Shape;1842;p37"/>
            <p:cNvSpPr/>
            <p:nvPr/>
          </p:nvSpPr>
          <p:spPr>
            <a:xfrm>
              <a:off x="1054805" y="1029600"/>
              <a:ext cx="6319800" cy="10296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7"/>
            <p:cNvSpPr/>
            <p:nvPr/>
          </p:nvSpPr>
          <p:spPr>
            <a:xfrm>
              <a:off x="1054805" y="1029600"/>
              <a:ext cx="6319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7"/>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7"/>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7" name="Google Shape;1847;p37"/>
          <p:cNvSpPr/>
          <p:nvPr/>
        </p:nvSpPr>
        <p:spPr>
          <a:xfrm>
            <a:off x="6239450" y="140497"/>
            <a:ext cx="204317" cy="206454"/>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a:off x="4743100" y="46035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a:off x="484647" y="7001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grpSp>
        <p:nvGrpSpPr>
          <p:cNvPr id="64" name="Google Shape;64;p3"/>
          <p:cNvGrpSpPr/>
          <p:nvPr/>
        </p:nvGrpSpPr>
        <p:grpSpPr>
          <a:xfrm>
            <a:off x="7" y="26"/>
            <a:ext cx="9144218" cy="5144108"/>
            <a:chOff x="238125" y="838200"/>
            <a:chExt cx="7125550" cy="4008500"/>
          </a:xfrm>
        </p:grpSpPr>
        <p:sp>
          <p:nvSpPr>
            <p:cNvPr id="65" name="Google Shape;65;p3"/>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715250" y="1405975"/>
            <a:ext cx="6319800" cy="2562900"/>
            <a:chOff x="1054805" y="1029600"/>
            <a:chExt cx="6319800" cy="2562900"/>
          </a:xfrm>
        </p:grpSpPr>
        <p:sp>
          <p:nvSpPr>
            <p:cNvPr id="106" name="Google Shape;106;p3"/>
            <p:cNvSpPr/>
            <p:nvPr/>
          </p:nvSpPr>
          <p:spPr>
            <a:xfrm>
              <a:off x="1054805" y="1029600"/>
              <a:ext cx="6319800" cy="25629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054805" y="1029600"/>
              <a:ext cx="6319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3"/>
          <p:cNvGrpSpPr/>
          <p:nvPr/>
        </p:nvGrpSpPr>
        <p:grpSpPr>
          <a:xfrm>
            <a:off x="5969750" y="348887"/>
            <a:ext cx="2121300" cy="2009100"/>
            <a:chOff x="1054804" y="1029600"/>
            <a:chExt cx="2121300" cy="2009100"/>
          </a:xfrm>
        </p:grpSpPr>
        <p:sp>
          <p:nvSpPr>
            <p:cNvPr id="112" name="Google Shape;112;p3"/>
            <p:cNvSpPr/>
            <p:nvPr/>
          </p:nvSpPr>
          <p:spPr>
            <a:xfrm>
              <a:off x="1054804" y="1029600"/>
              <a:ext cx="2121300" cy="20091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054804" y="1029600"/>
              <a:ext cx="21213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3"/>
          <p:cNvSpPr txBox="1">
            <a:spLocks noGrp="1"/>
          </p:cNvSpPr>
          <p:nvPr>
            <p:ph type="title"/>
          </p:nvPr>
        </p:nvSpPr>
        <p:spPr>
          <a:xfrm>
            <a:off x="1563800" y="2129375"/>
            <a:ext cx="4675800" cy="121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8" name="Google Shape;118;p3"/>
          <p:cNvSpPr txBox="1">
            <a:spLocks noGrp="1"/>
          </p:cNvSpPr>
          <p:nvPr>
            <p:ph type="title" idx="2" hasCustomPrompt="1"/>
          </p:nvPr>
        </p:nvSpPr>
        <p:spPr>
          <a:xfrm>
            <a:off x="6296291" y="869982"/>
            <a:ext cx="1468200" cy="12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9" name="Google Shape;119;p3"/>
          <p:cNvSpPr txBox="1">
            <a:spLocks noGrp="1"/>
          </p:cNvSpPr>
          <p:nvPr>
            <p:ph type="subTitle" idx="1"/>
          </p:nvPr>
        </p:nvSpPr>
        <p:spPr>
          <a:xfrm>
            <a:off x="1677198" y="3765200"/>
            <a:ext cx="4485900" cy="45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3"/>
          <p:cNvSpPr/>
          <p:nvPr/>
        </p:nvSpPr>
        <p:spPr>
          <a:xfrm>
            <a:off x="2962375" y="43916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54350" y="42072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74572" y="466116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764047" y="51366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7942500" y="46406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
        <p:cNvGrpSpPr/>
        <p:nvPr/>
      </p:nvGrpSpPr>
      <p:grpSpPr>
        <a:xfrm>
          <a:off x="0" y="0"/>
          <a:ext cx="0" cy="0"/>
          <a:chOff x="0" y="0"/>
          <a:chExt cx="0" cy="0"/>
        </a:xfrm>
      </p:grpSpPr>
      <p:grpSp>
        <p:nvGrpSpPr>
          <p:cNvPr id="176" name="Google Shape;176;p5"/>
          <p:cNvGrpSpPr/>
          <p:nvPr/>
        </p:nvGrpSpPr>
        <p:grpSpPr>
          <a:xfrm>
            <a:off x="7" y="26"/>
            <a:ext cx="9144218" cy="5144108"/>
            <a:chOff x="238125" y="838200"/>
            <a:chExt cx="7125550" cy="4008500"/>
          </a:xfrm>
        </p:grpSpPr>
        <p:sp>
          <p:nvSpPr>
            <p:cNvPr id="177" name="Google Shape;177;p5"/>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5"/>
          <p:cNvGrpSpPr/>
          <p:nvPr/>
        </p:nvGrpSpPr>
        <p:grpSpPr>
          <a:xfrm>
            <a:off x="349325" y="346947"/>
            <a:ext cx="8434800" cy="4446900"/>
            <a:chOff x="705600" y="341991"/>
            <a:chExt cx="8434800" cy="4446900"/>
          </a:xfrm>
        </p:grpSpPr>
        <p:sp>
          <p:nvSpPr>
            <p:cNvPr id="218" name="Google Shape;218;p5"/>
            <p:cNvSpPr/>
            <p:nvPr/>
          </p:nvSpPr>
          <p:spPr>
            <a:xfrm>
              <a:off x="705600" y="341991"/>
              <a:ext cx="8434800" cy="44469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705600" y="342000"/>
              <a:ext cx="8434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842100" y="4357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322487" y="4357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082294" y="4357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p5"/>
          <p:cNvSpPr txBox="1">
            <a:spLocks noGrp="1"/>
          </p:cNvSpPr>
          <p:nvPr>
            <p:ph type="subTitle" idx="1"/>
          </p:nvPr>
        </p:nvSpPr>
        <p:spPr>
          <a:xfrm>
            <a:off x="1054614" y="3061612"/>
            <a:ext cx="2305500" cy="70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 name="Google Shape;224;p5"/>
          <p:cNvSpPr txBox="1">
            <a:spLocks noGrp="1"/>
          </p:cNvSpPr>
          <p:nvPr>
            <p:ph type="subTitle" idx="2"/>
          </p:nvPr>
        </p:nvSpPr>
        <p:spPr>
          <a:xfrm>
            <a:off x="5786427" y="3061612"/>
            <a:ext cx="2305500" cy="70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5"/>
          <p:cNvSpPr txBox="1">
            <a:spLocks noGrp="1"/>
          </p:cNvSpPr>
          <p:nvPr>
            <p:ph type="subTitle" idx="3"/>
          </p:nvPr>
        </p:nvSpPr>
        <p:spPr>
          <a:xfrm>
            <a:off x="1054611" y="2677600"/>
            <a:ext cx="2305500" cy="42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400" b="1">
                <a:solidFill>
                  <a:schemeClr val="dk2"/>
                </a:solidFill>
                <a:latin typeface="Changa"/>
                <a:ea typeface="Changa"/>
                <a:cs typeface="Changa"/>
                <a:sym typeface="Changa"/>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26" name="Google Shape;226;p5"/>
          <p:cNvSpPr txBox="1">
            <a:spLocks noGrp="1"/>
          </p:cNvSpPr>
          <p:nvPr>
            <p:ph type="subTitle" idx="4"/>
          </p:nvPr>
        </p:nvSpPr>
        <p:spPr>
          <a:xfrm>
            <a:off x="5786437" y="2677600"/>
            <a:ext cx="2305500" cy="42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400" b="1">
                <a:solidFill>
                  <a:schemeClr val="dk2"/>
                </a:solidFill>
                <a:latin typeface="Changa"/>
                <a:ea typeface="Changa"/>
                <a:cs typeface="Changa"/>
                <a:sym typeface="Changa"/>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27" name="Google Shape;227;p5"/>
          <p:cNvSpPr txBox="1">
            <a:spLocks noGrp="1"/>
          </p:cNvSpPr>
          <p:nvPr>
            <p:ph type="title"/>
          </p:nvPr>
        </p:nvSpPr>
        <p:spPr>
          <a:xfrm>
            <a:off x="720000" y="699625"/>
            <a:ext cx="7704000" cy="6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8"/>
        <p:cNvGrpSpPr/>
        <p:nvPr/>
      </p:nvGrpSpPr>
      <p:grpSpPr>
        <a:xfrm>
          <a:off x="0" y="0"/>
          <a:ext cx="0" cy="0"/>
          <a:chOff x="0" y="0"/>
          <a:chExt cx="0" cy="0"/>
        </a:xfrm>
      </p:grpSpPr>
      <p:grpSp>
        <p:nvGrpSpPr>
          <p:cNvPr id="229" name="Google Shape;229;p6"/>
          <p:cNvGrpSpPr/>
          <p:nvPr/>
        </p:nvGrpSpPr>
        <p:grpSpPr>
          <a:xfrm>
            <a:off x="7" y="26"/>
            <a:ext cx="9144218" cy="5144108"/>
            <a:chOff x="238125" y="838200"/>
            <a:chExt cx="7125550" cy="4008500"/>
          </a:xfrm>
        </p:grpSpPr>
        <p:sp>
          <p:nvSpPr>
            <p:cNvPr id="230" name="Google Shape;230;p6"/>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6"/>
          <p:cNvGrpSpPr/>
          <p:nvPr/>
        </p:nvGrpSpPr>
        <p:grpSpPr>
          <a:xfrm>
            <a:off x="349325" y="346947"/>
            <a:ext cx="8434800" cy="4446900"/>
            <a:chOff x="705600" y="341991"/>
            <a:chExt cx="8434800" cy="4446900"/>
          </a:xfrm>
        </p:grpSpPr>
        <p:sp>
          <p:nvSpPr>
            <p:cNvPr id="271" name="Google Shape;271;p6"/>
            <p:cNvSpPr/>
            <p:nvPr/>
          </p:nvSpPr>
          <p:spPr>
            <a:xfrm>
              <a:off x="705600" y="341991"/>
              <a:ext cx="8434800" cy="44469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705600" y="342000"/>
              <a:ext cx="8434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842100" y="4357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1322487" y="4357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1082294" y="4357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6"/>
          <p:cNvSpPr txBox="1">
            <a:spLocks noGrp="1"/>
          </p:cNvSpPr>
          <p:nvPr>
            <p:ph type="title"/>
          </p:nvPr>
        </p:nvSpPr>
        <p:spPr>
          <a:xfrm>
            <a:off x="720000" y="699625"/>
            <a:ext cx="7704000" cy="64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3"/>
        <p:cNvGrpSpPr/>
        <p:nvPr/>
      </p:nvGrpSpPr>
      <p:grpSpPr>
        <a:xfrm>
          <a:off x="0" y="0"/>
          <a:ext cx="0" cy="0"/>
          <a:chOff x="0" y="0"/>
          <a:chExt cx="0" cy="0"/>
        </a:xfrm>
      </p:grpSpPr>
      <p:grpSp>
        <p:nvGrpSpPr>
          <p:cNvPr id="334" name="Google Shape;334;p8"/>
          <p:cNvGrpSpPr/>
          <p:nvPr/>
        </p:nvGrpSpPr>
        <p:grpSpPr>
          <a:xfrm>
            <a:off x="7" y="26"/>
            <a:ext cx="9144218" cy="5144108"/>
            <a:chOff x="238125" y="838200"/>
            <a:chExt cx="7125550" cy="4008500"/>
          </a:xfrm>
        </p:grpSpPr>
        <p:sp>
          <p:nvSpPr>
            <p:cNvPr id="335" name="Google Shape;335;p8"/>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8"/>
          <p:cNvGrpSpPr/>
          <p:nvPr/>
        </p:nvGrpSpPr>
        <p:grpSpPr>
          <a:xfrm>
            <a:off x="349325" y="689082"/>
            <a:ext cx="7035600" cy="3773400"/>
            <a:chOff x="705600" y="341994"/>
            <a:chExt cx="7035600" cy="3773400"/>
          </a:xfrm>
        </p:grpSpPr>
        <p:sp>
          <p:nvSpPr>
            <p:cNvPr id="376" name="Google Shape;376;p8"/>
            <p:cNvSpPr/>
            <p:nvPr/>
          </p:nvSpPr>
          <p:spPr>
            <a:xfrm>
              <a:off x="705600" y="341994"/>
              <a:ext cx="7035600" cy="37734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705600" y="341994"/>
              <a:ext cx="70356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842100" y="4357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322487" y="4357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082294" y="4357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p8"/>
          <p:cNvSpPr txBox="1">
            <a:spLocks noGrp="1"/>
          </p:cNvSpPr>
          <p:nvPr>
            <p:ph type="title"/>
          </p:nvPr>
        </p:nvSpPr>
        <p:spPr>
          <a:xfrm>
            <a:off x="720000" y="1318016"/>
            <a:ext cx="6367800" cy="2520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2"/>
        <p:cNvGrpSpPr/>
        <p:nvPr/>
      </p:nvGrpSpPr>
      <p:grpSpPr>
        <a:xfrm>
          <a:off x="0" y="0"/>
          <a:ext cx="0" cy="0"/>
          <a:chOff x="0" y="0"/>
          <a:chExt cx="0" cy="0"/>
        </a:xfrm>
      </p:grpSpPr>
      <p:sp>
        <p:nvSpPr>
          <p:cNvPr id="433" name="Google Shape;433;p10"/>
          <p:cNvSpPr txBox="1">
            <a:spLocks noGrp="1"/>
          </p:cNvSpPr>
          <p:nvPr>
            <p:ph type="title"/>
          </p:nvPr>
        </p:nvSpPr>
        <p:spPr>
          <a:xfrm>
            <a:off x="852875" y="700025"/>
            <a:ext cx="3302700" cy="1042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algn="ctr" rtl="0">
              <a:spcBef>
                <a:spcPts val="0"/>
              </a:spcBef>
              <a:spcAft>
                <a:spcPts val="0"/>
              </a:spcAft>
              <a:buClr>
                <a:schemeClr val="accent3"/>
              </a:buClr>
              <a:buSzPts val="2800"/>
              <a:buNone/>
              <a:defRPr>
                <a:solidFill>
                  <a:schemeClr val="accent3"/>
                </a:solidFill>
              </a:defRPr>
            </a:lvl2pPr>
            <a:lvl3pPr lvl="2" algn="ctr" rtl="0">
              <a:spcBef>
                <a:spcPts val="0"/>
              </a:spcBef>
              <a:spcAft>
                <a:spcPts val="0"/>
              </a:spcAft>
              <a:buClr>
                <a:schemeClr val="accent3"/>
              </a:buClr>
              <a:buSzPts val="2800"/>
              <a:buNone/>
              <a:defRPr>
                <a:solidFill>
                  <a:schemeClr val="accent3"/>
                </a:solidFill>
              </a:defRPr>
            </a:lvl3pPr>
            <a:lvl4pPr lvl="3" algn="ctr" rtl="0">
              <a:spcBef>
                <a:spcPts val="0"/>
              </a:spcBef>
              <a:spcAft>
                <a:spcPts val="0"/>
              </a:spcAft>
              <a:buClr>
                <a:schemeClr val="accent3"/>
              </a:buClr>
              <a:buSzPts val="2800"/>
              <a:buNone/>
              <a:defRPr>
                <a:solidFill>
                  <a:schemeClr val="accent3"/>
                </a:solidFill>
              </a:defRPr>
            </a:lvl4pPr>
            <a:lvl5pPr lvl="4" algn="ctr" rtl="0">
              <a:spcBef>
                <a:spcPts val="0"/>
              </a:spcBef>
              <a:spcAft>
                <a:spcPts val="0"/>
              </a:spcAft>
              <a:buClr>
                <a:schemeClr val="accent3"/>
              </a:buClr>
              <a:buSzPts val="2800"/>
              <a:buNone/>
              <a:defRPr>
                <a:solidFill>
                  <a:schemeClr val="accent3"/>
                </a:solidFill>
              </a:defRPr>
            </a:lvl5pPr>
            <a:lvl6pPr lvl="5" algn="ctr" rtl="0">
              <a:spcBef>
                <a:spcPts val="0"/>
              </a:spcBef>
              <a:spcAft>
                <a:spcPts val="0"/>
              </a:spcAft>
              <a:buClr>
                <a:schemeClr val="accent3"/>
              </a:buClr>
              <a:buSzPts val="2800"/>
              <a:buNone/>
              <a:defRPr>
                <a:solidFill>
                  <a:schemeClr val="accent3"/>
                </a:solidFill>
              </a:defRPr>
            </a:lvl6pPr>
            <a:lvl7pPr lvl="6" algn="ctr" rtl="0">
              <a:spcBef>
                <a:spcPts val="0"/>
              </a:spcBef>
              <a:spcAft>
                <a:spcPts val="0"/>
              </a:spcAft>
              <a:buClr>
                <a:schemeClr val="accent3"/>
              </a:buClr>
              <a:buSzPts val="2800"/>
              <a:buNone/>
              <a:defRPr>
                <a:solidFill>
                  <a:schemeClr val="accent3"/>
                </a:solidFill>
              </a:defRPr>
            </a:lvl7pPr>
            <a:lvl8pPr lvl="7" algn="ctr" rtl="0">
              <a:spcBef>
                <a:spcPts val="0"/>
              </a:spcBef>
              <a:spcAft>
                <a:spcPts val="0"/>
              </a:spcAft>
              <a:buClr>
                <a:schemeClr val="accent3"/>
              </a:buClr>
              <a:buSzPts val="2800"/>
              <a:buNone/>
              <a:defRPr>
                <a:solidFill>
                  <a:schemeClr val="accent3"/>
                </a:solidFill>
              </a:defRPr>
            </a:lvl8pPr>
            <a:lvl9pPr lvl="8" algn="ctr" rtl="0">
              <a:spcBef>
                <a:spcPts val="0"/>
              </a:spcBef>
              <a:spcAft>
                <a:spcPts val="0"/>
              </a:spcAft>
              <a:buClr>
                <a:schemeClr val="accent3"/>
              </a:buClr>
              <a:buSzPts val="2800"/>
              <a:buNone/>
              <a:defRPr>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9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94"/>
        <p:cNvGrpSpPr/>
        <p:nvPr/>
      </p:nvGrpSpPr>
      <p:grpSpPr>
        <a:xfrm>
          <a:off x="0" y="0"/>
          <a:ext cx="0" cy="0"/>
          <a:chOff x="0" y="0"/>
          <a:chExt cx="0" cy="0"/>
        </a:xfrm>
      </p:grpSpPr>
      <p:grpSp>
        <p:nvGrpSpPr>
          <p:cNvPr id="495" name="Google Shape;495;p13"/>
          <p:cNvGrpSpPr/>
          <p:nvPr/>
        </p:nvGrpSpPr>
        <p:grpSpPr>
          <a:xfrm>
            <a:off x="7" y="26"/>
            <a:ext cx="9144218" cy="5144108"/>
            <a:chOff x="238125" y="838200"/>
            <a:chExt cx="7125550" cy="4008500"/>
          </a:xfrm>
        </p:grpSpPr>
        <p:sp>
          <p:nvSpPr>
            <p:cNvPr id="496" name="Google Shape;496;p13"/>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3"/>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3"/>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3"/>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3"/>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3"/>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3"/>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3"/>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3"/>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13"/>
          <p:cNvGrpSpPr/>
          <p:nvPr/>
        </p:nvGrpSpPr>
        <p:grpSpPr>
          <a:xfrm>
            <a:off x="2010645" y="339175"/>
            <a:ext cx="6409800" cy="4454400"/>
            <a:chOff x="1054800" y="1029600"/>
            <a:chExt cx="6409800" cy="4454400"/>
          </a:xfrm>
        </p:grpSpPr>
        <p:sp>
          <p:nvSpPr>
            <p:cNvPr id="537" name="Google Shape;537;p13"/>
            <p:cNvSpPr/>
            <p:nvPr/>
          </p:nvSpPr>
          <p:spPr>
            <a:xfrm>
              <a:off x="1054800" y="1029600"/>
              <a:ext cx="6409800" cy="44544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3"/>
            <p:cNvSpPr/>
            <p:nvPr/>
          </p:nvSpPr>
          <p:spPr>
            <a:xfrm>
              <a:off x="1054800" y="1029600"/>
              <a:ext cx="6409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3"/>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3"/>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2" name="Google Shape;542;p13"/>
          <p:cNvSpPr txBox="1">
            <a:spLocks noGrp="1"/>
          </p:cNvSpPr>
          <p:nvPr>
            <p:ph type="title"/>
          </p:nvPr>
        </p:nvSpPr>
        <p:spPr>
          <a:xfrm>
            <a:off x="2712475" y="696981"/>
            <a:ext cx="49983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3" name="Google Shape;543;p13"/>
          <p:cNvSpPr txBox="1">
            <a:spLocks noGrp="1"/>
          </p:cNvSpPr>
          <p:nvPr>
            <p:ph type="title" idx="2"/>
          </p:nvPr>
        </p:nvSpPr>
        <p:spPr>
          <a:xfrm>
            <a:off x="2712476" y="2053262"/>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4" name="Google Shape;544;p13"/>
          <p:cNvSpPr txBox="1">
            <a:spLocks noGrp="1"/>
          </p:cNvSpPr>
          <p:nvPr>
            <p:ph type="subTitle" idx="1"/>
          </p:nvPr>
        </p:nvSpPr>
        <p:spPr>
          <a:xfrm>
            <a:off x="2712476"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5" name="Google Shape;545;p13"/>
          <p:cNvSpPr txBox="1">
            <a:spLocks noGrp="1"/>
          </p:cNvSpPr>
          <p:nvPr>
            <p:ph type="title" idx="3"/>
          </p:nvPr>
        </p:nvSpPr>
        <p:spPr>
          <a:xfrm>
            <a:off x="5411747" y="2053262"/>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6" name="Google Shape;546;p13"/>
          <p:cNvSpPr txBox="1">
            <a:spLocks noGrp="1"/>
          </p:cNvSpPr>
          <p:nvPr>
            <p:ph type="subTitle" idx="4"/>
          </p:nvPr>
        </p:nvSpPr>
        <p:spPr>
          <a:xfrm>
            <a:off x="5411747"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13"/>
          <p:cNvSpPr txBox="1">
            <a:spLocks noGrp="1"/>
          </p:cNvSpPr>
          <p:nvPr>
            <p:ph type="title" idx="5"/>
          </p:nvPr>
        </p:nvSpPr>
        <p:spPr>
          <a:xfrm>
            <a:off x="2712476" y="3731264"/>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48" name="Google Shape;548;p13"/>
          <p:cNvSpPr txBox="1">
            <a:spLocks noGrp="1"/>
          </p:cNvSpPr>
          <p:nvPr>
            <p:ph type="subTitle" idx="6"/>
          </p:nvPr>
        </p:nvSpPr>
        <p:spPr>
          <a:xfrm>
            <a:off x="2712476"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13"/>
          <p:cNvSpPr txBox="1">
            <a:spLocks noGrp="1"/>
          </p:cNvSpPr>
          <p:nvPr>
            <p:ph type="title" idx="7"/>
          </p:nvPr>
        </p:nvSpPr>
        <p:spPr>
          <a:xfrm>
            <a:off x="5411747" y="3731264"/>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50" name="Google Shape;550;p13"/>
          <p:cNvSpPr txBox="1">
            <a:spLocks noGrp="1"/>
          </p:cNvSpPr>
          <p:nvPr>
            <p:ph type="subTitle" idx="8"/>
          </p:nvPr>
        </p:nvSpPr>
        <p:spPr>
          <a:xfrm>
            <a:off x="5411747"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13"/>
          <p:cNvSpPr txBox="1">
            <a:spLocks noGrp="1"/>
          </p:cNvSpPr>
          <p:nvPr>
            <p:ph type="title" idx="9" hasCustomPrompt="1"/>
          </p:nvPr>
        </p:nvSpPr>
        <p:spPr>
          <a:xfrm>
            <a:off x="3516176"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552" name="Google Shape;552;p13"/>
          <p:cNvSpPr txBox="1">
            <a:spLocks noGrp="1"/>
          </p:cNvSpPr>
          <p:nvPr>
            <p:ph type="title" idx="13" hasCustomPrompt="1"/>
          </p:nvPr>
        </p:nvSpPr>
        <p:spPr>
          <a:xfrm>
            <a:off x="6215447"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553" name="Google Shape;553;p13"/>
          <p:cNvSpPr txBox="1">
            <a:spLocks noGrp="1"/>
          </p:cNvSpPr>
          <p:nvPr>
            <p:ph type="title" idx="14" hasCustomPrompt="1"/>
          </p:nvPr>
        </p:nvSpPr>
        <p:spPr>
          <a:xfrm>
            <a:off x="3516176"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554" name="Google Shape;554;p13"/>
          <p:cNvSpPr txBox="1">
            <a:spLocks noGrp="1"/>
          </p:cNvSpPr>
          <p:nvPr>
            <p:ph type="title" idx="15" hasCustomPrompt="1"/>
          </p:nvPr>
        </p:nvSpPr>
        <p:spPr>
          <a:xfrm>
            <a:off x="6215447"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555" name="Google Shape;555;p13"/>
          <p:cNvSpPr/>
          <p:nvPr/>
        </p:nvSpPr>
        <p:spPr>
          <a:xfrm>
            <a:off x="474350" y="45735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985800" y="80935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a:off x="199672" y="1785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1522072" y="41636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8574075" y="1579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734"/>
        <p:cNvGrpSpPr/>
        <p:nvPr/>
      </p:nvGrpSpPr>
      <p:grpSpPr>
        <a:xfrm>
          <a:off x="0" y="0"/>
          <a:ext cx="0" cy="0"/>
          <a:chOff x="0" y="0"/>
          <a:chExt cx="0" cy="0"/>
        </a:xfrm>
      </p:grpSpPr>
      <p:grpSp>
        <p:nvGrpSpPr>
          <p:cNvPr id="735" name="Google Shape;735;p17"/>
          <p:cNvGrpSpPr/>
          <p:nvPr/>
        </p:nvGrpSpPr>
        <p:grpSpPr>
          <a:xfrm>
            <a:off x="7" y="26"/>
            <a:ext cx="9144218" cy="5144108"/>
            <a:chOff x="238125" y="838200"/>
            <a:chExt cx="7125550" cy="4008500"/>
          </a:xfrm>
        </p:grpSpPr>
        <p:sp>
          <p:nvSpPr>
            <p:cNvPr id="736" name="Google Shape;736;p17"/>
            <p:cNvSpPr/>
            <p:nvPr/>
          </p:nvSpPr>
          <p:spPr>
            <a:xfrm>
              <a:off x="238125" y="838200"/>
              <a:ext cx="7125550" cy="4008500"/>
            </a:xfrm>
            <a:custGeom>
              <a:avLst/>
              <a:gdLst/>
              <a:ahLst/>
              <a:cxnLst/>
              <a:rect l="l" t="t" r="r" b="b"/>
              <a:pathLst>
                <a:path w="285022" h="160340" fill="none" extrusionOk="0">
                  <a:moveTo>
                    <a:pt x="0" y="0"/>
                  </a:moveTo>
                  <a:lnTo>
                    <a:pt x="285022" y="0"/>
                  </a:lnTo>
                  <a:lnTo>
                    <a:pt x="285022" y="160340"/>
                  </a:lnTo>
                  <a:lnTo>
                    <a:pt x="0" y="160340"/>
                  </a:lnTo>
                  <a:close/>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238125" y="457907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238125" y="431227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238125" y="404467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238125" y="37778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238125" y="351025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238125" y="324345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7"/>
            <p:cNvSpPr/>
            <p:nvPr/>
          </p:nvSpPr>
          <p:spPr>
            <a:xfrm>
              <a:off x="238125" y="2975850"/>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7"/>
            <p:cNvSpPr/>
            <p:nvPr/>
          </p:nvSpPr>
          <p:spPr>
            <a:xfrm>
              <a:off x="238125" y="27090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7"/>
            <p:cNvSpPr/>
            <p:nvPr/>
          </p:nvSpPr>
          <p:spPr>
            <a:xfrm>
              <a:off x="238125" y="2441425"/>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7"/>
            <p:cNvSpPr/>
            <p:nvPr/>
          </p:nvSpPr>
          <p:spPr>
            <a:xfrm>
              <a:off x="238125" y="2174625"/>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7"/>
            <p:cNvSpPr/>
            <p:nvPr/>
          </p:nvSpPr>
          <p:spPr>
            <a:xfrm>
              <a:off x="238125" y="1907025"/>
              <a:ext cx="7125550" cy="0"/>
            </a:xfrm>
            <a:custGeom>
              <a:avLst/>
              <a:gdLst/>
              <a:ahLst/>
              <a:cxnLst/>
              <a:rect l="l" t="t" r="r" b="b"/>
              <a:pathLst>
                <a:path w="285022"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7"/>
            <p:cNvSpPr/>
            <p:nvPr/>
          </p:nvSpPr>
          <p:spPr>
            <a:xfrm>
              <a:off x="238125" y="16402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7"/>
            <p:cNvSpPr/>
            <p:nvPr/>
          </p:nvSpPr>
          <p:spPr>
            <a:xfrm>
              <a:off x="238125" y="1372600"/>
              <a:ext cx="7125550" cy="25"/>
            </a:xfrm>
            <a:custGeom>
              <a:avLst/>
              <a:gdLst/>
              <a:ahLst/>
              <a:cxnLst/>
              <a:rect l="l" t="t" r="r" b="b"/>
              <a:pathLst>
                <a:path w="285022" h="1" fill="none" extrusionOk="0">
                  <a:moveTo>
                    <a:pt x="0" y="1"/>
                  </a:moveTo>
                  <a:lnTo>
                    <a:pt x="285022" y="1"/>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7"/>
            <p:cNvSpPr/>
            <p:nvPr/>
          </p:nvSpPr>
          <p:spPr>
            <a:xfrm>
              <a:off x="238125" y="1105800"/>
              <a:ext cx="7125550" cy="25"/>
            </a:xfrm>
            <a:custGeom>
              <a:avLst/>
              <a:gdLst/>
              <a:ahLst/>
              <a:cxnLst/>
              <a:rect l="l" t="t" r="r" b="b"/>
              <a:pathLst>
                <a:path w="285022" h="1" fill="none" extrusionOk="0">
                  <a:moveTo>
                    <a:pt x="0" y="0"/>
                  </a:moveTo>
                  <a:lnTo>
                    <a:pt x="285022" y="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7"/>
            <p:cNvSpPr/>
            <p:nvPr/>
          </p:nvSpPr>
          <p:spPr>
            <a:xfrm>
              <a:off x="7089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7"/>
            <p:cNvSpPr/>
            <p:nvPr/>
          </p:nvSpPr>
          <p:spPr>
            <a:xfrm>
              <a:off x="68149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7"/>
            <p:cNvSpPr/>
            <p:nvPr/>
          </p:nvSpPr>
          <p:spPr>
            <a:xfrm>
              <a:off x="6541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7"/>
            <p:cNvSpPr/>
            <p:nvPr/>
          </p:nvSpPr>
          <p:spPr>
            <a:xfrm>
              <a:off x="62671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7"/>
            <p:cNvSpPr/>
            <p:nvPr/>
          </p:nvSpPr>
          <p:spPr>
            <a:xfrm>
              <a:off x="59931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a:off x="57184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7"/>
            <p:cNvSpPr/>
            <p:nvPr/>
          </p:nvSpPr>
          <p:spPr>
            <a:xfrm>
              <a:off x="54461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7"/>
            <p:cNvSpPr/>
            <p:nvPr/>
          </p:nvSpPr>
          <p:spPr>
            <a:xfrm>
              <a:off x="51713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7"/>
            <p:cNvSpPr/>
            <p:nvPr/>
          </p:nvSpPr>
          <p:spPr>
            <a:xfrm>
              <a:off x="48974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7"/>
            <p:cNvSpPr/>
            <p:nvPr/>
          </p:nvSpPr>
          <p:spPr>
            <a:xfrm>
              <a:off x="46234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7"/>
            <p:cNvSpPr/>
            <p:nvPr/>
          </p:nvSpPr>
          <p:spPr>
            <a:xfrm>
              <a:off x="43487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7"/>
            <p:cNvSpPr/>
            <p:nvPr/>
          </p:nvSpPr>
          <p:spPr>
            <a:xfrm>
              <a:off x="40748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7"/>
            <p:cNvSpPr/>
            <p:nvPr/>
          </p:nvSpPr>
          <p:spPr>
            <a:xfrm>
              <a:off x="38008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7"/>
            <p:cNvSpPr/>
            <p:nvPr/>
          </p:nvSpPr>
          <p:spPr>
            <a:xfrm>
              <a:off x="35269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7"/>
            <p:cNvSpPr/>
            <p:nvPr/>
          </p:nvSpPr>
          <p:spPr>
            <a:xfrm>
              <a:off x="32530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7"/>
            <p:cNvSpPr/>
            <p:nvPr/>
          </p:nvSpPr>
          <p:spPr>
            <a:xfrm>
              <a:off x="29782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7"/>
            <p:cNvSpPr/>
            <p:nvPr/>
          </p:nvSpPr>
          <p:spPr>
            <a:xfrm>
              <a:off x="27043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7"/>
            <p:cNvSpPr/>
            <p:nvPr/>
          </p:nvSpPr>
          <p:spPr>
            <a:xfrm>
              <a:off x="243040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7"/>
            <p:cNvSpPr/>
            <p:nvPr/>
          </p:nvSpPr>
          <p:spPr>
            <a:xfrm>
              <a:off x="215647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7"/>
            <p:cNvSpPr/>
            <p:nvPr/>
          </p:nvSpPr>
          <p:spPr>
            <a:xfrm>
              <a:off x="188252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7"/>
            <p:cNvSpPr/>
            <p:nvPr/>
          </p:nvSpPr>
          <p:spPr>
            <a:xfrm>
              <a:off x="160860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7"/>
            <p:cNvSpPr/>
            <p:nvPr/>
          </p:nvSpPr>
          <p:spPr>
            <a:xfrm>
              <a:off x="1334650"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7"/>
            <p:cNvSpPr/>
            <p:nvPr/>
          </p:nvSpPr>
          <p:spPr>
            <a:xfrm>
              <a:off x="1060725"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7"/>
            <p:cNvSpPr/>
            <p:nvPr/>
          </p:nvSpPr>
          <p:spPr>
            <a:xfrm>
              <a:off x="786775" y="838200"/>
              <a:ext cx="25" cy="4008500"/>
            </a:xfrm>
            <a:custGeom>
              <a:avLst/>
              <a:gdLst/>
              <a:ahLst/>
              <a:cxnLst/>
              <a:rect l="l" t="t" r="r" b="b"/>
              <a:pathLst>
                <a:path w="1" h="160340" fill="none" extrusionOk="0">
                  <a:moveTo>
                    <a:pt x="1" y="0"/>
                  </a:moveTo>
                  <a:lnTo>
                    <a:pt x="1"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7"/>
            <p:cNvSpPr/>
            <p:nvPr/>
          </p:nvSpPr>
          <p:spPr>
            <a:xfrm>
              <a:off x="512050" y="838200"/>
              <a:ext cx="25" cy="4008500"/>
            </a:xfrm>
            <a:custGeom>
              <a:avLst/>
              <a:gdLst/>
              <a:ahLst/>
              <a:cxnLst/>
              <a:rect l="l" t="t" r="r" b="b"/>
              <a:pathLst>
                <a:path w="1" h="160340" fill="none" extrusionOk="0">
                  <a:moveTo>
                    <a:pt x="0" y="0"/>
                  </a:moveTo>
                  <a:lnTo>
                    <a:pt x="0" y="160340"/>
                  </a:lnTo>
                </a:path>
              </a:pathLst>
            </a:custGeom>
            <a:noFill/>
            <a:ln w="10300" cap="flat" cmpd="sng">
              <a:solidFill>
                <a:srgbClr val="FFFFFF"/>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17"/>
          <p:cNvGrpSpPr/>
          <p:nvPr/>
        </p:nvGrpSpPr>
        <p:grpSpPr>
          <a:xfrm>
            <a:off x="1412100" y="1061239"/>
            <a:ext cx="6319800" cy="3042300"/>
            <a:chOff x="1054805" y="1029600"/>
            <a:chExt cx="6319800" cy="3042300"/>
          </a:xfrm>
        </p:grpSpPr>
        <p:sp>
          <p:nvSpPr>
            <p:cNvPr id="777" name="Google Shape;777;p17"/>
            <p:cNvSpPr/>
            <p:nvPr/>
          </p:nvSpPr>
          <p:spPr>
            <a:xfrm>
              <a:off x="1054805" y="1029600"/>
              <a:ext cx="6319800" cy="30423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7"/>
            <p:cNvSpPr/>
            <p:nvPr/>
          </p:nvSpPr>
          <p:spPr>
            <a:xfrm>
              <a:off x="1054805" y="1029600"/>
              <a:ext cx="63198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7"/>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7"/>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7"/>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17"/>
          <p:cNvSpPr txBox="1">
            <a:spLocks noGrp="1"/>
          </p:cNvSpPr>
          <p:nvPr>
            <p:ph type="subTitle" idx="1"/>
          </p:nvPr>
        </p:nvSpPr>
        <p:spPr>
          <a:xfrm>
            <a:off x="2651857" y="3034715"/>
            <a:ext cx="38520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3" name="Google Shape;783;p17"/>
          <p:cNvSpPr txBox="1">
            <a:spLocks noGrp="1"/>
          </p:cNvSpPr>
          <p:nvPr>
            <p:ph type="title"/>
          </p:nvPr>
        </p:nvSpPr>
        <p:spPr>
          <a:xfrm>
            <a:off x="1494900" y="1696690"/>
            <a:ext cx="6165900" cy="12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9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4" name="Google Shape;784;p17"/>
          <p:cNvSpPr/>
          <p:nvPr/>
        </p:nvSpPr>
        <p:spPr>
          <a:xfrm>
            <a:off x="474350" y="45735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7"/>
          <p:cNvSpPr/>
          <p:nvPr/>
        </p:nvSpPr>
        <p:spPr>
          <a:xfrm>
            <a:off x="1412100" y="37835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7"/>
          <p:cNvSpPr/>
          <p:nvPr/>
        </p:nvSpPr>
        <p:spPr>
          <a:xfrm>
            <a:off x="231172" y="169671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7"/>
          <p:cNvSpPr/>
          <p:nvPr/>
        </p:nvSpPr>
        <p:spPr>
          <a:xfrm>
            <a:off x="2597422" y="446241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7"/>
          <p:cNvSpPr/>
          <p:nvPr/>
        </p:nvSpPr>
        <p:spPr>
          <a:xfrm>
            <a:off x="8392100" y="36427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7"/>
          <p:cNvSpPr/>
          <p:nvPr/>
        </p:nvSpPr>
        <p:spPr>
          <a:xfrm>
            <a:off x="7687047" y="461461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7"/>
          <p:cNvSpPr/>
          <p:nvPr/>
        </p:nvSpPr>
        <p:spPr>
          <a:xfrm>
            <a:off x="8067824" y="755520"/>
            <a:ext cx="157346" cy="158249"/>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7"/>
          <p:cNvSpPr/>
          <p:nvPr/>
        </p:nvSpPr>
        <p:spPr>
          <a:xfrm>
            <a:off x="8574075" y="1579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3000"/>
              <a:buFont typeface="Changa"/>
              <a:buNone/>
              <a:defRPr sz="3000" b="1">
                <a:solidFill>
                  <a:schemeClr val="dk2"/>
                </a:solidFill>
                <a:latin typeface="Changa"/>
                <a:ea typeface="Changa"/>
                <a:cs typeface="Changa"/>
                <a:sym typeface="Changa"/>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Font typeface="Varela Round"/>
              <a:buChar char="●"/>
              <a:defRPr>
                <a:solidFill>
                  <a:schemeClr val="accent2"/>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2"/>
              </a:buClr>
              <a:buSzPts val="1400"/>
              <a:buFont typeface="Varela Round"/>
              <a:buChar char="○"/>
              <a:defRPr>
                <a:solidFill>
                  <a:schemeClr val="accent2"/>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2"/>
              </a:buClr>
              <a:buSzPts val="1400"/>
              <a:buFont typeface="Varela Round"/>
              <a:buChar char="■"/>
              <a:defRPr>
                <a:solidFill>
                  <a:schemeClr val="accent2"/>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2"/>
              </a:buClr>
              <a:buSzPts val="1400"/>
              <a:buFont typeface="Varela Round"/>
              <a:buChar char="●"/>
              <a:defRPr>
                <a:solidFill>
                  <a:schemeClr val="accent2"/>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2"/>
              </a:buClr>
              <a:buSzPts val="1400"/>
              <a:buFont typeface="Varela Round"/>
              <a:buChar char="○"/>
              <a:defRPr>
                <a:solidFill>
                  <a:schemeClr val="accent2"/>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2"/>
              </a:buClr>
              <a:buSzPts val="1400"/>
              <a:buFont typeface="Varela Round"/>
              <a:buChar char="■"/>
              <a:defRPr>
                <a:solidFill>
                  <a:schemeClr val="accent2"/>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2"/>
              </a:buClr>
              <a:buSzPts val="1400"/>
              <a:buFont typeface="Varela Round"/>
              <a:buChar char="●"/>
              <a:defRPr>
                <a:solidFill>
                  <a:schemeClr val="accent2"/>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2"/>
              </a:buClr>
              <a:buSzPts val="1400"/>
              <a:buFont typeface="Varela Round"/>
              <a:buChar char="○"/>
              <a:defRPr>
                <a:solidFill>
                  <a:schemeClr val="accent2"/>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2"/>
              </a:buClr>
              <a:buSzPts val="1400"/>
              <a:buFont typeface="Varela Round"/>
              <a:buChar char="■"/>
              <a:defRPr>
                <a:solidFill>
                  <a:schemeClr val="accent2"/>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6" r:id="rId6"/>
    <p:sldLayoutId id="2147483658" r:id="rId7"/>
    <p:sldLayoutId id="2147483659" r:id="rId8"/>
    <p:sldLayoutId id="2147483663" r:id="rId9"/>
    <p:sldLayoutId id="2147483669" r:id="rId10"/>
    <p:sldLayoutId id="2147483674" r:id="rId11"/>
    <p:sldLayoutId id="2147483675" r:id="rId12"/>
    <p:sldLayoutId id="2147483676" r:id="rId13"/>
    <p:sldLayoutId id="2147483681" r:id="rId14"/>
    <p:sldLayoutId id="2147483682"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53"/>
        <p:cNvGrpSpPr/>
        <p:nvPr/>
      </p:nvGrpSpPr>
      <p:grpSpPr>
        <a:xfrm>
          <a:off x="0" y="0"/>
          <a:ext cx="0" cy="0"/>
          <a:chOff x="0" y="0"/>
          <a:chExt cx="0" cy="0"/>
        </a:xfrm>
      </p:grpSpPr>
      <p:grpSp>
        <p:nvGrpSpPr>
          <p:cNvPr id="4654" name="Google Shape;4654;p72"/>
          <p:cNvGrpSpPr/>
          <p:nvPr/>
        </p:nvGrpSpPr>
        <p:grpSpPr>
          <a:xfrm>
            <a:off x="2935450" y="2121625"/>
            <a:ext cx="1937400" cy="2267950"/>
            <a:chOff x="2935450" y="2121625"/>
            <a:chExt cx="1937400" cy="2267950"/>
          </a:xfrm>
        </p:grpSpPr>
        <p:sp>
          <p:nvSpPr>
            <p:cNvPr id="4655" name="Google Shape;4655;p72"/>
            <p:cNvSpPr/>
            <p:nvPr/>
          </p:nvSpPr>
          <p:spPr>
            <a:xfrm>
              <a:off x="2935450" y="2121625"/>
              <a:ext cx="1937400" cy="461700"/>
            </a:xfrm>
            <a:prstGeom prst="rect">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72"/>
            <p:cNvSpPr/>
            <p:nvPr/>
          </p:nvSpPr>
          <p:spPr>
            <a:xfrm>
              <a:off x="2935450" y="2725408"/>
              <a:ext cx="1937400" cy="461700"/>
            </a:xfrm>
            <a:prstGeom prst="rect">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72"/>
            <p:cNvSpPr/>
            <p:nvPr/>
          </p:nvSpPr>
          <p:spPr>
            <a:xfrm>
              <a:off x="2935450" y="3329192"/>
              <a:ext cx="1937400" cy="461700"/>
            </a:xfrm>
            <a:prstGeom prst="rect">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72"/>
            <p:cNvSpPr/>
            <p:nvPr/>
          </p:nvSpPr>
          <p:spPr>
            <a:xfrm>
              <a:off x="2935450" y="3932975"/>
              <a:ext cx="1937400" cy="456600"/>
            </a:xfrm>
            <a:prstGeom prst="rect">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659" name="Google Shape;4659;p72"/>
          <p:cNvGraphicFramePr/>
          <p:nvPr>
            <p:extLst>
              <p:ext uri="{D42A27DB-BD31-4B8C-83A1-F6EECF244321}">
                <p14:modId xmlns:p14="http://schemas.microsoft.com/office/powerpoint/2010/main" val="1916345884"/>
              </p:ext>
            </p:extLst>
          </p:nvPr>
        </p:nvGraphicFramePr>
        <p:xfrm>
          <a:off x="2959944" y="2047325"/>
          <a:ext cx="5464050" cy="2394336"/>
        </p:xfrm>
        <a:graphic>
          <a:graphicData uri="http://schemas.openxmlformats.org/drawingml/2006/table">
            <a:tbl>
              <a:tblPr>
                <a:noFill/>
                <a:tableStyleId>{09CD8A53-1ECE-4707-9A83-BAF40DCDCA0F}</a:tableStyleId>
              </a:tblPr>
              <a:tblGrid>
                <a:gridCol w="2185250">
                  <a:extLst>
                    <a:ext uri="{9D8B030D-6E8A-4147-A177-3AD203B41FA5}">
                      <a16:colId xmlns:a16="http://schemas.microsoft.com/office/drawing/2014/main" val="20000"/>
                    </a:ext>
                  </a:extLst>
                </a:gridCol>
                <a:gridCol w="3278800">
                  <a:extLst>
                    <a:ext uri="{9D8B030D-6E8A-4147-A177-3AD203B41FA5}">
                      <a16:colId xmlns:a16="http://schemas.microsoft.com/office/drawing/2014/main" val="20001"/>
                    </a:ext>
                  </a:extLst>
                </a:gridCol>
              </a:tblGrid>
              <a:tr h="613996">
                <a:tc>
                  <a:txBody>
                    <a:bodyPr/>
                    <a:lstStyle/>
                    <a:p>
                      <a:pPr marL="0" lvl="0" indent="0" algn="l" rtl="0">
                        <a:spcBef>
                          <a:spcPts val="0"/>
                        </a:spcBef>
                        <a:spcAft>
                          <a:spcPts val="0"/>
                        </a:spcAft>
                        <a:buNone/>
                      </a:pPr>
                      <a:endParaRPr/>
                    </a:p>
                  </a:txBody>
                  <a:tcPr marL="91425" marR="91425" marT="91425" marB="91425" anchor="ctr">
                    <a:lnL w="28575" cap="flat" cmpd="sng">
                      <a:solidFill>
                        <a:schemeClr val="dk2">
                          <a:alpha val="0"/>
                        </a:schemeClr>
                      </a:solidFill>
                      <a:prstDash val="dash"/>
                      <a:round/>
                      <a:headEnd type="none" w="sm" len="sm"/>
                      <a:tailEnd type="none" w="sm" len="sm"/>
                    </a:lnL>
                    <a:lnR w="28575" cap="flat" cmpd="sng">
                      <a:solidFill>
                        <a:schemeClr val="dk2">
                          <a:alpha val="0"/>
                        </a:schemeClr>
                      </a:solidFill>
                      <a:prstDash val="dash"/>
                      <a:round/>
                      <a:headEnd type="none" w="sm" len="sm"/>
                      <a:tailEnd type="none" w="sm" len="sm"/>
                    </a:lnR>
                    <a:lnT w="28575" cap="flat" cmpd="sng">
                      <a:solidFill>
                        <a:schemeClr val="dk2">
                          <a:alpha val="0"/>
                        </a:schemeClr>
                      </a:solidFill>
                      <a:prstDash val="dash"/>
                      <a:round/>
                      <a:headEnd type="none" w="sm" len="sm"/>
                      <a:tailEnd type="none" w="sm" len="sm"/>
                    </a:lnT>
                    <a:lnB w="28575" cap="flat" cmpd="sng">
                      <a:solidFill>
                        <a:schemeClr val="dk2">
                          <a:alpha val="0"/>
                        </a:schemeClr>
                      </a:solidFill>
                      <a:prstDash val="dash"/>
                      <a:round/>
                      <a:headEnd type="none" w="sm" len="sm"/>
                      <a:tailEnd type="none" w="sm" len="sm"/>
                    </a:lnB>
                  </a:tcPr>
                </a:tc>
                <a:tc>
                  <a:txBody>
                    <a:bodyPr/>
                    <a:lstStyle/>
                    <a:p>
                      <a:pPr marL="0" lvl="0" indent="0" algn="l" rtl="0">
                        <a:spcBef>
                          <a:spcPts val="0"/>
                        </a:spcBef>
                        <a:spcAft>
                          <a:spcPts val="0"/>
                        </a:spcAft>
                        <a:buNone/>
                      </a:pPr>
                      <a:r>
                        <a:rPr lang="en-US" sz="1500" dirty="0">
                          <a:solidFill>
                            <a:schemeClr val="accent2"/>
                          </a:solidFill>
                          <a:latin typeface="Varela Round"/>
                          <a:ea typeface="Varela Round"/>
                          <a:cs typeface="Varela Round"/>
                          <a:sym typeface="Varela Round"/>
                        </a:rPr>
                        <a:t>Care for the elderly and children</a:t>
                      </a:r>
                      <a:endParaRPr sz="1500" dirty="0">
                        <a:solidFill>
                          <a:schemeClr val="accent2"/>
                        </a:solidFill>
                        <a:latin typeface="Varela Round"/>
                        <a:ea typeface="Varela Round"/>
                        <a:cs typeface="Varela Round"/>
                        <a:sym typeface="Varela Round"/>
                      </a:endParaRPr>
                    </a:p>
                  </a:txBody>
                  <a:tcPr marL="274300" marR="182875" marT="91425" marB="91425" anchor="ctr">
                    <a:lnL w="28575" cap="flat" cmpd="sng">
                      <a:solidFill>
                        <a:schemeClr val="dk2">
                          <a:alpha val="0"/>
                        </a:schemeClr>
                      </a:solidFill>
                      <a:prstDash val="dash"/>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557118">
                <a:tc>
                  <a:txBody>
                    <a:bodyPr/>
                    <a:lstStyle/>
                    <a:p>
                      <a:pPr marL="0" lvl="0" indent="0" algn="l" rtl="0">
                        <a:spcBef>
                          <a:spcPts val="0"/>
                        </a:spcBef>
                        <a:spcAft>
                          <a:spcPts val="0"/>
                        </a:spcAft>
                        <a:buNone/>
                      </a:pPr>
                      <a:endParaRPr/>
                    </a:p>
                  </a:txBody>
                  <a:tcPr marL="91425" marR="91425" marT="91425" marB="91425" anchor="ctr">
                    <a:lnL w="28575" cap="flat" cmpd="sng">
                      <a:solidFill>
                        <a:schemeClr val="dk2">
                          <a:alpha val="0"/>
                        </a:schemeClr>
                      </a:solidFill>
                      <a:prstDash val="dash"/>
                      <a:round/>
                      <a:headEnd type="none" w="sm" len="sm"/>
                      <a:tailEnd type="none" w="sm" len="sm"/>
                    </a:lnL>
                    <a:lnR w="28575" cap="flat" cmpd="sng">
                      <a:solidFill>
                        <a:schemeClr val="dk2">
                          <a:alpha val="0"/>
                        </a:schemeClr>
                      </a:solidFill>
                      <a:prstDash val="dash"/>
                      <a:round/>
                      <a:headEnd type="none" w="sm" len="sm"/>
                      <a:tailEnd type="none" w="sm" len="sm"/>
                    </a:lnR>
                    <a:lnT w="28575" cap="flat" cmpd="sng">
                      <a:solidFill>
                        <a:schemeClr val="dk2">
                          <a:alpha val="0"/>
                        </a:schemeClr>
                      </a:solidFill>
                      <a:prstDash val="dash"/>
                      <a:round/>
                      <a:headEnd type="none" w="sm" len="sm"/>
                      <a:tailEnd type="none" w="sm" len="sm"/>
                    </a:lnT>
                    <a:lnB w="28575" cap="flat" cmpd="sng">
                      <a:solidFill>
                        <a:schemeClr val="dk2">
                          <a:alpha val="0"/>
                        </a:schemeClr>
                      </a:solidFill>
                      <a:prstDash val="dash"/>
                      <a:round/>
                      <a:headEnd type="none" w="sm" len="sm"/>
                      <a:tailEnd type="none" w="sm" len="sm"/>
                    </a:lnB>
                  </a:tcPr>
                </a:tc>
                <a:tc>
                  <a:txBody>
                    <a:bodyPr/>
                    <a:lstStyle/>
                    <a:p>
                      <a:pPr marL="0" lvl="0" indent="0" algn="l" rtl="0">
                        <a:spcBef>
                          <a:spcPts val="0"/>
                        </a:spcBef>
                        <a:spcAft>
                          <a:spcPts val="0"/>
                        </a:spcAft>
                        <a:buNone/>
                      </a:pPr>
                      <a:r>
                        <a:rPr lang="en-US" sz="1500" dirty="0">
                          <a:solidFill>
                            <a:schemeClr val="accent2"/>
                          </a:solidFill>
                          <a:latin typeface="Varela Round"/>
                          <a:ea typeface="Varela Round"/>
                          <a:cs typeface="Varela Round"/>
                          <a:sym typeface="Varela Round"/>
                        </a:rPr>
                        <a:t>Repair machinery</a:t>
                      </a:r>
                      <a:endParaRPr sz="1500" dirty="0">
                        <a:solidFill>
                          <a:schemeClr val="accent2"/>
                        </a:solidFill>
                        <a:latin typeface="Varela Round"/>
                        <a:ea typeface="Varela Round"/>
                        <a:cs typeface="Varela Round"/>
                        <a:sym typeface="Varela Round"/>
                      </a:endParaRPr>
                    </a:p>
                  </a:txBody>
                  <a:tcPr marL="274300" marR="182875" marT="91425" marB="91425" anchor="ctr">
                    <a:lnL w="28575" cap="flat" cmpd="sng">
                      <a:solidFill>
                        <a:schemeClr val="dk2">
                          <a:alpha val="0"/>
                        </a:schemeClr>
                      </a:solidFill>
                      <a:prstDash val="dash"/>
                      <a:round/>
                      <a:headEnd type="none" w="sm" len="sm"/>
                      <a:tailEnd type="none" w="sm" len="sm"/>
                    </a:lnL>
                    <a:lnR w="9525" cap="flat" cmpd="sng">
                      <a:solidFill>
                        <a:schemeClr val="accent1">
                          <a:alpha val="0"/>
                        </a:scheme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557118">
                <a:tc>
                  <a:txBody>
                    <a:bodyPr/>
                    <a:lstStyle/>
                    <a:p>
                      <a:pPr marL="0" lvl="0" indent="0" algn="l" rtl="0">
                        <a:spcBef>
                          <a:spcPts val="0"/>
                        </a:spcBef>
                        <a:spcAft>
                          <a:spcPts val="0"/>
                        </a:spcAft>
                        <a:buNone/>
                      </a:pPr>
                      <a:endParaRPr/>
                    </a:p>
                  </a:txBody>
                  <a:tcPr marL="91425" marR="91425" marT="91425" marB="91425" anchor="ctr">
                    <a:lnL w="28575" cap="flat" cmpd="sng">
                      <a:solidFill>
                        <a:schemeClr val="dk2">
                          <a:alpha val="0"/>
                        </a:schemeClr>
                      </a:solidFill>
                      <a:prstDash val="dash"/>
                      <a:round/>
                      <a:headEnd type="none" w="sm" len="sm"/>
                      <a:tailEnd type="none" w="sm" len="sm"/>
                    </a:lnL>
                    <a:lnR w="28575" cap="flat" cmpd="sng">
                      <a:solidFill>
                        <a:schemeClr val="dk2">
                          <a:alpha val="0"/>
                        </a:schemeClr>
                      </a:solidFill>
                      <a:prstDash val="dash"/>
                      <a:round/>
                      <a:headEnd type="none" w="sm" len="sm"/>
                      <a:tailEnd type="none" w="sm" len="sm"/>
                    </a:lnR>
                    <a:lnT w="28575" cap="flat" cmpd="sng">
                      <a:solidFill>
                        <a:schemeClr val="dk2">
                          <a:alpha val="0"/>
                        </a:schemeClr>
                      </a:solidFill>
                      <a:prstDash val="dash"/>
                      <a:round/>
                      <a:headEnd type="none" w="sm" len="sm"/>
                      <a:tailEnd type="none" w="sm" len="sm"/>
                    </a:lnT>
                    <a:lnB w="28575" cap="flat" cmpd="sng">
                      <a:solidFill>
                        <a:schemeClr val="dk2">
                          <a:alpha val="0"/>
                        </a:schemeClr>
                      </a:solidFill>
                      <a:prstDash val="dash"/>
                      <a:round/>
                      <a:headEnd type="none" w="sm" len="sm"/>
                      <a:tailEnd type="none" w="sm" len="sm"/>
                    </a:lnB>
                  </a:tcPr>
                </a:tc>
                <a:tc>
                  <a:txBody>
                    <a:bodyPr/>
                    <a:lstStyle/>
                    <a:p>
                      <a:pPr marL="0" lvl="0" indent="0" algn="l" rtl="0">
                        <a:spcBef>
                          <a:spcPts val="0"/>
                        </a:spcBef>
                        <a:spcAft>
                          <a:spcPts val="0"/>
                        </a:spcAft>
                        <a:buNone/>
                      </a:pPr>
                      <a:r>
                        <a:rPr lang="en-US" sz="1500" dirty="0">
                          <a:solidFill>
                            <a:schemeClr val="accent2"/>
                          </a:solidFill>
                          <a:latin typeface="Varela Round"/>
                          <a:ea typeface="Varela Round"/>
                          <a:cs typeface="Varela Round"/>
                          <a:sym typeface="Varela Round"/>
                        </a:rPr>
                        <a:t>D</a:t>
                      </a:r>
                      <a:r>
                        <a:rPr lang="en" sz="1500" dirty="0">
                          <a:solidFill>
                            <a:schemeClr val="accent2"/>
                          </a:solidFill>
                          <a:latin typeface="Varela Round"/>
                          <a:ea typeface="Varela Round"/>
                          <a:cs typeface="Varela Round"/>
                          <a:sym typeface="Varela Round"/>
                        </a:rPr>
                        <a:t>o housework</a:t>
                      </a:r>
                      <a:endParaRPr sz="1500" dirty="0">
                        <a:solidFill>
                          <a:schemeClr val="accent2"/>
                        </a:solidFill>
                        <a:latin typeface="Varela Round"/>
                        <a:ea typeface="Varela Round"/>
                        <a:cs typeface="Varela Round"/>
                        <a:sym typeface="Varela Round"/>
                      </a:endParaRPr>
                    </a:p>
                  </a:txBody>
                  <a:tcPr marL="274300" marR="182875" marT="91425" marB="91425" anchor="ctr">
                    <a:lnL w="28575" cap="flat" cmpd="sng">
                      <a:solidFill>
                        <a:schemeClr val="dk2">
                          <a:alpha val="0"/>
                        </a:schemeClr>
                      </a:solidFill>
                      <a:prstDash val="dash"/>
                      <a:round/>
                      <a:headEnd type="none" w="sm" len="sm"/>
                      <a:tailEnd type="none" w="sm" len="sm"/>
                    </a:lnL>
                    <a:lnR w="9525" cap="flat" cmpd="sng">
                      <a:solidFill>
                        <a:schemeClr val="accent1">
                          <a:alpha val="0"/>
                        </a:scheme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613996">
                <a:tc>
                  <a:txBody>
                    <a:bodyPr/>
                    <a:lstStyle/>
                    <a:p>
                      <a:pPr marL="0" lvl="0" indent="0" algn="l" rtl="0">
                        <a:spcBef>
                          <a:spcPts val="0"/>
                        </a:spcBef>
                        <a:spcAft>
                          <a:spcPts val="0"/>
                        </a:spcAft>
                        <a:buNone/>
                      </a:pPr>
                      <a:endParaRPr>
                        <a:solidFill>
                          <a:schemeClr val="accent2"/>
                        </a:solidFill>
                        <a:latin typeface="Varela Round"/>
                        <a:ea typeface="Varela Round"/>
                        <a:cs typeface="Varela Round"/>
                        <a:sym typeface="Varela Round"/>
                      </a:endParaRPr>
                    </a:p>
                  </a:txBody>
                  <a:tcPr marL="91425" marR="91425" marT="91425" marB="91425" anchor="ctr">
                    <a:lnL w="28575" cap="flat" cmpd="sng">
                      <a:solidFill>
                        <a:schemeClr val="dk2">
                          <a:alpha val="0"/>
                        </a:schemeClr>
                      </a:solidFill>
                      <a:prstDash val="dash"/>
                      <a:round/>
                      <a:headEnd type="none" w="sm" len="sm"/>
                      <a:tailEnd type="none" w="sm" len="sm"/>
                    </a:lnL>
                    <a:lnR w="28575" cap="flat" cmpd="sng">
                      <a:solidFill>
                        <a:schemeClr val="dk2">
                          <a:alpha val="0"/>
                        </a:schemeClr>
                      </a:solidFill>
                      <a:prstDash val="dash"/>
                      <a:round/>
                      <a:headEnd type="none" w="sm" len="sm"/>
                      <a:tailEnd type="none" w="sm" len="sm"/>
                    </a:lnR>
                    <a:lnT w="28575" cap="flat" cmpd="sng">
                      <a:solidFill>
                        <a:schemeClr val="dk2">
                          <a:alpha val="0"/>
                        </a:schemeClr>
                      </a:solidFill>
                      <a:prstDash val="dash"/>
                      <a:round/>
                      <a:headEnd type="none" w="sm" len="sm"/>
                      <a:tailEnd type="none" w="sm" len="sm"/>
                    </a:lnT>
                    <a:lnB w="28575" cap="flat" cmpd="sng">
                      <a:solidFill>
                        <a:schemeClr val="dk2">
                          <a:alpha val="0"/>
                        </a:schemeClr>
                      </a:solidFill>
                      <a:prstDash val="dash"/>
                      <a:round/>
                      <a:headEnd type="none" w="sm" len="sm"/>
                      <a:tailEnd type="none" w="sm" len="sm"/>
                    </a:lnB>
                  </a:tcPr>
                </a:tc>
                <a:tc>
                  <a:txBody>
                    <a:bodyPr/>
                    <a:lstStyle/>
                    <a:p>
                      <a:pPr marL="0" lvl="0" indent="0" algn="l" rtl="0">
                        <a:spcBef>
                          <a:spcPts val="0"/>
                        </a:spcBef>
                        <a:spcAft>
                          <a:spcPts val="0"/>
                        </a:spcAft>
                        <a:buNone/>
                      </a:pPr>
                      <a:r>
                        <a:rPr lang="en-US" sz="1500" dirty="0">
                          <a:solidFill>
                            <a:schemeClr val="accent2"/>
                          </a:solidFill>
                          <a:latin typeface="Varela Round"/>
                          <a:ea typeface="Varela Round"/>
                          <a:cs typeface="Varela Round"/>
                          <a:sym typeface="Varela Round"/>
                        </a:rPr>
                        <a:t>Examine and prescribe medicine for patients</a:t>
                      </a:r>
                      <a:endParaRPr sz="1500" dirty="0">
                        <a:solidFill>
                          <a:schemeClr val="accent2"/>
                        </a:solidFill>
                        <a:latin typeface="Varela Round"/>
                        <a:ea typeface="Varela Round"/>
                        <a:cs typeface="Varela Round"/>
                        <a:sym typeface="Varela Round"/>
                      </a:endParaRPr>
                    </a:p>
                  </a:txBody>
                  <a:tcPr marL="274300" marR="182875" marT="91425" marB="91425" anchor="ctr">
                    <a:lnL w="28575" cap="flat" cmpd="sng">
                      <a:solidFill>
                        <a:schemeClr val="dk2">
                          <a:alpha val="0"/>
                        </a:schemeClr>
                      </a:solidFill>
                      <a:prstDash val="dash"/>
                      <a:round/>
                      <a:headEnd type="none" w="sm" len="sm"/>
                      <a:tailEnd type="none" w="sm" len="sm"/>
                    </a:lnL>
                    <a:lnR w="9525" cap="flat" cmpd="sng">
                      <a:solidFill>
                        <a:schemeClr val="accent1">
                          <a:alpha val="0"/>
                        </a:scheme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660" name="Google Shape;4660;p72"/>
          <p:cNvSpPr txBox="1">
            <a:spLocks noGrp="1"/>
          </p:cNvSpPr>
          <p:nvPr>
            <p:ph type="title"/>
          </p:nvPr>
        </p:nvSpPr>
        <p:spPr>
          <a:xfrm>
            <a:off x="720000" y="699625"/>
            <a:ext cx="7704000" cy="64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2"/>
                </a:solidFill>
              </a:rPr>
              <a:t>Warm up</a:t>
            </a:r>
            <a:endParaRPr dirty="0">
              <a:solidFill>
                <a:schemeClr val="dk2"/>
              </a:solidFill>
            </a:endParaRPr>
          </a:p>
        </p:txBody>
      </p:sp>
      <p:sp>
        <p:nvSpPr>
          <p:cNvPr id="4661" name="Google Shape;4661;p72"/>
          <p:cNvSpPr txBox="1">
            <a:spLocks noGrp="1"/>
          </p:cNvSpPr>
          <p:nvPr>
            <p:ph type="body" idx="1"/>
          </p:nvPr>
        </p:nvSpPr>
        <p:spPr>
          <a:xfrm>
            <a:off x="1643999" y="1346725"/>
            <a:ext cx="6208949" cy="461700"/>
          </a:xfrm>
          <a:prstGeom prst="rect">
            <a:avLst/>
          </a:prstGeom>
          <a:solidFill>
            <a:schemeClr val="dk2"/>
          </a:solidFill>
          <a:ln w="28575" cap="flat" cmpd="sng">
            <a:solidFill>
              <a:schemeClr val="accent4"/>
            </a:solidFill>
            <a:prstDash val="solid"/>
            <a:round/>
            <a:headEnd type="none" w="sm" len="sm"/>
            <a:tailEnd type="none" w="sm" len="sm"/>
          </a:ln>
        </p:spPr>
        <p:txBody>
          <a:bodyPr spcFirstLastPara="1" wrap="square" lIns="182875" tIns="91425" rIns="182875" bIns="91425" anchor="ctr" anchorCtr="0">
            <a:noAutofit/>
          </a:bodyPr>
          <a:lstStyle/>
          <a:p>
            <a:pPr marL="0" lvl="0" indent="0" algn="ctr" rtl="0">
              <a:spcBef>
                <a:spcPts val="0"/>
              </a:spcBef>
              <a:spcAft>
                <a:spcPts val="0"/>
              </a:spcAft>
              <a:buNone/>
            </a:pPr>
            <a:r>
              <a:rPr lang="en-US" sz="2400" b="1" dirty="0">
                <a:solidFill>
                  <a:schemeClr val="accent4"/>
                </a:solidFill>
              </a:rPr>
              <a:t>Match the robot’s name with its ability</a:t>
            </a:r>
            <a:endParaRPr sz="2400" dirty="0">
              <a:solidFill>
                <a:schemeClr val="accent4"/>
              </a:solidFill>
            </a:endParaRPr>
          </a:p>
        </p:txBody>
      </p:sp>
      <p:sp>
        <p:nvSpPr>
          <p:cNvPr id="4662" name="Google Shape;4662;p72"/>
          <p:cNvSpPr txBox="1">
            <a:spLocks noGrp="1"/>
          </p:cNvSpPr>
          <p:nvPr>
            <p:ph type="title" idx="4294967295"/>
          </p:nvPr>
        </p:nvSpPr>
        <p:spPr>
          <a:xfrm>
            <a:off x="751564" y="3932953"/>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C</a:t>
            </a:r>
            <a:r>
              <a:rPr lang="en" sz="2400" dirty="0">
                <a:solidFill>
                  <a:schemeClr val="accent5"/>
                </a:solidFill>
              </a:rPr>
              <a:t>are robot</a:t>
            </a:r>
            <a:endParaRPr sz="2400" dirty="0">
              <a:solidFill>
                <a:schemeClr val="accent5"/>
              </a:solidFill>
            </a:endParaRPr>
          </a:p>
        </p:txBody>
      </p:sp>
      <p:sp>
        <p:nvSpPr>
          <p:cNvPr id="4663" name="Google Shape;4663;p72"/>
          <p:cNvSpPr txBox="1">
            <a:spLocks noGrp="1"/>
          </p:cNvSpPr>
          <p:nvPr>
            <p:ph type="title" idx="4294967295"/>
          </p:nvPr>
        </p:nvSpPr>
        <p:spPr>
          <a:xfrm>
            <a:off x="751564" y="3329178"/>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D</a:t>
            </a:r>
            <a:r>
              <a:rPr lang="en" sz="2400" dirty="0" err="1">
                <a:solidFill>
                  <a:schemeClr val="accent5"/>
                </a:solidFill>
              </a:rPr>
              <a:t>octor</a:t>
            </a:r>
            <a:r>
              <a:rPr lang="en" sz="2400" dirty="0">
                <a:solidFill>
                  <a:schemeClr val="accent5"/>
                </a:solidFill>
              </a:rPr>
              <a:t> robot</a:t>
            </a:r>
            <a:endParaRPr sz="2400" dirty="0">
              <a:solidFill>
                <a:schemeClr val="accent5"/>
              </a:solidFill>
            </a:endParaRPr>
          </a:p>
        </p:txBody>
      </p:sp>
      <p:sp>
        <p:nvSpPr>
          <p:cNvPr id="4664" name="Google Shape;4664;p72"/>
          <p:cNvSpPr txBox="1">
            <a:spLocks noGrp="1"/>
          </p:cNvSpPr>
          <p:nvPr>
            <p:ph type="title" idx="4294967295"/>
          </p:nvPr>
        </p:nvSpPr>
        <p:spPr>
          <a:xfrm>
            <a:off x="751564" y="2121628"/>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H</a:t>
            </a:r>
            <a:r>
              <a:rPr lang="en" sz="2400" dirty="0" err="1">
                <a:solidFill>
                  <a:schemeClr val="accent5"/>
                </a:solidFill>
              </a:rPr>
              <a:t>ome</a:t>
            </a:r>
            <a:r>
              <a:rPr lang="en" sz="2400" dirty="0">
                <a:solidFill>
                  <a:schemeClr val="accent5"/>
                </a:solidFill>
              </a:rPr>
              <a:t> robot</a:t>
            </a:r>
            <a:endParaRPr sz="2400" dirty="0">
              <a:solidFill>
                <a:schemeClr val="accent5"/>
              </a:solidFill>
            </a:endParaRPr>
          </a:p>
        </p:txBody>
      </p:sp>
      <p:sp>
        <p:nvSpPr>
          <p:cNvPr id="4665" name="Google Shape;4665;p72"/>
          <p:cNvSpPr txBox="1">
            <a:spLocks noGrp="1"/>
          </p:cNvSpPr>
          <p:nvPr>
            <p:ph type="title" idx="4294967295"/>
          </p:nvPr>
        </p:nvSpPr>
        <p:spPr>
          <a:xfrm>
            <a:off x="751564" y="2725403"/>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W</a:t>
            </a:r>
            <a:r>
              <a:rPr lang="en" sz="2400" dirty="0" err="1">
                <a:solidFill>
                  <a:schemeClr val="accent5"/>
                </a:solidFill>
              </a:rPr>
              <a:t>orker</a:t>
            </a:r>
            <a:r>
              <a:rPr lang="en" sz="2400" dirty="0">
                <a:solidFill>
                  <a:schemeClr val="accent5"/>
                </a:solidFill>
              </a:rPr>
              <a:t> robot</a:t>
            </a:r>
            <a:endParaRPr sz="2400" dirty="0">
              <a:solidFill>
                <a:schemeClr val="accent5"/>
              </a:solidFill>
            </a:endParaRPr>
          </a:p>
        </p:txBody>
      </p:sp>
      <p:sp>
        <p:nvSpPr>
          <p:cNvPr id="4666" name="Google Shape;4666;p72"/>
          <p:cNvSpPr/>
          <p:nvPr/>
        </p:nvSpPr>
        <p:spPr>
          <a:xfrm>
            <a:off x="8358000" y="7949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72"/>
          <p:cNvSpPr/>
          <p:nvPr/>
        </p:nvSpPr>
        <p:spPr>
          <a:xfrm>
            <a:off x="510547" y="104686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72"/>
          <p:cNvSpPr/>
          <p:nvPr/>
        </p:nvSpPr>
        <p:spPr>
          <a:xfrm>
            <a:off x="7852949" y="1431645"/>
            <a:ext cx="170304" cy="171281"/>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664;p72">
            <a:extLst>
              <a:ext uri="{FF2B5EF4-FFF2-40B4-BE49-F238E27FC236}">
                <a16:creationId xmlns:a16="http://schemas.microsoft.com/office/drawing/2014/main" id="{6DC3D119-85A0-6C40-447A-C035D8F0F7DB}"/>
              </a:ext>
            </a:extLst>
          </p:cNvPr>
          <p:cNvSpPr txBox="1">
            <a:spLocks/>
          </p:cNvSpPr>
          <p:nvPr/>
        </p:nvSpPr>
        <p:spPr>
          <a:xfrm>
            <a:off x="2935450" y="3294935"/>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Changa"/>
              <a:buNone/>
              <a:defRPr sz="3000" b="1" i="0" u="none" strike="noStrike" cap="none">
                <a:solidFill>
                  <a:schemeClr val="dk2"/>
                </a:solidFill>
                <a:latin typeface="Changa"/>
                <a:ea typeface="Changa"/>
                <a:cs typeface="Changa"/>
                <a:sym typeface="Changa"/>
              </a:defRPr>
            </a:lvl1pPr>
            <a:lvl2pPr marR="0" lvl="1"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9pPr>
          </a:lstStyle>
          <a:p>
            <a:pPr algn="ctr"/>
            <a:r>
              <a:rPr lang="en-US" sz="2400" dirty="0">
                <a:solidFill>
                  <a:schemeClr val="accent5"/>
                </a:solidFill>
              </a:rPr>
              <a:t>Home robot</a:t>
            </a:r>
          </a:p>
        </p:txBody>
      </p:sp>
      <p:sp>
        <p:nvSpPr>
          <p:cNvPr id="3" name="Google Shape;4665;p72">
            <a:extLst>
              <a:ext uri="{FF2B5EF4-FFF2-40B4-BE49-F238E27FC236}">
                <a16:creationId xmlns:a16="http://schemas.microsoft.com/office/drawing/2014/main" id="{BA11843E-14FA-0784-E696-630F5F9716BF}"/>
              </a:ext>
            </a:extLst>
          </p:cNvPr>
          <p:cNvSpPr txBox="1">
            <a:spLocks/>
          </p:cNvSpPr>
          <p:nvPr/>
        </p:nvSpPr>
        <p:spPr>
          <a:xfrm>
            <a:off x="2935450" y="2700339"/>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Changa"/>
              <a:buNone/>
              <a:defRPr sz="3000" b="1" i="0" u="none" strike="noStrike" cap="none">
                <a:solidFill>
                  <a:schemeClr val="dk2"/>
                </a:solidFill>
                <a:latin typeface="Changa"/>
                <a:ea typeface="Changa"/>
                <a:cs typeface="Changa"/>
                <a:sym typeface="Changa"/>
              </a:defRPr>
            </a:lvl1pPr>
            <a:lvl2pPr marR="0" lvl="1"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9pPr>
          </a:lstStyle>
          <a:p>
            <a:pPr algn="ctr"/>
            <a:r>
              <a:rPr lang="en-US" sz="2400">
                <a:solidFill>
                  <a:schemeClr val="accent5"/>
                </a:solidFill>
              </a:rPr>
              <a:t>Worker robot</a:t>
            </a:r>
            <a:endParaRPr lang="en-US" sz="2400" dirty="0">
              <a:solidFill>
                <a:schemeClr val="accent5"/>
              </a:solidFill>
            </a:endParaRPr>
          </a:p>
        </p:txBody>
      </p:sp>
      <p:sp>
        <p:nvSpPr>
          <p:cNvPr id="4" name="Google Shape;4663;p72">
            <a:extLst>
              <a:ext uri="{FF2B5EF4-FFF2-40B4-BE49-F238E27FC236}">
                <a16:creationId xmlns:a16="http://schemas.microsoft.com/office/drawing/2014/main" id="{1F94F8CE-6AAD-DECA-8761-C62A6B712628}"/>
              </a:ext>
            </a:extLst>
          </p:cNvPr>
          <p:cNvSpPr txBox="1">
            <a:spLocks/>
          </p:cNvSpPr>
          <p:nvPr/>
        </p:nvSpPr>
        <p:spPr>
          <a:xfrm>
            <a:off x="2935450" y="3894985"/>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Changa"/>
              <a:buNone/>
              <a:defRPr sz="3000" b="1" i="0" u="none" strike="noStrike" cap="none">
                <a:solidFill>
                  <a:schemeClr val="dk2"/>
                </a:solidFill>
                <a:latin typeface="Changa"/>
                <a:ea typeface="Changa"/>
                <a:cs typeface="Changa"/>
                <a:sym typeface="Changa"/>
              </a:defRPr>
            </a:lvl1pPr>
            <a:lvl2pPr marR="0" lvl="1"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9pPr>
          </a:lstStyle>
          <a:p>
            <a:pPr algn="ctr"/>
            <a:r>
              <a:rPr lang="en-US" sz="2400" dirty="0">
                <a:solidFill>
                  <a:schemeClr val="accent5"/>
                </a:solidFill>
              </a:rPr>
              <a:t>Doctor robot</a:t>
            </a:r>
          </a:p>
        </p:txBody>
      </p:sp>
      <p:sp>
        <p:nvSpPr>
          <p:cNvPr id="5" name="Google Shape;4662;p72">
            <a:extLst>
              <a:ext uri="{FF2B5EF4-FFF2-40B4-BE49-F238E27FC236}">
                <a16:creationId xmlns:a16="http://schemas.microsoft.com/office/drawing/2014/main" id="{952E4E85-F893-631E-2E80-0F4DB24D2103}"/>
              </a:ext>
            </a:extLst>
          </p:cNvPr>
          <p:cNvSpPr txBox="1">
            <a:spLocks/>
          </p:cNvSpPr>
          <p:nvPr/>
        </p:nvSpPr>
        <p:spPr>
          <a:xfrm>
            <a:off x="2935450" y="2088765"/>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Changa"/>
              <a:buNone/>
              <a:defRPr sz="3000" b="1" i="0" u="none" strike="noStrike" cap="none">
                <a:solidFill>
                  <a:schemeClr val="dk2"/>
                </a:solidFill>
                <a:latin typeface="Changa"/>
                <a:ea typeface="Changa"/>
                <a:cs typeface="Changa"/>
                <a:sym typeface="Changa"/>
              </a:defRPr>
            </a:lvl1pPr>
            <a:lvl2pPr marR="0" lvl="1"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9pPr>
          </a:lstStyle>
          <a:p>
            <a:pPr algn="ctr"/>
            <a:r>
              <a:rPr lang="en-US" sz="2400" dirty="0">
                <a:solidFill>
                  <a:schemeClr val="accent5"/>
                </a:solidFill>
              </a:rPr>
              <a:t>Care robot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664"/>
                                        </p:tgtEl>
                                      </p:cBhvr>
                                    </p:animEffect>
                                    <p:set>
                                      <p:cBhvr>
                                        <p:cTn id="7" dur="1" fill="hold">
                                          <p:stCondLst>
                                            <p:cond delay="499"/>
                                          </p:stCondLst>
                                        </p:cTn>
                                        <p:tgtEl>
                                          <p:spTgt spid="4664"/>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0" nodeType="clickEffect">
                                  <p:stCondLst>
                                    <p:cond delay="0"/>
                                  </p:stCondLst>
                                  <p:childTnLst>
                                    <p:animEffect transition="out" filter="blinds(horizontal)">
                                      <p:cBhvr>
                                        <p:cTn id="14" dur="500"/>
                                        <p:tgtEl>
                                          <p:spTgt spid="4665"/>
                                        </p:tgtEl>
                                      </p:cBhvr>
                                    </p:animEffect>
                                    <p:set>
                                      <p:cBhvr>
                                        <p:cTn id="15" dur="1" fill="hold">
                                          <p:stCondLst>
                                            <p:cond delay="499"/>
                                          </p:stCondLst>
                                        </p:cTn>
                                        <p:tgtEl>
                                          <p:spTgt spid="4665"/>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4663"/>
                                        </p:tgtEl>
                                      </p:cBhvr>
                                    </p:animEffect>
                                    <p:set>
                                      <p:cBhvr>
                                        <p:cTn id="23" dur="1" fill="hold">
                                          <p:stCondLst>
                                            <p:cond delay="499"/>
                                          </p:stCondLst>
                                        </p:cTn>
                                        <p:tgtEl>
                                          <p:spTgt spid="4663"/>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4662"/>
                                        </p:tgtEl>
                                      </p:cBhvr>
                                    </p:animEffect>
                                    <p:set>
                                      <p:cBhvr>
                                        <p:cTn id="31" dur="1" fill="hold">
                                          <p:stCondLst>
                                            <p:cond delay="499"/>
                                          </p:stCondLst>
                                        </p:cTn>
                                        <p:tgtEl>
                                          <p:spTgt spid="4662"/>
                                        </p:tgtEl>
                                        <p:attrNameLst>
                                          <p:attrName>style.visibility</p:attrName>
                                        </p:attrNameLst>
                                      </p:cBhvr>
                                      <p:to>
                                        <p:strVal val="hidden"/>
                                      </p:to>
                                    </p:se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2" grpId="0" animBg="1"/>
      <p:bldP spid="4663" grpId="0" animBg="1"/>
      <p:bldP spid="4664" grpId="0" animBg="1"/>
      <p:bldP spid="4665" grpId="0" animBg="1"/>
      <p:bldP spid="2" grpId="0" animBg="1"/>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0"/>
        <p:cNvGrpSpPr/>
        <p:nvPr/>
      </p:nvGrpSpPr>
      <p:grpSpPr>
        <a:xfrm>
          <a:off x="0" y="0"/>
          <a:ext cx="0" cy="0"/>
          <a:chOff x="0" y="0"/>
          <a:chExt cx="0" cy="0"/>
        </a:xfrm>
      </p:grpSpPr>
      <p:sp>
        <p:nvSpPr>
          <p:cNvPr id="2312" name="Google Shape;2312;p45"/>
          <p:cNvSpPr txBox="1">
            <a:spLocks noGrp="1"/>
          </p:cNvSpPr>
          <p:nvPr>
            <p:ph type="title"/>
          </p:nvPr>
        </p:nvSpPr>
        <p:spPr>
          <a:xfrm>
            <a:off x="752934" y="2437038"/>
            <a:ext cx="6276337" cy="121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0000"/>
                </a:solidFill>
                <a:sym typeface="Arial"/>
              </a:rPr>
              <a:t>I interviewed three of my friends about the abilities they want their robots to have. </a:t>
            </a:r>
            <a:r>
              <a:rPr lang="en-US" sz="1800" dirty="0">
                <a:solidFill>
                  <a:schemeClr val="accent2"/>
                </a:solidFill>
                <a:sym typeface="Arial"/>
              </a:rPr>
              <a:t>Minh Anh </a:t>
            </a:r>
            <a:r>
              <a:rPr lang="en-US" sz="1800" dirty="0">
                <a:solidFill>
                  <a:srgbClr val="FF0000"/>
                </a:solidFill>
                <a:sym typeface="Arial"/>
              </a:rPr>
              <a:t>wants her robots to cook meals. </a:t>
            </a:r>
            <a:r>
              <a:rPr lang="en-US" sz="1800" dirty="0">
                <a:solidFill>
                  <a:schemeClr val="accent2"/>
                </a:solidFill>
                <a:sym typeface="Arial"/>
              </a:rPr>
              <a:t>Ha An </a:t>
            </a:r>
            <a:r>
              <a:rPr lang="en-US" sz="1800" dirty="0">
                <a:solidFill>
                  <a:srgbClr val="FF0000"/>
                </a:solidFill>
                <a:sym typeface="Arial"/>
              </a:rPr>
              <a:t>wants her robot to do her homework. And </a:t>
            </a:r>
            <a:r>
              <a:rPr lang="en-US" sz="1800" dirty="0">
                <a:solidFill>
                  <a:schemeClr val="accent2"/>
                </a:solidFill>
                <a:sym typeface="Arial"/>
              </a:rPr>
              <a:t>Tan </a:t>
            </a:r>
            <a:r>
              <a:rPr lang="en-US" sz="1800" dirty="0" err="1">
                <a:solidFill>
                  <a:schemeClr val="accent2"/>
                </a:solidFill>
                <a:sym typeface="Arial"/>
              </a:rPr>
              <a:t>Phong</a:t>
            </a:r>
            <a:r>
              <a:rPr lang="en-US" sz="1800" dirty="0">
                <a:solidFill>
                  <a:schemeClr val="accent2"/>
                </a:solidFill>
                <a:sym typeface="Arial"/>
              </a:rPr>
              <a:t> </a:t>
            </a:r>
            <a:r>
              <a:rPr lang="en-US" sz="1800" dirty="0">
                <a:solidFill>
                  <a:srgbClr val="FF0000"/>
                </a:solidFill>
                <a:sym typeface="Arial"/>
              </a:rPr>
              <a:t>wants his robot to play with him.</a:t>
            </a:r>
            <a:endParaRPr sz="3600" dirty="0">
              <a:solidFill>
                <a:srgbClr val="FF0000"/>
              </a:solidFill>
            </a:endParaRPr>
          </a:p>
        </p:txBody>
      </p:sp>
      <p:sp>
        <p:nvSpPr>
          <p:cNvPr id="2313" name="Google Shape;2313;p45"/>
          <p:cNvSpPr txBox="1">
            <a:spLocks noGrp="1"/>
          </p:cNvSpPr>
          <p:nvPr>
            <p:ph type="title" idx="2"/>
          </p:nvPr>
        </p:nvSpPr>
        <p:spPr>
          <a:xfrm>
            <a:off x="5998734" y="869982"/>
            <a:ext cx="2077359" cy="127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Report your results </a:t>
            </a:r>
            <a:br>
              <a:rPr lang="en" sz="2400" dirty="0"/>
            </a:br>
            <a:r>
              <a:rPr lang="en" sz="2400" dirty="0"/>
              <a:t>to the class</a:t>
            </a:r>
            <a:endParaRPr sz="2400" dirty="0"/>
          </a:p>
        </p:txBody>
      </p:sp>
      <p:grpSp>
        <p:nvGrpSpPr>
          <p:cNvPr id="2315" name="Google Shape;2315;p45"/>
          <p:cNvGrpSpPr/>
          <p:nvPr/>
        </p:nvGrpSpPr>
        <p:grpSpPr>
          <a:xfrm>
            <a:off x="3531489" y="627153"/>
            <a:ext cx="2081011" cy="1502227"/>
            <a:chOff x="-1712975" y="2431675"/>
            <a:chExt cx="1819225" cy="1313250"/>
          </a:xfrm>
        </p:grpSpPr>
        <p:sp>
          <p:nvSpPr>
            <p:cNvPr id="2316" name="Google Shape;2316;p45"/>
            <p:cNvSpPr/>
            <p:nvPr/>
          </p:nvSpPr>
          <p:spPr>
            <a:xfrm>
              <a:off x="-1712975" y="2431675"/>
              <a:ext cx="1819225" cy="1313250"/>
            </a:xfrm>
            <a:custGeom>
              <a:avLst/>
              <a:gdLst/>
              <a:ahLst/>
              <a:cxnLst/>
              <a:rect l="l" t="t" r="r" b="b"/>
              <a:pathLst>
                <a:path w="72769" h="52530" extrusionOk="0">
                  <a:moveTo>
                    <a:pt x="42752" y="1"/>
                  </a:moveTo>
                  <a:cubicBezTo>
                    <a:pt x="41978" y="1"/>
                    <a:pt x="41342" y="228"/>
                    <a:pt x="40705" y="547"/>
                  </a:cubicBezTo>
                  <a:cubicBezTo>
                    <a:pt x="40341" y="456"/>
                    <a:pt x="39932" y="410"/>
                    <a:pt x="39568" y="410"/>
                  </a:cubicBezTo>
                  <a:cubicBezTo>
                    <a:pt x="38977" y="410"/>
                    <a:pt x="38477" y="501"/>
                    <a:pt x="38022" y="683"/>
                  </a:cubicBezTo>
                  <a:cubicBezTo>
                    <a:pt x="37658" y="547"/>
                    <a:pt x="37340" y="547"/>
                    <a:pt x="36930" y="547"/>
                  </a:cubicBezTo>
                  <a:cubicBezTo>
                    <a:pt x="34656" y="547"/>
                    <a:pt x="32837" y="2457"/>
                    <a:pt x="32837" y="4731"/>
                  </a:cubicBezTo>
                  <a:cubicBezTo>
                    <a:pt x="32837" y="5731"/>
                    <a:pt x="33246" y="6732"/>
                    <a:pt x="33883" y="7460"/>
                  </a:cubicBezTo>
                  <a:cubicBezTo>
                    <a:pt x="33064" y="7732"/>
                    <a:pt x="32382" y="7869"/>
                    <a:pt x="31700" y="7869"/>
                  </a:cubicBezTo>
                  <a:cubicBezTo>
                    <a:pt x="31291" y="7869"/>
                    <a:pt x="30927" y="7778"/>
                    <a:pt x="30472" y="7732"/>
                  </a:cubicBezTo>
                  <a:cubicBezTo>
                    <a:pt x="30245" y="7232"/>
                    <a:pt x="29926" y="6823"/>
                    <a:pt x="29562" y="6504"/>
                  </a:cubicBezTo>
                  <a:cubicBezTo>
                    <a:pt x="29472" y="6413"/>
                    <a:pt x="29472" y="6368"/>
                    <a:pt x="29426" y="6277"/>
                  </a:cubicBezTo>
                  <a:cubicBezTo>
                    <a:pt x="29108" y="5595"/>
                    <a:pt x="28471" y="5004"/>
                    <a:pt x="27789" y="4731"/>
                  </a:cubicBezTo>
                  <a:cubicBezTo>
                    <a:pt x="27198" y="4094"/>
                    <a:pt x="26424" y="3639"/>
                    <a:pt x="25560" y="3594"/>
                  </a:cubicBezTo>
                  <a:cubicBezTo>
                    <a:pt x="25060" y="3321"/>
                    <a:pt x="24469" y="3139"/>
                    <a:pt x="23923" y="3139"/>
                  </a:cubicBezTo>
                  <a:cubicBezTo>
                    <a:pt x="23696" y="3139"/>
                    <a:pt x="23423" y="3184"/>
                    <a:pt x="23195" y="3230"/>
                  </a:cubicBezTo>
                  <a:cubicBezTo>
                    <a:pt x="22968" y="3184"/>
                    <a:pt x="22650" y="3139"/>
                    <a:pt x="22422" y="3139"/>
                  </a:cubicBezTo>
                  <a:cubicBezTo>
                    <a:pt x="21831" y="3139"/>
                    <a:pt x="21240" y="3321"/>
                    <a:pt x="20785" y="3594"/>
                  </a:cubicBezTo>
                  <a:cubicBezTo>
                    <a:pt x="19921" y="3639"/>
                    <a:pt x="19148" y="4094"/>
                    <a:pt x="18556" y="4731"/>
                  </a:cubicBezTo>
                  <a:cubicBezTo>
                    <a:pt x="17783" y="5049"/>
                    <a:pt x="17146" y="5686"/>
                    <a:pt x="16828" y="6504"/>
                  </a:cubicBezTo>
                  <a:lnTo>
                    <a:pt x="16601" y="6732"/>
                  </a:lnTo>
                  <a:lnTo>
                    <a:pt x="11871" y="6732"/>
                  </a:lnTo>
                  <a:lnTo>
                    <a:pt x="11871" y="8096"/>
                  </a:lnTo>
                  <a:cubicBezTo>
                    <a:pt x="11825" y="8142"/>
                    <a:pt x="11734" y="8187"/>
                    <a:pt x="11689" y="8187"/>
                  </a:cubicBezTo>
                  <a:cubicBezTo>
                    <a:pt x="10734" y="9051"/>
                    <a:pt x="10143" y="10279"/>
                    <a:pt x="10143" y="11644"/>
                  </a:cubicBezTo>
                  <a:cubicBezTo>
                    <a:pt x="10143" y="11826"/>
                    <a:pt x="10143" y="12007"/>
                    <a:pt x="10234" y="12189"/>
                  </a:cubicBezTo>
                  <a:lnTo>
                    <a:pt x="9870" y="12235"/>
                  </a:lnTo>
                  <a:lnTo>
                    <a:pt x="9915" y="12917"/>
                  </a:lnTo>
                  <a:lnTo>
                    <a:pt x="6913" y="12917"/>
                  </a:lnTo>
                  <a:lnTo>
                    <a:pt x="6913" y="14281"/>
                  </a:lnTo>
                  <a:cubicBezTo>
                    <a:pt x="6004" y="15055"/>
                    <a:pt x="5549" y="16192"/>
                    <a:pt x="5549" y="17420"/>
                  </a:cubicBezTo>
                  <a:lnTo>
                    <a:pt x="5276" y="17465"/>
                  </a:lnTo>
                  <a:lnTo>
                    <a:pt x="5458" y="20012"/>
                  </a:lnTo>
                  <a:lnTo>
                    <a:pt x="5458" y="20239"/>
                  </a:lnTo>
                  <a:cubicBezTo>
                    <a:pt x="3275" y="24105"/>
                    <a:pt x="1" y="31382"/>
                    <a:pt x="3230" y="35611"/>
                  </a:cubicBezTo>
                  <a:cubicBezTo>
                    <a:pt x="3730" y="36294"/>
                    <a:pt x="4367" y="36794"/>
                    <a:pt x="5094" y="37203"/>
                  </a:cubicBezTo>
                  <a:lnTo>
                    <a:pt x="1729" y="50210"/>
                  </a:lnTo>
                  <a:lnTo>
                    <a:pt x="8733" y="42979"/>
                  </a:lnTo>
                  <a:lnTo>
                    <a:pt x="11416" y="52530"/>
                  </a:lnTo>
                  <a:lnTo>
                    <a:pt x="12735" y="47345"/>
                  </a:lnTo>
                  <a:lnTo>
                    <a:pt x="14008" y="52530"/>
                  </a:lnTo>
                  <a:lnTo>
                    <a:pt x="16692" y="42979"/>
                  </a:lnTo>
                  <a:lnTo>
                    <a:pt x="23696" y="50210"/>
                  </a:lnTo>
                  <a:lnTo>
                    <a:pt x="20557" y="38022"/>
                  </a:lnTo>
                  <a:lnTo>
                    <a:pt x="20557" y="38022"/>
                  </a:lnTo>
                  <a:cubicBezTo>
                    <a:pt x="21194" y="38249"/>
                    <a:pt x="21467" y="38613"/>
                    <a:pt x="21694" y="38886"/>
                  </a:cubicBezTo>
                  <a:cubicBezTo>
                    <a:pt x="21831" y="39022"/>
                    <a:pt x="21831" y="39022"/>
                    <a:pt x="21831" y="39386"/>
                  </a:cubicBezTo>
                  <a:cubicBezTo>
                    <a:pt x="21876" y="39841"/>
                    <a:pt x="21876" y="40432"/>
                    <a:pt x="22104" y="41115"/>
                  </a:cubicBezTo>
                  <a:cubicBezTo>
                    <a:pt x="22149" y="41296"/>
                    <a:pt x="22377" y="41888"/>
                    <a:pt x="22831" y="42661"/>
                  </a:cubicBezTo>
                  <a:cubicBezTo>
                    <a:pt x="24196" y="44798"/>
                    <a:pt x="28744" y="47072"/>
                    <a:pt x="34474" y="47072"/>
                  </a:cubicBezTo>
                  <a:cubicBezTo>
                    <a:pt x="35930" y="47072"/>
                    <a:pt x="37385" y="46981"/>
                    <a:pt x="38886" y="46663"/>
                  </a:cubicBezTo>
                  <a:cubicBezTo>
                    <a:pt x="40250" y="46390"/>
                    <a:pt x="41478" y="46072"/>
                    <a:pt x="42570" y="45753"/>
                  </a:cubicBezTo>
                  <a:cubicBezTo>
                    <a:pt x="42661" y="46117"/>
                    <a:pt x="42843" y="46527"/>
                    <a:pt x="43070" y="46845"/>
                  </a:cubicBezTo>
                  <a:cubicBezTo>
                    <a:pt x="43570" y="47527"/>
                    <a:pt x="44571" y="48391"/>
                    <a:pt x="46481" y="48391"/>
                  </a:cubicBezTo>
                  <a:cubicBezTo>
                    <a:pt x="47800" y="48391"/>
                    <a:pt x="49392" y="47982"/>
                    <a:pt x="51029" y="47345"/>
                  </a:cubicBezTo>
                  <a:cubicBezTo>
                    <a:pt x="51620" y="47664"/>
                    <a:pt x="52211" y="47800"/>
                    <a:pt x="52848" y="47800"/>
                  </a:cubicBezTo>
                  <a:cubicBezTo>
                    <a:pt x="54940" y="47800"/>
                    <a:pt x="56668" y="46117"/>
                    <a:pt x="56668" y="43934"/>
                  </a:cubicBezTo>
                  <a:lnTo>
                    <a:pt x="56668" y="43889"/>
                  </a:lnTo>
                  <a:cubicBezTo>
                    <a:pt x="57805" y="42934"/>
                    <a:pt x="58806" y="41842"/>
                    <a:pt x="59625" y="40660"/>
                  </a:cubicBezTo>
                  <a:lnTo>
                    <a:pt x="59943" y="40159"/>
                  </a:lnTo>
                  <a:lnTo>
                    <a:pt x="60079" y="40159"/>
                  </a:lnTo>
                  <a:cubicBezTo>
                    <a:pt x="62172" y="40159"/>
                    <a:pt x="63900" y="38431"/>
                    <a:pt x="63900" y="36294"/>
                  </a:cubicBezTo>
                  <a:cubicBezTo>
                    <a:pt x="63900" y="35975"/>
                    <a:pt x="63809" y="35702"/>
                    <a:pt x="63763" y="35430"/>
                  </a:cubicBezTo>
                  <a:cubicBezTo>
                    <a:pt x="64036" y="34929"/>
                    <a:pt x="64173" y="34338"/>
                    <a:pt x="64218" y="33792"/>
                  </a:cubicBezTo>
                  <a:cubicBezTo>
                    <a:pt x="64855" y="33110"/>
                    <a:pt x="65173" y="32201"/>
                    <a:pt x="65173" y="31200"/>
                  </a:cubicBezTo>
                  <a:cubicBezTo>
                    <a:pt x="65173" y="30199"/>
                    <a:pt x="64809" y="29290"/>
                    <a:pt x="64173" y="28608"/>
                  </a:cubicBezTo>
                  <a:cubicBezTo>
                    <a:pt x="65310" y="26288"/>
                    <a:pt x="66447" y="24696"/>
                    <a:pt x="67356" y="23241"/>
                  </a:cubicBezTo>
                  <a:cubicBezTo>
                    <a:pt x="67766" y="23423"/>
                    <a:pt x="68220" y="23468"/>
                    <a:pt x="68721" y="23468"/>
                  </a:cubicBezTo>
                  <a:cubicBezTo>
                    <a:pt x="70813" y="23468"/>
                    <a:pt x="72541" y="21786"/>
                    <a:pt x="72541" y="19603"/>
                  </a:cubicBezTo>
                  <a:cubicBezTo>
                    <a:pt x="72768" y="17965"/>
                    <a:pt x="71677" y="16555"/>
                    <a:pt x="70176" y="16055"/>
                  </a:cubicBezTo>
                  <a:cubicBezTo>
                    <a:pt x="70176" y="15873"/>
                    <a:pt x="70131" y="15646"/>
                    <a:pt x="70085" y="15464"/>
                  </a:cubicBezTo>
                  <a:cubicBezTo>
                    <a:pt x="69494" y="12462"/>
                    <a:pt x="67538" y="9915"/>
                    <a:pt x="63991" y="7550"/>
                  </a:cubicBezTo>
                  <a:cubicBezTo>
                    <a:pt x="64036" y="7278"/>
                    <a:pt x="64127" y="7005"/>
                    <a:pt x="64127" y="6732"/>
                  </a:cubicBezTo>
                  <a:cubicBezTo>
                    <a:pt x="64127" y="4594"/>
                    <a:pt x="62399" y="2866"/>
                    <a:pt x="60307" y="2866"/>
                  </a:cubicBezTo>
                  <a:cubicBezTo>
                    <a:pt x="59124" y="2866"/>
                    <a:pt x="58033" y="3412"/>
                    <a:pt x="57351" y="4276"/>
                  </a:cubicBezTo>
                  <a:cubicBezTo>
                    <a:pt x="55441" y="3457"/>
                    <a:pt x="52575" y="2457"/>
                    <a:pt x="48937" y="2411"/>
                  </a:cubicBezTo>
                  <a:lnTo>
                    <a:pt x="48664" y="2411"/>
                  </a:lnTo>
                  <a:cubicBezTo>
                    <a:pt x="47891" y="2411"/>
                    <a:pt x="47163" y="2457"/>
                    <a:pt x="46481" y="2502"/>
                  </a:cubicBezTo>
                  <a:cubicBezTo>
                    <a:pt x="45844" y="1047"/>
                    <a:pt x="44389" y="1"/>
                    <a:pt x="4275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5"/>
            <p:cNvSpPr/>
            <p:nvPr/>
          </p:nvSpPr>
          <p:spPr>
            <a:xfrm>
              <a:off x="-1694875" y="2564650"/>
              <a:ext cx="1664675" cy="1002225"/>
            </a:xfrm>
            <a:custGeom>
              <a:avLst/>
              <a:gdLst/>
              <a:ahLst/>
              <a:cxnLst/>
              <a:rect l="l" t="t" r="r" b="b"/>
              <a:pathLst>
                <a:path w="66587" h="40089" extrusionOk="0">
                  <a:moveTo>
                    <a:pt x="47132" y="1"/>
                  </a:moveTo>
                  <a:cubicBezTo>
                    <a:pt x="39288" y="1"/>
                    <a:pt x="35688" y="5361"/>
                    <a:pt x="30162" y="5361"/>
                  </a:cubicBezTo>
                  <a:cubicBezTo>
                    <a:pt x="29481" y="5361"/>
                    <a:pt x="28771" y="5279"/>
                    <a:pt x="28020" y="5097"/>
                  </a:cubicBezTo>
                  <a:cubicBezTo>
                    <a:pt x="25246" y="4415"/>
                    <a:pt x="25473" y="3187"/>
                    <a:pt x="23244" y="2868"/>
                  </a:cubicBezTo>
                  <a:cubicBezTo>
                    <a:pt x="22933" y="2821"/>
                    <a:pt x="22617" y="2798"/>
                    <a:pt x="22297" y="2798"/>
                  </a:cubicBezTo>
                  <a:cubicBezTo>
                    <a:pt x="12733" y="2798"/>
                    <a:pt x="0" y="23280"/>
                    <a:pt x="3961" y="28473"/>
                  </a:cubicBezTo>
                  <a:cubicBezTo>
                    <a:pt x="4823" y="29580"/>
                    <a:pt x="6396" y="29889"/>
                    <a:pt x="8292" y="29889"/>
                  </a:cubicBezTo>
                  <a:cubicBezTo>
                    <a:pt x="10690" y="29889"/>
                    <a:pt x="13603" y="29395"/>
                    <a:pt x="16249" y="29395"/>
                  </a:cubicBezTo>
                  <a:cubicBezTo>
                    <a:pt x="18902" y="29395"/>
                    <a:pt x="21285" y="29892"/>
                    <a:pt x="22608" y="31884"/>
                  </a:cubicBezTo>
                  <a:cubicBezTo>
                    <a:pt x="23426" y="33067"/>
                    <a:pt x="23063" y="33794"/>
                    <a:pt x="23426" y="34840"/>
                  </a:cubicBezTo>
                  <a:cubicBezTo>
                    <a:pt x="23426" y="34840"/>
                    <a:pt x="23517" y="35204"/>
                    <a:pt x="23881" y="35705"/>
                  </a:cubicBezTo>
                  <a:cubicBezTo>
                    <a:pt x="24443" y="36641"/>
                    <a:pt x="27843" y="38811"/>
                    <a:pt x="33267" y="38811"/>
                  </a:cubicBezTo>
                  <a:cubicBezTo>
                    <a:pt x="34430" y="38811"/>
                    <a:pt x="35685" y="38712"/>
                    <a:pt x="37025" y="38479"/>
                  </a:cubicBezTo>
                  <a:cubicBezTo>
                    <a:pt x="40049" y="37881"/>
                    <a:pt x="42420" y="36794"/>
                    <a:pt x="43656" y="36794"/>
                  </a:cubicBezTo>
                  <a:cubicBezTo>
                    <a:pt x="44019" y="36794"/>
                    <a:pt x="44283" y="36887"/>
                    <a:pt x="44438" y="37114"/>
                  </a:cubicBezTo>
                  <a:cubicBezTo>
                    <a:pt x="44984" y="37842"/>
                    <a:pt x="43619" y="39116"/>
                    <a:pt x="44074" y="39752"/>
                  </a:cubicBezTo>
                  <a:cubicBezTo>
                    <a:pt x="44229" y="39976"/>
                    <a:pt x="44617" y="40089"/>
                    <a:pt x="45170" y="40089"/>
                  </a:cubicBezTo>
                  <a:cubicBezTo>
                    <a:pt x="47547" y="40089"/>
                    <a:pt x="52973" y="38003"/>
                    <a:pt x="56035" y="33613"/>
                  </a:cubicBezTo>
                  <a:cubicBezTo>
                    <a:pt x="57946" y="31020"/>
                    <a:pt x="56945" y="30020"/>
                    <a:pt x="58946" y="25199"/>
                  </a:cubicBezTo>
                  <a:cubicBezTo>
                    <a:pt x="62812" y="15921"/>
                    <a:pt x="66587" y="14556"/>
                    <a:pt x="65814" y="10691"/>
                  </a:cubicBezTo>
                  <a:cubicBezTo>
                    <a:pt x="64995" y="6052"/>
                    <a:pt x="58628" y="3323"/>
                    <a:pt x="55535" y="2004"/>
                  </a:cubicBezTo>
                  <a:cubicBezTo>
                    <a:pt x="53716" y="1231"/>
                    <a:pt x="50987" y="94"/>
                    <a:pt x="47394" y="3"/>
                  </a:cubicBezTo>
                  <a:cubicBezTo>
                    <a:pt x="47306" y="2"/>
                    <a:pt x="47219" y="1"/>
                    <a:pt x="47132" y="1"/>
                  </a:cubicBezTo>
                  <a:close/>
                </a:path>
              </a:pathLst>
            </a:custGeom>
            <a:solidFill>
              <a:srgbClr val="00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5"/>
            <p:cNvSpPr/>
            <p:nvPr/>
          </p:nvSpPr>
          <p:spPr>
            <a:xfrm>
              <a:off x="-1286600" y="2581125"/>
              <a:ext cx="262675" cy="259900"/>
            </a:xfrm>
            <a:custGeom>
              <a:avLst/>
              <a:gdLst/>
              <a:ahLst/>
              <a:cxnLst/>
              <a:rect l="l" t="t" r="r" b="b"/>
              <a:pathLst>
                <a:path w="10507" h="10396" extrusionOk="0">
                  <a:moveTo>
                    <a:pt x="5322" y="3574"/>
                  </a:moveTo>
                  <a:cubicBezTo>
                    <a:pt x="6186" y="3574"/>
                    <a:pt x="6868" y="4256"/>
                    <a:pt x="6868" y="5120"/>
                  </a:cubicBezTo>
                  <a:cubicBezTo>
                    <a:pt x="6868" y="5939"/>
                    <a:pt x="6186" y="6666"/>
                    <a:pt x="5322" y="6666"/>
                  </a:cubicBezTo>
                  <a:cubicBezTo>
                    <a:pt x="4458" y="6666"/>
                    <a:pt x="3775" y="5984"/>
                    <a:pt x="3775" y="5120"/>
                  </a:cubicBezTo>
                  <a:cubicBezTo>
                    <a:pt x="3775" y="4256"/>
                    <a:pt x="4458" y="3574"/>
                    <a:pt x="5322" y="3574"/>
                  </a:cubicBezTo>
                  <a:close/>
                  <a:moveTo>
                    <a:pt x="4456" y="0"/>
                  </a:moveTo>
                  <a:cubicBezTo>
                    <a:pt x="4272" y="0"/>
                    <a:pt x="4094" y="140"/>
                    <a:pt x="4094" y="390"/>
                  </a:cubicBezTo>
                  <a:cubicBezTo>
                    <a:pt x="4094" y="617"/>
                    <a:pt x="3912" y="799"/>
                    <a:pt x="3684" y="799"/>
                  </a:cubicBezTo>
                  <a:cubicBezTo>
                    <a:pt x="3548" y="799"/>
                    <a:pt x="3457" y="754"/>
                    <a:pt x="3321" y="617"/>
                  </a:cubicBezTo>
                  <a:cubicBezTo>
                    <a:pt x="3243" y="509"/>
                    <a:pt x="3135" y="464"/>
                    <a:pt x="3025" y="464"/>
                  </a:cubicBezTo>
                  <a:cubicBezTo>
                    <a:pt x="2811" y="464"/>
                    <a:pt x="2593" y="635"/>
                    <a:pt x="2593" y="845"/>
                  </a:cubicBezTo>
                  <a:lnTo>
                    <a:pt x="2593" y="981"/>
                  </a:lnTo>
                  <a:cubicBezTo>
                    <a:pt x="2729" y="1254"/>
                    <a:pt x="2502" y="1482"/>
                    <a:pt x="2184" y="1482"/>
                  </a:cubicBezTo>
                  <a:cubicBezTo>
                    <a:pt x="2138" y="1482"/>
                    <a:pt x="2047" y="1482"/>
                    <a:pt x="1956" y="1436"/>
                  </a:cubicBezTo>
                  <a:cubicBezTo>
                    <a:pt x="1879" y="1372"/>
                    <a:pt x="1799" y="1344"/>
                    <a:pt x="1723" y="1344"/>
                  </a:cubicBezTo>
                  <a:cubicBezTo>
                    <a:pt x="1529" y="1344"/>
                    <a:pt x="1365" y="1526"/>
                    <a:pt x="1365" y="1754"/>
                  </a:cubicBezTo>
                  <a:cubicBezTo>
                    <a:pt x="1365" y="1800"/>
                    <a:pt x="1365" y="1936"/>
                    <a:pt x="1410" y="1982"/>
                  </a:cubicBezTo>
                  <a:cubicBezTo>
                    <a:pt x="1638" y="2255"/>
                    <a:pt x="1410" y="2619"/>
                    <a:pt x="1047" y="2619"/>
                  </a:cubicBezTo>
                  <a:lnTo>
                    <a:pt x="956" y="2619"/>
                  </a:lnTo>
                  <a:cubicBezTo>
                    <a:pt x="900" y="2591"/>
                    <a:pt x="847" y="2578"/>
                    <a:pt x="797" y="2578"/>
                  </a:cubicBezTo>
                  <a:cubicBezTo>
                    <a:pt x="600" y="2578"/>
                    <a:pt x="455" y="2774"/>
                    <a:pt x="455" y="3028"/>
                  </a:cubicBezTo>
                  <a:cubicBezTo>
                    <a:pt x="455" y="3119"/>
                    <a:pt x="501" y="3255"/>
                    <a:pt x="592" y="3346"/>
                  </a:cubicBezTo>
                  <a:cubicBezTo>
                    <a:pt x="728" y="3392"/>
                    <a:pt x="774" y="3528"/>
                    <a:pt x="774" y="3710"/>
                  </a:cubicBezTo>
                  <a:cubicBezTo>
                    <a:pt x="774" y="3937"/>
                    <a:pt x="592" y="4074"/>
                    <a:pt x="364" y="4074"/>
                  </a:cubicBezTo>
                  <a:cubicBezTo>
                    <a:pt x="137" y="4074"/>
                    <a:pt x="1" y="4256"/>
                    <a:pt x="1" y="4483"/>
                  </a:cubicBezTo>
                  <a:cubicBezTo>
                    <a:pt x="1" y="4665"/>
                    <a:pt x="46" y="4756"/>
                    <a:pt x="273" y="4847"/>
                  </a:cubicBezTo>
                  <a:cubicBezTo>
                    <a:pt x="455" y="4892"/>
                    <a:pt x="546" y="5074"/>
                    <a:pt x="546" y="5165"/>
                  </a:cubicBezTo>
                  <a:cubicBezTo>
                    <a:pt x="546" y="5347"/>
                    <a:pt x="455" y="5529"/>
                    <a:pt x="273" y="5575"/>
                  </a:cubicBezTo>
                  <a:cubicBezTo>
                    <a:pt x="91" y="5620"/>
                    <a:pt x="1" y="5802"/>
                    <a:pt x="1" y="5893"/>
                  </a:cubicBezTo>
                  <a:cubicBezTo>
                    <a:pt x="1" y="6120"/>
                    <a:pt x="137" y="6302"/>
                    <a:pt x="364" y="6302"/>
                  </a:cubicBezTo>
                  <a:cubicBezTo>
                    <a:pt x="592" y="6302"/>
                    <a:pt x="774" y="6484"/>
                    <a:pt x="774" y="6712"/>
                  </a:cubicBezTo>
                  <a:cubicBezTo>
                    <a:pt x="774" y="6803"/>
                    <a:pt x="728" y="6939"/>
                    <a:pt x="592" y="7030"/>
                  </a:cubicBezTo>
                  <a:cubicBezTo>
                    <a:pt x="273" y="7257"/>
                    <a:pt x="501" y="7758"/>
                    <a:pt x="819" y="7758"/>
                  </a:cubicBezTo>
                  <a:lnTo>
                    <a:pt x="956" y="7758"/>
                  </a:lnTo>
                  <a:cubicBezTo>
                    <a:pt x="997" y="7744"/>
                    <a:pt x="1038" y="7737"/>
                    <a:pt x="1077" y="7737"/>
                  </a:cubicBezTo>
                  <a:cubicBezTo>
                    <a:pt x="1293" y="7737"/>
                    <a:pt x="1456" y="7936"/>
                    <a:pt x="1456" y="8167"/>
                  </a:cubicBezTo>
                  <a:cubicBezTo>
                    <a:pt x="1456" y="8213"/>
                    <a:pt x="1456" y="8349"/>
                    <a:pt x="1410" y="8394"/>
                  </a:cubicBezTo>
                  <a:cubicBezTo>
                    <a:pt x="1183" y="8667"/>
                    <a:pt x="1410" y="9031"/>
                    <a:pt x="1729" y="9031"/>
                  </a:cubicBezTo>
                  <a:cubicBezTo>
                    <a:pt x="1820" y="9031"/>
                    <a:pt x="1911" y="9031"/>
                    <a:pt x="1956" y="8986"/>
                  </a:cubicBezTo>
                  <a:cubicBezTo>
                    <a:pt x="2043" y="8936"/>
                    <a:pt x="2130" y="8913"/>
                    <a:pt x="2211" y="8913"/>
                  </a:cubicBezTo>
                  <a:cubicBezTo>
                    <a:pt x="2425" y="8913"/>
                    <a:pt x="2593" y="9073"/>
                    <a:pt x="2593" y="9304"/>
                  </a:cubicBezTo>
                  <a:lnTo>
                    <a:pt x="2593" y="9440"/>
                  </a:lnTo>
                  <a:cubicBezTo>
                    <a:pt x="2502" y="9713"/>
                    <a:pt x="2729" y="9941"/>
                    <a:pt x="3002" y="9941"/>
                  </a:cubicBezTo>
                  <a:cubicBezTo>
                    <a:pt x="3093" y="9941"/>
                    <a:pt x="3230" y="9895"/>
                    <a:pt x="3275" y="9759"/>
                  </a:cubicBezTo>
                  <a:cubicBezTo>
                    <a:pt x="3321" y="9668"/>
                    <a:pt x="3457" y="9577"/>
                    <a:pt x="3639" y="9577"/>
                  </a:cubicBezTo>
                  <a:cubicBezTo>
                    <a:pt x="3866" y="9577"/>
                    <a:pt x="4003" y="9759"/>
                    <a:pt x="4003" y="9986"/>
                  </a:cubicBezTo>
                  <a:cubicBezTo>
                    <a:pt x="4003" y="10259"/>
                    <a:pt x="4185" y="10396"/>
                    <a:pt x="4412" y="10396"/>
                  </a:cubicBezTo>
                  <a:cubicBezTo>
                    <a:pt x="4594" y="10396"/>
                    <a:pt x="4685" y="10259"/>
                    <a:pt x="4776" y="10123"/>
                  </a:cubicBezTo>
                  <a:cubicBezTo>
                    <a:pt x="4821" y="9941"/>
                    <a:pt x="5003" y="9804"/>
                    <a:pt x="5140" y="9804"/>
                  </a:cubicBezTo>
                  <a:cubicBezTo>
                    <a:pt x="5322" y="9804"/>
                    <a:pt x="5504" y="9941"/>
                    <a:pt x="5549" y="10123"/>
                  </a:cubicBezTo>
                  <a:cubicBezTo>
                    <a:pt x="5595" y="10259"/>
                    <a:pt x="5776" y="10396"/>
                    <a:pt x="5913" y="10396"/>
                  </a:cubicBezTo>
                  <a:cubicBezTo>
                    <a:pt x="6140" y="10396"/>
                    <a:pt x="6277" y="10214"/>
                    <a:pt x="6277" y="9986"/>
                  </a:cubicBezTo>
                  <a:cubicBezTo>
                    <a:pt x="6277" y="9759"/>
                    <a:pt x="6459" y="9577"/>
                    <a:pt x="6686" y="9577"/>
                  </a:cubicBezTo>
                  <a:cubicBezTo>
                    <a:pt x="6822" y="9577"/>
                    <a:pt x="6913" y="9668"/>
                    <a:pt x="7050" y="9759"/>
                  </a:cubicBezTo>
                  <a:cubicBezTo>
                    <a:pt x="7131" y="9889"/>
                    <a:pt x="7247" y="9943"/>
                    <a:pt x="7362" y="9943"/>
                  </a:cubicBezTo>
                  <a:cubicBezTo>
                    <a:pt x="7570" y="9943"/>
                    <a:pt x="7778" y="9766"/>
                    <a:pt x="7778" y="9531"/>
                  </a:cubicBezTo>
                  <a:lnTo>
                    <a:pt x="7778" y="9440"/>
                  </a:lnTo>
                  <a:cubicBezTo>
                    <a:pt x="7641" y="9122"/>
                    <a:pt x="7869" y="8895"/>
                    <a:pt x="8187" y="8895"/>
                  </a:cubicBezTo>
                  <a:cubicBezTo>
                    <a:pt x="8232" y="8895"/>
                    <a:pt x="8323" y="8895"/>
                    <a:pt x="8414" y="8986"/>
                  </a:cubicBezTo>
                  <a:cubicBezTo>
                    <a:pt x="8490" y="9049"/>
                    <a:pt x="8569" y="9077"/>
                    <a:pt x="8644" y="9077"/>
                  </a:cubicBezTo>
                  <a:cubicBezTo>
                    <a:pt x="8839" y="9077"/>
                    <a:pt x="9006" y="8885"/>
                    <a:pt x="9006" y="8622"/>
                  </a:cubicBezTo>
                  <a:cubicBezTo>
                    <a:pt x="9006" y="8576"/>
                    <a:pt x="9006" y="8440"/>
                    <a:pt x="8960" y="8394"/>
                  </a:cubicBezTo>
                  <a:cubicBezTo>
                    <a:pt x="8778" y="8122"/>
                    <a:pt x="8960" y="7758"/>
                    <a:pt x="9324" y="7758"/>
                  </a:cubicBezTo>
                  <a:lnTo>
                    <a:pt x="9415" y="7758"/>
                  </a:lnTo>
                  <a:cubicBezTo>
                    <a:pt x="9471" y="7786"/>
                    <a:pt x="9525" y="7799"/>
                    <a:pt x="9576" y="7799"/>
                  </a:cubicBezTo>
                  <a:cubicBezTo>
                    <a:pt x="9772" y="7799"/>
                    <a:pt x="9915" y="7611"/>
                    <a:pt x="9915" y="7394"/>
                  </a:cubicBezTo>
                  <a:cubicBezTo>
                    <a:pt x="9915" y="7257"/>
                    <a:pt x="9870" y="7166"/>
                    <a:pt x="9779" y="7030"/>
                  </a:cubicBezTo>
                  <a:cubicBezTo>
                    <a:pt x="9642" y="6985"/>
                    <a:pt x="9597" y="6848"/>
                    <a:pt x="9597" y="6712"/>
                  </a:cubicBezTo>
                  <a:cubicBezTo>
                    <a:pt x="9597" y="6484"/>
                    <a:pt x="9779" y="6302"/>
                    <a:pt x="10006" y="6302"/>
                  </a:cubicBezTo>
                  <a:cubicBezTo>
                    <a:pt x="10233" y="6302"/>
                    <a:pt x="10370" y="6120"/>
                    <a:pt x="10370" y="5893"/>
                  </a:cubicBezTo>
                  <a:cubicBezTo>
                    <a:pt x="10461" y="5666"/>
                    <a:pt x="10370" y="5575"/>
                    <a:pt x="10233" y="5529"/>
                  </a:cubicBezTo>
                  <a:cubicBezTo>
                    <a:pt x="10052" y="5438"/>
                    <a:pt x="9915" y="5302"/>
                    <a:pt x="9915" y="5120"/>
                  </a:cubicBezTo>
                  <a:cubicBezTo>
                    <a:pt x="9915" y="4938"/>
                    <a:pt x="10052" y="4847"/>
                    <a:pt x="10233" y="4756"/>
                  </a:cubicBezTo>
                  <a:cubicBezTo>
                    <a:pt x="10370" y="4711"/>
                    <a:pt x="10506" y="4529"/>
                    <a:pt x="10506" y="4438"/>
                  </a:cubicBezTo>
                  <a:cubicBezTo>
                    <a:pt x="10506" y="4210"/>
                    <a:pt x="10324" y="4028"/>
                    <a:pt x="10097" y="4028"/>
                  </a:cubicBezTo>
                  <a:cubicBezTo>
                    <a:pt x="9870" y="4028"/>
                    <a:pt x="9688" y="3846"/>
                    <a:pt x="9688" y="3619"/>
                  </a:cubicBezTo>
                  <a:cubicBezTo>
                    <a:pt x="9688" y="3528"/>
                    <a:pt x="9779" y="3392"/>
                    <a:pt x="9870" y="3301"/>
                  </a:cubicBezTo>
                  <a:cubicBezTo>
                    <a:pt x="10233" y="3073"/>
                    <a:pt x="10006" y="2573"/>
                    <a:pt x="9642" y="2573"/>
                  </a:cubicBezTo>
                  <a:lnTo>
                    <a:pt x="9551" y="2573"/>
                  </a:lnTo>
                  <a:cubicBezTo>
                    <a:pt x="9503" y="2587"/>
                    <a:pt x="9456" y="2593"/>
                    <a:pt x="9412" y="2593"/>
                  </a:cubicBezTo>
                  <a:cubicBezTo>
                    <a:pt x="9169" y="2593"/>
                    <a:pt x="9006" y="2395"/>
                    <a:pt x="9006" y="2164"/>
                  </a:cubicBezTo>
                  <a:cubicBezTo>
                    <a:pt x="9006" y="2118"/>
                    <a:pt x="9006" y="1982"/>
                    <a:pt x="9096" y="1936"/>
                  </a:cubicBezTo>
                  <a:cubicBezTo>
                    <a:pt x="9324" y="1663"/>
                    <a:pt x="9096" y="1300"/>
                    <a:pt x="8733" y="1300"/>
                  </a:cubicBezTo>
                  <a:cubicBezTo>
                    <a:pt x="8687" y="1300"/>
                    <a:pt x="8551" y="1300"/>
                    <a:pt x="8505" y="1345"/>
                  </a:cubicBezTo>
                  <a:cubicBezTo>
                    <a:pt x="8429" y="1396"/>
                    <a:pt x="8346" y="1418"/>
                    <a:pt x="8265" y="1418"/>
                  </a:cubicBezTo>
                  <a:cubicBezTo>
                    <a:pt x="8058" y="1418"/>
                    <a:pt x="7869" y="1269"/>
                    <a:pt x="7869" y="1072"/>
                  </a:cubicBezTo>
                  <a:lnTo>
                    <a:pt x="7869" y="981"/>
                  </a:lnTo>
                  <a:cubicBezTo>
                    <a:pt x="8005" y="663"/>
                    <a:pt x="7732" y="435"/>
                    <a:pt x="7505" y="435"/>
                  </a:cubicBezTo>
                  <a:cubicBezTo>
                    <a:pt x="7368" y="435"/>
                    <a:pt x="7277" y="526"/>
                    <a:pt x="7141" y="617"/>
                  </a:cubicBezTo>
                  <a:cubicBezTo>
                    <a:pt x="7095" y="754"/>
                    <a:pt x="6959" y="799"/>
                    <a:pt x="6822" y="799"/>
                  </a:cubicBezTo>
                  <a:cubicBezTo>
                    <a:pt x="6641" y="799"/>
                    <a:pt x="6413" y="617"/>
                    <a:pt x="6413" y="390"/>
                  </a:cubicBezTo>
                  <a:cubicBezTo>
                    <a:pt x="6413" y="140"/>
                    <a:pt x="6221" y="0"/>
                    <a:pt x="6017" y="0"/>
                  </a:cubicBezTo>
                  <a:cubicBezTo>
                    <a:pt x="5851" y="0"/>
                    <a:pt x="5676" y="94"/>
                    <a:pt x="5595" y="299"/>
                  </a:cubicBezTo>
                  <a:cubicBezTo>
                    <a:pt x="5549" y="435"/>
                    <a:pt x="5367" y="572"/>
                    <a:pt x="5231" y="572"/>
                  </a:cubicBezTo>
                  <a:cubicBezTo>
                    <a:pt x="5049" y="572"/>
                    <a:pt x="4867" y="435"/>
                    <a:pt x="4821" y="299"/>
                  </a:cubicBezTo>
                  <a:cubicBezTo>
                    <a:pt x="4760" y="94"/>
                    <a:pt x="4606" y="0"/>
                    <a:pt x="4456"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5"/>
            <p:cNvSpPr/>
            <p:nvPr/>
          </p:nvSpPr>
          <p:spPr>
            <a:xfrm>
              <a:off x="-968250" y="2805750"/>
              <a:ext cx="764100" cy="348550"/>
            </a:xfrm>
            <a:custGeom>
              <a:avLst/>
              <a:gdLst/>
              <a:ahLst/>
              <a:cxnLst/>
              <a:rect l="l" t="t" r="r" b="b"/>
              <a:pathLst>
                <a:path w="30564" h="13942" extrusionOk="0">
                  <a:moveTo>
                    <a:pt x="27835" y="1"/>
                  </a:moveTo>
                  <a:cubicBezTo>
                    <a:pt x="24969" y="546"/>
                    <a:pt x="22104" y="1138"/>
                    <a:pt x="19193" y="1683"/>
                  </a:cubicBezTo>
                  <a:cubicBezTo>
                    <a:pt x="17965" y="1683"/>
                    <a:pt x="16783" y="1729"/>
                    <a:pt x="15509" y="1820"/>
                  </a:cubicBezTo>
                  <a:lnTo>
                    <a:pt x="9688" y="1956"/>
                  </a:lnTo>
                  <a:cubicBezTo>
                    <a:pt x="9370" y="2047"/>
                    <a:pt x="9006" y="2047"/>
                    <a:pt x="8688" y="2047"/>
                  </a:cubicBezTo>
                  <a:cubicBezTo>
                    <a:pt x="8523" y="2014"/>
                    <a:pt x="8031" y="1928"/>
                    <a:pt x="7351" y="1928"/>
                  </a:cubicBezTo>
                  <a:cubicBezTo>
                    <a:pt x="6152" y="1928"/>
                    <a:pt x="4371" y="2197"/>
                    <a:pt x="2775" y="3503"/>
                  </a:cubicBezTo>
                  <a:cubicBezTo>
                    <a:pt x="2047" y="4139"/>
                    <a:pt x="1411" y="4912"/>
                    <a:pt x="956" y="5777"/>
                  </a:cubicBezTo>
                  <a:cubicBezTo>
                    <a:pt x="228" y="7277"/>
                    <a:pt x="1" y="8915"/>
                    <a:pt x="274" y="10552"/>
                  </a:cubicBezTo>
                  <a:cubicBezTo>
                    <a:pt x="2657" y="11825"/>
                    <a:pt x="7290" y="13942"/>
                    <a:pt x="12389" y="13942"/>
                  </a:cubicBezTo>
                  <a:cubicBezTo>
                    <a:pt x="14394" y="13942"/>
                    <a:pt x="16470" y="13615"/>
                    <a:pt x="18511" y="12780"/>
                  </a:cubicBezTo>
                  <a:cubicBezTo>
                    <a:pt x="19148" y="12553"/>
                    <a:pt x="19785" y="12189"/>
                    <a:pt x="20376" y="11871"/>
                  </a:cubicBezTo>
                  <a:cubicBezTo>
                    <a:pt x="20740" y="11643"/>
                    <a:pt x="21149" y="11416"/>
                    <a:pt x="21467" y="11189"/>
                  </a:cubicBezTo>
                  <a:cubicBezTo>
                    <a:pt x="24378" y="10779"/>
                    <a:pt x="27289" y="10325"/>
                    <a:pt x="30154" y="9961"/>
                  </a:cubicBezTo>
                  <a:cubicBezTo>
                    <a:pt x="30563" y="7778"/>
                    <a:pt x="30245" y="6368"/>
                    <a:pt x="29881" y="5549"/>
                  </a:cubicBezTo>
                  <a:cubicBezTo>
                    <a:pt x="29426" y="4458"/>
                    <a:pt x="28835" y="3957"/>
                    <a:pt x="28744" y="2775"/>
                  </a:cubicBezTo>
                  <a:cubicBezTo>
                    <a:pt x="28744" y="2320"/>
                    <a:pt x="28835" y="1683"/>
                    <a:pt x="28471" y="910"/>
                  </a:cubicBezTo>
                  <a:cubicBezTo>
                    <a:pt x="28289" y="501"/>
                    <a:pt x="28153" y="137"/>
                    <a:pt x="27971"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5"/>
            <p:cNvSpPr/>
            <p:nvPr/>
          </p:nvSpPr>
          <p:spPr>
            <a:xfrm>
              <a:off x="-731750" y="2935375"/>
              <a:ext cx="189900" cy="13675"/>
            </a:xfrm>
            <a:custGeom>
              <a:avLst/>
              <a:gdLst/>
              <a:ahLst/>
              <a:cxnLst/>
              <a:rect l="l" t="t" r="r" b="b"/>
              <a:pathLst>
                <a:path w="7596" h="547" extrusionOk="0">
                  <a:moveTo>
                    <a:pt x="7414" y="0"/>
                  </a:moveTo>
                  <a:cubicBezTo>
                    <a:pt x="6231" y="91"/>
                    <a:pt x="4958" y="228"/>
                    <a:pt x="3776" y="228"/>
                  </a:cubicBezTo>
                  <a:cubicBezTo>
                    <a:pt x="2593" y="228"/>
                    <a:pt x="1365" y="228"/>
                    <a:pt x="183" y="91"/>
                  </a:cubicBezTo>
                  <a:cubicBezTo>
                    <a:pt x="92" y="91"/>
                    <a:pt x="1" y="137"/>
                    <a:pt x="1" y="228"/>
                  </a:cubicBezTo>
                  <a:cubicBezTo>
                    <a:pt x="1" y="319"/>
                    <a:pt x="92" y="364"/>
                    <a:pt x="137" y="364"/>
                  </a:cubicBezTo>
                  <a:cubicBezTo>
                    <a:pt x="1092" y="455"/>
                    <a:pt x="2093" y="501"/>
                    <a:pt x="3093" y="501"/>
                  </a:cubicBezTo>
                  <a:cubicBezTo>
                    <a:pt x="3321" y="501"/>
                    <a:pt x="3548" y="501"/>
                    <a:pt x="3776" y="546"/>
                  </a:cubicBezTo>
                  <a:cubicBezTo>
                    <a:pt x="5003" y="501"/>
                    <a:pt x="6277" y="455"/>
                    <a:pt x="7459" y="273"/>
                  </a:cubicBezTo>
                  <a:cubicBezTo>
                    <a:pt x="7505" y="273"/>
                    <a:pt x="7596" y="137"/>
                    <a:pt x="7596" y="91"/>
                  </a:cubicBezTo>
                  <a:cubicBezTo>
                    <a:pt x="7596" y="46"/>
                    <a:pt x="7459" y="0"/>
                    <a:pt x="7414"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5"/>
            <p:cNvSpPr/>
            <p:nvPr/>
          </p:nvSpPr>
          <p:spPr>
            <a:xfrm>
              <a:off x="-681725" y="2975825"/>
              <a:ext cx="164900" cy="40300"/>
            </a:xfrm>
            <a:custGeom>
              <a:avLst/>
              <a:gdLst/>
              <a:ahLst/>
              <a:cxnLst/>
              <a:rect l="l" t="t" r="r" b="b"/>
              <a:pathLst>
                <a:path w="6596" h="1612" extrusionOk="0">
                  <a:moveTo>
                    <a:pt x="6426" y="1"/>
                  </a:moveTo>
                  <a:cubicBezTo>
                    <a:pt x="6402" y="1"/>
                    <a:pt x="6381" y="6"/>
                    <a:pt x="6368" y="20"/>
                  </a:cubicBezTo>
                  <a:cubicBezTo>
                    <a:pt x="5822" y="293"/>
                    <a:pt x="5185" y="565"/>
                    <a:pt x="4549" y="747"/>
                  </a:cubicBezTo>
                  <a:cubicBezTo>
                    <a:pt x="3481" y="1103"/>
                    <a:pt x="2358" y="1292"/>
                    <a:pt x="1180" y="1292"/>
                  </a:cubicBezTo>
                  <a:cubicBezTo>
                    <a:pt x="852" y="1292"/>
                    <a:pt x="519" y="1277"/>
                    <a:pt x="183" y="1248"/>
                  </a:cubicBezTo>
                  <a:cubicBezTo>
                    <a:pt x="46" y="1248"/>
                    <a:pt x="1" y="1339"/>
                    <a:pt x="1" y="1384"/>
                  </a:cubicBezTo>
                  <a:cubicBezTo>
                    <a:pt x="1" y="1475"/>
                    <a:pt x="92" y="1566"/>
                    <a:pt x="137" y="1566"/>
                  </a:cubicBezTo>
                  <a:cubicBezTo>
                    <a:pt x="456" y="1611"/>
                    <a:pt x="819" y="1611"/>
                    <a:pt x="1138" y="1611"/>
                  </a:cubicBezTo>
                  <a:cubicBezTo>
                    <a:pt x="2320" y="1611"/>
                    <a:pt x="3457" y="1384"/>
                    <a:pt x="4594" y="1020"/>
                  </a:cubicBezTo>
                  <a:cubicBezTo>
                    <a:pt x="5276" y="793"/>
                    <a:pt x="5913" y="520"/>
                    <a:pt x="6504" y="247"/>
                  </a:cubicBezTo>
                  <a:cubicBezTo>
                    <a:pt x="6550" y="247"/>
                    <a:pt x="6595" y="111"/>
                    <a:pt x="6550" y="65"/>
                  </a:cubicBezTo>
                  <a:cubicBezTo>
                    <a:pt x="6550" y="33"/>
                    <a:pt x="6482" y="1"/>
                    <a:pt x="6426"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5"/>
            <p:cNvSpPr/>
            <p:nvPr/>
          </p:nvSpPr>
          <p:spPr>
            <a:xfrm>
              <a:off x="-581650" y="3017225"/>
              <a:ext cx="83025" cy="54600"/>
            </a:xfrm>
            <a:custGeom>
              <a:avLst/>
              <a:gdLst/>
              <a:ahLst/>
              <a:cxnLst/>
              <a:rect l="l" t="t" r="r" b="b"/>
              <a:pathLst>
                <a:path w="3321" h="2184" extrusionOk="0">
                  <a:moveTo>
                    <a:pt x="3275" y="1"/>
                  </a:moveTo>
                  <a:cubicBezTo>
                    <a:pt x="3229" y="1"/>
                    <a:pt x="3184" y="1"/>
                    <a:pt x="3093" y="46"/>
                  </a:cubicBezTo>
                  <a:cubicBezTo>
                    <a:pt x="3002" y="228"/>
                    <a:pt x="2820" y="410"/>
                    <a:pt x="2638" y="547"/>
                  </a:cubicBezTo>
                  <a:cubicBezTo>
                    <a:pt x="1956" y="1274"/>
                    <a:pt x="1137" y="1684"/>
                    <a:pt x="91" y="1866"/>
                  </a:cubicBezTo>
                  <a:cubicBezTo>
                    <a:pt x="45" y="1866"/>
                    <a:pt x="0" y="2002"/>
                    <a:pt x="0" y="2047"/>
                  </a:cubicBezTo>
                  <a:cubicBezTo>
                    <a:pt x="0" y="2093"/>
                    <a:pt x="45" y="2184"/>
                    <a:pt x="91" y="2184"/>
                  </a:cubicBezTo>
                  <a:cubicBezTo>
                    <a:pt x="1228" y="2002"/>
                    <a:pt x="2138" y="1502"/>
                    <a:pt x="2820" y="729"/>
                  </a:cubicBezTo>
                  <a:cubicBezTo>
                    <a:pt x="3047" y="547"/>
                    <a:pt x="3184" y="410"/>
                    <a:pt x="3320" y="183"/>
                  </a:cubicBezTo>
                  <a:cubicBezTo>
                    <a:pt x="3320" y="92"/>
                    <a:pt x="3320" y="46"/>
                    <a:pt x="3275"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5"/>
            <p:cNvSpPr/>
            <p:nvPr/>
          </p:nvSpPr>
          <p:spPr>
            <a:xfrm>
              <a:off x="-1183125" y="2890575"/>
              <a:ext cx="722000" cy="384025"/>
            </a:xfrm>
            <a:custGeom>
              <a:avLst/>
              <a:gdLst/>
              <a:ahLst/>
              <a:cxnLst/>
              <a:rect l="l" t="t" r="r" b="b"/>
              <a:pathLst>
                <a:path w="28880" h="15361" extrusionOk="0">
                  <a:moveTo>
                    <a:pt x="13802" y="1"/>
                  </a:moveTo>
                  <a:cubicBezTo>
                    <a:pt x="13539" y="1"/>
                    <a:pt x="13246" y="27"/>
                    <a:pt x="12916" y="110"/>
                  </a:cubicBezTo>
                  <a:cubicBezTo>
                    <a:pt x="11552" y="382"/>
                    <a:pt x="11052" y="1156"/>
                    <a:pt x="9733" y="1701"/>
                  </a:cubicBezTo>
                  <a:cubicBezTo>
                    <a:pt x="9096" y="2020"/>
                    <a:pt x="8187" y="2247"/>
                    <a:pt x="6913" y="2247"/>
                  </a:cubicBezTo>
                  <a:cubicBezTo>
                    <a:pt x="4867" y="1610"/>
                    <a:pt x="2911" y="974"/>
                    <a:pt x="864" y="337"/>
                  </a:cubicBezTo>
                  <a:cubicBezTo>
                    <a:pt x="591" y="4066"/>
                    <a:pt x="273" y="7705"/>
                    <a:pt x="0" y="11343"/>
                  </a:cubicBezTo>
                  <a:cubicBezTo>
                    <a:pt x="1774" y="11116"/>
                    <a:pt x="3593" y="10797"/>
                    <a:pt x="5367" y="10570"/>
                  </a:cubicBezTo>
                  <a:cubicBezTo>
                    <a:pt x="5503" y="10570"/>
                    <a:pt x="5685" y="10661"/>
                    <a:pt x="5913" y="10797"/>
                  </a:cubicBezTo>
                  <a:cubicBezTo>
                    <a:pt x="6185" y="11025"/>
                    <a:pt x="6322" y="11343"/>
                    <a:pt x="6367" y="11389"/>
                  </a:cubicBezTo>
                  <a:cubicBezTo>
                    <a:pt x="6640" y="12025"/>
                    <a:pt x="8687" y="13435"/>
                    <a:pt x="12962" y="14618"/>
                  </a:cubicBezTo>
                  <a:cubicBezTo>
                    <a:pt x="13872" y="14845"/>
                    <a:pt x="14872" y="15118"/>
                    <a:pt x="16146" y="15254"/>
                  </a:cubicBezTo>
                  <a:cubicBezTo>
                    <a:pt x="16765" y="15294"/>
                    <a:pt x="17438" y="15361"/>
                    <a:pt x="18024" y="15361"/>
                  </a:cubicBezTo>
                  <a:cubicBezTo>
                    <a:pt x="18771" y="15361"/>
                    <a:pt x="19378" y="15253"/>
                    <a:pt x="19557" y="14845"/>
                  </a:cubicBezTo>
                  <a:cubicBezTo>
                    <a:pt x="19557" y="14754"/>
                    <a:pt x="19738" y="14390"/>
                    <a:pt x="19329" y="13708"/>
                  </a:cubicBezTo>
                  <a:lnTo>
                    <a:pt x="19329" y="13708"/>
                  </a:lnTo>
                  <a:cubicBezTo>
                    <a:pt x="20116" y="14151"/>
                    <a:pt x="20889" y="14354"/>
                    <a:pt x="21499" y="14354"/>
                  </a:cubicBezTo>
                  <a:cubicBezTo>
                    <a:pt x="22016" y="14354"/>
                    <a:pt x="22416" y="14207"/>
                    <a:pt x="22604" y="13935"/>
                  </a:cubicBezTo>
                  <a:cubicBezTo>
                    <a:pt x="22831" y="13663"/>
                    <a:pt x="22786" y="13208"/>
                    <a:pt x="22786" y="13026"/>
                  </a:cubicBezTo>
                  <a:cubicBezTo>
                    <a:pt x="22728" y="12583"/>
                    <a:pt x="22501" y="12212"/>
                    <a:pt x="22211" y="11910"/>
                  </a:cubicBezTo>
                  <a:lnTo>
                    <a:pt x="22211" y="11910"/>
                  </a:lnTo>
                  <a:cubicBezTo>
                    <a:pt x="22900" y="12269"/>
                    <a:pt x="23697" y="12585"/>
                    <a:pt x="24386" y="12585"/>
                  </a:cubicBezTo>
                  <a:cubicBezTo>
                    <a:pt x="24681" y="12585"/>
                    <a:pt x="24957" y="12527"/>
                    <a:pt x="25196" y="12389"/>
                  </a:cubicBezTo>
                  <a:cubicBezTo>
                    <a:pt x="25423" y="12253"/>
                    <a:pt x="25969" y="11934"/>
                    <a:pt x="26015" y="11389"/>
                  </a:cubicBezTo>
                  <a:cubicBezTo>
                    <a:pt x="26106" y="10979"/>
                    <a:pt x="25878" y="10661"/>
                    <a:pt x="25742" y="10524"/>
                  </a:cubicBezTo>
                  <a:cubicBezTo>
                    <a:pt x="25833" y="10524"/>
                    <a:pt x="26062" y="10561"/>
                    <a:pt x="26360" y="10561"/>
                  </a:cubicBezTo>
                  <a:cubicBezTo>
                    <a:pt x="26806" y="10561"/>
                    <a:pt x="27406" y="10479"/>
                    <a:pt x="27925" y="10070"/>
                  </a:cubicBezTo>
                  <a:cubicBezTo>
                    <a:pt x="28243" y="9797"/>
                    <a:pt x="28607" y="9342"/>
                    <a:pt x="28652" y="8933"/>
                  </a:cubicBezTo>
                  <a:cubicBezTo>
                    <a:pt x="28880" y="7614"/>
                    <a:pt x="26697" y="6386"/>
                    <a:pt x="21876" y="3521"/>
                  </a:cubicBezTo>
                  <a:cubicBezTo>
                    <a:pt x="19966" y="2384"/>
                    <a:pt x="17328" y="337"/>
                    <a:pt x="14645" y="64"/>
                  </a:cubicBezTo>
                  <a:cubicBezTo>
                    <a:pt x="14396" y="39"/>
                    <a:pt x="14120" y="1"/>
                    <a:pt x="13802"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5"/>
            <p:cNvSpPr/>
            <p:nvPr/>
          </p:nvSpPr>
          <p:spPr>
            <a:xfrm>
              <a:off x="-1433275" y="2876175"/>
              <a:ext cx="314975" cy="354850"/>
            </a:xfrm>
            <a:custGeom>
              <a:avLst/>
              <a:gdLst/>
              <a:ahLst/>
              <a:cxnLst/>
              <a:rect l="l" t="t" r="r" b="b"/>
              <a:pathLst>
                <a:path w="12599" h="14194" extrusionOk="0">
                  <a:moveTo>
                    <a:pt x="3670" y="0"/>
                  </a:moveTo>
                  <a:cubicBezTo>
                    <a:pt x="2941" y="0"/>
                    <a:pt x="2314" y="446"/>
                    <a:pt x="2184" y="1140"/>
                  </a:cubicBezTo>
                  <a:cubicBezTo>
                    <a:pt x="1501" y="4097"/>
                    <a:pt x="956" y="5916"/>
                    <a:pt x="501" y="7053"/>
                  </a:cubicBezTo>
                  <a:cubicBezTo>
                    <a:pt x="319" y="7417"/>
                    <a:pt x="1" y="8326"/>
                    <a:pt x="1" y="9554"/>
                  </a:cubicBezTo>
                  <a:cubicBezTo>
                    <a:pt x="1" y="10236"/>
                    <a:pt x="92" y="10782"/>
                    <a:pt x="228" y="11237"/>
                  </a:cubicBezTo>
                  <a:cubicBezTo>
                    <a:pt x="273" y="11510"/>
                    <a:pt x="546" y="11783"/>
                    <a:pt x="865" y="11828"/>
                  </a:cubicBezTo>
                  <a:cubicBezTo>
                    <a:pt x="4139" y="12647"/>
                    <a:pt x="7459" y="13374"/>
                    <a:pt x="10734" y="14193"/>
                  </a:cubicBezTo>
                  <a:lnTo>
                    <a:pt x="12599" y="958"/>
                  </a:lnTo>
                  <a:cubicBezTo>
                    <a:pt x="9688" y="640"/>
                    <a:pt x="6732" y="367"/>
                    <a:pt x="3775" y="3"/>
                  </a:cubicBezTo>
                  <a:cubicBezTo>
                    <a:pt x="3740" y="1"/>
                    <a:pt x="3705" y="0"/>
                    <a:pt x="3670"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5"/>
            <p:cNvSpPr/>
            <p:nvPr/>
          </p:nvSpPr>
          <p:spPr>
            <a:xfrm>
              <a:off x="-1144475" y="2908075"/>
              <a:ext cx="150100" cy="284575"/>
            </a:xfrm>
            <a:custGeom>
              <a:avLst/>
              <a:gdLst/>
              <a:ahLst/>
              <a:cxnLst/>
              <a:rect l="l" t="t" r="r" b="b"/>
              <a:pathLst>
                <a:path w="6004" h="11383" extrusionOk="0">
                  <a:moveTo>
                    <a:pt x="2138" y="1"/>
                  </a:moveTo>
                  <a:cubicBezTo>
                    <a:pt x="1956" y="1"/>
                    <a:pt x="1820" y="46"/>
                    <a:pt x="1820" y="228"/>
                  </a:cubicBezTo>
                  <a:lnTo>
                    <a:pt x="0" y="10416"/>
                  </a:lnTo>
                  <a:cubicBezTo>
                    <a:pt x="0" y="10552"/>
                    <a:pt x="46" y="10734"/>
                    <a:pt x="228" y="10734"/>
                  </a:cubicBezTo>
                  <a:lnTo>
                    <a:pt x="3866" y="11371"/>
                  </a:lnTo>
                  <a:cubicBezTo>
                    <a:pt x="3882" y="11379"/>
                    <a:pt x="3900" y="11382"/>
                    <a:pt x="3920" y="11382"/>
                  </a:cubicBezTo>
                  <a:cubicBezTo>
                    <a:pt x="4016" y="11382"/>
                    <a:pt x="4147" y="11294"/>
                    <a:pt x="4185" y="11143"/>
                  </a:cubicBezTo>
                  <a:lnTo>
                    <a:pt x="6004" y="956"/>
                  </a:lnTo>
                  <a:cubicBezTo>
                    <a:pt x="6004" y="774"/>
                    <a:pt x="5958" y="592"/>
                    <a:pt x="5776" y="592"/>
                  </a:cubicBezTo>
                  <a:lnTo>
                    <a:pt x="2138" y="1"/>
                  </a:ln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5"/>
            <p:cNvSpPr/>
            <p:nvPr/>
          </p:nvSpPr>
          <p:spPr>
            <a:xfrm>
              <a:off x="-1127425" y="2975175"/>
              <a:ext cx="130775" cy="130775"/>
            </a:xfrm>
            <a:custGeom>
              <a:avLst/>
              <a:gdLst/>
              <a:ahLst/>
              <a:cxnLst/>
              <a:rect l="l" t="t" r="r" b="b"/>
              <a:pathLst>
                <a:path w="5231" h="5231" extrusionOk="0">
                  <a:moveTo>
                    <a:pt x="2593" y="0"/>
                  </a:moveTo>
                  <a:cubicBezTo>
                    <a:pt x="1183" y="0"/>
                    <a:pt x="1" y="1183"/>
                    <a:pt x="1" y="2593"/>
                  </a:cubicBezTo>
                  <a:cubicBezTo>
                    <a:pt x="1" y="4002"/>
                    <a:pt x="1183" y="5230"/>
                    <a:pt x="2593" y="5230"/>
                  </a:cubicBezTo>
                  <a:cubicBezTo>
                    <a:pt x="4003" y="5230"/>
                    <a:pt x="5231" y="4002"/>
                    <a:pt x="5231" y="2593"/>
                  </a:cubicBezTo>
                  <a:cubicBezTo>
                    <a:pt x="5231" y="1183"/>
                    <a:pt x="4003" y="0"/>
                    <a:pt x="25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5"/>
            <p:cNvSpPr/>
            <p:nvPr/>
          </p:nvSpPr>
          <p:spPr>
            <a:xfrm>
              <a:off x="-1068300" y="3034300"/>
              <a:ext cx="11400" cy="11375"/>
            </a:xfrm>
            <a:custGeom>
              <a:avLst/>
              <a:gdLst/>
              <a:ahLst/>
              <a:cxnLst/>
              <a:rect l="l" t="t" r="r" b="b"/>
              <a:pathLst>
                <a:path w="456" h="455" extrusionOk="0">
                  <a:moveTo>
                    <a:pt x="228" y="0"/>
                  </a:moveTo>
                  <a:cubicBezTo>
                    <a:pt x="137" y="0"/>
                    <a:pt x="1" y="137"/>
                    <a:pt x="1" y="228"/>
                  </a:cubicBezTo>
                  <a:cubicBezTo>
                    <a:pt x="1" y="364"/>
                    <a:pt x="137" y="455"/>
                    <a:pt x="228" y="455"/>
                  </a:cubicBezTo>
                  <a:cubicBezTo>
                    <a:pt x="364" y="455"/>
                    <a:pt x="455" y="364"/>
                    <a:pt x="455" y="228"/>
                  </a:cubicBezTo>
                  <a:cubicBezTo>
                    <a:pt x="455" y="137"/>
                    <a:pt x="364" y="0"/>
                    <a:pt x="228"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5"/>
            <p:cNvSpPr/>
            <p:nvPr/>
          </p:nvSpPr>
          <p:spPr>
            <a:xfrm>
              <a:off x="-1099000" y="3009550"/>
              <a:ext cx="29600" cy="24775"/>
            </a:xfrm>
            <a:custGeom>
              <a:avLst/>
              <a:gdLst/>
              <a:ahLst/>
              <a:cxnLst/>
              <a:rect l="l" t="t" r="r" b="b"/>
              <a:pathLst>
                <a:path w="1184" h="991" extrusionOk="0">
                  <a:moveTo>
                    <a:pt x="75" y="1"/>
                  </a:moveTo>
                  <a:cubicBezTo>
                    <a:pt x="58" y="1"/>
                    <a:pt x="46" y="12"/>
                    <a:pt x="46" y="35"/>
                  </a:cubicBezTo>
                  <a:cubicBezTo>
                    <a:pt x="1" y="81"/>
                    <a:pt x="1" y="126"/>
                    <a:pt x="46" y="126"/>
                  </a:cubicBezTo>
                  <a:lnTo>
                    <a:pt x="1138" y="990"/>
                  </a:lnTo>
                  <a:cubicBezTo>
                    <a:pt x="1183" y="945"/>
                    <a:pt x="1183" y="899"/>
                    <a:pt x="1183" y="899"/>
                  </a:cubicBezTo>
                  <a:lnTo>
                    <a:pt x="137" y="35"/>
                  </a:lnTo>
                  <a:cubicBezTo>
                    <a:pt x="114" y="12"/>
                    <a:pt x="92" y="1"/>
                    <a:pt x="75"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5"/>
            <p:cNvSpPr/>
            <p:nvPr/>
          </p:nvSpPr>
          <p:spPr>
            <a:xfrm>
              <a:off x="-1058075" y="2992500"/>
              <a:ext cx="34150" cy="41825"/>
            </a:xfrm>
            <a:custGeom>
              <a:avLst/>
              <a:gdLst/>
              <a:ahLst/>
              <a:cxnLst/>
              <a:rect l="l" t="t" r="r" b="b"/>
              <a:pathLst>
                <a:path w="1366" h="1673" extrusionOk="0">
                  <a:moveTo>
                    <a:pt x="1218" y="1"/>
                  </a:moveTo>
                  <a:cubicBezTo>
                    <a:pt x="1195" y="1"/>
                    <a:pt x="1183" y="12"/>
                    <a:pt x="1183" y="35"/>
                  </a:cubicBezTo>
                  <a:lnTo>
                    <a:pt x="1" y="1581"/>
                  </a:lnTo>
                  <a:cubicBezTo>
                    <a:pt x="1" y="1627"/>
                    <a:pt x="1" y="1627"/>
                    <a:pt x="46" y="1672"/>
                  </a:cubicBezTo>
                  <a:lnTo>
                    <a:pt x="1320" y="126"/>
                  </a:lnTo>
                  <a:cubicBezTo>
                    <a:pt x="1365" y="80"/>
                    <a:pt x="1365" y="35"/>
                    <a:pt x="1320" y="35"/>
                  </a:cubicBezTo>
                  <a:cubicBezTo>
                    <a:pt x="1274" y="12"/>
                    <a:pt x="1240" y="1"/>
                    <a:pt x="1218"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5"/>
            <p:cNvSpPr/>
            <p:nvPr/>
          </p:nvSpPr>
          <p:spPr>
            <a:xfrm>
              <a:off x="-1018275" y="3125675"/>
              <a:ext cx="103500" cy="121625"/>
            </a:xfrm>
            <a:custGeom>
              <a:avLst/>
              <a:gdLst/>
              <a:ahLst/>
              <a:cxnLst/>
              <a:rect l="l" t="t" r="r" b="b"/>
              <a:pathLst>
                <a:path w="4140" h="4865" extrusionOk="0">
                  <a:moveTo>
                    <a:pt x="2975" y="1"/>
                  </a:moveTo>
                  <a:cubicBezTo>
                    <a:pt x="2272" y="1"/>
                    <a:pt x="1377" y="461"/>
                    <a:pt x="865" y="1075"/>
                  </a:cubicBezTo>
                  <a:cubicBezTo>
                    <a:pt x="865" y="1075"/>
                    <a:pt x="774" y="1075"/>
                    <a:pt x="774" y="1120"/>
                  </a:cubicBezTo>
                  <a:cubicBezTo>
                    <a:pt x="547" y="1348"/>
                    <a:pt x="1" y="2076"/>
                    <a:pt x="92" y="2940"/>
                  </a:cubicBezTo>
                  <a:lnTo>
                    <a:pt x="92" y="2985"/>
                  </a:lnTo>
                  <a:cubicBezTo>
                    <a:pt x="290" y="3977"/>
                    <a:pt x="1318" y="4864"/>
                    <a:pt x="2151" y="4864"/>
                  </a:cubicBezTo>
                  <a:cubicBezTo>
                    <a:pt x="2273" y="4864"/>
                    <a:pt x="2392" y="4845"/>
                    <a:pt x="2502" y="4804"/>
                  </a:cubicBezTo>
                  <a:cubicBezTo>
                    <a:pt x="2775" y="4759"/>
                    <a:pt x="2957" y="4577"/>
                    <a:pt x="3139" y="4350"/>
                  </a:cubicBezTo>
                  <a:cubicBezTo>
                    <a:pt x="3184" y="4259"/>
                    <a:pt x="3275" y="4077"/>
                    <a:pt x="3366" y="3895"/>
                  </a:cubicBezTo>
                  <a:cubicBezTo>
                    <a:pt x="3412" y="3849"/>
                    <a:pt x="3412" y="3804"/>
                    <a:pt x="3457" y="3667"/>
                  </a:cubicBezTo>
                  <a:cubicBezTo>
                    <a:pt x="3594" y="3394"/>
                    <a:pt x="3730" y="2985"/>
                    <a:pt x="3867" y="2621"/>
                  </a:cubicBezTo>
                  <a:cubicBezTo>
                    <a:pt x="3912" y="2439"/>
                    <a:pt x="3912" y="2257"/>
                    <a:pt x="4003" y="2030"/>
                  </a:cubicBezTo>
                  <a:cubicBezTo>
                    <a:pt x="4003" y="1939"/>
                    <a:pt x="4048" y="1803"/>
                    <a:pt x="4048" y="1712"/>
                  </a:cubicBezTo>
                  <a:cubicBezTo>
                    <a:pt x="4139" y="1075"/>
                    <a:pt x="4048" y="484"/>
                    <a:pt x="3594" y="165"/>
                  </a:cubicBezTo>
                  <a:cubicBezTo>
                    <a:pt x="3423" y="52"/>
                    <a:pt x="3210" y="1"/>
                    <a:pt x="2975"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5"/>
            <p:cNvSpPr/>
            <p:nvPr/>
          </p:nvSpPr>
          <p:spPr>
            <a:xfrm>
              <a:off x="-940950" y="3155925"/>
              <a:ext cx="97800" cy="121850"/>
            </a:xfrm>
            <a:custGeom>
              <a:avLst/>
              <a:gdLst/>
              <a:ahLst/>
              <a:cxnLst/>
              <a:rect l="l" t="t" r="r" b="b"/>
              <a:pathLst>
                <a:path w="3912" h="4874" extrusionOk="0">
                  <a:moveTo>
                    <a:pt x="2798" y="0"/>
                  </a:moveTo>
                  <a:cubicBezTo>
                    <a:pt x="2172" y="0"/>
                    <a:pt x="1434" y="374"/>
                    <a:pt x="910" y="866"/>
                  </a:cubicBezTo>
                  <a:lnTo>
                    <a:pt x="728" y="1047"/>
                  </a:lnTo>
                  <a:cubicBezTo>
                    <a:pt x="683" y="1047"/>
                    <a:pt x="683" y="1093"/>
                    <a:pt x="592" y="1184"/>
                  </a:cubicBezTo>
                  <a:cubicBezTo>
                    <a:pt x="364" y="1411"/>
                    <a:pt x="46" y="1866"/>
                    <a:pt x="0" y="2457"/>
                  </a:cubicBezTo>
                  <a:lnTo>
                    <a:pt x="0" y="2912"/>
                  </a:lnTo>
                  <a:cubicBezTo>
                    <a:pt x="0" y="3003"/>
                    <a:pt x="46" y="3094"/>
                    <a:pt x="46" y="3140"/>
                  </a:cubicBezTo>
                  <a:cubicBezTo>
                    <a:pt x="284" y="4093"/>
                    <a:pt x="1286" y="4873"/>
                    <a:pt x="2051" y="4873"/>
                  </a:cubicBezTo>
                  <a:cubicBezTo>
                    <a:pt x="2162" y="4873"/>
                    <a:pt x="2268" y="4857"/>
                    <a:pt x="2365" y="4822"/>
                  </a:cubicBezTo>
                  <a:cubicBezTo>
                    <a:pt x="2729" y="4686"/>
                    <a:pt x="2957" y="4413"/>
                    <a:pt x="3093" y="4049"/>
                  </a:cubicBezTo>
                  <a:cubicBezTo>
                    <a:pt x="3229" y="3913"/>
                    <a:pt x="3275" y="3776"/>
                    <a:pt x="3320" y="3594"/>
                  </a:cubicBezTo>
                  <a:cubicBezTo>
                    <a:pt x="3320" y="3549"/>
                    <a:pt x="3411" y="3549"/>
                    <a:pt x="3411" y="3503"/>
                  </a:cubicBezTo>
                  <a:cubicBezTo>
                    <a:pt x="3502" y="3321"/>
                    <a:pt x="3548" y="3049"/>
                    <a:pt x="3684" y="2776"/>
                  </a:cubicBezTo>
                  <a:cubicBezTo>
                    <a:pt x="3730" y="2548"/>
                    <a:pt x="3775" y="2230"/>
                    <a:pt x="3866" y="2003"/>
                  </a:cubicBezTo>
                  <a:lnTo>
                    <a:pt x="3866" y="1866"/>
                  </a:lnTo>
                  <a:cubicBezTo>
                    <a:pt x="3912" y="1684"/>
                    <a:pt x="3912" y="1457"/>
                    <a:pt x="3912" y="1275"/>
                  </a:cubicBezTo>
                  <a:cubicBezTo>
                    <a:pt x="3912" y="820"/>
                    <a:pt x="3775" y="365"/>
                    <a:pt x="3457" y="183"/>
                  </a:cubicBezTo>
                  <a:cubicBezTo>
                    <a:pt x="3266" y="56"/>
                    <a:pt x="3040" y="0"/>
                    <a:pt x="2798"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5"/>
            <p:cNvSpPr/>
            <p:nvPr/>
          </p:nvSpPr>
          <p:spPr>
            <a:xfrm>
              <a:off x="-863625" y="3183925"/>
              <a:ext cx="79600" cy="113700"/>
            </a:xfrm>
            <a:custGeom>
              <a:avLst/>
              <a:gdLst/>
              <a:ahLst/>
              <a:cxnLst/>
              <a:rect l="l" t="t" r="r" b="b"/>
              <a:pathLst>
                <a:path w="3184" h="4548" extrusionOk="0">
                  <a:moveTo>
                    <a:pt x="2034" y="1"/>
                  </a:moveTo>
                  <a:cubicBezTo>
                    <a:pt x="1706" y="1"/>
                    <a:pt x="1323" y="207"/>
                    <a:pt x="1046" y="519"/>
                  </a:cubicBezTo>
                  <a:lnTo>
                    <a:pt x="819" y="746"/>
                  </a:lnTo>
                  <a:cubicBezTo>
                    <a:pt x="682" y="837"/>
                    <a:pt x="591" y="974"/>
                    <a:pt x="500" y="1064"/>
                  </a:cubicBezTo>
                  <a:cubicBezTo>
                    <a:pt x="455" y="1201"/>
                    <a:pt x="409" y="1246"/>
                    <a:pt x="364" y="1337"/>
                  </a:cubicBezTo>
                  <a:cubicBezTo>
                    <a:pt x="364" y="1428"/>
                    <a:pt x="273" y="1428"/>
                    <a:pt x="273" y="1474"/>
                  </a:cubicBezTo>
                  <a:cubicBezTo>
                    <a:pt x="227" y="1656"/>
                    <a:pt x="136" y="1974"/>
                    <a:pt x="45" y="2383"/>
                  </a:cubicBezTo>
                  <a:cubicBezTo>
                    <a:pt x="0" y="2565"/>
                    <a:pt x="0" y="2793"/>
                    <a:pt x="45" y="2929"/>
                  </a:cubicBezTo>
                  <a:cubicBezTo>
                    <a:pt x="45" y="3066"/>
                    <a:pt x="136" y="3157"/>
                    <a:pt x="182" y="3338"/>
                  </a:cubicBezTo>
                  <a:cubicBezTo>
                    <a:pt x="525" y="4060"/>
                    <a:pt x="1361" y="4547"/>
                    <a:pt x="2044" y="4547"/>
                  </a:cubicBezTo>
                  <a:cubicBezTo>
                    <a:pt x="2265" y="4547"/>
                    <a:pt x="2471" y="4496"/>
                    <a:pt x="2638" y="4384"/>
                  </a:cubicBezTo>
                  <a:cubicBezTo>
                    <a:pt x="2683" y="4294"/>
                    <a:pt x="2820" y="4248"/>
                    <a:pt x="2865" y="4157"/>
                  </a:cubicBezTo>
                  <a:cubicBezTo>
                    <a:pt x="3002" y="3839"/>
                    <a:pt x="3093" y="3520"/>
                    <a:pt x="3138" y="3111"/>
                  </a:cubicBezTo>
                  <a:cubicBezTo>
                    <a:pt x="3184" y="2884"/>
                    <a:pt x="3184" y="2611"/>
                    <a:pt x="3184" y="2247"/>
                  </a:cubicBezTo>
                  <a:cubicBezTo>
                    <a:pt x="3138" y="1337"/>
                    <a:pt x="2956" y="291"/>
                    <a:pt x="2319" y="64"/>
                  </a:cubicBezTo>
                  <a:cubicBezTo>
                    <a:pt x="2233" y="21"/>
                    <a:pt x="2136" y="1"/>
                    <a:pt x="2034"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5"/>
            <p:cNvSpPr/>
            <p:nvPr/>
          </p:nvSpPr>
          <p:spPr>
            <a:xfrm>
              <a:off x="-1013725" y="3200300"/>
              <a:ext cx="221750" cy="97325"/>
            </a:xfrm>
            <a:custGeom>
              <a:avLst/>
              <a:gdLst/>
              <a:ahLst/>
              <a:cxnLst/>
              <a:rect l="l" t="t" r="r" b="b"/>
              <a:pathLst>
                <a:path w="8870" h="3893" extrusionOk="0">
                  <a:moveTo>
                    <a:pt x="1" y="0"/>
                  </a:moveTo>
                  <a:lnTo>
                    <a:pt x="1" y="0"/>
                  </a:lnTo>
                  <a:cubicBezTo>
                    <a:pt x="199" y="992"/>
                    <a:pt x="1193" y="1879"/>
                    <a:pt x="2017" y="1879"/>
                  </a:cubicBezTo>
                  <a:cubicBezTo>
                    <a:pt x="2138" y="1879"/>
                    <a:pt x="2255" y="1860"/>
                    <a:pt x="2366" y="1819"/>
                  </a:cubicBezTo>
                  <a:cubicBezTo>
                    <a:pt x="2639" y="1774"/>
                    <a:pt x="2820" y="1592"/>
                    <a:pt x="3002" y="1365"/>
                  </a:cubicBezTo>
                  <a:cubicBezTo>
                    <a:pt x="3241" y="2318"/>
                    <a:pt x="4243" y="3098"/>
                    <a:pt x="5008" y="3098"/>
                  </a:cubicBezTo>
                  <a:cubicBezTo>
                    <a:pt x="5118" y="3098"/>
                    <a:pt x="5224" y="3082"/>
                    <a:pt x="5322" y="3047"/>
                  </a:cubicBezTo>
                  <a:cubicBezTo>
                    <a:pt x="5686" y="2911"/>
                    <a:pt x="5913" y="2638"/>
                    <a:pt x="6049" y="2274"/>
                  </a:cubicBezTo>
                  <a:cubicBezTo>
                    <a:pt x="6049" y="2411"/>
                    <a:pt x="6140" y="2502"/>
                    <a:pt x="6186" y="2683"/>
                  </a:cubicBezTo>
                  <a:cubicBezTo>
                    <a:pt x="6529" y="3405"/>
                    <a:pt x="7365" y="3892"/>
                    <a:pt x="8048" y="3892"/>
                  </a:cubicBezTo>
                  <a:cubicBezTo>
                    <a:pt x="8269" y="3892"/>
                    <a:pt x="8475" y="3841"/>
                    <a:pt x="8642" y="3729"/>
                  </a:cubicBezTo>
                  <a:cubicBezTo>
                    <a:pt x="8687" y="3639"/>
                    <a:pt x="8824" y="3593"/>
                    <a:pt x="8869" y="3502"/>
                  </a:cubicBezTo>
                  <a:cubicBezTo>
                    <a:pt x="8733" y="3366"/>
                    <a:pt x="8551" y="3184"/>
                    <a:pt x="8278" y="2956"/>
                  </a:cubicBezTo>
                  <a:cubicBezTo>
                    <a:pt x="7641" y="2365"/>
                    <a:pt x="7323" y="2001"/>
                    <a:pt x="6868" y="1819"/>
                  </a:cubicBezTo>
                  <a:cubicBezTo>
                    <a:pt x="6641" y="1728"/>
                    <a:pt x="6413" y="1683"/>
                    <a:pt x="6231" y="1683"/>
                  </a:cubicBezTo>
                  <a:lnTo>
                    <a:pt x="5959" y="1683"/>
                  </a:lnTo>
                  <a:cubicBezTo>
                    <a:pt x="5735" y="1683"/>
                    <a:pt x="5512" y="1723"/>
                    <a:pt x="5244" y="1723"/>
                  </a:cubicBezTo>
                  <a:cubicBezTo>
                    <a:pt x="5021" y="1723"/>
                    <a:pt x="4768" y="1695"/>
                    <a:pt x="4458" y="1592"/>
                  </a:cubicBezTo>
                  <a:cubicBezTo>
                    <a:pt x="3912" y="1456"/>
                    <a:pt x="3503" y="1137"/>
                    <a:pt x="3184" y="864"/>
                  </a:cubicBezTo>
                  <a:cubicBezTo>
                    <a:pt x="3093" y="819"/>
                    <a:pt x="3002" y="682"/>
                    <a:pt x="2866" y="637"/>
                  </a:cubicBezTo>
                  <a:cubicBezTo>
                    <a:pt x="2624" y="464"/>
                    <a:pt x="2408" y="317"/>
                    <a:pt x="2138" y="317"/>
                  </a:cubicBezTo>
                  <a:cubicBezTo>
                    <a:pt x="2053" y="317"/>
                    <a:pt x="1963" y="331"/>
                    <a:pt x="1865" y="364"/>
                  </a:cubicBezTo>
                  <a:cubicBezTo>
                    <a:pt x="1592" y="409"/>
                    <a:pt x="1592" y="546"/>
                    <a:pt x="1274" y="591"/>
                  </a:cubicBezTo>
                  <a:cubicBezTo>
                    <a:pt x="1246" y="594"/>
                    <a:pt x="1218" y="595"/>
                    <a:pt x="1190" y="595"/>
                  </a:cubicBezTo>
                  <a:cubicBezTo>
                    <a:pt x="682" y="595"/>
                    <a:pt x="259" y="216"/>
                    <a:pt x="1" y="0"/>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5"/>
            <p:cNvSpPr/>
            <p:nvPr/>
          </p:nvSpPr>
          <p:spPr>
            <a:xfrm>
              <a:off x="-780625" y="3169875"/>
              <a:ext cx="26175" cy="16800"/>
            </a:xfrm>
            <a:custGeom>
              <a:avLst/>
              <a:gdLst/>
              <a:ahLst/>
              <a:cxnLst/>
              <a:rect l="l" t="t" r="r" b="b"/>
              <a:pathLst>
                <a:path w="1047" h="672" extrusionOk="0">
                  <a:moveTo>
                    <a:pt x="80" y="1"/>
                  </a:moveTo>
                  <a:cubicBezTo>
                    <a:pt x="57" y="1"/>
                    <a:pt x="46" y="12"/>
                    <a:pt x="46" y="35"/>
                  </a:cubicBezTo>
                  <a:cubicBezTo>
                    <a:pt x="0" y="80"/>
                    <a:pt x="0" y="171"/>
                    <a:pt x="46" y="171"/>
                  </a:cubicBezTo>
                  <a:lnTo>
                    <a:pt x="910" y="671"/>
                  </a:lnTo>
                  <a:cubicBezTo>
                    <a:pt x="910" y="671"/>
                    <a:pt x="930" y="651"/>
                    <a:pt x="957" y="651"/>
                  </a:cubicBezTo>
                  <a:cubicBezTo>
                    <a:pt x="970" y="651"/>
                    <a:pt x="985" y="656"/>
                    <a:pt x="1001" y="671"/>
                  </a:cubicBezTo>
                  <a:cubicBezTo>
                    <a:pt x="1046" y="626"/>
                    <a:pt x="1046" y="535"/>
                    <a:pt x="1001" y="535"/>
                  </a:cubicBezTo>
                  <a:lnTo>
                    <a:pt x="182" y="35"/>
                  </a:lnTo>
                  <a:cubicBezTo>
                    <a:pt x="136" y="12"/>
                    <a:pt x="102" y="1"/>
                    <a:pt x="80"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5"/>
            <p:cNvSpPr/>
            <p:nvPr/>
          </p:nvSpPr>
          <p:spPr>
            <a:xfrm>
              <a:off x="-726050" y="3118425"/>
              <a:ext cx="25025" cy="13675"/>
            </a:xfrm>
            <a:custGeom>
              <a:avLst/>
              <a:gdLst/>
              <a:ahLst/>
              <a:cxnLst/>
              <a:rect l="l" t="t" r="r" b="b"/>
              <a:pathLst>
                <a:path w="1001" h="547" extrusionOk="0">
                  <a:moveTo>
                    <a:pt x="137" y="1"/>
                  </a:moveTo>
                  <a:cubicBezTo>
                    <a:pt x="91" y="1"/>
                    <a:pt x="0" y="1"/>
                    <a:pt x="0" y="46"/>
                  </a:cubicBezTo>
                  <a:cubicBezTo>
                    <a:pt x="0" y="92"/>
                    <a:pt x="0" y="183"/>
                    <a:pt x="91" y="183"/>
                  </a:cubicBezTo>
                  <a:lnTo>
                    <a:pt x="864" y="546"/>
                  </a:lnTo>
                  <a:cubicBezTo>
                    <a:pt x="864" y="546"/>
                    <a:pt x="910" y="546"/>
                    <a:pt x="1001" y="501"/>
                  </a:cubicBezTo>
                  <a:cubicBezTo>
                    <a:pt x="1001" y="455"/>
                    <a:pt x="1001" y="410"/>
                    <a:pt x="955" y="410"/>
                  </a:cubicBezTo>
                  <a:lnTo>
                    <a:pt x="137"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5"/>
            <p:cNvSpPr/>
            <p:nvPr/>
          </p:nvSpPr>
          <p:spPr>
            <a:xfrm>
              <a:off x="-657850" y="3074075"/>
              <a:ext cx="33000" cy="20500"/>
            </a:xfrm>
            <a:custGeom>
              <a:avLst/>
              <a:gdLst/>
              <a:ahLst/>
              <a:cxnLst/>
              <a:rect l="l" t="t" r="r" b="b"/>
              <a:pathLst>
                <a:path w="1320" h="820" extrusionOk="0">
                  <a:moveTo>
                    <a:pt x="137" y="1"/>
                  </a:moveTo>
                  <a:cubicBezTo>
                    <a:pt x="92" y="1"/>
                    <a:pt x="1" y="1"/>
                    <a:pt x="1" y="46"/>
                  </a:cubicBezTo>
                  <a:cubicBezTo>
                    <a:pt x="1" y="137"/>
                    <a:pt x="1" y="183"/>
                    <a:pt x="92" y="183"/>
                  </a:cubicBezTo>
                  <a:lnTo>
                    <a:pt x="1274" y="820"/>
                  </a:lnTo>
                  <a:cubicBezTo>
                    <a:pt x="1320" y="820"/>
                    <a:pt x="1320" y="820"/>
                    <a:pt x="1320" y="729"/>
                  </a:cubicBezTo>
                  <a:cubicBezTo>
                    <a:pt x="1320" y="683"/>
                    <a:pt x="1320" y="638"/>
                    <a:pt x="1274" y="638"/>
                  </a:cubicBezTo>
                  <a:lnTo>
                    <a:pt x="137"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5"/>
            <p:cNvSpPr/>
            <p:nvPr/>
          </p:nvSpPr>
          <p:spPr>
            <a:xfrm>
              <a:off x="-612350" y="3107350"/>
              <a:ext cx="75050" cy="47475"/>
            </a:xfrm>
            <a:custGeom>
              <a:avLst/>
              <a:gdLst/>
              <a:ahLst/>
              <a:cxnLst/>
              <a:rect l="l" t="t" r="r" b="b"/>
              <a:pathLst>
                <a:path w="3002" h="1899" extrusionOk="0">
                  <a:moveTo>
                    <a:pt x="119" y="0"/>
                  </a:moveTo>
                  <a:cubicBezTo>
                    <a:pt x="102" y="0"/>
                    <a:pt x="91" y="12"/>
                    <a:pt x="91" y="34"/>
                  </a:cubicBezTo>
                  <a:cubicBezTo>
                    <a:pt x="0" y="80"/>
                    <a:pt x="0" y="171"/>
                    <a:pt x="91" y="171"/>
                  </a:cubicBezTo>
                  <a:lnTo>
                    <a:pt x="2820" y="1899"/>
                  </a:lnTo>
                  <a:lnTo>
                    <a:pt x="2911" y="1899"/>
                  </a:lnTo>
                  <a:cubicBezTo>
                    <a:pt x="3002" y="1853"/>
                    <a:pt x="3002" y="1808"/>
                    <a:pt x="2911" y="1808"/>
                  </a:cubicBezTo>
                  <a:lnTo>
                    <a:pt x="182" y="34"/>
                  </a:lnTo>
                  <a:cubicBezTo>
                    <a:pt x="159" y="12"/>
                    <a:pt x="137" y="0"/>
                    <a:pt x="119"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5"/>
            <p:cNvSpPr/>
            <p:nvPr/>
          </p:nvSpPr>
          <p:spPr>
            <a:xfrm>
              <a:off x="-690825" y="3144000"/>
              <a:ext cx="72800" cy="48350"/>
            </a:xfrm>
            <a:custGeom>
              <a:avLst/>
              <a:gdLst/>
              <a:ahLst/>
              <a:cxnLst/>
              <a:rect l="l" t="t" r="r" b="b"/>
              <a:pathLst>
                <a:path w="2912" h="1934" extrusionOk="0">
                  <a:moveTo>
                    <a:pt x="75" y="1"/>
                  </a:moveTo>
                  <a:cubicBezTo>
                    <a:pt x="58" y="1"/>
                    <a:pt x="46" y="24"/>
                    <a:pt x="46" y="69"/>
                  </a:cubicBezTo>
                  <a:cubicBezTo>
                    <a:pt x="1" y="115"/>
                    <a:pt x="1" y="160"/>
                    <a:pt x="46" y="160"/>
                  </a:cubicBezTo>
                  <a:lnTo>
                    <a:pt x="2775" y="1934"/>
                  </a:lnTo>
                  <a:lnTo>
                    <a:pt x="2866" y="1934"/>
                  </a:lnTo>
                  <a:cubicBezTo>
                    <a:pt x="2912" y="1888"/>
                    <a:pt x="2912" y="1797"/>
                    <a:pt x="2866" y="1797"/>
                  </a:cubicBezTo>
                  <a:lnTo>
                    <a:pt x="137" y="69"/>
                  </a:lnTo>
                  <a:cubicBezTo>
                    <a:pt x="115" y="24"/>
                    <a:pt x="92" y="1"/>
                    <a:pt x="75"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5"/>
            <p:cNvSpPr/>
            <p:nvPr/>
          </p:nvSpPr>
          <p:spPr>
            <a:xfrm>
              <a:off x="-751075" y="3188075"/>
              <a:ext cx="53475" cy="45225"/>
            </a:xfrm>
            <a:custGeom>
              <a:avLst/>
              <a:gdLst/>
              <a:ahLst/>
              <a:cxnLst/>
              <a:rect l="l" t="t" r="r" b="b"/>
              <a:pathLst>
                <a:path w="2139" h="1809" extrusionOk="0">
                  <a:moveTo>
                    <a:pt x="80" y="0"/>
                  </a:moveTo>
                  <a:cubicBezTo>
                    <a:pt x="57" y="0"/>
                    <a:pt x="46" y="12"/>
                    <a:pt x="46" y="34"/>
                  </a:cubicBezTo>
                  <a:cubicBezTo>
                    <a:pt x="1" y="125"/>
                    <a:pt x="1" y="171"/>
                    <a:pt x="46" y="171"/>
                  </a:cubicBezTo>
                  <a:lnTo>
                    <a:pt x="2093" y="1808"/>
                  </a:lnTo>
                  <a:cubicBezTo>
                    <a:pt x="2138" y="1763"/>
                    <a:pt x="2138" y="1717"/>
                    <a:pt x="2138" y="1717"/>
                  </a:cubicBezTo>
                  <a:lnTo>
                    <a:pt x="182" y="34"/>
                  </a:lnTo>
                  <a:cubicBezTo>
                    <a:pt x="137" y="12"/>
                    <a:pt x="103" y="0"/>
                    <a:pt x="80"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5"/>
            <p:cNvSpPr/>
            <p:nvPr/>
          </p:nvSpPr>
          <p:spPr>
            <a:xfrm>
              <a:off x="-1000075" y="3126975"/>
              <a:ext cx="85300" cy="60150"/>
            </a:xfrm>
            <a:custGeom>
              <a:avLst/>
              <a:gdLst/>
              <a:ahLst/>
              <a:cxnLst/>
              <a:rect l="l" t="t" r="r" b="b"/>
              <a:pathLst>
                <a:path w="3412" h="2406" extrusionOk="0">
                  <a:moveTo>
                    <a:pt x="2180" y="0"/>
                  </a:moveTo>
                  <a:cubicBezTo>
                    <a:pt x="1473" y="0"/>
                    <a:pt x="563" y="482"/>
                    <a:pt x="46" y="1068"/>
                  </a:cubicBezTo>
                  <a:cubicBezTo>
                    <a:pt x="46" y="1068"/>
                    <a:pt x="0" y="1068"/>
                    <a:pt x="0" y="1114"/>
                  </a:cubicBezTo>
                  <a:cubicBezTo>
                    <a:pt x="645" y="1963"/>
                    <a:pt x="1493" y="2406"/>
                    <a:pt x="2203" y="2406"/>
                  </a:cubicBezTo>
                  <a:cubicBezTo>
                    <a:pt x="2444" y="2406"/>
                    <a:pt x="2670" y="2355"/>
                    <a:pt x="2866" y="2251"/>
                  </a:cubicBezTo>
                  <a:cubicBezTo>
                    <a:pt x="2911" y="2251"/>
                    <a:pt x="2911" y="2205"/>
                    <a:pt x="2957" y="2205"/>
                  </a:cubicBezTo>
                  <a:cubicBezTo>
                    <a:pt x="3093" y="2160"/>
                    <a:pt x="3184" y="2115"/>
                    <a:pt x="3275" y="1978"/>
                  </a:cubicBezTo>
                  <a:cubicBezTo>
                    <a:pt x="3275" y="1887"/>
                    <a:pt x="3320" y="1751"/>
                    <a:pt x="3320" y="1660"/>
                  </a:cubicBezTo>
                  <a:cubicBezTo>
                    <a:pt x="3411" y="1023"/>
                    <a:pt x="3320" y="432"/>
                    <a:pt x="2775" y="159"/>
                  </a:cubicBezTo>
                  <a:cubicBezTo>
                    <a:pt x="2610" y="49"/>
                    <a:pt x="2405" y="0"/>
                    <a:pt x="2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5"/>
            <p:cNvSpPr/>
            <p:nvPr/>
          </p:nvSpPr>
          <p:spPr>
            <a:xfrm>
              <a:off x="-927300" y="3158200"/>
              <a:ext cx="87575" cy="60400"/>
            </a:xfrm>
            <a:custGeom>
              <a:avLst/>
              <a:gdLst/>
              <a:ahLst/>
              <a:cxnLst/>
              <a:rect l="l" t="t" r="r" b="b"/>
              <a:pathLst>
                <a:path w="3503" h="2416" extrusionOk="0">
                  <a:moveTo>
                    <a:pt x="3502" y="1548"/>
                  </a:moveTo>
                  <a:cubicBezTo>
                    <a:pt x="3458" y="1635"/>
                    <a:pt x="3415" y="1680"/>
                    <a:pt x="3331" y="1845"/>
                  </a:cubicBezTo>
                  <a:lnTo>
                    <a:pt x="3331" y="1845"/>
                  </a:lnTo>
                  <a:cubicBezTo>
                    <a:pt x="3401" y="1749"/>
                    <a:pt x="3466" y="1620"/>
                    <a:pt x="3502" y="1548"/>
                  </a:cubicBezTo>
                  <a:close/>
                  <a:moveTo>
                    <a:pt x="2252" y="0"/>
                  </a:moveTo>
                  <a:cubicBezTo>
                    <a:pt x="1626" y="0"/>
                    <a:pt x="888" y="374"/>
                    <a:pt x="364" y="866"/>
                  </a:cubicBezTo>
                  <a:cubicBezTo>
                    <a:pt x="364" y="729"/>
                    <a:pt x="409" y="593"/>
                    <a:pt x="409" y="502"/>
                  </a:cubicBezTo>
                  <a:lnTo>
                    <a:pt x="409" y="502"/>
                  </a:lnTo>
                  <a:cubicBezTo>
                    <a:pt x="228" y="684"/>
                    <a:pt x="91" y="911"/>
                    <a:pt x="0" y="1093"/>
                  </a:cubicBezTo>
                  <a:cubicBezTo>
                    <a:pt x="0" y="1093"/>
                    <a:pt x="0" y="1138"/>
                    <a:pt x="46" y="1138"/>
                  </a:cubicBezTo>
                  <a:cubicBezTo>
                    <a:pt x="91" y="1184"/>
                    <a:pt x="182" y="1320"/>
                    <a:pt x="228" y="1366"/>
                  </a:cubicBezTo>
                  <a:cubicBezTo>
                    <a:pt x="822" y="2065"/>
                    <a:pt x="1578" y="2415"/>
                    <a:pt x="2206" y="2415"/>
                  </a:cubicBezTo>
                  <a:cubicBezTo>
                    <a:pt x="2395" y="2415"/>
                    <a:pt x="2572" y="2384"/>
                    <a:pt x="2729" y="2321"/>
                  </a:cubicBezTo>
                  <a:cubicBezTo>
                    <a:pt x="2774" y="2275"/>
                    <a:pt x="2911" y="2275"/>
                    <a:pt x="2956" y="2230"/>
                  </a:cubicBezTo>
                  <a:cubicBezTo>
                    <a:pt x="2956" y="2139"/>
                    <a:pt x="3002" y="2139"/>
                    <a:pt x="3002" y="2139"/>
                  </a:cubicBezTo>
                  <a:cubicBezTo>
                    <a:pt x="3138" y="2093"/>
                    <a:pt x="3229" y="2048"/>
                    <a:pt x="3275" y="1912"/>
                  </a:cubicBezTo>
                  <a:cubicBezTo>
                    <a:pt x="3291" y="1895"/>
                    <a:pt x="3307" y="1877"/>
                    <a:pt x="3323" y="1856"/>
                  </a:cubicBezTo>
                  <a:lnTo>
                    <a:pt x="3323" y="1856"/>
                  </a:lnTo>
                  <a:cubicBezTo>
                    <a:pt x="3322" y="1859"/>
                    <a:pt x="3321" y="1863"/>
                    <a:pt x="3320" y="1866"/>
                  </a:cubicBezTo>
                  <a:cubicBezTo>
                    <a:pt x="3324" y="1859"/>
                    <a:pt x="3327" y="1852"/>
                    <a:pt x="3331" y="1845"/>
                  </a:cubicBezTo>
                  <a:lnTo>
                    <a:pt x="3331" y="1845"/>
                  </a:lnTo>
                  <a:cubicBezTo>
                    <a:pt x="3328" y="1849"/>
                    <a:pt x="3325" y="1852"/>
                    <a:pt x="3323" y="1856"/>
                  </a:cubicBezTo>
                  <a:lnTo>
                    <a:pt x="3323" y="1856"/>
                  </a:lnTo>
                  <a:cubicBezTo>
                    <a:pt x="3366" y="1676"/>
                    <a:pt x="3366" y="1454"/>
                    <a:pt x="3366" y="1320"/>
                  </a:cubicBezTo>
                  <a:cubicBezTo>
                    <a:pt x="3366" y="866"/>
                    <a:pt x="3229" y="411"/>
                    <a:pt x="2911" y="183"/>
                  </a:cubicBezTo>
                  <a:cubicBezTo>
                    <a:pt x="2720" y="56"/>
                    <a:pt x="2494" y="0"/>
                    <a:pt x="2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5"/>
            <p:cNvSpPr/>
            <p:nvPr/>
          </p:nvSpPr>
          <p:spPr>
            <a:xfrm>
              <a:off x="-859100" y="3186200"/>
              <a:ext cx="75075" cy="60425"/>
            </a:xfrm>
            <a:custGeom>
              <a:avLst/>
              <a:gdLst/>
              <a:ahLst/>
              <a:cxnLst/>
              <a:rect l="l" t="t" r="r" b="b"/>
              <a:pathLst>
                <a:path w="3003" h="2417" extrusionOk="0">
                  <a:moveTo>
                    <a:pt x="1853" y="0"/>
                  </a:moveTo>
                  <a:cubicBezTo>
                    <a:pt x="1525" y="0"/>
                    <a:pt x="1142" y="207"/>
                    <a:pt x="865" y="519"/>
                  </a:cubicBezTo>
                  <a:lnTo>
                    <a:pt x="638" y="746"/>
                  </a:lnTo>
                  <a:cubicBezTo>
                    <a:pt x="683" y="564"/>
                    <a:pt x="683" y="337"/>
                    <a:pt x="683" y="155"/>
                  </a:cubicBezTo>
                  <a:lnTo>
                    <a:pt x="683" y="155"/>
                  </a:lnTo>
                  <a:lnTo>
                    <a:pt x="501" y="337"/>
                  </a:lnTo>
                  <a:cubicBezTo>
                    <a:pt x="274" y="610"/>
                    <a:pt x="92" y="928"/>
                    <a:pt x="1" y="1110"/>
                  </a:cubicBezTo>
                  <a:cubicBezTo>
                    <a:pt x="46" y="1155"/>
                    <a:pt x="46" y="1201"/>
                    <a:pt x="92" y="1246"/>
                  </a:cubicBezTo>
                  <a:cubicBezTo>
                    <a:pt x="183" y="1246"/>
                    <a:pt x="183" y="1337"/>
                    <a:pt x="228" y="1383"/>
                  </a:cubicBezTo>
                  <a:cubicBezTo>
                    <a:pt x="274" y="1428"/>
                    <a:pt x="319" y="1565"/>
                    <a:pt x="456" y="1610"/>
                  </a:cubicBezTo>
                  <a:cubicBezTo>
                    <a:pt x="988" y="2143"/>
                    <a:pt x="1671" y="2416"/>
                    <a:pt x="2253" y="2416"/>
                  </a:cubicBezTo>
                  <a:cubicBezTo>
                    <a:pt x="2516" y="2416"/>
                    <a:pt x="2759" y="2360"/>
                    <a:pt x="2957" y="2247"/>
                  </a:cubicBezTo>
                  <a:lnTo>
                    <a:pt x="3003" y="2156"/>
                  </a:lnTo>
                  <a:cubicBezTo>
                    <a:pt x="2957" y="1246"/>
                    <a:pt x="2775" y="200"/>
                    <a:pt x="2138" y="64"/>
                  </a:cubicBezTo>
                  <a:cubicBezTo>
                    <a:pt x="2052" y="21"/>
                    <a:pt x="1955" y="0"/>
                    <a:pt x="1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5"/>
            <p:cNvSpPr/>
            <p:nvPr/>
          </p:nvSpPr>
          <p:spPr>
            <a:xfrm>
              <a:off x="-1033050" y="2795525"/>
              <a:ext cx="474150" cy="162375"/>
            </a:xfrm>
            <a:custGeom>
              <a:avLst/>
              <a:gdLst/>
              <a:ahLst/>
              <a:cxnLst/>
              <a:rect l="l" t="t" r="r" b="b"/>
              <a:pathLst>
                <a:path w="18966" h="6495" extrusionOk="0">
                  <a:moveTo>
                    <a:pt x="11780" y="0"/>
                  </a:moveTo>
                  <a:cubicBezTo>
                    <a:pt x="10370" y="228"/>
                    <a:pt x="8778" y="319"/>
                    <a:pt x="7004" y="319"/>
                  </a:cubicBezTo>
                  <a:cubicBezTo>
                    <a:pt x="6459" y="319"/>
                    <a:pt x="5867" y="319"/>
                    <a:pt x="5367" y="273"/>
                  </a:cubicBezTo>
                  <a:cubicBezTo>
                    <a:pt x="5140" y="501"/>
                    <a:pt x="4730" y="910"/>
                    <a:pt x="4276" y="1410"/>
                  </a:cubicBezTo>
                  <a:cubicBezTo>
                    <a:pt x="1456" y="4457"/>
                    <a:pt x="1" y="5276"/>
                    <a:pt x="273" y="5913"/>
                  </a:cubicBezTo>
                  <a:cubicBezTo>
                    <a:pt x="273" y="5958"/>
                    <a:pt x="319" y="6095"/>
                    <a:pt x="410" y="6140"/>
                  </a:cubicBezTo>
                  <a:cubicBezTo>
                    <a:pt x="698" y="6400"/>
                    <a:pt x="1297" y="6495"/>
                    <a:pt x="1848" y="6495"/>
                  </a:cubicBezTo>
                  <a:cubicBezTo>
                    <a:pt x="2166" y="6495"/>
                    <a:pt x="2467" y="6463"/>
                    <a:pt x="2684" y="6413"/>
                  </a:cubicBezTo>
                  <a:cubicBezTo>
                    <a:pt x="3048" y="6368"/>
                    <a:pt x="3321" y="6322"/>
                    <a:pt x="3593" y="6186"/>
                  </a:cubicBezTo>
                  <a:cubicBezTo>
                    <a:pt x="5458" y="5594"/>
                    <a:pt x="6504" y="3866"/>
                    <a:pt x="6732" y="3548"/>
                  </a:cubicBezTo>
                  <a:cubicBezTo>
                    <a:pt x="7823" y="3457"/>
                    <a:pt x="8960" y="3411"/>
                    <a:pt x="10006" y="3366"/>
                  </a:cubicBezTo>
                  <a:cubicBezTo>
                    <a:pt x="11325" y="3821"/>
                    <a:pt x="12689" y="4321"/>
                    <a:pt x="14008" y="4821"/>
                  </a:cubicBezTo>
                  <a:cubicBezTo>
                    <a:pt x="14918" y="4457"/>
                    <a:pt x="15782" y="3957"/>
                    <a:pt x="16692" y="3593"/>
                  </a:cubicBezTo>
                  <a:cubicBezTo>
                    <a:pt x="17419" y="3229"/>
                    <a:pt x="18192" y="2820"/>
                    <a:pt x="18966" y="2502"/>
                  </a:cubicBezTo>
                  <a:cubicBezTo>
                    <a:pt x="18647" y="2411"/>
                    <a:pt x="18374" y="2274"/>
                    <a:pt x="18238" y="2229"/>
                  </a:cubicBezTo>
                  <a:lnTo>
                    <a:pt x="13599" y="501"/>
                  </a:lnTo>
                  <a:cubicBezTo>
                    <a:pt x="13008" y="319"/>
                    <a:pt x="12417" y="182"/>
                    <a:pt x="11780"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5"/>
            <p:cNvSpPr/>
            <p:nvPr/>
          </p:nvSpPr>
          <p:spPr>
            <a:xfrm>
              <a:off x="-1034175" y="2794375"/>
              <a:ext cx="760675" cy="153525"/>
            </a:xfrm>
            <a:custGeom>
              <a:avLst/>
              <a:gdLst/>
              <a:ahLst/>
              <a:cxnLst/>
              <a:rect l="l" t="t" r="r" b="b"/>
              <a:pathLst>
                <a:path w="30427" h="6141" extrusionOk="0">
                  <a:moveTo>
                    <a:pt x="11779" y="1"/>
                  </a:moveTo>
                  <a:cubicBezTo>
                    <a:pt x="10369" y="228"/>
                    <a:pt x="8778" y="319"/>
                    <a:pt x="7004" y="319"/>
                  </a:cubicBezTo>
                  <a:cubicBezTo>
                    <a:pt x="6458" y="319"/>
                    <a:pt x="5867" y="319"/>
                    <a:pt x="5367" y="274"/>
                  </a:cubicBezTo>
                  <a:cubicBezTo>
                    <a:pt x="5139" y="501"/>
                    <a:pt x="4730" y="910"/>
                    <a:pt x="4275" y="1411"/>
                  </a:cubicBezTo>
                  <a:cubicBezTo>
                    <a:pt x="1455" y="4412"/>
                    <a:pt x="0" y="5277"/>
                    <a:pt x="227" y="5913"/>
                  </a:cubicBezTo>
                  <a:cubicBezTo>
                    <a:pt x="227" y="5959"/>
                    <a:pt x="318" y="6050"/>
                    <a:pt x="409" y="6141"/>
                  </a:cubicBezTo>
                  <a:cubicBezTo>
                    <a:pt x="1546" y="5913"/>
                    <a:pt x="3547" y="4140"/>
                    <a:pt x="4457" y="3230"/>
                  </a:cubicBezTo>
                  <a:cubicBezTo>
                    <a:pt x="5594" y="2093"/>
                    <a:pt x="5594" y="1729"/>
                    <a:pt x="6322" y="1411"/>
                  </a:cubicBezTo>
                  <a:cubicBezTo>
                    <a:pt x="6793" y="1188"/>
                    <a:pt x="7279" y="1098"/>
                    <a:pt x="7776" y="1098"/>
                  </a:cubicBezTo>
                  <a:cubicBezTo>
                    <a:pt x="9006" y="1098"/>
                    <a:pt x="10302" y="1653"/>
                    <a:pt x="11597" y="2138"/>
                  </a:cubicBezTo>
                  <a:cubicBezTo>
                    <a:pt x="11597" y="2138"/>
                    <a:pt x="11916" y="2275"/>
                    <a:pt x="12325" y="2457"/>
                  </a:cubicBezTo>
                  <a:cubicBezTo>
                    <a:pt x="13280" y="2730"/>
                    <a:pt x="14917" y="3230"/>
                    <a:pt x="16737" y="3639"/>
                  </a:cubicBezTo>
                  <a:cubicBezTo>
                    <a:pt x="17601" y="3821"/>
                    <a:pt x="18556" y="3958"/>
                    <a:pt x="19465" y="4094"/>
                  </a:cubicBezTo>
                  <a:cubicBezTo>
                    <a:pt x="19965" y="4157"/>
                    <a:pt x="20465" y="4186"/>
                    <a:pt x="20961" y="4186"/>
                  </a:cubicBezTo>
                  <a:cubicBezTo>
                    <a:pt x="25480" y="4186"/>
                    <a:pt x="29688" y="1767"/>
                    <a:pt x="30426" y="456"/>
                  </a:cubicBezTo>
                  <a:lnTo>
                    <a:pt x="30426" y="456"/>
                  </a:lnTo>
                  <a:cubicBezTo>
                    <a:pt x="27561" y="1001"/>
                    <a:pt x="24696" y="1547"/>
                    <a:pt x="21921" y="2093"/>
                  </a:cubicBezTo>
                  <a:cubicBezTo>
                    <a:pt x="20648" y="2093"/>
                    <a:pt x="19465" y="2138"/>
                    <a:pt x="18192" y="2184"/>
                  </a:cubicBezTo>
                  <a:lnTo>
                    <a:pt x="13599" y="501"/>
                  </a:lnTo>
                  <a:cubicBezTo>
                    <a:pt x="12962" y="319"/>
                    <a:pt x="12416" y="137"/>
                    <a:pt x="11779"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5"/>
            <p:cNvSpPr/>
            <p:nvPr/>
          </p:nvSpPr>
          <p:spPr>
            <a:xfrm>
              <a:off x="-943225" y="2795350"/>
              <a:ext cx="97800" cy="104800"/>
            </a:xfrm>
            <a:custGeom>
              <a:avLst/>
              <a:gdLst/>
              <a:ahLst/>
              <a:cxnLst/>
              <a:rect l="l" t="t" r="r" b="b"/>
              <a:pathLst>
                <a:path w="3912" h="4192" extrusionOk="0">
                  <a:moveTo>
                    <a:pt x="1706" y="0"/>
                  </a:moveTo>
                  <a:cubicBezTo>
                    <a:pt x="1654" y="0"/>
                    <a:pt x="1601" y="2"/>
                    <a:pt x="1547" y="7"/>
                  </a:cubicBezTo>
                  <a:cubicBezTo>
                    <a:pt x="728" y="53"/>
                    <a:pt x="182" y="690"/>
                    <a:pt x="0" y="1554"/>
                  </a:cubicBezTo>
                  <a:cubicBezTo>
                    <a:pt x="1001" y="2463"/>
                    <a:pt x="1956" y="3327"/>
                    <a:pt x="2911" y="4191"/>
                  </a:cubicBezTo>
                  <a:cubicBezTo>
                    <a:pt x="3002" y="4101"/>
                    <a:pt x="3912" y="3055"/>
                    <a:pt x="3593" y="1690"/>
                  </a:cubicBezTo>
                  <a:cubicBezTo>
                    <a:pt x="3366" y="871"/>
                    <a:pt x="2775" y="417"/>
                    <a:pt x="2638" y="235"/>
                  </a:cubicBezTo>
                  <a:cubicBezTo>
                    <a:pt x="2476" y="154"/>
                    <a:pt x="2133" y="0"/>
                    <a:pt x="1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5"/>
            <p:cNvSpPr/>
            <p:nvPr/>
          </p:nvSpPr>
          <p:spPr>
            <a:xfrm>
              <a:off x="-1042150" y="2881925"/>
              <a:ext cx="87575" cy="81100"/>
            </a:xfrm>
            <a:custGeom>
              <a:avLst/>
              <a:gdLst/>
              <a:ahLst/>
              <a:cxnLst/>
              <a:rect l="l" t="t" r="r" b="b"/>
              <a:pathLst>
                <a:path w="3503" h="3244" extrusionOk="0">
                  <a:moveTo>
                    <a:pt x="2411" y="1"/>
                  </a:moveTo>
                  <a:cubicBezTo>
                    <a:pt x="1820" y="365"/>
                    <a:pt x="1274" y="683"/>
                    <a:pt x="956" y="1001"/>
                  </a:cubicBezTo>
                  <a:cubicBezTo>
                    <a:pt x="728" y="1138"/>
                    <a:pt x="546" y="1274"/>
                    <a:pt x="455" y="1502"/>
                  </a:cubicBezTo>
                  <a:cubicBezTo>
                    <a:pt x="228" y="1820"/>
                    <a:pt x="1" y="2457"/>
                    <a:pt x="228" y="2866"/>
                  </a:cubicBezTo>
                  <a:cubicBezTo>
                    <a:pt x="403" y="3158"/>
                    <a:pt x="766" y="3244"/>
                    <a:pt x="1195" y="3244"/>
                  </a:cubicBezTo>
                  <a:cubicBezTo>
                    <a:pt x="1435" y="3244"/>
                    <a:pt x="1696" y="3217"/>
                    <a:pt x="1956" y="3184"/>
                  </a:cubicBezTo>
                  <a:cubicBezTo>
                    <a:pt x="2639" y="3139"/>
                    <a:pt x="3184" y="2957"/>
                    <a:pt x="3503" y="2866"/>
                  </a:cubicBezTo>
                  <a:lnTo>
                    <a:pt x="24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5"/>
            <p:cNvSpPr/>
            <p:nvPr/>
          </p:nvSpPr>
          <p:spPr>
            <a:xfrm>
              <a:off x="-596450" y="2837800"/>
              <a:ext cx="183100" cy="253375"/>
            </a:xfrm>
            <a:custGeom>
              <a:avLst/>
              <a:gdLst/>
              <a:ahLst/>
              <a:cxnLst/>
              <a:rect l="l" t="t" r="r" b="b"/>
              <a:pathLst>
                <a:path w="7324" h="10135" extrusionOk="0">
                  <a:moveTo>
                    <a:pt x="4806" y="1"/>
                  </a:moveTo>
                  <a:cubicBezTo>
                    <a:pt x="4304" y="1"/>
                    <a:pt x="3947" y="76"/>
                    <a:pt x="3685" y="174"/>
                  </a:cubicBezTo>
                  <a:cubicBezTo>
                    <a:pt x="3594" y="265"/>
                    <a:pt x="3412" y="310"/>
                    <a:pt x="3139" y="310"/>
                  </a:cubicBezTo>
                  <a:cubicBezTo>
                    <a:pt x="3084" y="315"/>
                    <a:pt x="3030" y="318"/>
                    <a:pt x="2978" y="318"/>
                  </a:cubicBezTo>
                  <a:cubicBezTo>
                    <a:pt x="2552" y="318"/>
                    <a:pt x="2214" y="169"/>
                    <a:pt x="2093" y="129"/>
                  </a:cubicBezTo>
                  <a:cubicBezTo>
                    <a:pt x="1950" y="88"/>
                    <a:pt x="1735" y="47"/>
                    <a:pt x="1443" y="47"/>
                  </a:cubicBezTo>
                  <a:cubicBezTo>
                    <a:pt x="1082" y="47"/>
                    <a:pt x="604" y="109"/>
                    <a:pt x="1" y="310"/>
                  </a:cubicBezTo>
                  <a:cubicBezTo>
                    <a:pt x="910" y="1902"/>
                    <a:pt x="2184" y="4040"/>
                    <a:pt x="3776" y="6541"/>
                  </a:cubicBezTo>
                  <a:cubicBezTo>
                    <a:pt x="4685" y="8042"/>
                    <a:pt x="5276" y="10134"/>
                    <a:pt x="6504" y="10134"/>
                  </a:cubicBezTo>
                  <a:cubicBezTo>
                    <a:pt x="6823" y="10134"/>
                    <a:pt x="7187" y="9952"/>
                    <a:pt x="7323" y="9816"/>
                  </a:cubicBezTo>
                  <a:cubicBezTo>
                    <a:pt x="6777" y="8360"/>
                    <a:pt x="6141" y="6496"/>
                    <a:pt x="5822" y="4358"/>
                  </a:cubicBezTo>
                  <a:cubicBezTo>
                    <a:pt x="5504" y="2766"/>
                    <a:pt x="5458" y="1266"/>
                    <a:pt x="5458" y="38"/>
                  </a:cubicBezTo>
                  <a:cubicBezTo>
                    <a:pt x="5217" y="12"/>
                    <a:pt x="5001" y="1"/>
                    <a:pt x="4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5"/>
            <p:cNvSpPr/>
            <p:nvPr/>
          </p:nvSpPr>
          <p:spPr>
            <a:xfrm>
              <a:off x="-931850" y="2826225"/>
              <a:ext cx="51175" cy="53450"/>
            </a:xfrm>
            <a:custGeom>
              <a:avLst/>
              <a:gdLst/>
              <a:ahLst/>
              <a:cxnLst/>
              <a:rect l="l" t="t" r="r" b="b"/>
              <a:pathLst>
                <a:path w="2047" h="2138" extrusionOk="0">
                  <a:moveTo>
                    <a:pt x="137" y="0"/>
                  </a:moveTo>
                  <a:lnTo>
                    <a:pt x="0" y="137"/>
                  </a:lnTo>
                  <a:lnTo>
                    <a:pt x="1910" y="2138"/>
                  </a:lnTo>
                  <a:lnTo>
                    <a:pt x="2047" y="2001"/>
                  </a:lnTo>
                  <a:lnTo>
                    <a:pt x="137" y="0"/>
                  </a:ln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5"/>
            <p:cNvSpPr/>
            <p:nvPr/>
          </p:nvSpPr>
          <p:spPr>
            <a:xfrm>
              <a:off x="-915950" y="2811450"/>
              <a:ext cx="34150" cy="47775"/>
            </a:xfrm>
            <a:custGeom>
              <a:avLst/>
              <a:gdLst/>
              <a:ahLst/>
              <a:cxnLst/>
              <a:rect l="l" t="t" r="r" b="b"/>
              <a:pathLst>
                <a:path w="1366" h="1911" extrusionOk="0">
                  <a:moveTo>
                    <a:pt x="92" y="0"/>
                  </a:moveTo>
                  <a:lnTo>
                    <a:pt x="1" y="91"/>
                  </a:lnTo>
                  <a:lnTo>
                    <a:pt x="1229" y="1910"/>
                  </a:lnTo>
                  <a:lnTo>
                    <a:pt x="1365" y="1819"/>
                  </a:lnTo>
                  <a:lnTo>
                    <a:pt x="92" y="0"/>
                  </a:ln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5"/>
            <p:cNvSpPr/>
            <p:nvPr/>
          </p:nvSpPr>
          <p:spPr>
            <a:xfrm>
              <a:off x="-897750" y="2806900"/>
              <a:ext cx="21625" cy="40950"/>
            </a:xfrm>
            <a:custGeom>
              <a:avLst/>
              <a:gdLst/>
              <a:ahLst/>
              <a:cxnLst/>
              <a:rect l="l" t="t" r="r" b="b"/>
              <a:pathLst>
                <a:path w="865" h="1638" extrusionOk="0">
                  <a:moveTo>
                    <a:pt x="137" y="0"/>
                  </a:moveTo>
                  <a:lnTo>
                    <a:pt x="1" y="46"/>
                  </a:lnTo>
                  <a:lnTo>
                    <a:pt x="683" y="1637"/>
                  </a:lnTo>
                  <a:lnTo>
                    <a:pt x="865" y="1546"/>
                  </a:lnTo>
                  <a:lnTo>
                    <a:pt x="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5"/>
            <p:cNvSpPr/>
            <p:nvPr/>
          </p:nvSpPr>
          <p:spPr>
            <a:xfrm>
              <a:off x="-561200" y="2858050"/>
              <a:ext cx="38675" cy="75075"/>
            </a:xfrm>
            <a:custGeom>
              <a:avLst/>
              <a:gdLst/>
              <a:ahLst/>
              <a:cxnLst/>
              <a:rect l="l" t="t" r="r" b="b"/>
              <a:pathLst>
                <a:path w="1547" h="3003" extrusionOk="0">
                  <a:moveTo>
                    <a:pt x="92" y="1"/>
                  </a:moveTo>
                  <a:lnTo>
                    <a:pt x="1" y="46"/>
                  </a:lnTo>
                  <a:lnTo>
                    <a:pt x="1456" y="3002"/>
                  </a:lnTo>
                  <a:lnTo>
                    <a:pt x="1547" y="2957"/>
                  </a:lnTo>
                  <a:lnTo>
                    <a:pt x="92" y="1"/>
                  </a:ln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5"/>
            <p:cNvSpPr/>
            <p:nvPr/>
          </p:nvSpPr>
          <p:spPr>
            <a:xfrm>
              <a:off x="-513450" y="2947875"/>
              <a:ext cx="48925" cy="98950"/>
            </a:xfrm>
            <a:custGeom>
              <a:avLst/>
              <a:gdLst/>
              <a:ahLst/>
              <a:cxnLst/>
              <a:rect l="l" t="t" r="r" b="b"/>
              <a:pathLst>
                <a:path w="1957" h="3958" extrusionOk="0">
                  <a:moveTo>
                    <a:pt x="92" y="1"/>
                  </a:moveTo>
                  <a:lnTo>
                    <a:pt x="1" y="46"/>
                  </a:lnTo>
                  <a:lnTo>
                    <a:pt x="1865" y="3957"/>
                  </a:lnTo>
                  <a:lnTo>
                    <a:pt x="1956" y="3912"/>
                  </a:lnTo>
                  <a:lnTo>
                    <a:pt x="92" y="1"/>
                  </a:ln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5"/>
            <p:cNvSpPr/>
            <p:nvPr/>
          </p:nvSpPr>
          <p:spPr>
            <a:xfrm>
              <a:off x="-527075" y="2862600"/>
              <a:ext cx="77325" cy="192175"/>
            </a:xfrm>
            <a:custGeom>
              <a:avLst/>
              <a:gdLst/>
              <a:ahLst/>
              <a:cxnLst/>
              <a:rect l="l" t="t" r="r" b="b"/>
              <a:pathLst>
                <a:path w="3093" h="7687" extrusionOk="0">
                  <a:moveTo>
                    <a:pt x="182" y="1"/>
                  </a:moveTo>
                  <a:lnTo>
                    <a:pt x="0" y="46"/>
                  </a:lnTo>
                  <a:lnTo>
                    <a:pt x="2956" y="7687"/>
                  </a:lnTo>
                  <a:lnTo>
                    <a:pt x="3093" y="7596"/>
                  </a:lnTo>
                  <a:lnTo>
                    <a:pt x="182" y="1"/>
                  </a:ln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5"/>
            <p:cNvSpPr/>
            <p:nvPr/>
          </p:nvSpPr>
          <p:spPr>
            <a:xfrm>
              <a:off x="-496375" y="2862600"/>
              <a:ext cx="5700" cy="25050"/>
            </a:xfrm>
            <a:custGeom>
              <a:avLst/>
              <a:gdLst/>
              <a:ahLst/>
              <a:cxnLst/>
              <a:rect l="l" t="t" r="r" b="b"/>
              <a:pathLst>
                <a:path w="228" h="1002" extrusionOk="0">
                  <a:moveTo>
                    <a:pt x="0" y="1"/>
                  </a:moveTo>
                  <a:lnTo>
                    <a:pt x="91" y="1001"/>
                  </a:lnTo>
                  <a:lnTo>
                    <a:pt x="227" y="1001"/>
                  </a:lnTo>
                  <a:lnTo>
                    <a:pt x="91" y="1"/>
                  </a:ln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5"/>
            <p:cNvSpPr/>
            <p:nvPr/>
          </p:nvSpPr>
          <p:spPr>
            <a:xfrm>
              <a:off x="-487300" y="2912625"/>
              <a:ext cx="48925" cy="131925"/>
            </a:xfrm>
            <a:custGeom>
              <a:avLst/>
              <a:gdLst/>
              <a:ahLst/>
              <a:cxnLst/>
              <a:rect l="l" t="t" r="r" b="b"/>
              <a:pathLst>
                <a:path w="1957" h="5277" extrusionOk="0">
                  <a:moveTo>
                    <a:pt x="183" y="1"/>
                  </a:moveTo>
                  <a:lnTo>
                    <a:pt x="1" y="46"/>
                  </a:lnTo>
                  <a:lnTo>
                    <a:pt x="1775" y="5276"/>
                  </a:lnTo>
                  <a:lnTo>
                    <a:pt x="1956" y="5231"/>
                  </a:lnTo>
                  <a:lnTo>
                    <a:pt x="183" y="1"/>
                  </a:ln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5"/>
            <p:cNvSpPr/>
            <p:nvPr/>
          </p:nvSpPr>
          <p:spPr>
            <a:xfrm>
              <a:off x="-788600" y="2790975"/>
              <a:ext cx="42100" cy="98950"/>
            </a:xfrm>
            <a:custGeom>
              <a:avLst/>
              <a:gdLst/>
              <a:ahLst/>
              <a:cxnLst/>
              <a:rect l="l" t="t" r="r" b="b"/>
              <a:pathLst>
                <a:path w="1684" h="3958" extrusionOk="0">
                  <a:moveTo>
                    <a:pt x="1547" y="0"/>
                  </a:moveTo>
                  <a:cubicBezTo>
                    <a:pt x="1502" y="0"/>
                    <a:pt x="1365" y="91"/>
                    <a:pt x="1365" y="137"/>
                  </a:cubicBezTo>
                  <a:lnTo>
                    <a:pt x="92" y="3775"/>
                  </a:lnTo>
                  <a:cubicBezTo>
                    <a:pt x="1" y="3821"/>
                    <a:pt x="92" y="3866"/>
                    <a:pt x="183" y="3957"/>
                  </a:cubicBezTo>
                  <a:cubicBezTo>
                    <a:pt x="228" y="3957"/>
                    <a:pt x="319" y="3957"/>
                    <a:pt x="365" y="3821"/>
                  </a:cubicBezTo>
                  <a:lnTo>
                    <a:pt x="1683" y="182"/>
                  </a:lnTo>
                  <a:cubicBezTo>
                    <a:pt x="1683" y="137"/>
                    <a:pt x="1592" y="0"/>
                    <a:pt x="1547"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5"/>
            <p:cNvSpPr/>
            <p:nvPr/>
          </p:nvSpPr>
          <p:spPr>
            <a:xfrm>
              <a:off x="-774950" y="2803025"/>
              <a:ext cx="51200" cy="83475"/>
            </a:xfrm>
            <a:custGeom>
              <a:avLst/>
              <a:gdLst/>
              <a:ahLst/>
              <a:cxnLst/>
              <a:rect l="l" t="t" r="r" b="b"/>
              <a:pathLst>
                <a:path w="2048" h="3339" extrusionOk="0">
                  <a:moveTo>
                    <a:pt x="1874" y="1"/>
                  </a:moveTo>
                  <a:cubicBezTo>
                    <a:pt x="1841" y="1"/>
                    <a:pt x="1807" y="43"/>
                    <a:pt x="1774" y="110"/>
                  </a:cubicBezTo>
                  <a:lnTo>
                    <a:pt x="46" y="3157"/>
                  </a:lnTo>
                  <a:cubicBezTo>
                    <a:pt x="0" y="3248"/>
                    <a:pt x="46" y="3293"/>
                    <a:pt x="91" y="3339"/>
                  </a:cubicBezTo>
                  <a:lnTo>
                    <a:pt x="137" y="3339"/>
                  </a:lnTo>
                  <a:cubicBezTo>
                    <a:pt x="228" y="3339"/>
                    <a:pt x="228" y="3339"/>
                    <a:pt x="273" y="3293"/>
                  </a:cubicBezTo>
                  <a:lnTo>
                    <a:pt x="1956" y="201"/>
                  </a:lnTo>
                  <a:cubicBezTo>
                    <a:pt x="2047" y="155"/>
                    <a:pt x="1956" y="110"/>
                    <a:pt x="1911" y="19"/>
                  </a:cubicBezTo>
                  <a:cubicBezTo>
                    <a:pt x="1898" y="7"/>
                    <a:pt x="1886" y="1"/>
                    <a:pt x="1874"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5"/>
            <p:cNvSpPr/>
            <p:nvPr/>
          </p:nvSpPr>
          <p:spPr>
            <a:xfrm>
              <a:off x="-442950" y="2963800"/>
              <a:ext cx="154650" cy="29575"/>
            </a:xfrm>
            <a:custGeom>
              <a:avLst/>
              <a:gdLst/>
              <a:ahLst/>
              <a:cxnLst/>
              <a:rect l="l" t="t" r="r" b="b"/>
              <a:pathLst>
                <a:path w="6186" h="1183" extrusionOk="0">
                  <a:moveTo>
                    <a:pt x="6049" y="0"/>
                  </a:moveTo>
                  <a:lnTo>
                    <a:pt x="137" y="864"/>
                  </a:lnTo>
                  <a:cubicBezTo>
                    <a:pt x="46" y="864"/>
                    <a:pt x="1" y="1001"/>
                    <a:pt x="1" y="1046"/>
                  </a:cubicBezTo>
                  <a:cubicBezTo>
                    <a:pt x="1" y="1137"/>
                    <a:pt x="46" y="1183"/>
                    <a:pt x="137" y="1183"/>
                  </a:cubicBezTo>
                  <a:lnTo>
                    <a:pt x="6095" y="273"/>
                  </a:lnTo>
                  <a:cubicBezTo>
                    <a:pt x="6140" y="273"/>
                    <a:pt x="6186" y="137"/>
                    <a:pt x="6186" y="91"/>
                  </a:cubicBezTo>
                  <a:cubicBezTo>
                    <a:pt x="6186" y="46"/>
                    <a:pt x="6095" y="0"/>
                    <a:pt x="6049"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5"/>
            <p:cNvSpPr/>
            <p:nvPr/>
          </p:nvSpPr>
          <p:spPr>
            <a:xfrm>
              <a:off x="-296275" y="2964475"/>
              <a:ext cx="53475" cy="98275"/>
            </a:xfrm>
            <a:custGeom>
              <a:avLst/>
              <a:gdLst/>
              <a:ahLst/>
              <a:cxnLst/>
              <a:rect l="l" t="t" r="r" b="b"/>
              <a:pathLst>
                <a:path w="2139" h="3931" extrusionOk="0">
                  <a:moveTo>
                    <a:pt x="169" y="0"/>
                  </a:moveTo>
                  <a:cubicBezTo>
                    <a:pt x="145" y="0"/>
                    <a:pt x="118" y="6"/>
                    <a:pt x="91" y="19"/>
                  </a:cubicBezTo>
                  <a:cubicBezTo>
                    <a:pt x="46" y="19"/>
                    <a:pt x="0" y="110"/>
                    <a:pt x="46" y="201"/>
                  </a:cubicBezTo>
                  <a:lnTo>
                    <a:pt x="1865" y="3885"/>
                  </a:lnTo>
                  <a:cubicBezTo>
                    <a:pt x="1865" y="3885"/>
                    <a:pt x="1911" y="3930"/>
                    <a:pt x="2002" y="3930"/>
                  </a:cubicBezTo>
                  <a:lnTo>
                    <a:pt x="2047" y="3930"/>
                  </a:lnTo>
                  <a:cubicBezTo>
                    <a:pt x="2093" y="3930"/>
                    <a:pt x="2138" y="3794"/>
                    <a:pt x="2093" y="3748"/>
                  </a:cubicBezTo>
                  <a:lnTo>
                    <a:pt x="273" y="64"/>
                  </a:lnTo>
                  <a:cubicBezTo>
                    <a:pt x="273" y="32"/>
                    <a:pt x="228" y="0"/>
                    <a:pt x="169"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5"/>
            <p:cNvSpPr/>
            <p:nvPr/>
          </p:nvSpPr>
          <p:spPr>
            <a:xfrm>
              <a:off x="-1551522" y="3118424"/>
              <a:ext cx="186500" cy="399168"/>
            </a:xfrm>
            <a:custGeom>
              <a:avLst/>
              <a:gdLst/>
              <a:ahLst/>
              <a:cxnLst/>
              <a:rect l="l" t="t" r="r" b="b"/>
              <a:pathLst>
                <a:path w="7460" h="13918" extrusionOk="0">
                  <a:moveTo>
                    <a:pt x="3321" y="1"/>
                  </a:moveTo>
                  <a:cubicBezTo>
                    <a:pt x="2229" y="4321"/>
                    <a:pt x="1092" y="8596"/>
                    <a:pt x="1" y="12826"/>
                  </a:cubicBezTo>
                  <a:cubicBezTo>
                    <a:pt x="956" y="11825"/>
                    <a:pt x="2002" y="10779"/>
                    <a:pt x="2957" y="9779"/>
                  </a:cubicBezTo>
                  <a:cubicBezTo>
                    <a:pt x="3321" y="11189"/>
                    <a:pt x="3685" y="12553"/>
                    <a:pt x="4094" y="13917"/>
                  </a:cubicBezTo>
                  <a:lnTo>
                    <a:pt x="7459" y="1092"/>
                  </a:lnTo>
                  <a:lnTo>
                    <a:pt x="3321" y="1"/>
                  </a:ln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5"/>
            <p:cNvSpPr/>
            <p:nvPr/>
          </p:nvSpPr>
          <p:spPr>
            <a:xfrm>
              <a:off x="-1460547" y="3118424"/>
              <a:ext cx="186475" cy="399168"/>
            </a:xfrm>
            <a:custGeom>
              <a:avLst/>
              <a:gdLst/>
              <a:ahLst/>
              <a:cxnLst/>
              <a:rect l="l" t="t" r="r" b="b"/>
              <a:pathLst>
                <a:path w="7459" h="13918" extrusionOk="0">
                  <a:moveTo>
                    <a:pt x="4184" y="1"/>
                  </a:moveTo>
                  <a:lnTo>
                    <a:pt x="0" y="1092"/>
                  </a:lnTo>
                  <a:lnTo>
                    <a:pt x="3366" y="13917"/>
                  </a:lnTo>
                  <a:cubicBezTo>
                    <a:pt x="3775" y="12553"/>
                    <a:pt x="4184" y="11189"/>
                    <a:pt x="4503" y="9779"/>
                  </a:cubicBezTo>
                  <a:cubicBezTo>
                    <a:pt x="5458" y="10779"/>
                    <a:pt x="6504" y="11825"/>
                    <a:pt x="7459" y="12826"/>
                  </a:cubicBezTo>
                  <a:cubicBezTo>
                    <a:pt x="6367" y="8596"/>
                    <a:pt x="5230" y="4321"/>
                    <a:pt x="4184"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5"/>
            <p:cNvSpPr/>
            <p:nvPr/>
          </p:nvSpPr>
          <p:spPr>
            <a:xfrm>
              <a:off x="-1549250" y="3024100"/>
              <a:ext cx="275175" cy="242100"/>
            </a:xfrm>
            <a:custGeom>
              <a:avLst/>
              <a:gdLst/>
              <a:ahLst/>
              <a:cxnLst/>
              <a:rect l="l" t="t" r="r" b="b"/>
              <a:pathLst>
                <a:path w="11007" h="9684" extrusionOk="0">
                  <a:moveTo>
                    <a:pt x="5477" y="1"/>
                  </a:moveTo>
                  <a:cubicBezTo>
                    <a:pt x="4864" y="1"/>
                    <a:pt x="4240" y="118"/>
                    <a:pt x="3639" y="363"/>
                  </a:cubicBezTo>
                  <a:cubicBezTo>
                    <a:pt x="1183" y="1409"/>
                    <a:pt x="1" y="4228"/>
                    <a:pt x="1047" y="6684"/>
                  </a:cubicBezTo>
                  <a:cubicBezTo>
                    <a:pt x="1802" y="8573"/>
                    <a:pt x="3621" y="9684"/>
                    <a:pt x="5524" y="9684"/>
                  </a:cubicBezTo>
                  <a:cubicBezTo>
                    <a:pt x="6141" y="9684"/>
                    <a:pt x="6767" y="9567"/>
                    <a:pt x="7368" y="9322"/>
                  </a:cubicBezTo>
                  <a:cubicBezTo>
                    <a:pt x="9824" y="8276"/>
                    <a:pt x="11007" y="5456"/>
                    <a:pt x="9961" y="3000"/>
                  </a:cubicBezTo>
                  <a:cubicBezTo>
                    <a:pt x="9171" y="1112"/>
                    <a:pt x="7370" y="1"/>
                    <a:pt x="5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5"/>
            <p:cNvSpPr/>
            <p:nvPr/>
          </p:nvSpPr>
          <p:spPr>
            <a:xfrm>
              <a:off x="-1410525" y="2670450"/>
              <a:ext cx="97800" cy="191050"/>
            </a:xfrm>
            <a:custGeom>
              <a:avLst/>
              <a:gdLst/>
              <a:ahLst/>
              <a:cxnLst/>
              <a:rect l="l" t="t" r="r" b="b"/>
              <a:pathLst>
                <a:path w="3912" h="7642" extrusionOk="0">
                  <a:moveTo>
                    <a:pt x="1865" y="956"/>
                  </a:moveTo>
                  <a:lnTo>
                    <a:pt x="1865" y="3002"/>
                  </a:lnTo>
                  <a:cubicBezTo>
                    <a:pt x="1547" y="2911"/>
                    <a:pt x="1319" y="2775"/>
                    <a:pt x="1137" y="2593"/>
                  </a:cubicBezTo>
                  <a:cubicBezTo>
                    <a:pt x="955" y="2456"/>
                    <a:pt x="910" y="2275"/>
                    <a:pt x="910" y="2002"/>
                  </a:cubicBezTo>
                  <a:cubicBezTo>
                    <a:pt x="910" y="1683"/>
                    <a:pt x="955" y="1501"/>
                    <a:pt x="1137" y="1319"/>
                  </a:cubicBezTo>
                  <a:cubicBezTo>
                    <a:pt x="1319" y="1138"/>
                    <a:pt x="1547" y="1001"/>
                    <a:pt x="1819" y="956"/>
                  </a:cubicBezTo>
                  <a:close/>
                  <a:moveTo>
                    <a:pt x="2274" y="3821"/>
                  </a:moveTo>
                  <a:cubicBezTo>
                    <a:pt x="2684" y="3912"/>
                    <a:pt x="2956" y="4094"/>
                    <a:pt x="3047" y="4276"/>
                  </a:cubicBezTo>
                  <a:cubicBezTo>
                    <a:pt x="3229" y="4458"/>
                    <a:pt x="3275" y="4685"/>
                    <a:pt x="3275" y="4958"/>
                  </a:cubicBezTo>
                  <a:cubicBezTo>
                    <a:pt x="3275" y="5231"/>
                    <a:pt x="3184" y="5504"/>
                    <a:pt x="3002" y="5731"/>
                  </a:cubicBezTo>
                  <a:cubicBezTo>
                    <a:pt x="2774" y="5958"/>
                    <a:pt x="2547" y="6095"/>
                    <a:pt x="2274" y="6140"/>
                  </a:cubicBezTo>
                  <a:lnTo>
                    <a:pt x="2274" y="3821"/>
                  </a:lnTo>
                  <a:close/>
                  <a:moveTo>
                    <a:pt x="1774" y="1"/>
                  </a:moveTo>
                  <a:lnTo>
                    <a:pt x="1774" y="501"/>
                  </a:lnTo>
                  <a:cubicBezTo>
                    <a:pt x="1228" y="592"/>
                    <a:pt x="864" y="683"/>
                    <a:pt x="637" y="910"/>
                  </a:cubicBezTo>
                  <a:cubicBezTo>
                    <a:pt x="228" y="1274"/>
                    <a:pt x="46" y="1729"/>
                    <a:pt x="46" y="2229"/>
                  </a:cubicBezTo>
                  <a:cubicBezTo>
                    <a:pt x="46" y="2502"/>
                    <a:pt x="91" y="2775"/>
                    <a:pt x="228" y="3002"/>
                  </a:cubicBezTo>
                  <a:cubicBezTo>
                    <a:pt x="410" y="3230"/>
                    <a:pt x="546" y="3457"/>
                    <a:pt x="773" y="3593"/>
                  </a:cubicBezTo>
                  <a:cubicBezTo>
                    <a:pt x="1137" y="3775"/>
                    <a:pt x="1456" y="3866"/>
                    <a:pt x="1774" y="3912"/>
                  </a:cubicBezTo>
                  <a:lnTo>
                    <a:pt x="1774" y="6322"/>
                  </a:lnTo>
                  <a:cubicBezTo>
                    <a:pt x="1456" y="6277"/>
                    <a:pt x="1274" y="6140"/>
                    <a:pt x="1046" y="5867"/>
                  </a:cubicBezTo>
                  <a:cubicBezTo>
                    <a:pt x="910" y="5640"/>
                    <a:pt x="773" y="5367"/>
                    <a:pt x="728" y="4958"/>
                  </a:cubicBezTo>
                  <a:lnTo>
                    <a:pt x="0" y="5049"/>
                  </a:lnTo>
                  <a:cubicBezTo>
                    <a:pt x="0" y="5413"/>
                    <a:pt x="137" y="5777"/>
                    <a:pt x="273" y="6049"/>
                  </a:cubicBezTo>
                  <a:cubicBezTo>
                    <a:pt x="455" y="6277"/>
                    <a:pt x="682" y="6504"/>
                    <a:pt x="910" y="6595"/>
                  </a:cubicBezTo>
                  <a:cubicBezTo>
                    <a:pt x="1137" y="6732"/>
                    <a:pt x="1410" y="6777"/>
                    <a:pt x="1819" y="6823"/>
                  </a:cubicBezTo>
                  <a:lnTo>
                    <a:pt x="1819" y="7550"/>
                  </a:lnTo>
                  <a:lnTo>
                    <a:pt x="1819" y="7641"/>
                  </a:lnTo>
                  <a:lnTo>
                    <a:pt x="2092" y="7641"/>
                  </a:lnTo>
                  <a:lnTo>
                    <a:pt x="2092" y="6868"/>
                  </a:lnTo>
                  <a:cubicBezTo>
                    <a:pt x="2684" y="6823"/>
                    <a:pt x="3047" y="6641"/>
                    <a:pt x="3411" y="6322"/>
                  </a:cubicBezTo>
                  <a:cubicBezTo>
                    <a:pt x="3730" y="5958"/>
                    <a:pt x="3911" y="5504"/>
                    <a:pt x="3911" y="5003"/>
                  </a:cubicBezTo>
                  <a:cubicBezTo>
                    <a:pt x="3911" y="4730"/>
                    <a:pt x="3866" y="4549"/>
                    <a:pt x="3821" y="4321"/>
                  </a:cubicBezTo>
                  <a:cubicBezTo>
                    <a:pt x="3730" y="4139"/>
                    <a:pt x="3639" y="4003"/>
                    <a:pt x="3457" y="3821"/>
                  </a:cubicBezTo>
                  <a:cubicBezTo>
                    <a:pt x="3275" y="3639"/>
                    <a:pt x="3138" y="3503"/>
                    <a:pt x="2911" y="3412"/>
                  </a:cubicBezTo>
                  <a:cubicBezTo>
                    <a:pt x="2774" y="3366"/>
                    <a:pt x="2547" y="3275"/>
                    <a:pt x="2138" y="3184"/>
                  </a:cubicBezTo>
                  <a:lnTo>
                    <a:pt x="2138" y="1001"/>
                  </a:lnTo>
                  <a:cubicBezTo>
                    <a:pt x="2365" y="1001"/>
                    <a:pt x="2593" y="1138"/>
                    <a:pt x="2729" y="1319"/>
                  </a:cubicBezTo>
                  <a:cubicBezTo>
                    <a:pt x="2911" y="1456"/>
                    <a:pt x="2956" y="1683"/>
                    <a:pt x="3002" y="2002"/>
                  </a:cubicBezTo>
                  <a:lnTo>
                    <a:pt x="3821" y="1865"/>
                  </a:lnTo>
                  <a:cubicBezTo>
                    <a:pt x="3730" y="1365"/>
                    <a:pt x="3593" y="1001"/>
                    <a:pt x="3229" y="728"/>
                  </a:cubicBezTo>
                  <a:cubicBezTo>
                    <a:pt x="3002" y="501"/>
                    <a:pt x="2684" y="410"/>
                    <a:pt x="2229" y="364"/>
                  </a:cubicBezTo>
                  <a:lnTo>
                    <a:pt x="22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5"/>
            <p:cNvSpPr/>
            <p:nvPr/>
          </p:nvSpPr>
          <p:spPr>
            <a:xfrm>
              <a:off x="-1525375" y="2825075"/>
              <a:ext cx="81900" cy="152400"/>
            </a:xfrm>
            <a:custGeom>
              <a:avLst/>
              <a:gdLst/>
              <a:ahLst/>
              <a:cxnLst/>
              <a:rect l="l" t="t" r="r" b="b"/>
              <a:pathLst>
                <a:path w="3276" h="6096" extrusionOk="0">
                  <a:moveTo>
                    <a:pt x="1411" y="746"/>
                  </a:moveTo>
                  <a:lnTo>
                    <a:pt x="1411" y="2457"/>
                  </a:lnTo>
                  <a:cubicBezTo>
                    <a:pt x="1183" y="2366"/>
                    <a:pt x="956" y="2229"/>
                    <a:pt x="819" y="2138"/>
                  </a:cubicBezTo>
                  <a:cubicBezTo>
                    <a:pt x="728" y="2002"/>
                    <a:pt x="683" y="1820"/>
                    <a:pt x="683" y="1593"/>
                  </a:cubicBezTo>
                  <a:cubicBezTo>
                    <a:pt x="683" y="1365"/>
                    <a:pt x="774" y="1229"/>
                    <a:pt x="910" y="1047"/>
                  </a:cubicBezTo>
                  <a:cubicBezTo>
                    <a:pt x="1038" y="877"/>
                    <a:pt x="1204" y="826"/>
                    <a:pt x="1411" y="746"/>
                  </a:cubicBezTo>
                  <a:close/>
                  <a:moveTo>
                    <a:pt x="1729" y="3184"/>
                  </a:moveTo>
                  <a:cubicBezTo>
                    <a:pt x="2093" y="3321"/>
                    <a:pt x="2320" y="3412"/>
                    <a:pt x="2411" y="3548"/>
                  </a:cubicBezTo>
                  <a:cubicBezTo>
                    <a:pt x="2548" y="3639"/>
                    <a:pt x="2593" y="3821"/>
                    <a:pt x="2593" y="4049"/>
                  </a:cubicBezTo>
                  <a:cubicBezTo>
                    <a:pt x="2593" y="4276"/>
                    <a:pt x="2548" y="4503"/>
                    <a:pt x="2366" y="4685"/>
                  </a:cubicBezTo>
                  <a:cubicBezTo>
                    <a:pt x="2275" y="4867"/>
                    <a:pt x="2047" y="4913"/>
                    <a:pt x="1820" y="4958"/>
                  </a:cubicBezTo>
                  <a:lnTo>
                    <a:pt x="1729" y="4958"/>
                  </a:lnTo>
                  <a:lnTo>
                    <a:pt x="1729" y="3184"/>
                  </a:lnTo>
                  <a:close/>
                  <a:moveTo>
                    <a:pt x="1456" y="1"/>
                  </a:moveTo>
                  <a:lnTo>
                    <a:pt x="1456" y="274"/>
                  </a:lnTo>
                  <a:cubicBezTo>
                    <a:pt x="1047" y="365"/>
                    <a:pt x="774" y="456"/>
                    <a:pt x="546" y="638"/>
                  </a:cubicBezTo>
                  <a:cubicBezTo>
                    <a:pt x="274" y="865"/>
                    <a:pt x="92" y="1183"/>
                    <a:pt x="92" y="1638"/>
                  </a:cubicBezTo>
                  <a:cubicBezTo>
                    <a:pt x="92" y="1866"/>
                    <a:pt x="137" y="2093"/>
                    <a:pt x="274" y="2275"/>
                  </a:cubicBezTo>
                  <a:cubicBezTo>
                    <a:pt x="365" y="2457"/>
                    <a:pt x="546" y="2639"/>
                    <a:pt x="728" y="2730"/>
                  </a:cubicBezTo>
                  <a:cubicBezTo>
                    <a:pt x="956" y="2866"/>
                    <a:pt x="1229" y="2957"/>
                    <a:pt x="1456" y="3002"/>
                  </a:cubicBezTo>
                  <a:lnTo>
                    <a:pt x="1456" y="4958"/>
                  </a:lnTo>
                  <a:cubicBezTo>
                    <a:pt x="1229" y="4958"/>
                    <a:pt x="1001" y="4867"/>
                    <a:pt x="819" y="4640"/>
                  </a:cubicBezTo>
                  <a:cubicBezTo>
                    <a:pt x="728" y="4458"/>
                    <a:pt x="683" y="4230"/>
                    <a:pt x="592" y="3867"/>
                  </a:cubicBezTo>
                  <a:lnTo>
                    <a:pt x="1" y="4003"/>
                  </a:lnTo>
                  <a:cubicBezTo>
                    <a:pt x="1" y="4276"/>
                    <a:pt x="92" y="4549"/>
                    <a:pt x="228" y="4776"/>
                  </a:cubicBezTo>
                  <a:cubicBezTo>
                    <a:pt x="365" y="4958"/>
                    <a:pt x="546" y="5140"/>
                    <a:pt x="728" y="5231"/>
                  </a:cubicBezTo>
                  <a:cubicBezTo>
                    <a:pt x="910" y="5367"/>
                    <a:pt x="1183" y="5413"/>
                    <a:pt x="1456" y="5458"/>
                  </a:cubicBezTo>
                  <a:lnTo>
                    <a:pt x="1456" y="6095"/>
                  </a:lnTo>
                  <a:lnTo>
                    <a:pt x="1865" y="6095"/>
                  </a:lnTo>
                  <a:lnTo>
                    <a:pt x="1865" y="5458"/>
                  </a:lnTo>
                  <a:cubicBezTo>
                    <a:pt x="2275" y="5458"/>
                    <a:pt x="2593" y="5276"/>
                    <a:pt x="2866" y="5004"/>
                  </a:cubicBezTo>
                  <a:cubicBezTo>
                    <a:pt x="3184" y="4731"/>
                    <a:pt x="3275" y="4321"/>
                    <a:pt x="3275" y="3912"/>
                  </a:cubicBezTo>
                  <a:cubicBezTo>
                    <a:pt x="3275" y="3776"/>
                    <a:pt x="3230" y="3594"/>
                    <a:pt x="3184" y="3412"/>
                  </a:cubicBezTo>
                  <a:cubicBezTo>
                    <a:pt x="3093" y="3321"/>
                    <a:pt x="3002" y="3139"/>
                    <a:pt x="2866" y="3002"/>
                  </a:cubicBezTo>
                  <a:cubicBezTo>
                    <a:pt x="2775" y="2912"/>
                    <a:pt x="2593" y="2775"/>
                    <a:pt x="2411" y="2730"/>
                  </a:cubicBezTo>
                  <a:cubicBezTo>
                    <a:pt x="2320" y="2684"/>
                    <a:pt x="2093" y="2639"/>
                    <a:pt x="1820" y="2548"/>
                  </a:cubicBezTo>
                  <a:lnTo>
                    <a:pt x="1820" y="819"/>
                  </a:lnTo>
                  <a:cubicBezTo>
                    <a:pt x="1956" y="819"/>
                    <a:pt x="2138" y="910"/>
                    <a:pt x="2275" y="1047"/>
                  </a:cubicBezTo>
                  <a:cubicBezTo>
                    <a:pt x="2366" y="1183"/>
                    <a:pt x="2411" y="1365"/>
                    <a:pt x="2502" y="1593"/>
                  </a:cubicBezTo>
                  <a:lnTo>
                    <a:pt x="3093" y="1502"/>
                  </a:lnTo>
                  <a:cubicBezTo>
                    <a:pt x="3048" y="1092"/>
                    <a:pt x="2957" y="819"/>
                    <a:pt x="2639" y="592"/>
                  </a:cubicBezTo>
                  <a:cubicBezTo>
                    <a:pt x="2411" y="410"/>
                    <a:pt x="2138" y="365"/>
                    <a:pt x="1820" y="274"/>
                  </a:cubicBezTo>
                  <a:lnTo>
                    <a:pt x="1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5"/>
            <p:cNvSpPr/>
            <p:nvPr/>
          </p:nvSpPr>
          <p:spPr>
            <a:xfrm>
              <a:off x="-865900" y="3215075"/>
              <a:ext cx="667425" cy="163750"/>
            </a:xfrm>
            <a:custGeom>
              <a:avLst/>
              <a:gdLst/>
              <a:ahLst/>
              <a:cxnLst/>
              <a:rect l="l" t="t" r="r" b="b"/>
              <a:pathLst>
                <a:path w="26697" h="6550" extrusionOk="0">
                  <a:moveTo>
                    <a:pt x="14144" y="0"/>
                  </a:moveTo>
                  <a:cubicBezTo>
                    <a:pt x="14099" y="0"/>
                    <a:pt x="14008" y="46"/>
                    <a:pt x="14008" y="91"/>
                  </a:cubicBezTo>
                  <a:lnTo>
                    <a:pt x="14008" y="6322"/>
                  </a:lnTo>
                  <a:lnTo>
                    <a:pt x="227" y="6322"/>
                  </a:lnTo>
                  <a:lnTo>
                    <a:pt x="227" y="3366"/>
                  </a:lnTo>
                  <a:cubicBezTo>
                    <a:pt x="227" y="3275"/>
                    <a:pt x="182" y="3229"/>
                    <a:pt x="91" y="3229"/>
                  </a:cubicBezTo>
                  <a:cubicBezTo>
                    <a:pt x="46" y="3229"/>
                    <a:pt x="0" y="3275"/>
                    <a:pt x="0" y="3366"/>
                  </a:cubicBezTo>
                  <a:lnTo>
                    <a:pt x="0" y="6413"/>
                  </a:lnTo>
                  <a:cubicBezTo>
                    <a:pt x="0" y="6459"/>
                    <a:pt x="46" y="6549"/>
                    <a:pt x="91" y="6549"/>
                  </a:cubicBezTo>
                  <a:lnTo>
                    <a:pt x="14190" y="6549"/>
                  </a:lnTo>
                  <a:cubicBezTo>
                    <a:pt x="14326" y="6549"/>
                    <a:pt x="14372" y="6459"/>
                    <a:pt x="14326" y="6413"/>
                  </a:cubicBezTo>
                  <a:lnTo>
                    <a:pt x="14326" y="228"/>
                  </a:lnTo>
                  <a:lnTo>
                    <a:pt x="26606" y="228"/>
                  </a:lnTo>
                  <a:cubicBezTo>
                    <a:pt x="26651" y="228"/>
                    <a:pt x="26697" y="182"/>
                    <a:pt x="26697" y="91"/>
                  </a:cubicBezTo>
                  <a:cubicBezTo>
                    <a:pt x="26697" y="46"/>
                    <a:pt x="26651" y="0"/>
                    <a:pt x="26606"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5"/>
            <p:cNvSpPr/>
            <p:nvPr/>
          </p:nvSpPr>
          <p:spPr>
            <a:xfrm>
              <a:off x="-863625" y="3270775"/>
              <a:ext cx="649250" cy="159225"/>
            </a:xfrm>
            <a:custGeom>
              <a:avLst/>
              <a:gdLst/>
              <a:ahLst/>
              <a:cxnLst/>
              <a:rect l="l" t="t" r="r" b="b"/>
              <a:pathLst>
                <a:path w="25970" h="6369" extrusionOk="0">
                  <a:moveTo>
                    <a:pt x="16464" y="1"/>
                  </a:moveTo>
                  <a:cubicBezTo>
                    <a:pt x="16373" y="1"/>
                    <a:pt x="16327" y="46"/>
                    <a:pt x="16327" y="92"/>
                  </a:cubicBezTo>
                  <a:lnTo>
                    <a:pt x="16327" y="6141"/>
                  </a:lnTo>
                  <a:lnTo>
                    <a:pt x="136" y="6141"/>
                  </a:lnTo>
                  <a:cubicBezTo>
                    <a:pt x="45" y="6141"/>
                    <a:pt x="0" y="6186"/>
                    <a:pt x="0" y="6232"/>
                  </a:cubicBezTo>
                  <a:cubicBezTo>
                    <a:pt x="0" y="6277"/>
                    <a:pt x="91" y="6368"/>
                    <a:pt x="136" y="6368"/>
                  </a:cubicBezTo>
                  <a:lnTo>
                    <a:pt x="16509" y="6368"/>
                  </a:lnTo>
                  <a:cubicBezTo>
                    <a:pt x="16555" y="6368"/>
                    <a:pt x="16600" y="6277"/>
                    <a:pt x="16600" y="6232"/>
                  </a:cubicBezTo>
                  <a:lnTo>
                    <a:pt x="16600" y="228"/>
                  </a:lnTo>
                  <a:lnTo>
                    <a:pt x="25878" y="228"/>
                  </a:lnTo>
                  <a:cubicBezTo>
                    <a:pt x="25924" y="228"/>
                    <a:pt x="25969" y="137"/>
                    <a:pt x="25969" y="92"/>
                  </a:cubicBezTo>
                  <a:cubicBezTo>
                    <a:pt x="25969" y="46"/>
                    <a:pt x="25924" y="1"/>
                    <a:pt x="25878"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5"/>
            <p:cNvSpPr/>
            <p:nvPr/>
          </p:nvSpPr>
          <p:spPr>
            <a:xfrm>
              <a:off x="-405425" y="3328775"/>
              <a:ext cx="171700" cy="201275"/>
            </a:xfrm>
            <a:custGeom>
              <a:avLst/>
              <a:gdLst/>
              <a:ahLst/>
              <a:cxnLst/>
              <a:rect l="l" t="t" r="r" b="b"/>
              <a:pathLst>
                <a:path w="6868" h="8051" extrusionOk="0">
                  <a:moveTo>
                    <a:pt x="91" y="0"/>
                  </a:moveTo>
                  <a:cubicBezTo>
                    <a:pt x="46" y="0"/>
                    <a:pt x="0" y="46"/>
                    <a:pt x="0" y="91"/>
                  </a:cubicBezTo>
                  <a:lnTo>
                    <a:pt x="0" y="7959"/>
                  </a:lnTo>
                  <a:cubicBezTo>
                    <a:pt x="0" y="8005"/>
                    <a:pt x="46" y="8050"/>
                    <a:pt x="91" y="8050"/>
                  </a:cubicBezTo>
                  <a:cubicBezTo>
                    <a:pt x="228" y="8050"/>
                    <a:pt x="273" y="8005"/>
                    <a:pt x="228" y="7959"/>
                  </a:cubicBezTo>
                  <a:lnTo>
                    <a:pt x="228" y="228"/>
                  </a:lnTo>
                  <a:lnTo>
                    <a:pt x="6731" y="228"/>
                  </a:lnTo>
                  <a:cubicBezTo>
                    <a:pt x="6822" y="228"/>
                    <a:pt x="6868" y="182"/>
                    <a:pt x="6868" y="91"/>
                  </a:cubicBezTo>
                  <a:cubicBezTo>
                    <a:pt x="6868" y="46"/>
                    <a:pt x="6822" y="0"/>
                    <a:pt x="6731"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5"/>
            <p:cNvSpPr/>
            <p:nvPr/>
          </p:nvSpPr>
          <p:spPr>
            <a:xfrm>
              <a:off x="-811325" y="2552200"/>
              <a:ext cx="286550" cy="267225"/>
            </a:xfrm>
            <a:custGeom>
              <a:avLst/>
              <a:gdLst/>
              <a:ahLst/>
              <a:cxnLst/>
              <a:rect l="l" t="t" r="r" b="b"/>
              <a:pathLst>
                <a:path w="11462" h="10689" extrusionOk="0">
                  <a:moveTo>
                    <a:pt x="137" y="1"/>
                  </a:moveTo>
                  <a:cubicBezTo>
                    <a:pt x="91" y="1"/>
                    <a:pt x="0" y="92"/>
                    <a:pt x="0" y="137"/>
                  </a:cubicBezTo>
                  <a:lnTo>
                    <a:pt x="0" y="6504"/>
                  </a:lnTo>
                  <a:cubicBezTo>
                    <a:pt x="0" y="6550"/>
                    <a:pt x="91" y="6595"/>
                    <a:pt x="137" y="6595"/>
                  </a:cubicBezTo>
                  <a:lnTo>
                    <a:pt x="11143" y="6595"/>
                  </a:lnTo>
                  <a:lnTo>
                    <a:pt x="11143" y="10597"/>
                  </a:lnTo>
                  <a:cubicBezTo>
                    <a:pt x="11143" y="10643"/>
                    <a:pt x="11234" y="10688"/>
                    <a:pt x="11279" y="10688"/>
                  </a:cubicBezTo>
                  <a:cubicBezTo>
                    <a:pt x="11370" y="10688"/>
                    <a:pt x="11461" y="10643"/>
                    <a:pt x="11370" y="10597"/>
                  </a:cubicBezTo>
                  <a:lnTo>
                    <a:pt x="11370" y="6459"/>
                  </a:lnTo>
                  <a:cubicBezTo>
                    <a:pt x="11370" y="6368"/>
                    <a:pt x="11325" y="6322"/>
                    <a:pt x="11279" y="6322"/>
                  </a:cubicBezTo>
                  <a:lnTo>
                    <a:pt x="273" y="6322"/>
                  </a:lnTo>
                  <a:lnTo>
                    <a:pt x="273" y="137"/>
                  </a:lnTo>
                  <a:cubicBezTo>
                    <a:pt x="273" y="92"/>
                    <a:pt x="182" y="1"/>
                    <a:pt x="137"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5"/>
            <p:cNvSpPr/>
            <p:nvPr/>
          </p:nvSpPr>
          <p:spPr>
            <a:xfrm>
              <a:off x="-752200" y="2544250"/>
              <a:ext cx="307000" cy="270625"/>
            </a:xfrm>
            <a:custGeom>
              <a:avLst/>
              <a:gdLst/>
              <a:ahLst/>
              <a:cxnLst/>
              <a:rect l="l" t="t" r="r" b="b"/>
              <a:pathLst>
                <a:path w="12280" h="10825" extrusionOk="0">
                  <a:moveTo>
                    <a:pt x="91" y="0"/>
                  </a:moveTo>
                  <a:cubicBezTo>
                    <a:pt x="46" y="0"/>
                    <a:pt x="0" y="46"/>
                    <a:pt x="0" y="91"/>
                  </a:cubicBezTo>
                  <a:lnTo>
                    <a:pt x="0" y="5458"/>
                  </a:lnTo>
                  <a:cubicBezTo>
                    <a:pt x="0" y="5503"/>
                    <a:pt x="46" y="5549"/>
                    <a:pt x="91" y="5549"/>
                  </a:cubicBezTo>
                  <a:lnTo>
                    <a:pt x="12052" y="5549"/>
                  </a:lnTo>
                  <a:lnTo>
                    <a:pt x="12052" y="10734"/>
                  </a:lnTo>
                  <a:cubicBezTo>
                    <a:pt x="12052" y="10779"/>
                    <a:pt x="12098" y="10825"/>
                    <a:pt x="12143" y="10825"/>
                  </a:cubicBezTo>
                  <a:cubicBezTo>
                    <a:pt x="12189" y="10825"/>
                    <a:pt x="12280" y="10779"/>
                    <a:pt x="12280" y="10734"/>
                  </a:cubicBezTo>
                  <a:lnTo>
                    <a:pt x="12280" y="5412"/>
                  </a:lnTo>
                  <a:cubicBezTo>
                    <a:pt x="12280" y="5321"/>
                    <a:pt x="12189" y="5276"/>
                    <a:pt x="12143" y="5276"/>
                  </a:cubicBezTo>
                  <a:lnTo>
                    <a:pt x="227" y="5276"/>
                  </a:lnTo>
                  <a:lnTo>
                    <a:pt x="227" y="91"/>
                  </a:lnTo>
                  <a:cubicBezTo>
                    <a:pt x="227" y="46"/>
                    <a:pt x="136" y="0"/>
                    <a:pt x="91"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5"/>
            <p:cNvSpPr/>
            <p:nvPr/>
          </p:nvSpPr>
          <p:spPr>
            <a:xfrm>
              <a:off x="-670350" y="2537425"/>
              <a:ext cx="283150" cy="256975"/>
            </a:xfrm>
            <a:custGeom>
              <a:avLst/>
              <a:gdLst/>
              <a:ahLst/>
              <a:cxnLst/>
              <a:rect l="l" t="t" r="r" b="b"/>
              <a:pathLst>
                <a:path w="11326" h="10279" extrusionOk="0">
                  <a:moveTo>
                    <a:pt x="137" y="0"/>
                  </a:moveTo>
                  <a:cubicBezTo>
                    <a:pt x="46" y="0"/>
                    <a:pt x="1" y="46"/>
                    <a:pt x="1" y="91"/>
                  </a:cubicBezTo>
                  <a:lnTo>
                    <a:pt x="1" y="3957"/>
                  </a:lnTo>
                  <a:cubicBezTo>
                    <a:pt x="1" y="4003"/>
                    <a:pt x="46" y="4094"/>
                    <a:pt x="137" y="4094"/>
                  </a:cubicBezTo>
                  <a:lnTo>
                    <a:pt x="11098" y="4094"/>
                  </a:lnTo>
                  <a:lnTo>
                    <a:pt x="11098" y="10142"/>
                  </a:lnTo>
                  <a:cubicBezTo>
                    <a:pt x="11098" y="10233"/>
                    <a:pt x="11143" y="10279"/>
                    <a:pt x="11189" y="10279"/>
                  </a:cubicBezTo>
                  <a:cubicBezTo>
                    <a:pt x="11280" y="10279"/>
                    <a:pt x="11325" y="10233"/>
                    <a:pt x="11325" y="10233"/>
                  </a:cubicBezTo>
                  <a:lnTo>
                    <a:pt x="11325" y="3957"/>
                  </a:lnTo>
                  <a:cubicBezTo>
                    <a:pt x="11325" y="3912"/>
                    <a:pt x="11280" y="3866"/>
                    <a:pt x="11189" y="3866"/>
                  </a:cubicBezTo>
                  <a:lnTo>
                    <a:pt x="228" y="3866"/>
                  </a:lnTo>
                  <a:lnTo>
                    <a:pt x="228" y="91"/>
                  </a:lnTo>
                  <a:cubicBezTo>
                    <a:pt x="228" y="46"/>
                    <a:pt x="183" y="0"/>
                    <a:pt x="137"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5"/>
            <p:cNvSpPr/>
            <p:nvPr/>
          </p:nvSpPr>
          <p:spPr>
            <a:xfrm>
              <a:off x="-305375" y="2597675"/>
              <a:ext cx="81900" cy="196725"/>
            </a:xfrm>
            <a:custGeom>
              <a:avLst/>
              <a:gdLst/>
              <a:ahLst/>
              <a:cxnLst/>
              <a:rect l="l" t="t" r="r" b="b"/>
              <a:pathLst>
                <a:path w="3276" h="7869" extrusionOk="0">
                  <a:moveTo>
                    <a:pt x="3139" y="1"/>
                  </a:moveTo>
                  <a:cubicBezTo>
                    <a:pt x="3093" y="1"/>
                    <a:pt x="3048" y="92"/>
                    <a:pt x="3048" y="137"/>
                  </a:cubicBezTo>
                  <a:lnTo>
                    <a:pt x="3048" y="4185"/>
                  </a:lnTo>
                  <a:lnTo>
                    <a:pt x="137" y="4185"/>
                  </a:lnTo>
                  <a:cubicBezTo>
                    <a:pt x="92" y="4185"/>
                    <a:pt x="1" y="4230"/>
                    <a:pt x="1" y="4276"/>
                  </a:cubicBezTo>
                  <a:lnTo>
                    <a:pt x="1" y="7732"/>
                  </a:lnTo>
                  <a:cubicBezTo>
                    <a:pt x="1" y="7823"/>
                    <a:pt x="92" y="7869"/>
                    <a:pt x="137" y="7869"/>
                  </a:cubicBezTo>
                  <a:cubicBezTo>
                    <a:pt x="183" y="7869"/>
                    <a:pt x="319" y="7823"/>
                    <a:pt x="274" y="7732"/>
                  </a:cubicBezTo>
                  <a:lnTo>
                    <a:pt x="274" y="4458"/>
                  </a:lnTo>
                  <a:lnTo>
                    <a:pt x="3139" y="4458"/>
                  </a:lnTo>
                  <a:cubicBezTo>
                    <a:pt x="3230" y="4458"/>
                    <a:pt x="3275" y="4412"/>
                    <a:pt x="3275" y="4321"/>
                  </a:cubicBezTo>
                  <a:lnTo>
                    <a:pt x="3275" y="137"/>
                  </a:lnTo>
                  <a:cubicBezTo>
                    <a:pt x="3275" y="92"/>
                    <a:pt x="3230" y="1"/>
                    <a:pt x="3139"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5"/>
            <p:cNvSpPr/>
            <p:nvPr/>
          </p:nvSpPr>
          <p:spPr>
            <a:xfrm>
              <a:off x="-261025" y="2744350"/>
              <a:ext cx="245600" cy="179675"/>
            </a:xfrm>
            <a:custGeom>
              <a:avLst/>
              <a:gdLst/>
              <a:ahLst/>
              <a:cxnLst/>
              <a:rect l="l" t="t" r="r" b="b"/>
              <a:pathLst>
                <a:path w="9824" h="7187" extrusionOk="0">
                  <a:moveTo>
                    <a:pt x="137" y="1"/>
                  </a:moveTo>
                  <a:cubicBezTo>
                    <a:pt x="46" y="1"/>
                    <a:pt x="0" y="46"/>
                    <a:pt x="0" y="137"/>
                  </a:cubicBezTo>
                  <a:lnTo>
                    <a:pt x="0" y="2229"/>
                  </a:lnTo>
                  <a:cubicBezTo>
                    <a:pt x="0" y="2275"/>
                    <a:pt x="46" y="2320"/>
                    <a:pt x="137" y="2320"/>
                  </a:cubicBezTo>
                  <a:cubicBezTo>
                    <a:pt x="182" y="2320"/>
                    <a:pt x="228" y="2275"/>
                    <a:pt x="228" y="2229"/>
                  </a:cubicBezTo>
                  <a:lnTo>
                    <a:pt x="228" y="274"/>
                  </a:lnTo>
                  <a:lnTo>
                    <a:pt x="3684" y="274"/>
                  </a:lnTo>
                  <a:lnTo>
                    <a:pt x="3684" y="7050"/>
                  </a:lnTo>
                  <a:cubicBezTo>
                    <a:pt x="3684" y="7096"/>
                    <a:pt x="3775" y="7187"/>
                    <a:pt x="3821" y="7187"/>
                  </a:cubicBezTo>
                  <a:lnTo>
                    <a:pt x="9688" y="7187"/>
                  </a:lnTo>
                  <a:cubicBezTo>
                    <a:pt x="9779" y="7187"/>
                    <a:pt x="9824" y="7096"/>
                    <a:pt x="9824" y="7005"/>
                  </a:cubicBezTo>
                  <a:cubicBezTo>
                    <a:pt x="9824" y="6959"/>
                    <a:pt x="9779" y="6868"/>
                    <a:pt x="9733" y="6868"/>
                  </a:cubicBezTo>
                  <a:lnTo>
                    <a:pt x="4003" y="6868"/>
                  </a:lnTo>
                  <a:lnTo>
                    <a:pt x="4003" y="137"/>
                  </a:lnTo>
                  <a:cubicBezTo>
                    <a:pt x="4003" y="46"/>
                    <a:pt x="3912" y="1"/>
                    <a:pt x="3866"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5"/>
            <p:cNvSpPr/>
            <p:nvPr/>
          </p:nvSpPr>
          <p:spPr>
            <a:xfrm>
              <a:off x="-840900" y="2518100"/>
              <a:ext cx="62550" cy="62550"/>
            </a:xfrm>
            <a:custGeom>
              <a:avLst/>
              <a:gdLst/>
              <a:ahLst/>
              <a:cxnLst/>
              <a:rect l="l" t="t" r="r" b="b"/>
              <a:pathLst>
                <a:path w="2502" h="2502" extrusionOk="0">
                  <a:moveTo>
                    <a:pt x="1274" y="0"/>
                  </a:moveTo>
                  <a:cubicBezTo>
                    <a:pt x="592" y="0"/>
                    <a:pt x="1" y="592"/>
                    <a:pt x="1" y="1274"/>
                  </a:cubicBezTo>
                  <a:cubicBezTo>
                    <a:pt x="1" y="1956"/>
                    <a:pt x="592" y="2502"/>
                    <a:pt x="1274" y="2502"/>
                  </a:cubicBezTo>
                  <a:cubicBezTo>
                    <a:pt x="1956" y="2502"/>
                    <a:pt x="2502" y="1956"/>
                    <a:pt x="2502" y="1274"/>
                  </a:cubicBezTo>
                  <a:cubicBezTo>
                    <a:pt x="2502" y="592"/>
                    <a:pt x="1956" y="0"/>
                    <a:pt x="1274"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5"/>
            <p:cNvSpPr/>
            <p:nvPr/>
          </p:nvSpPr>
          <p:spPr>
            <a:xfrm>
              <a:off x="-774950" y="2513550"/>
              <a:ext cx="62550" cy="62550"/>
            </a:xfrm>
            <a:custGeom>
              <a:avLst/>
              <a:gdLst/>
              <a:ahLst/>
              <a:cxnLst/>
              <a:rect l="l" t="t" r="r" b="b"/>
              <a:pathLst>
                <a:path w="2502" h="2502" extrusionOk="0">
                  <a:moveTo>
                    <a:pt x="1228" y="0"/>
                  </a:moveTo>
                  <a:cubicBezTo>
                    <a:pt x="546" y="0"/>
                    <a:pt x="0" y="592"/>
                    <a:pt x="0" y="1274"/>
                  </a:cubicBezTo>
                  <a:cubicBezTo>
                    <a:pt x="0" y="1956"/>
                    <a:pt x="546" y="2502"/>
                    <a:pt x="1228" y="2502"/>
                  </a:cubicBezTo>
                  <a:cubicBezTo>
                    <a:pt x="1911" y="2502"/>
                    <a:pt x="2502" y="1956"/>
                    <a:pt x="2502" y="1274"/>
                  </a:cubicBezTo>
                  <a:cubicBezTo>
                    <a:pt x="2502" y="592"/>
                    <a:pt x="1911" y="46"/>
                    <a:pt x="1228"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5"/>
            <p:cNvSpPr/>
            <p:nvPr/>
          </p:nvSpPr>
          <p:spPr>
            <a:xfrm>
              <a:off x="-695350" y="2504450"/>
              <a:ext cx="62550" cy="62550"/>
            </a:xfrm>
            <a:custGeom>
              <a:avLst/>
              <a:gdLst/>
              <a:ahLst/>
              <a:cxnLst/>
              <a:rect l="l" t="t" r="r" b="b"/>
              <a:pathLst>
                <a:path w="2502" h="2502" extrusionOk="0">
                  <a:moveTo>
                    <a:pt x="1228" y="1"/>
                  </a:moveTo>
                  <a:cubicBezTo>
                    <a:pt x="546" y="1"/>
                    <a:pt x="0" y="546"/>
                    <a:pt x="0" y="1228"/>
                  </a:cubicBezTo>
                  <a:cubicBezTo>
                    <a:pt x="0" y="1911"/>
                    <a:pt x="546" y="2502"/>
                    <a:pt x="1228" y="2502"/>
                  </a:cubicBezTo>
                  <a:cubicBezTo>
                    <a:pt x="1910" y="2502"/>
                    <a:pt x="2501" y="1911"/>
                    <a:pt x="2501" y="1228"/>
                  </a:cubicBezTo>
                  <a:cubicBezTo>
                    <a:pt x="2501" y="546"/>
                    <a:pt x="1910" y="1"/>
                    <a:pt x="1228"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5"/>
            <p:cNvSpPr/>
            <p:nvPr/>
          </p:nvSpPr>
          <p:spPr>
            <a:xfrm>
              <a:off x="-826125" y="2685225"/>
              <a:ext cx="47775" cy="47775"/>
            </a:xfrm>
            <a:custGeom>
              <a:avLst/>
              <a:gdLst/>
              <a:ahLst/>
              <a:cxnLst/>
              <a:rect l="l" t="t" r="r" b="b"/>
              <a:pathLst>
                <a:path w="1911" h="1911" extrusionOk="0">
                  <a:moveTo>
                    <a:pt x="956" y="1"/>
                  </a:moveTo>
                  <a:cubicBezTo>
                    <a:pt x="456" y="1"/>
                    <a:pt x="1" y="456"/>
                    <a:pt x="1" y="956"/>
                  </a:cubicBezTo>
                  <a:cubicBezTo>
                    <a:pt x="1" y="1456"/>
                    <a:pt x="365" y="1911"/>
                    <a:pt x="956" y="1911"/>
                  </a:cubicBezTo>
                  <a:cubicBezTo>
                    <a:pt x="1456" y="1911"/>
                    <a:pt x="1911" y="1502"/>
                    <a:pt x="1911" y="956"/>
                  </a:cubicBezTo>
                  <a:cubicBezTo>
                    <a:pt x="1911" y="456"/>
                    <a:pt x="1502" y="1"/>
                    <a:pt x="956"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5"/>
            <p:cNvSpPr/>
            <p:nvPr/>
          </p:nvSpPr>
          <p:spPr>
            <a:xfrm>
              <a:off x="-771550" y="2654525"/>
              <a:ext cx="48925" cy="48925"/>
            </a:xfrm>
            <a:custGeom>
              <a:avLst/>
              <a:gdLst/>
              <a:ahLst/>
              <a:cxnLst/>
              <a:rect l="l" t="t" r="r" b="b"/>
              <a:pathLst>
                <a:path w="1957" h="1957" extrusionOk="0">
                  <a:moveTo>
                    <a:pt x="1001" y="1"/>
                  </a:moveTo>
                  <a:cubicBezTo>
                    <a:pt x="456" y="1"/>
                    <a:pt x="1" y="410"/>
                    <a:pt x="1" y="1001"/>
                  </a:cubicBezTo>
                  <a:cubicBezTo>
                    <a:pt x="1" y="1502"/>
                    <a:pt x="410" y="1956"/>
                    <a:pt x="1001" y="1956"/>
                  </a:cubicBezTo>
                  <a:cubicBezTo>
                    <a:pt x="1502" y="1956"/>
                    <a:pt x="1957" y="1547"/>
                    <a:pt x="1957" y="1001"/>
                  </a:cubicBezTo>
                  <a:cubicBezTo>
                    <a:pt x="1957" y="410"/>
                    <a:pt x="1502" y="1"/>
                    <a:pt x="1001"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5"/>
            <p:cNvSpPr/>
            <p:nvPr/>
          </p:nvSpPr>
          <p:spPr>
            <a:xfrm>
              <a:off x="-678300" y="2610200"/>
              <a:ext cx="47775" cy="48900"/>
            </a:xfrm>
            <a:custGeom>
              <a:avLst/>
              <a:gdLst/>
              <a:ahLst/>
              <a:cxnLst/>
              <a:rect l="l" t="t" r="r" b="b"/>
              <a:pathLst>
                <a:path w="1911" h="1956" extrusionOk="0">
                  <a:moveTo>
                    <a:pt x="955" y="0"/>
                  </a:moveTo>
                  <a:cubicBezTo>
                    <a:pt x="410" y="0"/>
                    <a:pt x="0" y="455"/>
                    <a:pt x="0" y="1001"/>
                  </a:cubicBezTo>
                  <a:cubicBezTo>
                    <a:pt x="0" y="1501"/>
                    <a:pt x="410" y="1956"/>
                    <a:pt x="955" y="1956"/>
                  </a:cubicBezTo>
                  <a:cubicBezTo>
                    <a:pt x="1501" y="1956"/>
                    <a:pt x="1910" y="1501"/>
                    <a:pt x="1910" y="1001"/>
                  </a:cubicBezTo>
                  <a:cubicBezTo>
                    <a:pt x="1910" y="455"/>
                    <a:pt x="1501" y="0"/>
                    <a:pt x="955"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5"/>
            <p:cNvSpPr/>
            <p:nvPr/>
          </p:nvSpPr>
          <p:spPr>
            <a:xfrm>
              <a:off x="-561200" y="2695475"/>
              <a:ext cx="48925" cy="48900"/>
            </a:xfrm>
            <a:custGeom>
              <a:avLst/>
              <a:gdLst/>
              <a:ahLst/>
              <a:cxnLst/>
              <a:rect l="l" t="t" r="r" b="b"/>
              <a:pathLst>
                <a:path w="1957" h="1956" extrusionOk="0">
                  <a:moveTo>
                    <a:pt x="1001" y="0"/>
                  </a:moveTo>
                  <a:cubicBezTo>
                    <a:pt x="455" y="0"/>
                    <a:pt x="1" y="455"/>
                    <a:pt x="1" y="1001"/>
                  </a:cubicBezTo>
                  <a:cubicBezTo>
                    <a:pt x="1" y="1501"/>
                    <a:pt x="455" y="1956"/>
                    <a:pt x="1001" y="1956"/>
                  </a:cubicBezTo>
                  <a:cubicBezTo>
                    <a:pt x="1501" y="1956"/>
                    <a:pt x="1956" y="1501"/>
                    <a:pt x="1956" y="1001"/>
                  </a:cubicBezTo>
                  <a:cubicBezTo>
                    <a:pt x="1956" y="455"/>
                    <a:pt x="1501" y="0"/>
                    <a:pt x="1001"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5"/>
            <p:cNvSpPr/>
            <p:nvPr/>
          </p:nvSpPr>
          <p:spPr>
            <a:xfrm>
              <a:off x="-465700" y="2660225"/>
              <a:ext cx="48925" cy="48900"/>
            </a:xfrm>
            <a:custGeom>
              <a:avLst/>
              <a:gdLst/>
              <a:ahLst/>
              <a:cxnLst/>
              <a:rect l="l" t="t" r="r" b="b"/>
              <a:pathLst>
                <a:path w="1957" h="1956" extrusionOk="0">
                  <a:moveTo>
                    <a:pt x="1002" y="0"/>
                  </a:moveTo>
                  <a:cubicBezTo>
                    <a:pt x="456" y="0"/>
                    <a:pt x="1" y="455"/>
                    <a:pt x="1" y="1001"/>
                  </a:cubicBezTo>
                  <a:cubicBezTo>
                    <a:pt x="1" y="1501"/>
                    <a:pt x="456" y="1956"/>
                    <a:pt x="1002" y="1956"/>
                  </a:cubicBezTo>
                  <a:cubicBezTo>
                    <a:pt x="1502" y="1956"/>
                    <a:pt x="1957" y="1501"/>
                    <a:pt x="1957" y="1001"/>
                  </a:cubicBezTo>
                  <a:cubicBezTo>
                    <a:pt x="1957" y="455"/>
                    <a:pt x="1502" y="0"/>
                    <a:pt x="1002"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5"/>
            <p:cNvSpPr/>
            <p:nvPr/>
          </p:nvSpPr>
          <p:spPr>
            <a:xfrm>
              <a:off x="-414525" y="2613600"/>
              <a:ext cx="48925" cy="47775"/>
            </a:xfrm>
            <a:custGeom>
              <a:avLst/>
              <a:gdLst/>
              <a:ahLst/>
              <a:cxnLst/>
              <a:rect l="l" t="t" r="r" b="b"/>
              <a:pathLst>
                <a:path w="1957" h="1911" extrusionOk="0">
                  <a:moveTo>
                    <a:pt x="956" y="1"/>
                  </a:moveTo>
                  <a:cubicBezTo>
                    <a:pt x="455" y="1"/>
                    <a:pt x="1" y="455"/>
                    <a:pt x="1" y="956"/>
                  </a:cubicBezTo>
                  <a:cubicBezTo>
                    <a:pt x="1" y="1501"/>
                    <a:pt x="455" y="1911"/>
                    <a:pt x="956" y="1911"/>
                  </a:cubicBezTo>
                  <a:cubicBezTo>
                    <a:pt x="1501" y="1911"/>
                    <a:pt x="1956" y="1501"/>
                    <a:pt x="1956" y="956"/>
                  </a:cubicBezTo>
                  <a:cubicBezTo>
                    <a:pt x="1956" y="455"/>
                    <a:pt x="1501" y="1"/>
                    <a:pt x="956"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5"/>
            <p:cNvSpPr/>
            <p:nvPr/>
          </p:nvSpPr>
          <p:spPr>
            <a:xfrm>
              <a:off x="-415650" y="2767100"/>
              <a:ext cx="47775" cy="47775"/>
            </a:xfrm>
            <a:custGeom>
              <a:avLst/>
              <a:gdLst/>
              <a:ahLst/>
              <a:cxnLst/>
              <a:rect l="l" t="t" r="r" b="b"/>
              <a:pathLst>
                <a:path w="1911" h="1911" extrusionOk="0">
                  <a:moveTo>
                    <a:pt x="955" y="0"/>
                  </a:moveTo>
                  <a:cubicBezTo>
                    <a:pt x="455" y="0"/>
                    <a:pt x="0" y="410"/>
                    <a:pt x="0" y="955"/>
                  </a:cubicBezTo>
                  <a:cubicBezTo>
                    <a:pt x="0" y="1456"/>
                    <a:pt x="409" y="1911"/>
                    <a:pt x="955" y="1911"/>
                  </a:cubicBezTo>
                  <a:cubicBezTo>
                    <a:pt x="1455" y="1911"/>
                    <a:pt x="1910" y="1547"/>
                    <a:pt x="1910" y="955"/>
                  </a:cubicBezTo>
                  <a:cubicBezTo>
                    <a:pt x="1910" y="410"/>
                    <a:pt x="1455" y="0"/>
                    <a:pt x="955"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5"/>
            <p:cNvSpPr/>
            <p:nvPr/>
          </p:nvSpPr>
          <p:spPr>
            <a:xfrm>
              <a:off x="-325850" y="2685225"/>
              <a:ext cx="47800" cy="47775"/>
            </a:xfrm>
            <a:custGeom>
              <a:avLst/>
              <a:gdLst/>
              <a:ahLst/>
              <a:cxnLst/>
              <a:rect l="l" t="t" r="r" b="b"/>
              <a:pathLst>
                <a:path w="1912" h="1911" extrusionOk="0">
                  <a:moveTo>
                    <a:pt x="956" y="1"/>
                  </a:moveTo>
                  <a:cubicBezTo>
                    <a:pt x="365" y="1"/>
                    <a:pt x="1" y="456"/>
                    <a:pt x="1" y="956"/>
                  </a:cubicBezTo>
                  <a:cubicBezTo>
                    <a:pt x="1" y="1456"/>
                    <a:pt x="456" y="1911"/>
                    <a:pt x="956" y="1911"/>
                  </a:cubicBezTo>
                  <a:cubicBezTo>
                    <a:pt x="1456" y="1911"/>
                    <a:pt x="1911" y="1502"/>
                    <a:pt x="1911" y="956"/>
                  </a:cubicBezTo>
                  <a:cubicBezTo>
                    <a:pt x="1911" y="456"/>
                    <a:pt x="1502" y="1"/>
                    <a:pt x="956"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5"/>
            <p:cNvSpPr/>
            <p:nvPr/>
          </p:nvSpPr>
          <p:spPr>
            <a:xfrm>
              <a:off x="-249650" y="2577225"/>
              <a:ext cx="48900" cy="47775"/>
            </a:xfrm>
            <a:custGeom>
              <a:avLst/>
              <a:gdLst/>
              <a:ahLst/>
              <a:cxnLst/>
              <a:rect l="l" t="t" r="r" b="b"/>
              <a:pathLst>
                <a:path w="1956" h="1911" extrusionOk="0">
                  <a:moveTo>
                    <a:pt x="1001" y="0"/>
                  </a:moveTo>
                  <a:cubicBezTo>
                    <a:pt x="455" y="0"/>
                    <a:pt x="0" y="410"/>
                    <a:pt x="0" y="955"/>
                  </a:cubicBezTo>
                  <a:cubicBezTo>
                    <a:pt x="0" y="1456"/>
                    <a:pt x="455" y="1910"/>
                    <a:pt x="1001" y="1910"/>
                  </a:cubicBezTo>
                  <a:cubicBezTo>
                    <a:pt x="1501" y="1910"/>
                    <a:pt x="1956" y="1456"/>
                    <a:pt x="1956" y="955"/>
                  </a:cubicBezTo>
                  <a:cubicBezTo>
                    <a:pt x="1956" y="410"/>
                    <a:pt x="1501" y="0"/>
                    <a:pt x="1001"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5"/>
            <p:cNvSpPr/>
            <p:nvPr/>
          </p:nvSpPr>
          <p:spPr>
            <a:xfrm>
              <a:off x="-187125" y="2892175"/>
              <a:ext cx="48925" cy="48900"/>
            </a:xfrm>
            <a:custGeom>
              <a:avLst/>
              <a:gdLst/>
              <a:ahLst/>
              <a:cxnLst/>
              <a:rect l="l" t="t" r="r" b="b"/>
              <a:pathLst>
                <a:path w="1957" h="1956" extrusionOk="0">
                  <a:moveTo>
                    <a:pt x="956" y="0"/>
                  </a:moveTo>
                  <a:cubicBezTo>
                    <a:pt x="455" y="0"/>
                    <a:pt x="1" y="455"/>
                    <a:pt x="1" y="955"/>
                  </a:cubicBezTo>
                  <a:cubicBezTo>
                    <a:pt x="1" y="1501"/>
                    <a:pt x="455" y="1956"/>
                    <a:pt x="956" y="1956"/>
                  </a:cubicBezTo>
                  <a:cubicBezTo>
                    <a:pt x="1501" y="1956"/>
                    <a:pt x="1956" y="1501"/>
                    <a:pt x="1956" y="955"/>
                  </a:cubicBezTo>
                  <a:cubicBezTo>
                    <a:pt x="1956" y="455"/>
                    <a:pt x="1501" y="0"/>
                    <a:pt x="956"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5"/>
            <p:cNvSpPr/>
            <p:nvPr/>
          </p:nvSpPr>
          <p:spPr>
            <a:xfrm>
              <a:off x="-33625" y="2899000"/>
              <a:ext cx="48900" cy="48900"/>
            </a:xfrm>
            <a:custGeom>
              <a:avLst/>
              <a:gdLst/>
              <a:ahLst/>
              <a:cxnLst/>
              <a:rect l="l" t="t" r="r" b="b"/>
              <a:pathLst>
                <a:path w="1956" h="1956" extrusionOk="0">
                  <a:moveTo>
                    <a:pt x="1001" y="0"/>
                  </a:moveTo>
                  <a:cubicBezTo>
                    <a:pt x="455" y="0"/>
                    <a:pt x="0" y="455"/>
                    <a:pt x="0" y="1001"/>
                  </a:cubicBezTo>
                  <a:cubicBezTo>
                    <a:pt x="0" y="1501"/>
                    <a:pt x="455" y="1956"/>
                    <a:pt x="1001" y="1956"/>
                  </a:cubicBezTo>
                  <a:cubicBezTo>
                    <a:pt x="1501" y="1956"/>
                    <a:pt x="1956" y="1501"/>
                    <a:pt x="1956" y="1001"/>
                  </a:cubicBezTo>
                  <a:cubicBezTo>
                    <a:pt x="1956" y="455"/>
                    <a:pt x="1501" y="0"/>
                    <a:pt x="1001"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5"/>
            <p:cNvSpPr/>
            <p:nvPr/>
          </p:nvSpPr>
          <p:spPr>
            <a:xfrm>
              <a:off x="-536175" y="3198025"/>
              <a:ext cx="47775" cy="47775"/>
            </a:xfrm>
            <a:custGeom>
              <a:avLst/>
              <a:gdLst/>
              <a:ahLst/>
              <a:cxnLst/>
              <a:rect l="l" t="t" r="r" b="b"/>
              <a:pathLst>
                <a:path w="1911" h="1911" extrusionOk="0">
                  <a:moveTo>
                    <a:pt x="955" y="0"/>
                  </a:moveTo>
                  <a:cubicBezTo>
                    <a:pt x="410" y="0"/>
                    <a:pt x="0" y="410"/>
                    <a:pt x="0" y="955"/>
                  </a:cubicBezTo>
                  <a:cubicBezTo>
                    <a:pt x="0" y="1501"/>
                    <a:pt x="410" y="1910"/>
                    <a:pt x="955" y="1910"/>
                  </a:cubicBezTo>
                  <a:cubicBezTo>
                    <a:pt x="1501" y="1910"/>
                    <a:pt x="1910" y="1501"/>
                    <a:pt x="1910" y="955"/>
                  </a:cubicBezTo>
                  <a:cubicBezTo>
                    <a:pt x="1910" y="410"/>
                    <a:pt x="1501" y="0"/>
                    <a:pt x="955"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5"/>
            <p:cNvSpPr/>
            <p:nvPr/>
          </p:nvSpPr>
          <p:spPr>
            <a:xfrm>
              <a:off x="-216675" y="3186650"/>
              <a:ext cx="50050" cy="47775"/>
            </a:xfrm>
            <a:custGeom>
              <a:avLst/>
              <a:gdLst/>
              <a:ahLst/>
              <a:cxnLst/>
              <a:rect l="l" t="t" r="r" b="b"/>
              <a:pathLst>
                <a:path w="2002" h="1911" extrusionOk="0">
                  <a:moveTo>
                    <a:pt x="955" y="0"/>
                  </a:moveTo>
                  <a:cubicBezTo>
                    <a:pt x="455" y="0"/>
                    <a:pt x="0" y="410"/>
                    <a:pt x="0" y="955"/>
                  </a:cubicBezTo>
                  <a:cubicBezTo>
                    <a:pt x="0" y="1547"/>
                    <a:pt x="500" y="1911"/>
                    <a:pt x="1001" y="1911"/>
                  </a:cubicBezTo>
                  <a:cubicBezTo>
                    <a:pt x="1546" y="1911"/>
                    <a:pt x="2001" y="1547"/>
                    <a:pt x="2001" y="955"/>
                  </a:cubicBezTo>
                  <a:cubicBezTo>
                    <a:pt x="2001" y="455"/>
                    <a:pt x="1455" y="0"/>
                    <a:pt x="955"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5"/>
            <p:cNvSpPr/>
            <p:nvPr/>
          </p:nvSpPr>
          <p:spPr>
            <a:xfrm>
              <a:off x="-240575" y="3248050"/>
              <a:ext cx="47800" cy="47775"/>
            </a:xfrm>
            <a:custGeom>
              <a:avLst/>
              <a:gdLst/>
              <a:ahLst/>
              <a:cxnLst/>
              <a:rect l="l" t="t" r="r" b="b"/>
              <a:pathLst>
                <a:path w="1912" h="1911" extrusionOk="0">
                  <a:moveTo>
                    <a:pt x="956" y="0"/>
                  </a:moveTo>
                  <a:cubicBezTo>
                    <a:pt x="410" y="0"/>
                    <a:pt x="1" y="410"/>
                    <a:pt x="1" y="955"/>
                  </a:cubicBezTo>
                  <a:cubicBezTo>
                    <a:pt x="1" y="1456"/>
                    <a:pt x="410" y="1910"/>
                    <a:pt x="956" y="1910"/>
                  </a:cubicBezTo>
                  <a:cubicBezTo>
                    <a:pt x="1502" y="1910"/>
                    <a:pt x="1911" y="1456"/>
                    <a:pt x="1911" y="955"/>
                  </a:cubicBezTo>
                  <a:cubicBezTo>
                    <a:pt x="1911" y="410"/>
                    <a:pt x="1502" y="0"/>
                    <a:pt x="956"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5"/>
            <p:cNvSpPr/>
            <p:nvPr/>
          </p:nvSpPr>
          <p:spPr>
            <a:xfrm>
              <a:off x="-479325" y="3250250"/>
              <a:ext cx="47775" cy="48975"/>
            </a:xfrm>
            <a:custGeom>
              <a:avLst/>
              <a:gdLst/>
              <a:ahLst/>
              <a:cxnLst/>
              <a:rect l="l" t="t" r="r" b="b"/>
              <a:pathLst>
                <a:path w="1911" h="1959" extrusionOk="0">
                  <a:moveTo>
                    <a:pt x="1024" y="0"/>
                  </a:moveTo>
                  <a:cubicBezTo>
                    <a:pt x="1002" y="0"/>
                    <a:pt x="978" y="1"/>
                    <a:pt x="955" y="3"/>
                  </a:cubicBezTo>
                  <a:cubicBezTo>
                    <a:pt x="455" y="3"/>
                    <a:pt x="0" y="413"/>
                    <a:pt x="0" y="958"/>
                  </a:cubicBezTo>
                  <a:cubicBezTo>
                    <a:pt x="0" y="1459"/>
                    <a:pt x="364" y="1959"/>
                    <a:pt x="955" y="1959"/>
                  </a:cubicBezTo>
                  <a:cubicBezTo>
                    <a:pt x="1456" y="1959"/>
                    <a:pt x="1910" y="1550"/>
                    <a:pt x="1910" y="958"/>
                  </a:cubicBezTo>
                  <a:cubicBezTo>
                    <a:pt x="1910" y="438"/>
                    <a:pt x="1497" y="0"/>
                    <a:pt x="1024"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5"/>
            <p:cNvSpPr/>
            <p:nvPr/>
          </p:nvSpPr>
          <p:spPr>
            <a:xfrm>
              <a:off x="-479325" y="3397000"/>
              <a:ext cx="47775" cy="47775"/>
            </a:xfrm>
            <a:custGeom>
              <a:avLst/>
              <a:gdLst/>
              <a:ahLst/>
              <a:cxnLst/>
              <a:rect l="l" t="t" r="r" b="b"/>
              <a:pathLst>
                <a:path w="1911" h="1911" extrusionOk="0">
                  <a:moveTo>
                    <a:pt x="955" y="0"/>
                  </a:moveTo>
                  <a:cubicBezTo>
                    <a:pt x="410" y="0"/>
                    <a:pt x="0" y="409"/>
                    <a:pt x="0" y="955"/>
                  </a:cubicBezTo>
                  <a:cubicBezTo>
                    <a:pt x="0" y="1501"/>
                    <a:pt x="410" y="1910"/>
                    <a:pt x="955" y="1910"/>
                  </a:cubicBezTo>
                  <a:cubicBezTo>
                    <a:pt x="1501" y="1910"/>
                    <a:pt x="1910" y="1501"/>
                    <a:pt x="1910" y="955"/>
                  </a:cubicBezTo>
                  <a:cubicBezTo>
                    <a:pt x="1910" y="409"/>
                    <a:pt x="1501" y="0"/>
                    <a:pt x="955"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5"/>
            <p:cNvSpPr/>
            <p:nvPr/>
          </p:nvSpPr>
          <p:spPr>
            <a:xfrm>
              <a:off x="-545275" y="3346975"/>
              <a:ext cx="48925" cy="48900"/>
            </a:xfrm>
            <a:custGeom>
              <a:avLst/>
              <a:gdLst/>
              <a:ahLst/>
              <a:cxnLst/>
              <a:rect l="l" t="t" r="r" b="b"/>
              <a:pathLst>
                <a:path w="1957" h="1956" extrusionOk="0">
                  <a:moveTo>
                    <a:pt x="955" y="0"/>
                  </a:moveTo>
                  <a:cubicBezTo>
                    <a:pt x="455" y="0"/>
                    <a:pt x="0" y="409"/>
                    <a:pt x="0" y="955"/>
                  </a:cubicBezTo>
                  <a:cubicBezTo>
                    <a:pt x="0" y="1501"/>
                    <a:pt x="455" y="1956"/>
                    <a:pt x="955" y="1956"/>
                  </a:cubicBezTo>
                  <a:cubicBezTo>
                    <a:pt x="1501" y="1956"/>
                    <a:pt x="1956" y="1546"/>
                    <a:pt x="1956" y="955"/>
                  </a:cubicBezTo>
                  <a:cubicBezTo>
                    <a:pt x="1956" y="455"/>
                    <a:pt x="1501" y="0"/>
                    <a:pt x="955"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5"/>
            <p:cNvSpPr/>
            <p:nvPr/>
          </p:nvSpPr>
          <p:spPr>
            <a:xfrm>
              <a:off x="-892050" y="3402675"/>
              <a:ext cx="48900" cy="47775"/>
            </a:xfrm>
            <a:custGeom>
              <a:avLst/>
              <a:gdLst/>
              <a:ahLst/>
              <a:cxnLst/>
              <a:rect l="l" t="t" r="r" b="b"/>
              <a:pathLst>
                <a:path w="1956" h="1911" extrusionOk="0">
                  <a:moveTo>
                    <a:pt x="955" y="1"/>
                  </a:moveTo>
                  <a:cubicBezTo>
                    <a:pt x="455" y="1"/>
                    <a:pt x="0" y="410"/>
                    <a:pt x="0" y="956"/>
                  </a:cubicBezTo>
                  <a:cubicBezTo>
                    <a:pt x="0" y="1501"/>
                    <a:pt x="455" y="1911"/>
                    <a:pt x="955" y="1911"/>
                  </a:cubicBezTo>
                  <a:cubicBezTo>
                    <a:pt x="1501" y="1911"/>
                    <a:pt x="1956" y="1501"/>
                    <a:pt x="1956" y="956"/>
                  </a:cubicBezTo>
                  <a:cubicBezTo>
                    <a:pt x="1956" y="410"/>
                    <a:pt x="1501" y="1"/>
                    <a:pt x="955"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5"/>
            <p:cNvSpPr/>
            <p:nvPr/>
          </p:nvSpPr>
          <p:spPr>
            <a:xfrm>
              <a:off x="-892050" y="3341275"/>
              <a:ext cx="48900" cy="47775"/>
            </a:xfrm>
            <a:custGeom>
              <a:avLst/>
              <a:gdLst/>
              <a:ahLst/>
              <a:cxnLst/>
              <a:rect l="l" t="t" r="r" b="b"/>
              <a:pathLst>
                <a:path w="1956" h="1911" extrusionOk="0">
                  <a:moveTo>
                    <a:pt x="955" y="1"/>
                  </a:moveTo>
                  <a:cubicBezTo>
                    <a:pt x="455" y="1"/>
                    <a:pt x="0" y="455"/>
                    <a:pt x="0" y="956"/>
                  </a:cubicBezTo>
                  <a:cubicBezTo>
                    <a:pt x="0" y="1501"/>
                    <a:pt x="455" y="1911"/>
                    <a:pt x="955" y="1911"/>
                  </a:cubicBezTo>
                  <a:cubicBezTo>
                    <a:pt x="1501" y="1911"/>
                    <a:pt x="1956" y="1501"/>
                    <a:pt x="1956" y="956"/>
                  </a:cubicBezTo>
                  <a:cubicBezTo>
                    <a:pt x="1956" y="455"/>
                    <a:pt x="1501" y="1"/>
                    <a:pt x="955"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5"/>
            <p:cNvSpPr/>
            <p:nvPr/>
          </p:nvSpPr>
          <p:spPr>
            <a:xfrm>
              <a:off x="-430450" y="3501600"/>
              <a:ext cx="48925" cy="48900"/>
            </a:xfrm>
            <a:custGeom>
              <a:avLst/>
              <a:gdLst/>
              <a:ahLst/>
              <a:cxnLst/>
              <a:rect l="l" t="t" r="r" b="b"/>
              <a:pathLst>
                <a:path w="1957" h="1956" extrusionOk="0">
                  <a:moveTo>
                    <a:pt x="1001" y="0"/>
                  </a:moveTo>
                  <a:cubicBezTo>
                    <a:pt x="456" y="0"/>
                    <a:pt x="1" y="410"/>
                    <a:pt x="1" y="1001"/>
                  </a:cubicBezTo>
                  <a:cubicBezTo>
                    <a:pt x="1" y="1501"/>
                    <a:pt x="410" y="1956"/>
                    <a:pt x="1001" y="1956"/>
                  </a:cubicBezTo>
                  <a:cubicBezTo>
                    <a:pt x="1502" y="1956"/>
                    <a:pt x="1956" y="1547"/>
                    <a:pt x="1956" y="1001"/>
                  </a:cubicBezTo>
                  <a:cubicBezTo>
                    <a:pt x="1956" y="455"/>
                    <a:pt x="1502" y="0"/>
                    <a:pt x="1001"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5"/>
            <p:cNvSpPr/>
            <p:nvPr/>
          </p:nvSpPr>
          <p:spPr>
            <a:xfrm>
              <a:off x="-249650" y="3312775"/>
              <a:ext cx="48900" cy="49000"/>
            </a:xfrm>
            <a:custGeom>
              <a:avLst/>
              <a:gdLst/>
              <a:ahLst/>
              <a:cxnLst/>
              <a:rect l="l" t="t" r="r" b="b"/>
              <a:pathLst>
                <a:path w="1956" h="1960" extrusionOk="0">
                  <a:moveTo>
                    <a:pt x="1036" y="1"/>
                  </a:moveTo>
                  <a:cubicBezTo>
                    <a:pt x="1010" y="1"/>
                    <a:pt x="983" y="2"/>
                    <a:pt x="955" y="4"/>
                  </a:cubicBezTo>
                  <a:cubicBezTo>
                    <a:pt x="455" y="4"/>
                    <a:pt x="0" y="413"/>
                    <a:pt x="0" y="959"/>
                  </a:cubicBezTo>
                  <a:cubicBezTo>
                    <a:pt x="0" y="1504"/>
                    <a:pt x="409" y="1959"/>
                    <a:pt x="955" y="1959"/>
                  </a:cubicBezTo>
                  <a:cubicBezTo>
                    <a:pt x="1501" y="1959"/>
                    <a:pt x="1956" y="1550"/>
                    <a:pt x="1956" y="959"/>
                  </a:cubicBezTo>
                  <a:cubicBezTo>
                    <a:pt x="1956" y="438"/>
                    <a:pt x="1584" y="1"/>
                    <a:pt x="1036"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5"/>
            <p:cNvSpPr/>
            <p:nvPr/>
          </p:nvSpPr>
          <p:spPr>
            <a:xfrm>
              <a:off x="-425900" y="3308300"/>
              <a:ext cx="48925" cy="48925"/>
            </a:xfrm>
            <a:custGeom>
              <a:avLst/>
              <a:gdLst/>
              <a:ahLst/>
              <a:cxnLst/>
              <a:rect l="l" t="t" r="r" b="b"/>
              <a:pathLst>
                <a:path w="1957" h="1957" extrusionOk="0">
                  <a:moveTo>
                    <a:pt x="956" y="1"/>
                  </a:moveTo>
                  <a:cubicBezTo>
                    <a:pt x="456" y="1"/>
                    <a:pt x="1" y="410"/>
                    <a:pt x="1" y="1001"/>
                  </a:cubicBezTo>
                  <a:cubicBezTo>
                    <a:pt x="1" y="1502"/>
                    <a:pt x="410" y="1956"/>
                    <a:pt x="956" y="1956"/>
                  </a:cubicBezTo>
                  <a:cubicBezTo>
                    <a:pt x="1502" y="1956"/>
                    <a:pt x="1956" y="1547"/>
                    <a:pt x="1956" y="1001"/>
                  </a:cubicBezTo>
                  <a:cubicBezTo>
                    <a:pt x="1956" y="456"/>
                    <a:pt x="1502" y="1"/>
                    <a:pt x="956"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5"/>
            <p:cNvSpPr/>
            <p:nvPr/>
          </p:nvSpPr>
          <p:spPr>
            <a:xfrm>
              <a:off x="-191675" y="2721625"/>
              <a:ext cx="48925" cy="48900"/>
            </a:xfrm>
            <a:custGeom>
              <a:avLst/>
              <a:gdLst/>
              <a:ahLst/>
              <a:cxnLst/>
              <a:rect l="l" t="t" r="r" b="b"/>
              <a:pathLst>
                <a:path w="1957" h="1956" extrusionOk="0">
                  <a:moveTo>
                    <a:pt x="1001" y="0"/>
                  </a:moveTo>
                  <a:cubicBezTo>
                    <a:pt x="455" y="0"/>
                    <a:pt x="1" y="455"/>
                    <a:pt x="1" y="955"/>
                  </a:cubicBezTo>
                  <a:cubicBezTo>
                    <a:pt x="1" y="1501"/>
                    <a:pt x="455" y="1956"/>
                    <a:pt x="1001" y="1956"/>
                  </a:cubicBezTo>
                  <a:cubicBezTo>
                    <a:pt x="1501" y="1956"/>
                    <a:pt x="1956" y="1501"/>
                    <a:pt x="1956" y="955"/>
                  </a:cubicBezTo>
                  <a:cubicBezTo>
                    <a:pt x="1956" y="455"/>
                    <a:pt x="1501" y="0"/>
                    <a:pt x="1001"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5"/>
            <p:cNvSpPr/>
            <p:nvPr/>
          </p:nvSpPr>
          <p:spPr>
            <a:xfrm>
              <a:off x="-472500" y="2776200"/>
              <a:ext cx="48900" cy="47775"/>
            </a:xfrm>
            <a:custGeom>
              <a:avLst/>
              <a:gdLst/>
              <a:ahLst/>
              <a:cxnLst/>
              <a:rect l="l" t="t" r="r" b="b"/>
              <a:pathLst>
                <a:path w="1956" h="1911" extrusionOk="0">
                  <a:moveTo>
                    <a:pt x="955" y="0"/>
                  </a:moveTo>
                  <a:cubicBezTo>
                    <a:pt x="455" y="0"/>
                    <a:pt x="0" y="410"/>
                    <a:pt x="0" y="955"/>
                  </a:cubicBezTo>
                  <a:cubicBezTo>
                    <a:pt x="0" y="1456"/>
                    <a:pt x="455" y="1910"/>
                    <a:pt x="955" y="1910"/>
                  </a:cubicBezTo>
                  <a:cubicBezTo>
                    <a:pt x="1501" y="1910"/>
                    <a:pt x="1956" y="1456"/>
                    <a:pt x="1956" y="955"/>
                  </a:cubicBezTo>
                  <a:cubicBezTo>
                    <a:pt x="1956" y="410"/>
                    <a:pt x="1501" y="0"/>
                    <a:pt x="955"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5"/>
            <p:cNvSpPr/>
            <p:nvPr/>
          </p:nvSpPr>
          <p:spPr>
            <a:xfrm>
              <a:off x="-556650" y="2784150"/>
              <a:ext cx="48925" cy="47775"/>
            </a:xfrm>
            <a:custGeom>
              <a:avLst/>
              <a:gdLst/>
              <a:ahLst/>
              <a:cxnLst/>
              <a:rect l="l" t="t" r="r" b="b"/>
              <a:pathLst>
                <a:path w="1957" h="1911" extrusionOk="0">
                  <a:moveTo>
                    <a:pt x="956" y="1"/>
                  </a:moveTo>
                  <a:cubicBezTo>
                    <a:pt x="455" y="1"/>
                    <a:pt x="1" y="455"/>
                    <a:pt x="1" y="956"/>
                  </a:cubicBezTo>
                  <a:cubicBezTo>
                    <a:pt x="1" y="1501"/>
                    <a:pt x="455" y="1911"/>
                    <a:pt x="956" y="1911"/>
                  </a:cubicBezTo>
                  <a:cubicBezTo>
                    <a:pt x="1501" y="1911"/>
                    <a:pt x="1956" y="1501"/>
                    <a:pt x="1956" y="956"/>
                  </a:cubicBezTo>
                  <a:cubicBezTo>
                    <a:pt x="1956" y="455"/>
                    <a:pt x="1501" y="1"/>
                    <a:pt x="956"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1" name="Google Shape;2401;p45"/>
          <p:cNvGrpSpPr/>
          <p:nvPr/>
        </p:nvGrpSpPr>
        <p:grpSpPr>
          <a:xfrm>
            <a:off x="6738862" y="3195905"/>
            <a:ext cx="1713483" cy="1844327"/>
            <a:chOff x="4008400" y="2227025"/>
            <a:chExt cx="1072200" cy="1154075"/>
          </a:xfrm>
        </p:grpSpPr>
        <p:sp>
          <p:nvSpPr>
            <p:cNvPr id="2402" name="Google Shape;2402;p45"/>
            <p:cNvSpPr/>
            <p:nvPr/>
          </p:nvSpPr>
          <p:spPr>
            <a:xfrm>
              <a:off x="4008400" y="2227025"/>
              <a:ext cx="1072200" cy="1154075"/>
            </a:xfrm>
            <a:custGeom>
              <a:avLst/>
              <a:gdLst/>
              <a:ahLst/>
              <a:cxnLst/>
              <a:rect l="l" t="t" r="r" b="b"/>
              <a:pathLst>
                <a:path w="42888" h="46163" extrusionOk="0">
                  <a:moveTo>
                    <a:pt x="17737" y="16282"/>
                  </a:moveTo>
                  <a:cubicBezTo>
                    <a:pt x="17828" y="16373"/>
                    <a:pt x="17965" y="16601"/>
                    <a:pt x="17965" y="16601"/>
                  </a:cubicBezTo>
                  <a:lnTo>
                    <a:pt x="18056" y="16646"/>
                  </a:lnTo>
                  <a:cubicBezTo>
                    <a:pt x="18602" y="17556"/>
                    <a:pt x="19784" y="18465"/>
                    <a:pt x="21330" y="18465"/>
                  </a:cubicBezTo>
                  <a:lnTo>
                    <a:pt x="21467" y="18465"/>
                  </a:lnTo>
                  <a:cubicBezTo>
                    <a:pt x="21922" y="18465"/>
                    <a:pt x="22285" y="18374"/>
                    <a:pt x="22695" y="18192"/>
                  </a:cubicBezTo>
                  <a:lnTo>
                    <a:pt x="22695" y="18192"/>
                  </a:lnTo>
                  <a:cubicBezTo>
                    <a:pt x="21785" y="20557"/>
                    <a:pt x="21148" y="23059"/>
                    <a:pt x="20785" y="25651"/>
                  </a:cubicBezTo>
                  <a:cubicBezTo>
                    <a:pt x="20102" y="30290"/>
                    <a:pt x="20330" y="35020"/>
                    <a:pt x="21512" y="39659"/>
                  </a:cubicBezTo>
                  <a:cubicBezTo>
                    <a:pt x="21012" y="40023"/>
                    <a:pt x="20375" y="40387"/>
                    <a:pt x="19920" y="41069"/>
                  </a:cubicBezTo>
                  <a:cubicBezTo>
                    <a:pt x="19511" y="41614"/>
                    <a:pt x="19238" y="42297"/>
                    <a:pt x="19193" y="43024"/>
                  </a:cubicBezTo>
                  <a:lnTo>
                    <a:pt x="19011" y="44707"/>
                  </a:lnTo>
                  <a:lnTo>
                    <a:pt x="18329" y="42342"/>
                  </a:lnTo>
                  <a:cubicBezTo>
                    <a:pt x="18192" y="41887"/>
                    <a:pt x="17965" y="41523"/>
                    <a:pt x="17737" y="41114"/>
                  </a:cubicBezTo>
                  <a:cubicBezTo>
                    <a:pt x="17010" y="39977"/>
                    <a:pt x="15964" y="39568"/>
                    <a:pt x="15236" y="39295"/>
                  </a:cubicBezTo>
                  <a:cubicBezTo>
                    <a:pt x="15236" y="39250"/>
                    <a:pt x="15236" y="39159"/>
                    <a:pt x="15327" y="39113"/>
                  </a:cubicBezTo>
                  <a:cubicBezTo>
                    <a:pt x="15418" y="38385"/>
                    <a:pt x="15554" y="37931"/>
                    <a:pt x="15645" y="37430"/>
                  </a:cubicBezTo>
                  <a:cubicBezTo>
                    <a:pt x="15827" y="36657"/>
                    <a:pt x="16009" y="35975"/>
                    <a:pt x="16055" y="34974"/>
                  </a:cubicBezTo>
                  <a:cubicBezTo>
                    <a:pt x="16100" y="33792"/>
                    <a:pt x="16100" y="32655"/>
                    <a:pt x="15873" y="31427"/>
                  </a:cubicBezTo>
                  <a:cubicBezTo>
                    <a:pt x="16009" y="30927"/>
                    <a:pt x="16055" y="30426"/>
                    <a:pt x="16009" y="29926"/>
                  </a:cubicBezTo>
                  <a:cubicBezTo>
                    <a:pt x="16146" y="28562"/>
                    <a:pt x="16100" y="27106"/>
                    <a:pt x="15918" y="25697"/>
                  </a:cubicBezTo>
                  <a:cubicBezTo>
                    <a:pt x="15873" y="25151"/>
                    <a:pt x="15782" y="24105"/>
                    <a:pt x="15372" y="22922"/>
                  </a:cubicBezTo>
                  <a:cubicBezTo>
                    <a:pt x="15145" y="22058"/>
                    <a:pt x="14781" y="21285"/>
                    <a:pt x="14417" y="20466"/>
                  </a:cubicBezTo>
                  <a:cubicBezTo>
                    <a:pt x="14463" y="19739"/>
                    <a:pt x="14508" y="19011"/>
                    <a:pt x="14508" y="18238"/>
                  </a:cubicBezTo>
                  <a:cubicBezTo>
                    <a:pt x="15145" y="18101"/>
                    <a:pt x="15691" y="17738"/>
                    <a:pt x="16237" y="17283"/>
                  </a:cubicBezTo>
                  <a:cubicBezTo>
                    <a:pt x="16782" y="17010"/>
                    <a:pt x="17283" y="16646"/>
                    <a:pt x="17737" y="16282"/>
                  </a:cubicBezTo>
                  <a:close/>
                  <a:moveTo>
                    <a:pt x="9733" y="0"/>
                  </a:moveTo>
                  <a:cubicBezTo>
                    <a:pt x="9506" y="0"/>
                    <a:pt x="9278" y="0"/>
                    <a:pt x="9051" y="46"/>
                  </a:cubicBezTo>
                  <a:lnTo>
                    <a:pt x="8778" y="46"/>
                  </a:lnTo>
                  <a:cubicBezTo>
                    <a:pt x="8414" y="137"/>
                    <a:pt x="8141" y="182"/>
                    <a:pt x="7868" y="273"/>
                  </a:cubicBezTo>
                  <a:cubicBezTo>
                    <a:pt x="6595" y="728"/>
                    <a:pt x="5594" y="1638"/>
                    <a:pt x="5003" y="2866"/>
                  </a:cubicBezTo>
                  <a:cubicBezTo>
                    <a:pt x="4457" y="4048"/>
                    <a:pt x="4321" y="5413"/>
                    <a:pt x="4776" y="6641"/>
                  </a:cubicBezTo>
                  <a:cubicBezTo>
                    <a:pt x="4776" y="6731"/>
                    <a:pt x="4776" y="6731"/>
                    <a:pt x="4867" y="6777"/>
                  </a:cubicBezTo>
                  <a:lnTo>
                    <a:pt x="4639" y="7687"/>
                  </a:lnTo>
                  <a:cubicBezTo>
                    <a:pt x="4503" y="7868"/>
                    <a:pt x="4412" y="8005"/>
                    <a:pt x="4321" y="8187"/>
                  </a:cubicBezTo>
                  <a:cubicBezTo>
                    <a:pt x="4275" y="8323"/>
                    <a:pt x="4093" y="8551"/>
                    <a:pt x="3957" y="8915"/>
                  </a:cubicBezTo>
                  <a:lnTo>
                    <a:pt x="3775" y="9278"/>
                  </a:lnTo>
                  <a:lnTo>
                    <a:pt x="1501" y="13690"/>
                  </a:lnTo>
                  <a:cubicBezTo>
                    <a:pt x="1092" y="14509"/>
                    <a:pt x="910" y="15418"/>
                    <a:pt x="1092" y="16282"/>
                  </a:cubicBezTo>
                  <a:cubicBezTo>
                    <a:pt x="0" y="18420"/>
                    <a:pt x="546" y="21194"/>
                    <a:pt x="1319" y="23468"/>
                  </a:cubicBezTo>
                  <a:lnTo>
                    <a:pt x="1319" y="23650"/>
                  </a:lnTo>
                  <a:cubicBezTo>
                    <a:pt x="1274" y="23832"/>
                    <a:pt x="1137" y="24059"/>
                    <a:pt x="1046" y="24332"/>
                  </a:cubicBezTo>
                  <a:lnTo>
                    <a:pt x="1001" y="24469"/>
                  </a:lnTo>
                  <a:lnTo>
                    <a:pt x="910" y="24560"/>
                  </a:lnTo>
                  <a:cubicBezTo>
                    <a:pt x="819" y="24923"/>
                    <a:pt x="455" y="25878"/>
                    <a:pt x="864" y="26970"/>
                  </a:cubicBezTo>
                  <a:cubicBezTo>
                    <a:pt x="1001" y="27334"/>
                    <a:pt x="1228" y="27698"/>
                    <a:pt x="1501" y="28016"/>
                  </a:cubicBezTo>
                  <a:cubicBezTo>
                    <a:pt x="1728" y="28607"/>
                    <a:pt x="2138" y="29108"/>
                    <a:pt x="2684" y="29471"/>
                  </a:cubicBezTo>
                  <a:cubicBezTo>
                    <a:pt x="2729" y="29517"/>
                    <a:pt x="2865" y="29562"/>
                    <a:pt x="2911" y="29562"/>
                  </a:cubicBezTo>
                  <a:cubicBezTo>
                    <a:pt x="3548" y="30199"/>
                    <a:pt x="4275" y="30290"/>
                    <a:pt x="4730" y="30381"/>
                  </a:cubicBezTo>
                  <a:cubicBezTo>
                    <a:pt x="4776" y="30608"/>
                    <a:pt x="4912" y="30745"/>
                    <a:pt x="4958" y="30972"/>
                  </a:cubicBezTo>
                  <a:cubicBezTo>
                    <a:pt x="4594" y="31654"/>
                    <a:pt x="4412" y="32428"/>
                    <a:pt x="4275" y="33155"/>
                  </a:cubicBezTo>
                  <a:cubicBezTo>
                    <a:pt x="4048" y="34565"/>
                    <a:pt x="4321" y="35657"/>
                    <a:pt x="4548" y="36612"/>
                  </a:cubicBezTo>
                  <a:cubicBezTo>
                    <a:pt x="4685" y="37066"/>
                    <a:pt x="4776" y="37521"/>
                    <a:pt x="4867" y="38022"/>
                  </a:cubicBezTo>
                  <a:cubicBezTo>
                    <a:pt x="4912" y="38431"/>
                    <a:pt x="4958" y="38840"/>
                    <a:pt x="4958" y="39295"/>
                  </a:cubicBezTo>
                  <a:cubicBezTo>
                    <a:pt x="4730" y="39750"/>
                    <a:pt x="4594" y="40205"/>
                    <a:pt x="4594" y="40705"/>
                  </a:cubicBezTo>
                  <a:cubicBezTo>
                    <a:pt x="4594" y="40978"/>
                    <a:pt x="4685" y="41296"/>
                    <a:pt x="4730" y="41523"/>
                  </a:cubicBezTo>
                  <a:cubicBezTo>
                    <a:pt x="4366" y="42433"/>
                    <a:pt x="4503" y="43206"/>
                    <a:pt x="4685" y="43707"/>
                  </a:cubicBezTo>
                  <a:cubicBezTo>
                    <a:pt x="4912" y="44389"/>
                    <a:pt x="5367" y="45025"/>
                    <a:pt x="5958" y="45435"/>
                  </a:cubicBezTo>
                  <a:lnTo>
                    <a:pt x="6731" y="45935"/>
                  </a:lnTo>
                  <a:lnTo>
                    <a:pt x="19011" y="45935"/>
                  </a:lnTo>
                  <a:lnTo>
                    <a:pt x="19011" y="46162"/>
                  </a:lnTo>
                  <a:lnTo>
                    <a:pt x="29335" y="46162"/>
                  </a:lnTo>
                  <a:lnTo>
                    <a:pt x="29335" y="42933"/>
                  </a:lnTo>
                  <a:lnTo>
                    <a:pt x="33292" y="42979"/>
                  </a:lnTo>
                  <a:lnTo>
                    <a:pt x="32882" y="45617"/>
                  </a:lnTo>
                  <a:lnTo>
                    <a:pt x="39067" y="45753"/>
                  </a:lnTo>
                  <a:lnTo>
                    <a:pt x="42842" y="42024"/>
                  </a:lnTo>
                  <a:lnTo>
                    <a:pt x="42888" y="40887"/>
                  </a:lnTo>
                  <a:cubicBezTo>
                    <a:pt x="42706" y="39841"/>
                    <a:pt x="42433" y="38931"/>
                    <a:pt x="41796" y="38203"/>
                  </a:cubicBezTo>
                  <a:cubicBezTo>
                    <a:pt x="41523" y="37885"/>
                    <a:pt x="41160" y="37567"/>
                    <a:pt x="40841" y="37430"/>
                  </a:cubicBezTo>
                  <a:lnTo>
                    <a:pt x="40796" y="37066"/>
                  </a:lnTo>
                  <a:cubicBezTo>
                    <a:pt x="38840" y="31654"/>
                    <a:pt x="36793" y="25788"/>
                    <a:pt x="36157" y="23013"/>
                  </a:cubicBezTo>
                  <a:lnTo>
                    <a:pt x="36157" y="22968"/>
                  </a:lnTo>
                  <a:cubicBezTo>
                    <a:pt x="36020" y="22286"/>
                    <a:pt x="35656" y="20830"/>
                    <a:pt x="34747" y="19147"/>
                  </a:cubicBezTo>
                  <a:cubicBezTo>
                    <a:pt x="35838" y="19102"/>
                    <a:pt x="36793" y="18556"/>
                    <a:pt x="37430" y="17647"/>
                  </a:cubicBezTo>
                  <a:cubicBezTo>
                    <a:pt x="37749" y="17192"/>
                    <a:pt x="38067" y="16737"/>
                    <a:pt x="38340" y="16282"/>
                  </a:cubicBezTo>
                  <a:cubicBezTo>
                    <a:pt x="39022" y="15054"/>
                    <a:pt x="39568" y="13826"/>
                    <a:pt x="39977" y="12462"/>
                  </a:cubicBezTo>
                  <a:cubicBezTo>
                    <a:pt x="40159" y="12235"/>
                    <a:pt x="40341" y="12007"/>
                    <a:pt x="40432" y="11734"/>
                  </a:cubicBezTo>
                  <a:cubicBezTo>
                    <a:pt x="40477" y="11552"/>
                    <a:pt x="40568" y="11416"/>
                    <a:pt x="40614" y="11370"/>
                  </a:cubicBezTo>
                  <a:cubicBezTo>
                    <a:pt x="40659" y="11279"/>
                    <a:pt x="41023" y="10916"/>
                    <a:pt x="41023" y="10916"/>
                  </a:cubicBezTo>
                  <a:lnTo>
                    <a:pt x="41069" y="10825"/>
                  </a:lnTo>
                  <a:cubicBezTo>
                    <a:pt x="41250" y="10597"/>
                    <a:pt x="41751" y="9824"/>
                    <a:pt x="41705" y="8824"/>
                  </a:cubicBezTo>
                  <a:cubicBezTo>
                    <a:pt x="41705" y="8414"/>
                    <a:pt x="41569" y="7959"/>
                    <a:pt x="41478" y="7641"/>
                  </a:cubicBezTo>
                  <a:cubicBezTo>
                    <a:pt x="41387" y="7050"/>
                    <a:pt x="41114" y="6504"/>
                    <a:pt x="40705" y="6095"/>
                  </a:cubicBezTo>
                  <a:cubicBezTo>
                    <a:pt x="40659" y="6049"/>
                    <a:pt x="40614" y="5958"/>
                    <a:pt x="40614" y="5913"/>
                  </a:cubicBezTo>
                  <a:cubicBezTo>
                    <a:pt x="40386" y="5640"/>
                    <a:pt x="40159" y="5367"/>
                    <a:pt x="39886" y="5140"/>
                  </a:cubicBezTo>
                  <a:cubicBezTo>
                    <a:pt x="39568" y="3775"/>
                    <a:pt x="38613" y="2866"/>
                    <a:pt x="37976" y="2411"/>
                  </a:cubicBezTo>
                  <a:cubicBezTo>
                    <a:pt x="36975" y="1638"/>
                    <a:pt x="35702" y="1137"/>
                    <a:pt x="34292" y="1047"/>
                  </a:cubicBezTo>
                  <a:cubicBezTo>
                    <a:pt x="33974" y="956"/>
                    <a:pt x="33610" y="956"/>
                    <a:pt x="33292" y="956"/>
                  </a:cubicBezTo>
                  <a:lnTo>
                    <a:pt x="32837" y="956"/>
                  </a:lnTo>
                  <a:cubicBezTo>
                    <a:pt x="32382" y="683"/>
                    <a:pt x="31836" y="501"/>
                    <a:pt x="31245" y="455"/>
                  </a:cubicBezTo>
                  <a:cubicBezTo>
                    <a:pt x="31018" y="410"/>
                    <a:pt x="30745" y="410"/>
                    <a:pt x="30563" y="364"/>
                  </a:cubicBezTo>
                  <a:cubicBezTo>
                    <a:pt x="29790" y="137"/>
                    <a:pt x="29107" y="46"/>
                    <a:pt x="28380" y="46"/>
                  </a:cubicBezTo>
                  <a:cubicBezTo>
                    <a:pt x="27925" y="46"/>
                    <a:pt x="27425" y="137"/>
                    <a:pt x="27015" y="182"/>
                  </a:cubicBezTo>
                  <a:cubicBezTo>
                    <a:pt x="26333" y="273"/>
                    <a:pt x="24741" y="637"/>
                    <a:pt x="23832" y="2184"/>
                  </a:cubicBezTo>
                  <a:cubicBezTo>
                    <a:pt x="23422" y="2866"/>
                    <a:pt x="23195" y="3593"/>
                    <a:pt x="23286" y="4321"/>
                  </a:cubicBezTo>
                  <a:lnTo>
                    <a:pt x="23149" y="4548"/>
                  </a:lnTo>
                  <a:lnTo>
                    <a:pt x="22513" y="4321"/>
                  </a:lnTo>
                  <a:lnTo>
                    <a:pt x="23195" y="6550"/>
                  </a:lnTo>
                  <a:cubicBezTo>
                    <a:pt x="23195" y="7004"/>
                    <a:pt x="23331" y="7414"/>
                    <a:pt x="23422" y="7687"/>
                  </a:cubicBezTo>
                  <a:cubicBezTo>
                    <a:pt x="23104" y="7914"/>
                    <a:pt x="22740" y="8141"/>
                    <a:pt x="22331" y="8460"/>
                  </a:cubicBezTo>
                  <a:cubicBezTo>
                    <a:pt x="22285" y="8414"/>
                    <a:pt x="22285" y="8369"/>
                    <a:pt x="22240" y="8369"/>
                  </a:cubicBezTo>
                  <a:cubicBezTo>
                    <a:pt x="21967" y="7414"/>
                    <a:pt x="21740" y="6595"/>
                    <a:pt x="21558" y="5958"/>
                  </a:cubicBezTo>
                  <a:cubicBezTo>
                    <a:pt x="21512" y="5231"/>
                    <a:pt x="21285" y="4685"/>
                    <a:pt x="21012" y="4276"/>
                  </a:cubicBezTo>
                  <a:cubicBezTo>
                    <a:pt x="20785" y="3002"/>
                    <a:pt x="20011" y="1501"/>
                    <a:pt x="18056" y="1410"/>
                  </a:cubicBezTo>
                  <a:cubicBezTo>
                    <a:pt x="15918" y="1410"/>
                    <a:pt x="15327" y="2957"/>
                    <a:pt x="14963" y="4730"/>
                  </a:cubicBezTo>
                  <a:cubicBezTo>
                    <a:pt x="14918" y="4457"/>
                    <a:pt x="14872" y="4230"/>
                    <a:pt x="14736" y="4003"/>
                  </a:cubicBezTo>
                  <a:cubicBezTo>
                    <a:pt x="14645" y="3639"/>
                    <a:pt x="14463" y="3321"/>
                    <a:pt x="14281" y="2957"/>
                  </a:cubicBezTo>
                  <a:cubicBezTo>
                    <a:pt x="14054" y="2502"/>
                    <a:pt x="13781" y="2093"/>
                    <a:pt x="13417" y="1774"/>
                  </a:cubicBezTo>
                  <a:cubicBezTo>
                    <a:pt x="12416" y="637"/>
                    <a:pt x="11097" y="0"/>
                    <a:pt x="9733"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5"/>
            <p:cNvSpPr/>
            <p:nvPr/>
          </p:nvSpPr>
          <p:spPr>
            <a:xfrm>
              <a:off x="4535950" y="2486250"/>
              <a:ext cx="129650" cy="128525"/>
            </a:xfrm>
            <a:custGeom>
              <a:avLst/>
              <a:gdLst/>
              <a:ahLst/>
              <a:cxnLst/>
              <a:rect l="l" t="t" r="r" b="b"/>
              <a:pathLst>
                <a:path w="5186" h="5141" extrusionOk="0">
                  <a:moveTo>
                    <a:pt x="4003" y="1"/>
                  </a:moveTo>
                  <a:cubicBezTo>
                    <a:pt x="3594" y="319"/>
                    <a:pt x="3139" y="592"/>
                    <a:pt x="2684" y="1001"/>
                  </a:cubicBezTo>
                  <a:cubicBezTo>
                    <a:pt x="1547" y="1911"/>
                    <a:pt x="683" y="2866"/>
                    <a:pt x="1" y="3730"/>
                  </a:cubicBezTo>
                  <a:cubicBezTo>
                    <a:pt x="228" y="4230"/>
                    <a:pt x="456" y="4685"/>
                    <a:pt x="683" y="5140"/>
                  </a:cubicBezTo>
                  <a:cubicBezTo>
                    <a:pt x="1092" y="4867"/>
                    <a:pt x="1411" y="4549"/>
                    <a:pt x="1775" y="4230"/>
                  </a:cubicBezTo>
                  <a:cubicBezTo>
                    <a:pt x="2229" y="3867"/>
                    <a:pt x="2730" y="3457"/>
                    <a:pt x="3184" y="3048"/>
                  </a:cubicBezTo>
                  <a:cubicBezTo>
                    <a:pt x="3821" y="2548"/>
                    <a:pt x="4458" y="1956"/>
                    <a:pt x="5049" y="1456"/>
                  </a:cubicBezTo>
                  <a:cubicBezTo>
                    <a:pt x="5095" y="1365"/>
                    <a:pt x="5186" y="1001"/>
                    <a:pt x="5004" y="592"/>
                  </a:cubicBezTo>
                  <a:cubicBezTo>
                    <a:pt x="4776" y="228"/>
                    <a:pt x="4458" y="1"/>
                    <a:pt x="4003"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5"/>
            <p:cNvSpPr/>
            <p:nvPr/>
          </p:nvSpPr>
          <p:spPr>
            <a:xfrm>
              <a:off x="4571200" y="2540825"/>
              <a:ext cx="44375" cy="51200"/>
            </a:xfrm>
            <a:custGeom>
              <a:avLst/>
              <a:gdLst/>
              <a:ahLst/>
              <a:cxnLst/>
              <a:rect l="l" t="t" r="r" b="b"/>
              <a:pathLst>
                <a:path w="1775" h="2048" extrusionOk="0">
                  <a:moveTo>
                    <a:pt x="1" y="1"/>
                  </a:moveTo>
                  <a:lnTo>
                    <a:pt x="365" y="2047"/>
                  </a:lnTo>
                  <a:cubicBezTo>
                    <a:pt x="819" y="1684"/>
                    <a:pt x="1320" y="1274"/>
                    <a:pt x="1774" y="865"/>
                  </a:cubicBezTo>
                  <a:lnTo>
                    <a:pt x="1774" y="410"/>
                  </a:lnTo>
                  <a:cubicBezTo>
                    <a:pt x="1229" y="319"/>
                    <a:pt x="637" y="183"/>
                    <a:pt x="1" y="1"/>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5"/>
            <p:cNvSpPr/>
            <p:nvPr/>
          </p:nvSpPr>
          <p:spPr>
            <a:xfrm>
              <a:off x="4769050" y="2488650"/>
              <a:ext cx="119400" cy="134075"/>
            </a:xfrm>
            <a:custGeom>
              <a:avLst/>
              <a:gdLst/>
              <a:ahLst/>
              <a:cxnLst/>
              <a:rect l="l" t="t" r="r" b="b"/>
              <a:pathLst>
                <a:path w="4776" h="5363" extrusionOk="0">
                  <a:moveTo>
                    <a:pt x="1102" y="1"/>
                  </a:moveTo>
                  <a:cubicBezTo>
                    <a:pt x="991" y="1"/>
                    <a:pt x="864" y="11"/>
                    <a:pt x="728" y="41"/>
                  </a:cubicBezTo>
                  <a:cubicBezTo>
                    <a:pt x="319" y="223"/>
                    <a:pt x="46" y="587"/>
                    <a:pt x="0" y="1042"/>
                  </a:cubicBezTo>
                  <a:cubicBezTo>
                    <a:pt x="228" y="1497"/>
                    <a:pt x="501" y="1997"/>
                    <a:pt x="864" y="2452"/>
                  </a:cubicBezTo>
                  <a:cubicBezTo>
                    <a:pt x="1183" y="2997"/>
                    <a:pt x="1638" y="3589"/>
                    <a:pt x="2047" y="4044"/>
                  </a:cubicBezTo>
                  <a:cubicBezTo>
                    <a:pt x="2274" y="4271"/>
                    <a:pt x="2456" y="4498"/>
                    <a:pt x="2684" y="4726"/>
                  </a:cubicBezTo>
                  <a:lnTo>
                    <a:pt x="3275" y="5362"/>
                  </a:lnTo>
                  <a:cubicBezTo>
                    <a:pt x="3821" y="5181"/>
                    <a:pt x="4275" y="4953"/>
                    <a:pt x="4776" y="4771"/>
                  </a:cubicBezTo>
                  <a:cubicBezTo>
                    <a:pt x="4321" y="4089"/>
                    <a:pt x="3866" y="3452"/>
                    <a:pt x="3411" y="2725"/>
                  </a:cubicBezTo>
                  <a:cubicBezTo>
                    <a:pt x="2775" y="1860"/>
                    <a:pt x="2138" y="951"/>
                    <a:pt x="1547" y="41"/>
                  </a:cubicBezTo>
                  <a:cubicBezTo>
                    <a:pt x="1486" y="41"/>
                    <a:pt x="1324" y="1"/>
                    <a:pt x="1102"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5"/>
            <p:cNvSpPr/>
            <p:nvPr/>
          </p:nvSpPr>
          <p:spPr>
            <a:xfrm>
              <a:off x="4821350" y="2557900"/>
              <a:ext cx="33000" cy="48900"/>
            </a:xfrm>
            <a:custGeom>
              <a:avLst/>
              <a:gdLst/>
              <a:ahLst/>
              <a:cxnLst/>
              <a:rect l="l" t="t" r="r" b="b"/>
              <a:pathLst>
                <a:path w="1320" h="1956" extrusionOk="0">
                  <a:moveTo>
                    <a:pt x="1319" y="0"/>
                  </a:moveTo>
                  <a:cubicBezTo>
                    <a:pt x="864" y="318"/>
                    <a:pt x="455" y="591"/>
                    <a:pt x="0" y="910"/>
                  </a:cubicBezTo>
                  <a:lnTo>
                    <a:pt x="0" y="1274"/>
                  </a:lnTo>
                  <a:cubicBezTo>
                    <a:pt x="228" y="1501"/>
                    <a:pt x="410" y="1728"/>
                    <a:pt x="637" y="1956"/>
                  </a:cubicBezTo>
                  <a:cubicBezTo>
                    <a:pt x="864" y="1319"/>
                    <a:pt x="1092" y="637"/>
                    <a:pt x="1319"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5"/>
            <p:cNvSpPr/>
            <p:nvPr/>
          </p:nvSpPr>
          <p:spPr>
            <a:xfrm>
              <a:off x="4808850" y="3005875"/>
              <a:ext cx="163750" cy="214900"/>
            </a:xfrm>
            <a:custGeom>
              <a:avLst/>
              <a:gdLst/>
              <a:ahLst/>
              <a:cxnLst/>
              <a:rect l="l" t="t" r="r" b="b"/>
              <a:pathLst>
                <a:path w="6550" h="8596" extrusionOk="0">
                  <a:moveTo>
                    <a:pt x="1774" y="0"/>
                  </a:moveTo>
                  <a:cubicBezTo>
                    <a:pt x="1183" y="228"/>
                    <a:pt x="591" y="455"/>
                    <a:pt x="0" y="682"/>
                  </a:cubicBezTo>
                  <a:cubicBezTo>
                    <a:pt x="1092" y="2183"/>
                    <a:pt x="2229" y="3684"/>
                    <a:pt x="3366" y="5230"/>
                  </a:cubicBezTo>
                  <a:cubicBezTo>
                    <a:pt x="3820" y="5912"/>
                    <a:pt x="4321" y="6595"/>
                    <a:pt x="4821" y="7277"/>
                  </a:cubicBezTo>
                  <a:cubicBezTo>
                    <a:pt x="5003" y="7459"/>
                    <a:pt x="5139" y="7686"/>
                    <a:pt x="5276" y="7914"/>
                  </a:cubicBezTo>
                  <a:lnTo>
                    <a:pt x="5821" y="8596"/>
                  </a:lnTo>
                  <a:cubicBezTo>
                    <a:pt x="6049" y="8459"/>
                    <a:pt x="6322" y="8414"/>
                    <a:pt x="6549" y="8323"/>
                  </a:cubicBezTo>
                  <a:cubicBezTo>
                    <a:pt x="6367" y="8005"/>
                    <a:pt x="6185" y="7550"/>
                    <a:pt x="5958" y="7049"/>
                  </a:cubicBezTo>
                  <a:cubicBezTo>
                    <a:pt x="5912" y="6822"/>
                    <a:pt x="5821" y="6640"/>
                    <a:pt x="5731" y="6413"/>
                  </a:cubicBezTo>
                  <a:cubicBezTo>
                    <a:pt x="4775" y="3820"/>
                    <a:pt x="4775" y="2774"/>
                    <a:pt x="3866" y="1637"/>
                  </a:cubicBezTo>
                  <a:cubicBezTo>
                    <a:pt x="3547" y="1137"/>
                    <a:pt x="2911" y="500"/>
                    <a:pt x="1774"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5"/>
            <p:cNvSpPr/>
            <p:nvPr/>
          </p:nvSpPr>
          <p:spPr>
            <a:xfrm>
              <a:off x="4929350" y="3180950"/>
              <a:ext cx="28450" cy="23925"/>
            </a:xfrm>
            <a:custGeom>
              <a:avLst/>
              <a:gdLst/>
              <a:ahLst/>
              <a:cxnLst/>
              <a:rect l="l" t="t" r="r" b="b"/>
              <a:pathLst>
                <a:path w="1138" h="957" extrusionOk="0">
                  <a:moveTo>
                    <a:pt x="1138" y="1"/>
                  </a:moveTo>
                  <a:cubicBezTo>
                    <a:pt x="774" y="46"/>
                    <a:pt x="365" y="183"/>
                    <a:pt x="1" y="319"/>
                  </a:cubicBezTo>
                  <a:cubicBezTo>
                    <a:pt x="183" y="501"/>
                    <a:pt x="319" y="729"/>
                    <a:pt x="456" y="956"/>
                  </a:cubicBezTo>
                  <a:cubicBezTo>
                    <a:pt x="683" y="638"/>
                    <a:pt x="911" y="319"/>
                    <a:pt x="1138" y="1"/>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5"/>
            <p:cNvSpPr/>
            <p:nvPr/>
          </p:nvSpPr>
          <p:spPr>
            <a:xfrm>
              <a:off x="4613275" y="3007000"/>
              <a:ext cx="77350" cy="249025"/>
            </a:xfrm>
            <a:custGeom>
              <a:avLst/>
              <a:gdLst/>
              <a:ahLst/>
              <a:cxnLst/>
              <a:rect l="l" t="t" r="r" b="b"/>
              <a:pathLst>
                <a:path w="3094" h="9961" extrusionOk="0">
                  <a:moveTo>
                    <a:pt x="1" y="1"/>
                  </a:moveTo>
                  <a:lnTo>
                    <a:pt x="1" y="1"/>
                  </a:lnTo>
                  <a:cubicBezTo>
                    <a:pt x="273" y="1774"/>
                    <a:pt x="501" y="3730"/>
                    <a:pt x="683" y="5686"/>
                  </a:cubicBezTo>
                  <a:lnTo>
                    <a:pt x="819" y="8960"/>
                  </a:lnTo>
                  <a:lnTo>
                    <a:pt x="819" y="9870"/>
                  </a:lnTo>
                  <a:cubicBezTo>
                    <a:pt x="1138" y="9870"/>
                    <a:pt x="1365" y="9915"/>
                    <a:pt x="1638" y="9961"/>
                  </a:cubicBezTo>
                  <a:cubicBezTo>
                    <a:pt x="1638" y="9733"/>
                    <a:pt x="1683" y="9460"/>
                    <a:pt x="1729" y="9188"/>
                  </a:cubicBezTo>
                  <a:cubicBezTo>
                    <a:pt x="1729" y="9006"/>
                    <a:pt x="1820" y="8733"/>
                    <a:pt x="1865" y="8505"/>
                  </a:cubicBezTo>
                  <a:cubicBezTo>
                    <a:pt x="1865" y="8278"/>
                    <a:pt x="1911" y="8096"/>
                    <a:pt x="1956" y="7869"/>
                  </a:cubicBezTo>
                  <a:cubicBezTo>
                    <a:pt x="2593" y="5094"/>
                    <a:pt x="3093" y="4230"/>
                    <a:pt x="3048" y="2866"/>
                  </a:cubicBezTo>
                  <a:cubicBezTo>
                    <a:pt x="3002" y="2275"/>
                    <a:pt x="2775" y="1365"/>
                    <a:pt x="2138" y="364"/>
                  </a:cubicBezTo>
                  <a:cubicBezTo>
                    <a:pt x="1456" y="228"/>
                    <a:pt x="728" y="137"/>
                    <a:pt x="1"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5"/>
            <p:cNvSpPr/>
            <p:nvPr/>
          </p:nvSpPr>
          <p:spPr>
            <a:xfrm>
              <a:off x="4632600" y="3217350"/>
              <a:ext cx="27325" cy="17075"/>
            </a:xfrm>
            <a:custGeom>
              <a:avLst/>
              <a:gdLst/>
              <a:ahLst/>
              <a:cxnLst/>
              <a:rect l="l" t="t" r="r" b="b"/>
              <a:pathLst>
                <a:path w="1093" h="683" extrusionOk="0">
                  <a:moveTo>
                    <a:pt x="683" y="0"/>
                  </a:moveTo>
                  <a:cubicBezTo>
                    <a:pt x="455" y="137"/>
                    <a:pt x="228" y="319"/>
                    <a:pt x="1" y="410"/>
                  </a:cubicBezTo>
                  <a:cubicBezTo>
                    <a:pt x="365" y="501"/>
                    <a:pt x="637" y="592"/>
                    <a:pt x="956" y="683"/>
                  </a:cubicBezTo>
                  <a:cubicBezTo>
                    <a:pt x="956" y="546"/>
                    <a:pt x="1047" y="228"/>
                    <a:pt x="1092"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5"/>
            <p:cNvSpPr/>
            <p:nvPr/>
          </p:nvSpPr>
          <p:spPr>
            <a:xfrm>
              <a:off x="4900925" y="2412350"/>
              <a:ext cx="78500" cy="91250"/>
            </a:xfrm>
            <a:custGeom>
              <a:avLst/>
              <a:gdLst/>
              <a:ahLst/>
              <a:cxnLst/>
              <a:rect l="l" t="t" r="r" b="b"/>
              <a:pathLst>
                <a:path w="3140" h="3650" extrusionOk="0">
                  <a:moveTo>
                    <a:pt x="1684" y="1"/>
                  </a:moveTo>
                  <a:cubicBezTo>
                    <a:pt x="1502" y="46"/>
                    <a:pt x="1456" y="546"/>
                    <a:pt x="1456" y="592"/>
                  </a:cubicBezTo>
                  <a:cubicBezTo>
                    <a:pt x="1365" y="956"/>
                    <a:pt x="1274" y="1274"/>
                    <a:pt x="1274" y="1274"/>
                  </a:cubicBezTo>
                  <a:cubicBezTo>
                    <a:pt x="1001" y="2366"/>
                    <a:pt x="865" y="2411"/>
                    <a:pt x="820" y="2411"/>
                  </a:cubicBezTo>
                  <a:cubicBezTo>
                    <a:pt x="774" y="2411"/>
                    <a:pt x="683" y="2411"/>
                    <a:pt x="638" y="2320"/>
                  </a:cubicBezTo>
                  <a:cubicBezTo>
                    <a:pt x="592" y="2138"/>
                    <a:pt x="547" y="2047"/>
                    <a:pt x="456" y="1956"/>
                  </a:cubicBezTo>
                  <a:cubicBezTo>
                    <a:pt x="365" y="1729"/>
                    <a:pt x="228" y="1683"/>
                    <a:pt x="228" y="1683"/>
                  </a:cubicBezTo>
                  <a:cubicBezTo>
                    <a:pt x="198" y="1683"/>
                    <a:pt x="168" y="1663"/>
                    <a:pt x="137" y="1663"/>
                  </a:cubicBezTo>
                  <a:cubicBezTo>
                    <a:pt x="122" y="1663"/>
                    <a:pt x="107" y="1668"/>
                    <a:pt x="92" y="1683"/>
                  </a:cubicBezTo>
                  <a:cubicBezTo>
                    <a:pt x="1" y="1683"/>
                    <a:pt x="1" y="2047"/>
                    <a:pt x="410" y="2502"/>
                  </a:cubicBezTo>
                  <a:cubicBezTo>
                    <a:pt x="410" y="2502"/>
                    <a:pt x="820" y="3275"/>
                    <a:pt x="911" y="3548"/>
                  </a:cubicBezTo>
                  <a:cubicBezTo>
                    <a:pt x="895" y="3609"/>
                    <a:pt x="991" y="3649"/>
                    <a:pt x="1141" y="3649"/>
                  </a:cubicBezTo>
                  <a:cubicBezTo>
                    <a:pt x="1441" y="3649"/>
                    <a:pt x="1957" y="3487"/>
                    <a:pt x="2229" y="3002"/>
                  </a:cubicBezTo>
                  <a:cubicBezTo>
                    <a:pt x="2275" y="2866"/>
                    <a:pt x="2275" y="2820"/>
                    <a:pt x="2275" y="2820"/>
                  </a:cubicBezTo>
                  <a:cubicBezTo>
                    <a:pt x="2275" y="2775"/>
                    <a:pt x="2275" y="2729"/>
                    <a:pt x="2366" y="2639"/>
                  </a:cubicBezTo>
                  <a:cubicBezTo>
                    <a:pt x="2366" y="2593"/>
                    <a:pt x="2411" y="2548"/>
                    <a:pt x="2411" y="2548"/>
                  </a:cubicBezTo>
                  <a:lnTo>
                    <a:pt x="2411" y="2502"/>
                  </a:lnTo>
                  <a:cubicBezTo>
                    <a:pt x="2411" y="2502"/>
                    <a:pt x="2411" y="2411"/>
                    <a:pt x="2457" y="2366"/>
                  </a:cubicBezTo>
                  <a:cubicBezTo>
                    <a:pt x="2502" y="2320"/>
                    <a:pt x="2684" y="2093"/>
                    <a:pt x="2957" y="1729"/>
                  </a:cubicBezTo>
                  <a:cubicBezTo>
                    <a:pt x="3094" y="1592"/>
                    <a:pt x="3139" y="1456"/>
                    <a:pt x="3139" y="1365"/>
                  </a:cubicBezTo>
                  <a:cubicBezTo>
                    <a:pt x="3139" y="1365"/>
                    <a:pt x="3139" y="1229"/>
                    <a:pt x="3094" y="1229"/>
                  </a:cubicBezTo>
                  <a:cubicBezTo>
                    <a:pt x="3089" y="1224"/>
                    <a:pt x="3083" y="1222"/>
                    <a:pt x="3076" y="1222"/>
                  </a:cubicBezTo>
                  <a:cubicBezTo>
                    <a:pt x="3019" y="1222"/>
                    <a:pt x="2902" y="1380"/>
                    <a:pt x="2821" y="1502"/>
                  </a:cubicBezTo>
                  <a:cubicBezTo>
                    <a:pt x="2684" y="1683"/>
                    <a:pt x="2593" y="1911"/>
                    <a:pt x="2366" y="2138"/>
                  </a:cubicBezTo>
                  <a:lnTo>
                    <a:pt x="2229" y="2047"/>
                  </a:lnTo>
                  <a:cubicBezTo>
                    <a:pt x="2411" y="1638"/>
                    <a:pt x="2639" y="1274"/>
                    <a:pt x="2821" y="910"/>
                  </a:cubicBezTo>
                  <a:cubicBezTo>
                    <a:pt x="2957" y="728"/>
                    <a:pt x="2957" y="546"/>
                    <a:pt x="2912" y="501"/>
                  </a:cubicBezTo>
                  <a:cubicBezTo>
                    <a:pt x="2912" y="501"/>
                    <a:pt x="2866" y="455"/>
                    <a:pt x="2821" y="455"/>
                  </a:cubicBezTo>
                  <a:cubicBezTo>
                    <a:pt x="2684" y="683"/>
                    <a:pt x="2593" y="819"/>
                    <a:pt x="2457" y="1047"/>
                  </a:cubicBezTo>
                  <a:cubicBezTo>
                    <a:pt x="2366" y="1365"/>
                    <a:pt x="2184" y="1592"/>
                    <a:pt x="2048" y="1820"/>
                  </a:cubicBezTo>
                  <a:cubicBezTo>
                    <a:pt x="2184" y="1411"/>
                    <a:pt x="2275" y="1138"/>
                    <a:pt x="2411" y="910"/>
                  </a:cubicBezTo>
                  <a:cubicBezTo>
                    <a:pt x="2502" y="592"/>
                    <a:pt x="2684" y="319"/>
                    <a:pt x="2593" y="92"/>
                  </a:cubicBezTo>
                  <a:cubicBezTo>
                    <a:pt x="2593" y="46"/>
                    <a:pt x="2593" y="1"/>
                    <a:pt x="2502" y="1"/>
                  </a:cubicBezTo>
                  <a:cubicBezTo>
                    <a:pt x="2366" y="1"/>
                    <a:pt x="2184" y="455"/>
                    <a:pt x="2138" y="683"/>
                  </a:cubicBezTo>
                  <a:cubicBezTo>
                    <a:pt x="1911" y="1183"/>
                    <a:pt x="1911" y="1502"/>
                    <a:pt x="1729" y="1592"/>
                  </a:cubicBezTo>
                  <a:lnTo>
                    <a:pt x="1593" y="1592"/>
                  </a:lnTo>
                  <a:cubicBezTo>
                    <a:pt x="1547" y="1320"/>
                    <a:pt x="1593" y="1183"/>
                    <a:pt x="1593" y="1047"/>
                  </a:cubicBezTo>
                  <a:cubicBezTo>
                    <a:pt x="1593" y="774"/>
                    <a:pt x="1684" y="592"/>
                    <a:pt x="1729" y="455"/>
                  </a:cubicBezTo>
                  <a:cubicBezTo>
                    <a:pt x="1775" y="274"/>
                    <a:pt x="1775" y="92"/>
                    <a:pt x="1729"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5"/>
            <p:cNvSpPr/>
            <p:nvPr/>
          </p:nvSpPr>
          <p:spPr>
            <a:xfrm>
              <a:off x="4467750" y="2445325"/>
              <a:ext cx="88700" cy="173975"/>
            </a:xfrm>
            <a:custGeom>
              <a:avLst/>
              <a:gdLst/>
              <a:ahLst/>
              <a:cxnLst/>
              <a:rect l="l" t="t" r="r" b="b"/>
              <a:pathLst>
                <a:path w="3548" h="6959" extrusionOk="0">
                  <a:moveTo>
                    <a:pt x="591" y="1"/>
                  </a:moveTo>
                  <a:cubicBezTo>
                    <a:pt x="364" y="92"/>
                    <a:pt x="182" y="183"/>
                    <a:pt x="0" y="273"/>
                  </a:cubicBezTo>
                  <a:cubicBezTo>
                    <a:pt x="46" y="364"/>
                    <a:pt x="228" y="637"/>
                    <a:pt x="455" y="1001"/>
                  </a:cubicBezTo>
                  <a:cubicBezTo>
                    <a:pt x="1183" y="2638"/>
                    <a:pt x="910" y="3684"/>
                    <a:pt x="1592" y="5413"/>
                  </a:cubicBezTo>
                  <a:cubicBezTo>
                    <a:pt x="1637" y="5595"/>
                    <a:pt x="1819" y="6004"/>
                    <a:pt x="2047" y="6413"/>
                  </a:cubicBezTo>
                  <a:cubicBezTo>
                    <a:pt x="2092" y="6459"/>
                    <a:pt x="2456" y="6959"/>
                    <a:pt x="3002" y="6959"/>
                  </a:cubicBezTo>
                  <a:cubicBezTo>
                    <a:pt x="3229" y="6959"/>
                    <a:pt x="3411" y="6823"/>
                    <a:pt x="3548" y="6777"/>
                  </a:cubicBezTo>
                  <a:lnTo>
                    <a:pt x="3548" y="5958"/>
                  </a:lnTo>
                  <a:cubicBezTo>
                    <a:pt x="3411" y="5458"/>
                    <a:pt x="3320" y="5049"/>
                    <a:pt x="3138" y="4549"/>
                  </a:cubicBezTo>
                  <a:cubicBezTo>
                    <a:pt x="2456" y="2593"/>
                    <a:pt x="1501" y="1092"/>
                    <a:pt x="591"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5"/>
            <p:cNvSpPr/>
            <p:nvPr/>
          </p:nvSpPr>
          <p:spPr>
            <a:xfrm>
              <a:off x="4849775" y="2466925"/>
              <a:ext cx="96675" cy="168300"/>
            </a:xfrm>
            <a:custGeom>
              <a:avLst/>
              <a:gdLst/>
              <a:ahLst/>
              <a:cxnLst/>
              <a:rect l="l" t="t" r="r" b="b"/>
              <a:pathLst>
                <a:path w="3867" h="6732" extrusionOk="0">
                  <a:moveTo>
                    <a:pt x="3366" y="1"/>
                  </a:moveTo>
                  <a:cubicBezTo>
                    <a:pt x="3320" y="183"/>
                    <a:pt x="3184" y="456"/>
                    <a:pt x="3093" y="819"/>
                  </a:cubicBezTo>
                  <a:cubicBezTo>
                    <a:pt x="2274" y="2457"/>
                    <a:pt x="1319" y="2911"/>
                    <a:pt x="455" y="4549"/>
                  </a:cubicBezTo>
                  <a:cubicBezTo>
                    <a:pt x="364" y="4776"/>
                    <a:pt x="182" y="5140"/>
                    <a:pt x="0" y="5595"/>
                  </a:cubicBezTo>
                  <a:cubicBezTo>
                    <a:pt x="0" y="5822"/>
                    <a:pt x="46" y="5959"/>
                    <a:pt x="46" y="6231"/>
                  </a:cubicBezTo>
                  <a:cubicBezTo>
                    <a:pt x="182" y="6504"/>
                    <a:pt x="410" y="6732"/>
                    <a:pt x="683" y="6732"/>
                  </a:cubicBezTo>
                  <a:cubicBezTo>
                    <a:pt x="910" y="6732"/>
                    <a:pt x="1137" y="6595"/>
                    <a:pt x="1319" y="6368"/>
                  </a:cubicBezTo>
                  <a:cubicBezTo>
                    <a:pt x="1592" y="6004"/>
                    <a:pt x="1865" y="5640"/>
                    <a:pt x="2092" y="5185"/>
                  </a:cubicBezTo>
                  <a:cubicBezTo>
                    <a:pt x="3184" y="3412"/>
                    <a:pt x="3639" y="1683"/>
                    <a:pt x="3866" y="319"/>
                  </a:cubicBezTo>
                  <a:cubicBezTo>
                    <a:pt x="3730" y="183"/>
                    <a:pt x="3548" y="137"/>
                    <a:pt x="3366"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5"/>
            <p:cNvSpPr/>
            <p:nvPr/>
          </p:nvSpPr>
          <p:spPr>
            <a:xfrm>
              <a:off x="4796325" y="2975225"/>
              <a:ext cx="63700" cy="59475"/>
            </a:xfrm>
            <a:custGeom>
              <a:avLst/>
              <a:gdLst/>
              <a:ahLst/>
              <a:cxnLst/>
              <a:rect l="l" t="t" r="r" b="b"/>
              <a:pathLst>
                <a:path w="2548" h="2379" extrusionOk="0">
                  <a:moveTo>
                    <a:pt x="1360" y="1"/>
                  </a:moveTo>
                  <a:cubicBezTo>
                    <a:pt x="1217" y="1"/>
                    <a:pt x="1064" y="25"/>
                    <a:pt x="910" y="89"/>
                  </a:cubicBezTo>
                  <a:cubicBezTo>
                    <a:pt x="365" y="317"/>
                    <a:pt x="1" y="1044"/>
                    <a:pt x="274" y="1681"/>
                  </a:cubicBezTo>
                  <a:cubicBezTo>
                    <a:pt x="450" y="2139"/>
                    <a:pt x="899" y="2379"/>
                    <a:pt x="1368" y="2379"/>
                  </a:cubicBezTo>
                  <a:cubicBezTo>
                    <a:pt x="1504" y="2379"/>
                    <a:pt x="1641" y="2359"/>
                    <a:pt x="1775" y="2318"/>
                  </a:cubicBezTo>
                  <a:cubicBezTo>
                    <a:pt x="2138" y="2181"/>
                    <a:pt x="2502" y="1817"/>
                    <a:pt x="2548" y="1363"/>
                  </a:cubicBezTo>
                  <a:cubicBezTo>
                    <a:pt x="2457" y="1181"/>
                    <a:pt x="2366" y="953"/>
                    <a:pt x="2275" y="726"/>
                  </a:cubicBezTo>
                  <a:cubicBezTo>
                    <a:pt x="2184" y="544"/>
                    <a:pt x="2093" y="362"/>
                    <a:pt x="2047" y="226"/>
                  </a:cubicBezTo>
                  <a:cubicBezTo>
                    <a:pt x="2015" y="160"/>
                    <a:pt x="1724" y="1"/>
                    <a:pt x="1360"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5"/>
            <p:cNvSpPr/>
            <p:nvPr/>
          </p:nvSpPr>
          <p:spPr>
            <a:xfrm>
              <a:off x="4699700" y="2779600"/>
              <a:ext cx="150100" cy="229700"/>
            </a:xfrm>
            <a:custGeom>
              <a:avLst/>
              <a:gdLst/>
              <a:ahLst/>
              <a:cxnLst/>
              <a:rect l="l" t="t" r="r" b="b"/>
              <a:pathLst>
                <a:path w="6004" h="9188" extrusionOk="0">
                  <a:moveTo>
                    <a:pt x="4548" y="1"/>
                  </a:moveTo>
                  <a:cubicBezTo>
                    <a:pt x="3002" y="92"/>
                    <a:pt x="1455" y="92"/>
                    <a:pt x="0" y="137"/>
                  </a:cubicBezTo>
                  <a:cubicBezTo>
                    <a:pt x="864" y="2275"/>
                    <a:pt x="1819" y="4503"/>
                    <a:pt x="2911" y="6777"/>
                  </a:cubicBezTo>
                  <a:cubicBezTo>
                    <a:pt x="3275" y="7641"/>
                    <a:pt x="3684" y="8414"/>
                    <a:pt x="4048" y="9188"/>
                  </a:cubicBezTo>
                  <a:cubicBezTo>
                    <a:pt x="4639" y="8824"/>
                    <a:pt x="5276" y="8551"/>
                    <a:pt x="5912" y="8187"/>
                  </a:cubicBezTo>
                  <a:cubicBezTo>
                    <a:pt x="6003" y="6732"/>
                    <a:pt x="5958" y="4776"/>
                    <a:pt x="5412" y="2593"/>
                  </a:cubicBezTo>
                  <a:cubicBezTo>
                    <a:pt x="5185" y="1592"/>
                    <a:pt x="4866" y="774"/>
                    <a:pt x="4548"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5"/>
            <p:cNvSpPr/>
            <p:nvPr/>
          </p:nvSpPr>
          <p:spPr>
            <a:xfrm>
              <a:off x="4912300" y="3203700"/>
              <a:ext cx="91000" cy="95525"/>
            </a:xfrm>
            <a:custGeom>
              <a:avLst/>
              <a:gdLst/>
              <a:ahLst/>
              <a:cxnLst/>
              <a:rect l="l" t="t" r="r" b="b"/>
              <a:pathLst>
                <a:path w="3640" h="3821" extrusionOk="0">
                  <a:moveTo>
                    <a:pt x="2184" y="1"/>
                  </a:moveTo>
                  <a:cubicBezTo>
                    <a:pt x="1956" y="92"/>
                    <a:pt x="1683" y="183"/>
                    <a:pt x="1456" y="273"/>
                  </a:cubicBezTo>
                  <a:cubicBezTo>
                    <a:pt x="1274" y="2093"/>
                    <a:pt x="910" y="2684"/>
                    <a:pt x="637" y="2775"/>
                  </a:cubicBezTo>
                  <a:cubicBezTo>
                    <a:pt x="592" y="2820"/>
                    <a:pt x="228" y="2957"/>
                    <a:pt x="92" y="3230"/>
                  </a:cubicBezTo>
                  <a:cubicBezTo>
                    <a:pt x="1" y="3457"/>
                    <a:pt x="1" y="3639"/>
                    <a:pt x="1" y="3730"/>
                  </a:cubicBezTo>
                  <a:cubicBezTo>
                    <a:pt x="501" y="3730"/>
                    <a:pt x="1092" y="3821"/>
                    <a:pt x="1593" y="3821"/>
                  </a:cubicBezTo>
                  <a:lnTo>
                    <a:pt x="3639" y="1774"/>
                  </a:lnTo>
                  <a:cubicBezTo>
                    <a:pt x="3594" y="1592"/>
                    <a:pt x="3503" y="1320"/>
                    <a:pt x="3275" y="1092"/>
                  </a:cubicBezTo>
                  <a:cubicBezTo>
                    <a:pt x="3139" y="1001"/>
                    <a:pt x="3093" y="956"/>
                    <a:pt x="3048" y="910"/>
                  </a:cubicBezTo>
                  <a:cubicBezTo>
                    <a:pt x="2820" y="774"/>
                    <a:pt x="2502" y="501"/>
                    <a:pt x="2184"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5"/>
            <p:cNvSpPr/>
            <p:nvPr/>
          </p:nvSpPr>
          <p:spPr>
            <a:xfrm>
              <a:off x="4609875" y="2969475"/>
              <a:ext cx="55725" cy="59300"/>
            </a:xfrm>
            <a:custGeom>
              <a:avLst/>
              <a:gdLst/>
              <a:ahLst/>
              <a:cxnLst/>
              <a:rect l="l" t="t" r="r" b="b"/>
              <a:pathLst>
                <a:path w="2229" h="2372" extrusionOk="0">
                  <a:moveTo>
                    <a:pt x="1274" y="1"/>
                  </a:moveTo>
                  <a:cubicBezTo>
                    <a:pt x="637" y="46"/>
                    <a:pt x="0" y="547"/>
                    <a:pt x="0" y="1229"/>
                  </a:cubicBezTo>
                  <a:cubicBezTo>
                    <a:pt x="0" y="1865"/>
                    <a:pt x="500" y="2320"/>
                    <a:pt x="1092" y="2366"/>
                  </a:cubicBezTo>
                  <a:cubicBezTo>
                    <a:pt x="1130" y="2370"/>
                    <a:pt x="1168" y="2371"/>
                    <a:pt x="1206" y="2371"/>
                  </a:cubicBezTo>
                  <a:cubicBezTo>
                    <a:pt x="1615" y="2371"/>
                    <a:pt x="1979" y="2149"/>
                    <a:pt x="2229" y="1774"/>
                  </a:cubicBezTo>
                  <a:lnTo>
                    <a:pt x="2229" y="1138"/>
                  </a:lnTo>
                  <a:lnTo>
                    <a:pt x="2229" y="547"/>
                  </a:lnTo>
                  <a:cubicBezTo>
                    <a:pt x="2138" y="501"/>
                    <a:pt x="1819" y="1"/>
                    <a:pt x="1274"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5"/>
            <p:cNvSpPr/>
            <p:nvPr/>
          </p:nvSpPr>
          <p:spPr>
            <a:xfrm>
              <a:off x="4608725" y="2789825"/>
              <a:ext cx="109175" cy="202425"/>
            </a:xfrm>
            <a:custGeom>
              <a:avLst/>
              <a:gdLst/>
              <a:ahLst/>
              <a:cxnLst/>
              <a:rect l="l" t="t" r="r" b="b"/>
              <a:pathLst>
                <a:path w="4367" h="8097" extrusionOk="0">
                  <a:moveTo>
                    <a:pt x="4367" y="1"/>
                  </a:moveTo>
                  <a:cubicBezTo>
                    <a:pt x="3139" y="183"/>
                    <a:pt x="1820" y="365"/>
                    <a:pt x="546" y="501"/>
                  </a:cubicBezTo>
                  <a:cubicBezTo>
                    <a:pt x="273" y="1957"/>
                    <a:pt x="92" y="3594"/>
                    <a:pt x="46" y="5459"/>
                  </a:cubicBezTo>
                  <a:cubicBezTo>
                    <a:pt x="1" y="6368"/>
                    <a:pt x="46" y="7278"/>
                    <a:pt x="92" y="8096"/>
                  </a:cubicBezTo>
                  <a:cubicBezTo>
                    <a:pt x="774" y="8096"/>
                    <a:pt x="1547" y="8005"/>
                    <a:pt x="2184" y="8005"/>
                  </a:cubicBezTo>
                  <a:cubicBezTo>
                    <a:pt x="2866" y="6686"/>
                    <a:pt x="3639" y="4913"/>
                    <a:pt x="4094" y="2684"/>
                  </a:cubicBezTo>
                  <a:cubicBezTo>
                    <a:pt x="4276" y="1729"/>
                    <a:pt x="4367" y="774"/>
                    <a:pt x="4367"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5"/>
            <p:cNvSpPr/>
            <p:nvPr/>
          </p:nvSpPr>
          <p:spPr>
            <a:xfrm>
              <a:off x="4559825" y="3251450"/>
              <a:ext cx="105775" cy="56875"/>
            </a:xfrm>
            <a:custGeom>
              <a:avLst/>
              <a:gdLst/>
              <a:ahLst/>
              <a:cxnLst/>
              <a:rect l="l" t="t" r="r" b="b"/>
              <a:pathLst>
                <a:path w="4231" h="2275" extrusionOk="0">
                  <a:moveTo>
                    <a:pt x="2912" y="1"/>
                  </a:moveTo>
                  <a:cubicBezTo>
                    <a:pt x="1911" y="1547"/>
                    <a:pt x="1320" y="1820"/>
                    <a:pt x="1002" y="1820"/>
                  </a:cubicBezTo>
                  <a:cubicBezTo>
                    <a:pt x="956" y="1820"/>
                    <a:pt x="895" y="1815"/>
                    <a:pt x="825" y="1815"/>
                  </a:cubicBezTo>
                  <a:cubicBezTo>
                    <a:pt x="683" y="1815"/>
                    <a:pt x="501" y="1835"/>
                    <a:pt x="319" y="1956"/>
                  </a:cubicBezTo>
                  <a:cubicBezTo>
                    <a:pt x="137" y="2047"/>
                    <a:pt x="92" y="2184"/>
                    <a:pt x="1" y="2275"/>
                  </a:cubicBezTo>
                  <a:lnTo>
                    <a:pt x="4185" y="2275"/>
                  </a:lnTo>
                  <a:cubicBezTo>
                    <a:pt x="4231" y="2138"/>
                    <a:pt x="4231" y="1820"/>
                    <a:pt x="4185" y="1547"/>
                  </a:cubicBezTo>
                  <a:cubicBezTo>
                    <a:pt x="4094" y="1456"/>
                    <a:pt x="4094" y="1365"/>
                    <a:pt x="4049" y="1320"/>
                  </a:cubicBezTo>
                  <a:cubicBezTo>
                    <a:pt x="3958" y="1092"/>
                    <a:pt x="3821" y="774"/>
                    <a:pt x="3730" y="137"/>
                  </a:cubicBezTo>
                  <a:cubicBezTo>
                    <a:pt x="3412" y="92"/>
                    <a:pt x="3185" y="92"/>
                    <a:pt x="2912"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5"/>
            <p:cNvSpPr/>
            <p:nvPr/>
          </p:nvSpPr>
          <p:spPr>
            <a:xfrm>
              <a:off x="4621225" y="2469325"/>
              <a:ext cx="196725" cy="354650"/>
            </a:xfrm>
            <a:custGeom>
              <a:avLst/>
              <a:gdLst/>
              <a:ahLst/>
              <a:cxnLst/>
              <a:rect l="l" t="t" r="r" b="b"/>
              <a:pathLst>
                <a:path w="7869" h="14186" extrusionOk="0">
                  <a:moveTo>
                    <a:pt x="2743" y="1"/>
                  </a:moveTo>
                  <a:cubicBezTo>
                    <a:pt x="2598" y="1"/>
                    <a:pt x="2442" y="11"/>
                    <a:pt x="2275" y="41"/>
                  </a:cubicBezTo>
                  <a:cubicBezTo>
                    <a:pt x="1775" y="405"/>
                    <a:pt x="1138" y="269"/>
                    <a:pt x="638" y="587"/>
                  </a:cubicBezTo>
                  <a:cubicBezTo>
                    <a:pt x="410" y="951"/>
                    <a:pt x="319" y="1406"/>
                    <a:pt x="410" y="1769"/>
                  </a:cubicBezTo>
                  <a:cubicBezTo>
                    <a:pt x="410" y="1906"/>
                    <a:pt x="456" y="1997"/>
                    <a:pt x="456" y="2133"/>
                  </a:cubicBezTo>
                  <a:cubicBezTo>
                    <a:pt x="729" y="3134"/>
                    <a:pt x="729" y="4953"/>
                    <a:pt x="956" y="6454"/>
                  </a:cubicBezTo>
                  <a:cubicBezTo>
                    <a:pt x="1138" y="7591"/>
                    <a:pt x="1365" y="8455"/>
                    <a:pt x="956" y="9274"/>
                  </a:cubicBezTo>
                  <a:cubicBezTo>
                    <a:pt x="910" y="9364"/>
                    <a:pt x="910" y="9410"/>
                    <a:pt x="865" y="9592"/>
                  </a:cubicBezTo>
                  <a:cubicBezTo>
                    <a:pt x="683" y="9956"/>
                    <a:pt x="410" y="10638"/>
                    <a:pt x="228" y="11548"/>
                  </a:cubicBezTo>
                  <a:cubicBezTo>
                    <a:pt x="46" y="12321"/>
                    <a:pt x="1" y="12957"/>
                    <a:pt x="1" y="13321"/>
                  </a:cubicBezTo>
                  <a:cubicBezTo>
                    <a:pt x="638" y="13685"/>
                    <a:pt x="2002" y="14185"/>
                    <a:pt x="3776" y="14185"/>
                  </a:cubicBezTo>
                  <a:cubicBezTo>
                    <a:pt x="5822" y="14140"/>
                    <a:pt x="7278" y="13276"/>
                    <a:pt x="7869" y="12866"/>
                  </a:cubicBezTo>
                  <a:cubicBezTo>
                    <a:pt x="7732" y="12321"/>
                    <a:pt x="7551" y="11502"/>
                    <a:pt x="7096" y="10683"/>
                  </a:cubicBezTo>
                  <a:cubicBezTo>
                    <a:pt x="6459" y="9546"/>
                    <a:pt x="5731" y="8773"/>
                    <a:pt x="5231" y="8409"/>
                  </a:cubicBezTo>
                  <a:cubicBezTo>
                    <a:pt x="5777" y="7091"/>
                    <a:pt x="6368" y="5726"/>
                    <a:pt x="6868" y="4225"/>
                  </a:cubicBezTo>
                  <a:cubicBezTo>
                    <a:pt x="7232" y="3361"/>
                    <a:pt x="7505" y="2543"/>
                    <a:pt x="7732" y="1678"/>
                  </a:cubicBezTo>
                  <a:cubicBezTo>
                    <a:pt x="7551" y="860"/>
                    <a:pt x="7141" y="632"/>
                    <a:pt x="7050" y="587"/>
                  </a:cubicBezTo>
                  <a:cubicBezTo>
                    <a:pt x="6855" y="465"/>
                    <a:pt x="6673" y="421"/>
                    <a:pt x="6455" y="421"/>
                  </a:cubicBezTo>
                  <a:cubicBezTo>
                    <a:pt x="6266" y="421"/>
                    <a:pt x="6051" y="454"/>
                    <a:pt x="5777" y="496"/>
                  </a:cubicBezTo>
                  <a:cubicBezTo>
                    <a:pt x="5691" y="504"/>
                    <a:pt x="5612" y="508"/>
                    <a:pt x="5540" y="508"/>
                  </a:cubicBezTo>
                  <a:cubicBezTo>
                    <a:pt x="4811" y="508"/>
                    <a:pt x="4699" y="124"/>
                    <a:pt x="3457" y="41"/>
                  </a:cubicBezTo>
                  <a:cubicBezTo>
                    <a:pt x="3275" y="41"/>
                    <a:pt x="3033" y="1"/>
                    <a:pt x="2743"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5"/>
            <p:cNvSpPr/>
            <p:nvPr/>
          </p:nvSpPr>
          <p:spPr>
            <a:xfrm>
              <a:off x="4626925" y="2528325"/>
              <a:ext cx="53450" cy="54600"/>
            </a:xfrm>
            <a:custGeom>
              <a:avLst/>
              <a:gdLst/>
              <a:ahLst/>
              <a:cxnLst/>
              <a:rect l="l" t="t" r="r" b="b"/>
              <a:pathLst>
                <a:path w="2138" h="2184" extrusionOk="0">
                  <a:moveTo>
                    <a:pt x="1092" y="1"/>
                  </a:moveTo>
                  <a:cubicBezTo>
                    <a:pt x="455" y="1"/>
                    <a:pt x="0" y="501"/>
                    <a:pt x="0" y="1092"/>
                  </a:cubicBezTo>
                  <a:cubicBezTo>
                    <a:pt x="0" y="1638"/>
                    <a:pt x="455" y="2184"/>
                    <a:pt x="1092" y="2184"/>
                  </a:cubicBezTo>
                  <a:cubicBezTo>
                    <a:pt x="1638" y="2184"/>
                    <a:pt x="2138" y="1729"/>
                    <a:pt x="2138" y="1092"/>
                  </a:cubicBezTo>
                  <a:cubicBezTo>
                    <a:pt x="2138" y="501"/>
                    <a:pt x="1683" y="1"/>
                    <a:pt x="1092"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5"/>
            <p:cNvSpPr/>
            <p:nvPr/>
          </p:nvSpPr>
          <p:spPr>
            <a:xfrm>
              <a:off x="4624650" y="2535725"/>
              <a:ext cx="53450" cy="48350"/>
            </a:xfrm>
            <a:custGeom>
              <a:avLst/>
              <a:gdLst/>
              <a:ahLst/>
              <a:cxnLst/>
              <a:rect l="l" t="t" r="r" b="b"/>
              <a:pathLst>
                <a:path w="2138" h="1934" extrusionOk="0">
                  <a:moveTo>
                    <a:pt x="302" y="0"/>
                  </a:moveTo>
                  <a:cubicBezTo>
                    <a:pt x="285" y="0"/>
                    <a:pt x="273" y="23"/>
                    <a:pt x="273" y="68"/>
                  </a:cubicBezTo>
                  <a:cubicBezTo>
                    <a:pt x="91" y="296"/>
                    <a:pt x="0" y="523"/>
                    <a:pt x="0" y="796"/>
                  </a:cubicBezTo>
                  <a:cubicBezTo>
                    <a:pt x="0" y="1433"/>
                    <a:pt x="501" y="1933"/>
                    <a:pt x="1137" y="1933"/>
                  </a:cubicBezTo>
                  <a:cubicBezTo>
                    <a:pt x="1501" y="1933"/>
                    <a:pt x="1865" y="1751"/>
                    <a:pt x="2092" y="1478"/>
                  </a:cubicBezTo>
                  <a:cubicBezTo>
                    <a:pt x="2138" y="1387"/>
                    <a:pt x="2138" y="1342"/>
                    <a:pt x="2092" y="1342"/>
                  </a:cubicBezTo>
                  <a:cubicBezTo>
                    <a:pt x="2070" y="1319"/>
                    <a:pt x="2036" y="1308"/>
                    <a:pt x="2007" y="1308"/>
                  </a:cubicBezTo>
                  <a:cubicBezTo>
                    <a:pt x="1979" y="1308"/>
                    <a:pt x="1956" y="1319"/>
                    <a:pt x="1956" y="1342"/>
                  </a:cubicBezTo>
                  <a:cubicBezTo>
                    <a:pt x="1820" y="1569"/>
                    <a:pt x="1501" y="1751"/>
                    <a:pt x="1183" y="1751"/>
                  </a:cubicBezTo>
                  <a:cubicBezTo>
                    <a:pt x="592" y="1751"/>
                    <a:pt x="137" y="1342"/>
                    <a:pt x="137" y="796"/>
                  </a:cubicBezTo>
                  <a:cubicBezTo>
                    <a:pt x="137" y="569"/>
                    <a:pt x="228" y="341"/>
                    <a:pt x="364" y="159"/>
                  </a:cubicBezTo>
                  <a:cubicBezTo>
                    <a:pt x="455" y="114"/>
                    <a:pt x="455" y="68"/>
                    <a:pt x="364" y="68"/>
                  </a:cubicBezTo>
                  <a:cubicBezTo>
                    <a:pt x="341" y="23"/>
                    <a:pt x="319" y="0"/>
                    <a:pt x="302"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5"/>
            <p:cNvSpPr/>
            <p:nvPr/>
          </p:nvSpPr>
          <p:spPr>
            <a:xfrm>
              <a:off x="4709925" y="2528325"/>
              <a:ext cx="53450" cy="54600"/>
            </a:xfrm>
            <a:custGeom>
              <a:avLst/>
              <a:gdLst/>
              <a:ahLst/>
              <a:cxnLst/>
              <a:rect l="l" t="t" r="r" b="b"/>
              <a:pathLst>
                <a:path w="2138" h="2184" extrusionOk="0">
                  <a:moveTo>
                    <a:pt x="1046" y="1"/>
                  </a:moveTo>
                  <a:cubicBezTo>
                    <a:pt x="410" y="1"/>
                    <a:pt x="0" y="501"/>
                    <a:pt x="0" y="1092"/>
                  </a:cubicBezTo>
                  <a:cubicBezTo>
                    <a:pt x="0" y="1638"/>
                    <a:pt x="455" y="2184"/>
                    <a:pt x="1046" y="2184"/>
                  </a:cubicBezTo>
                  <a:cubicBezTo>
                    <a:pt x="1638" y="2184"/>
                    <a:pt x="2138" y="1729"/>
                    <a:pt x="2138" y="1092"/>
                  </a:cubicBezTo>
                  <a:cubicBezTo>
                    <a:pt x="2138" y="501"/>
                    <a:pt x="1683" y="1"/>
                    <a:pt x="1046"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5"/>
            <p:cNvSpPr/>
            <p:nvPr/>
          </p:nvSpPr>
          <p:spPr>
            <a:xfrm>
              <a:off x="4707650" y="2560175"/>
              <a:ext cx="53450" cy="23900"/>
            </a:xfrm>
            <a:custGeom>
              <a:avLst/>
              <a:gdLst/>
              <a:ahLst/>
              <a:cxnLst/>
              <a:rect l="l" t="t" r="r" b="b"/>
              <a:pathLst>
                <a:path w="2138" h="956" extrusionOk="0">
                  <a:moveTo>
                    <a:pt x="91" y="0"/>
                  </a:moveTo>
                  <a:cubicBezTo>
                    <a:pt x="0" y="0"/>
                    <a:pt x="0" y="0"/>
                    <a:pt x="0" y="46"/>
                  </a:cubicBezTo>
                  <a:cubicBezTo>
                    <a:pt x="137" y="546"/>
                    <a:pt x="592" y="955"/>
                    <a:pt x="1137" y="955"/>
                  </a:cubicBezTo>
                  <a:cubicBezTo>
                    <a:pt x="1547" y="955"/>
                    <a:pt x="1956" y="728"/>
                    <a:pt x="2047" y="455"/>
                  </a:cubicBezTo>
                  <a:cubicBezTo>
                    <a:pt x="2138" y="364"/>
                    <a:pt x="2138" y="318"/>
                    <a:pt x="2047" y="318"/>
                  </a:cubicBezTo>
                  <a:cubicBezTo>
                    <a:pt x="2024" y="296"/>
                    <a:pt x="2001" y="284"/>
                    <a:pt x="1984" y="284"/>
                  </a:cubicBezTo>
                  <a:cubicBezTo>
                    <a:pt x="1967" y="284"/>
                    <a:pt x="1956" y="296"/>
                    <a:pt x="1956" y="318"/>
                  </a:cubicBezTo>
                  <a:cubicBezTo>
                    <a:pt x="1774" y="682"/>
                    <a:pt x="1456" y="819"/>
                    <a:pt x="1092" y="819"/>
                  </a:cubicBezTo>
                  <a:cubicBezTo>
                    <a:pt x="637" y="819"/>
                    <a:pt x="228" y="500"/>
                    <a:pt x="137" y="46"/>
                  </a:cubicBezTo>
                  <a:cubicBezTo>
                    <a:pt x="137" y="0"/>
                    <a:pt x="137" y="0"/>
                    <a:pt x="91"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5"/>
            <p:cNvSpPr/>
            <p:nvPr/>
          </p:nvSpPr>
          <p:spPr>
            <a:xfrm>
              <a:off x="4624650" y="2386200"/>
              <a:ext cx="189900" cy="129650"/>
            </a:xfrm>
            <a:custGeom>
              <a:avLst/>
              <a:gdLst/>
              <a:ahLst/>
              <a:cxnLst/>
              <a:rect l="l" t="t" r="r" b="b"/>
              <a:pathLst>
                <a:path w="7596" h="5186" extrusionOk="0">
                  <a:moveTo>
                    <a:pt x="4594" y="1"/>
                  </a:moveTo>
                  <a:cubicBezTo>
                    <a:pt x="4366" y="274"/>
                    <a:pt x="4003" y="683"/>
                    <a:pt x="3457" y="956"/>
                  </a:cubicBezTo>
                  <a:cubicBezTo>
                    <a:pt x="3229" y="1092"/>
                    <a:pt x="3002" y="1183"/>
                    <a:pt x="2820" y="1274"/>
                  </a:cubicBezTo>
                  <a:cubicBezTo>
                    <a:pt x="2866" y="1638"/>
                    <a:pt x="2866" y="2002"/>
                    <a:pt x="2820" y="2275"/>
                  </a:cubicBezTo>
                  <a:cubicBezTo>
                    <a:pt x="2775" y="2957"/>
                    <a:pt x="2547" y="3321"/>
                    <a:pt x="2320" y="3457"/>
                  </a:cubicBezTo>
                  <a:cubicBezTo>
                    <a:pt x="1820" y="3866"/>
                    <a:pt x="1183" y="3685"/>
                    <a:pt x="683" y="4048"/>
                  </a:cubicBezTo>
                  <a:cubicBezTo>
                    <a:pt x="592" y="4094"/>
                    <a:pt x="501" y="4139"/>
                    <a:pt x="455" y="4230"/>
                  </a:cubicBezTo>
                  <a:cubicBezTo>
                    <a:pt x="46" y="4503"/>
                    <a:pt x="0" y="4958"/>
                    <a:pt x="0" y="5185"/>
                  </a:cubicBezTo>
                  <a:lnTo>
                    <a:pt x="319" y="5185"/>
                  </a:lnTo>
                  <a:cubicBezTo>
                    <a:pt x="2775" y="5140"/>
                    <a:pt x="5140" y="5003"/>
                    <a:pt x="7595" y="4958"/>
                  </a:cubicBezTo>
                  <a:cubicBezTo>
                    <a:pt x="7550" y="4640"/>
                    <a:pt x="7414" y="4230"/>
                    <a:pt x="7095" y="3912"/>
                  </a:cubicBezTo>
                  <a:cubicBezTo>
                    <a:pt x="6504" y="3412"/>
                    <a:pt x="5822" y="3685"/>
                    <a:pt x="5276" y="3321"/>
                  </a:cubicBezTo>
                  <a:cubicBezTo>
                    <a:pt x="4912" y="3093"/>
                    <a:pt x="4548" y="2502"/>
                    <a:pt x="4594" y="1274"/>
                  </a:cubicBezTo>
                  <a:lnTo>
                    <a:pt x="4594"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5"/>
            <p:cNvSpPr/>
            <p:nvPr/>
          </p:nvSpPr>
          <p:spPr>
            <a:xfrm>
              <a:off x="4690600" y="2408950"/>
              <a:ext cx="23900" cy="33000"/>
            </a:xfrm>
            <a:custGeom>
              <a:avLst/>
              <a:gdLst/>
              <a:ahLst/>
              <a:cxnLst/>
              <a:rect l="l" t="t" r="r" b="b"/>
              <a:pathLst>
                <a:path w="956" h="1320" extrusionOk="0">
                  <a:moveTo>
                    <a:pt x="637" y="0"/>
                  </a:moveTo>
                  <a:cubicBezTo>
                    <a:pt x="409" y="137"/>
                    <a:pt x="182" y="228"/>
                    <a:pt x="0" y="273"/>
                  </a:cubicBezTo>
                  <a:cubicBezTo>
                    <a:pt x="137" y="682"/>
                    <a:pt x="137" y="1046"/>
                    <a:pt x="46" y="1319"/>
                  </a:cubicBezTo>
                  <a:lnTo>
                    <a:pt x="182" y="1319"/>
                  </a:lnTo>
                  <a:cubicBezTo>
                    <a:pt x="637" y="1319"/>
                    <a:pt x="955" y="955"/>
                    <a:pt x="955" y="591"/>
                  </a:cubicBezTo>
                  <a:cubicBezTo>
                    <a:pt x="955" y="364"/>
                    <a:pt x="864" y="137"/>
                    <a:pt x="637"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5"/>
            <p:cNvSpPr/>
            <p:nvPr/>
          </p:nvSpPr>
          <p:spPr>
            <a:xfrm>
              <a:off x="4656475" y="2302075"/>
              <a:ext cx="121700" cy="128500"/>
            </a:xfrm>
            <a:custGeom>
              <a:avLst/>
              <a:gdLst/>
              <a:ahLst/>
              <a:cxnLst/>
              <a:rect l="l" t="t" r="r" b="b"/>
              <a:pathLst>
                <a:path w="4868" h="5140" extrusionOk="0">
                  <a:moveTo>
                    <a:pt x="2002" y="0"/>
                  </a:moveTo>
                  <a:cubicBezTo>
                    <a:pt x="1365" y="91"/>
                    <a:pt x="1001" y="364"/>
                    <a:pt x="1001" y="364"/>
                  </a:cubicBezTo>
                  <a:cubicBezTo>
                    <a:pt x="637" y="637"/>
                    <a:pt x="456" y="1092"/>
                    <a:pt x="410" y="1455"/>
                  </a:cubicBezTo>
                  <a:cubicBezTo>
                    <a:pt x="410" y="1501"/>
                    <a:pt x="410" y="1546"/>
                    <a:pt x="365" y="1683"/>
                  </a:cubicBezTo>
                  <a:lnTo>
                    <a:pt x="365" y="1819"/>
                  </a:lnTo>
                  <a:cubicBezTo>
                    <a:pt x="365" y="2001"/>
                    <a:pt x="365" y="2138"/>
                    <a:pt x="274" y="2365"/>
                  </a:cubicBezTo>
                  <a:cubicBezTo>
                    <a:pt x="183" y="2729"/>
                    <a:pt x="92" y="2820"/>
                    <a:pt x="92" y="3093"/>
                  </a:cubicBezTo>
                  <a:cubicBezTo>
                    <a:pt x="1" y="3411"/>
                    <a:pt x="137" y="3729"/>
                    <a:pt x="228" y="4048"/>
                  </a:cubicBezTo>
                  <a:cubicBezTo>
                    <a:pt x="228" y="4093"/>
                    <a:pt x="547" y="4866"/>
                    <a:pt x="865" y="5003"/>
                  </a:cubicBezTo>
                  <a:cubicBezTo>
                    <a:pt x="1001" y="5094"/>
                    <a:pt x="1138" y="5139"/>
                    <a:pt x="1138" y="5139"/>
                  </a:cubicBezTo>
                  <a:lnTo>
                    <a:pt x="1456" y="5139"/>
                  </a:lnTo>
                  <a:cubicBezTo>
                    <a:pt x="1547" y="5139"/>
                    <a:pt x="2411" y="5003"/>
                    <a:pt x="3093" y="4503"/>
                  </a:cubicBezTo>
                  <a:cubicBezTo>
                    <a:pt x="3958" y="3820"/>
                    <a:pt x="4867" y="2183"/>
                    <a:pt x="4094" y="1001"/>
                  </a:cubicBezTo>
                  <a:cubicBezTo>
                    <a:pt x="3639" y="228"/>
                    <a:pt x="2821" y="91"/>
                    <a:pt x="2457"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5"/>
            <p:cNvSpPr/>
            <p:nvPr/>
          </p:nvSpPr>
          <p:spPr>
            <a:xfrm>
              <a:off x="4736075" y="2367875"/>
              <a:ext cx="25025" cy="29875"/>
            </a:xfrm>
            <a:custGeom>
              <a:avLst/>
              <a:gdLst/>
              <a:ahLst/>
              <a:cxnLst/>
              <a:rect l="l" t="t" r="r" b="b"/>
              <a:pathLst>
                <a:path w="1001" h="1195" extrusionOk="0">
                  <a:moveTo>
                    <a:pt x="533" y="0"/>
                  </a:moveTo>
                  <a:cubicBezTo>
                    <a:pt x="327" y="0"/>
                    <a:pt x="133" y="215"/>
                    <a:pt x="91" y="506"/>
                  </a:cubicBezTo>
                  <a:cubicBezTo>
                    <a:pt x="0" y="870"/>
                    <a:pt x="182" y="1143"/>
                    <a:pt x="410" y="1188"/>
                  </a:cubicBezTo>
                  <a:cubicBezTo>
                    <a:pt x="429" y="1192"/>
                    <a:pt x="449" y="1194"/>
                    <a:pt x="468" y="1194"/>
                  </a:cubicBezTo>
                  <a:cubicBezTo>
                    <a:pt x="675" y="1194"/>
                    <a:pt x="868" y="979"/>
                    <a:pt x="910" y="688"/>
                  </a:cubicBezTo>
                  <a:cubicBezTo>
                    <a:pt x="1001" y="324"/>
                    <a:pt x="819" y="51"/>
                    <a:pt x="592" y="6"/>
                  </a:cubicBezTo>
                  <a:cubicBezTo>
                    <a:pt x="572" y="2"/>
                    <a:pt x="553" y="0"/>
                    <a:pt x="533"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5"/>
            <p:cNvSpPr/>
            <p:nvPr/>
          </p:nvSpPr>
          <p:spPr>
            <a:xfrm>
              <a:off x="4737200" y="2389900"/>
              <a:ext cx="21625" cy="8825"/>
            </a:xfrm>
            <a:custGeom>
              <a:avLst/>
              <a:gdLst/>
              <a:ahLst/>
              <a:cxnLst/>
              <a:rect l="l" t="t" r="r" b="b"/>
              <a:pathLst>
                <a:path w="865" h="353" extrusionOk="0">
                  <a:moveTo>
                    <a:pt x="757" y="0"/>
                  </a:moveTo>
                  <a:cubicBezTo>
                    <a:pt x="740" y="0"/>
                    <a:pt x="729" y="12"/>
                    <a:pt x="729" y="35"/>
                  </a:cubicBezTo>
                  <a:cubicBezTo>
                    <a:pt x="592" y="126"/>
                    <a:pt x="456" y="216"/>
                    <a:pt x="365" y="216"/>
                  </a:cubicBezTo>
                  <a:cubicBezTo>
                    <a:pt x="319" y="216"/>
                    <a:pt x="274" y="216"/>
                    <a:pt x="183" y="126"/>
                  </a:cubicBezTo>
                  <a:lnTo>
                    <a:pt x="92" y="126"/>
                  </a:lnTo>
                  <a:cubicBezTo>
                    <a:pt x="1" y="216"/>
                    <a:pt x="92" y="262"/>
                    <a:pt x="92" y="262"/>
                  </a:cubicBezTo>
                  <a:cubicBezTo>
                    <a:pt x="137" y="307"/>
                    <a:pt x="228" y="353"/>
                    <a:pt x="319" y="353"/>
                  </a:cubicBezTo>
                  <a:lnTo>
                    <a:pt x="365" y="353"/>
                  </a:lnTo>
                  <a:cubicBezTo>
                    <a:pt x="547" y="353"/>
                    <a:pt x="638" y="307"/>
                    <a:pt x="819" y="126"/>
                  </a:cubicBezTo>
                  <a:cubicBezTo>
                    <a:pt x="865" y="80"/>
                    <a:pt x="865" y="35"/>
                    <a:pt x="819" y="35"/>
                  </a:cubicBezTo>
                  <a:cubicBezTo>
                    <a:pt x="797" y="12"/>
                    <a:pt x="774" y="0"/>
                    <a:pt x="757"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5"/>
            <p:cNvSpPr/>
            <p:nvPr/>
          </p:nvSpPr>
          <p:spPr>
            <a:xfrm>
              <a:off x="4754275" y="2385075"/>
              <a:ext cx="6825" cy="7975"/>
            </a:xfrm>
            <a:custGeom>
              <a:avLst/>
              <a:gdLst/>
              <a:ahLst/>
              <a:cxnLst/>
              <a:rect l="l" t="t" r="r" b="b"/>
              <a:pathLst>
                <a:path w="273" h="319" extrusionOk="0">
                  <a:moveTo>
                    <a:pt x="182" y="0"/>
                  </a:moveTo>
                  <a:cubicBezTo>
                    <a:pt x="136" y="0"/>
                    <a:pt x="91" y="0"/>
                    <a:pt x="91" y="46"/>
                  </a:cubicBezTo>
                  <a:cubicBezTo>
                    <a:pt x="91" y="91"/>
                    <a:pt x="91" y="182"/>
                    <a:pt x="0" y="228"/>
                  </a:cubicBezTo>
                  <a:cubicBezTo>
                    <a:pt x="0" y="273"/>
                    <a:pt x="0" y="273"/>
                    <a:pt x="91" y="319"/>
                  </a:cubicBezTo>
                  <a:cubicBezTo>
                    <a:pt x="91" y="319"/>
                    <a:pt x="111" y="298"/>
                    <a:pt x="125" y="298"/>
                  </a:cubicBezTo>
                  <a:cubicBezTo>
                    <a:pt x="131" y="298"/>
                    <a:pt x="136" y="303"/>
                    <a:pt x="136" y="319"/>
                  </a:cubicBezTo>
                  <a:cubicBezTo>
                    <a:pt x="182" y="273"/>
                    <a:pt x="273" y="182"/>
                    <a:pt x="273" y="91"/>
                  </a:cubicBezTo>
                  <a:cubicBezTo>
                    <a:pt x="273" y="46"/>
                    <a:pt x="273" y="0"/>
                    <a:pt x="182"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5"/>
            <p:cNvSpPr/>
            <p:nvPr/>
          </p:nvSpPr>
          <p:spPr>
            <a:xfrm>
              <a:off x="4745175" y="2366875"/>
              <a:ext cx="17075" cy="18225"/>
            </a:xfrm>
            <a:custGeom>
              <a:avLst/>
              <a:gdLst/>
              <a:ahLst/>
              <a:cxnLst/>
              <a:rect l="l" t="t" r="r" b="b"/>
              <a:pathLst>
                <a:path w="683" h="729" extrusionOk="0">
                  <a:moveTo>
                    <a:pt x="46" y="0"/>
                  </a:moveTo>
                  <a:cubicBezTo>
                    <a:pt x="0" y="46"/>
                    <a:pt x="0" y="46"/>
                    <a:pt x="0" y="91"/>
                  </a:cubicBezTo>
                  <a:cubicBezTo>
                    <a:pt x="46" y="137"/>
                    <a:pt x="46" y="137"/>
                    <a:pt x="91" y="137"/>
                  </a:cubicBezTo>
                  <a:lnTo>
                    <a:pt x="228" y="137"/>
                  </a:lnTo>
                  <a:cubicBezTo>
                    <a:pt x="410" y="137"/>
                    <a:pt x="500" y="364"/>
                    <a:pt x="500" y="683"/>
                  </a:cubicBezTo>
                  <a:cubicBezTo>
                    <a:pt x="500" y="683"/>
                    <a:pt x="500" y="728"/>
                    <a:pt x="546" y="728"/>
                  </a:cubicBezTo>
                  <a:cubicBezTo>
                    <a:pt x="546" y="728"/>
                    <a:pt x="637" y="728"/>
                    <a:pt x="637" y="683"/>
                  </a:cubicBezTo>
                  <a:cubicBezTo>
                    <a:pt x="682" y="319"/>
                    <a:pt x="500" y="46"/>
                    <a:pt x="228"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5"/>
            <p:cNvSpPr/>
            <p:nvPr/>
          </p:nvSpPr>
          <p:spPr>
            <a:xfrm>
              <a:off x="4744025" y="2373975"/>
              <a:ext cx="11400" cy="16800"/>
            </a:xfrm>
            <a:custGeom>
              <a:avLst/>
              <a:gdLst/>
              <a:ahLst/>
              <a:cxnLst/>
              <a:rect l="l" t="t" r="r" b="b"/>
              <a:pathLst>
                <a:path w="456" h="672" extrusionOk="0">
                  <a:moveTo>
                    <a:pt x="302" y="1"/>
                  </a:moveTo>
                  <a:cubicBezTo>
                    <a:pt x="285" y="1"/>
                    <a:pt x="274" y="12"/>
                    <a:pt x="274" y="35"/>
                  </a:cubicBezTo>
                  <a:lnTo>
                    <a:pt x="1" y="535"/>
                  </a:lnTo>
                  <a:cubicBezTo>
                    <a:pt x="1" y="626"/>
                    <a:pt x="1" y="626"/>
                    <a:pt x="46" y="672"/>
                  </a:cubicBezTo>
                  <a:lnTo>
                    <a:pt x="92" y="672"/>
                  </a:lnTo>
                  <a:lnTo>
                    <a:pt x="365" y="171"/>
                  </a:lnTo>
                  <a:cubicBezTo>
                    <a:pt x="456" y="80"/>
                    <a:pt x="456" y="35"/>
                    <a:pt x="365" y="35"/>
                  </a:cubicBezTo>
                  <a:cubicBezTo>
                    <a:pt x="342" y="12"/>
                    <a:pt x="319"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5"/>
            <p:cNvSpPr/>
            <p:nvPr/>
          </p:nvSpPr>
          <p:spPr>
            <a:xfrm>
              <a:off x="4745175" y="2374825"/>
              <a:ext cx="5700" cy="9125"/>
            </a:xfrm>
            <a:custGeom>
              <a:avLst/>
              <a:gdLst/>
              <a:ahLst/>
              <a:cxnLst/>
              <a:rect l="l" t="t" r="r" b="b"/>
              <a:pathLst>
                <a:path w="228" h="365" extrusionOk="0">
                  <a:moveTo>
                    <a:pt x="46" y="1"/>
                  </a:moveTo>
                  <a:cubicBezTo>
                    <a:pt x="0" y="46"/>
                    <a:pt x="0" y="46"/>
                    <a:pt x="0" y="137"/>
                  </a:cubicBezTo>
                  <a:lnTo>
                    <a:pt x="46" y="274"/>
                  </a:lnTo>
                  <a:cubicBezTo>
                    <a:pt x="46" y="365"/>
                    <a:pt x="91" y="365"/>
                    <a:pt x="91" y="365"/>
                  </a:cubicBezTo>
                  <a:cubicBezTo>
                    <a:pt x="228" y="365"/>
                    <a:pt x="228" y="274"/>
                    <a:pt x="228" y="228"/>
                  </a:cubicBezTo>
                  <a:lnTo>
                    <a:pt x="137" y="46"/>
                  </a:lnTo>
                  <a:cubicBezTo>
                    <a:pt x="91" y="1"/>
                    <a:pt x="91"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5"/>
            <p:cNvSpPr/>
            <p:nvPr/>
          </p:nvSpPr>
          <p:spPr>
            <a:xfrm>
              <a:off x="4706500" y="2362325"/>
              <a:ext cx="12550" cy="10250"/>
            </a:xfrm>
            <a:custGeom>
              <a:avLst/>
              <a:gdLst/>
              <a:ahLst/>
              <a:cxnLst/>
              <a:rect l="l" t="t" r="r" b="b"/>
              <a:pathLst>
                <a:path w="502" h="410" extrusionOk="0">
                  <a:moveTo>
                    <a:pt x="274" y="1"/>
                  </a:moveTo>
                  <a:cubicBezTo>
                    <a:pt x="137" y="1"/>
                    <a:pt x="1" y="46"/>
                    <a:pt x="1" y="182"/>
                  </a:cubicBezTo>
                  <a:cubicBezTo>
                    <a:pt x="1" y="273"/>
                    <a:pt x="92" y="410"/>
                    <a:pt x="228" y="410"/>
                  </a:cubicBezTo>
                  <a:cubicBezTo>
                    <a:pt x="319" y="410"/>
                    <a:pt x="501" y="319"/>
                    <a:pt x="501" y="228"/>
                  </a:cubicBezTo>
                  <a:cubicBezTo>
                    <a:pt x="501" y="92"/>
                    <a:pt x="410" y="1"/>
                    <a:pt x="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5"/>
            <p:cNvSpPr/>
            <p:nvPr/>
          </p:nvSpPr>
          <p:spPr>
            <a:xfrm>
              <a:off x="4706500" y="2356650"/>
              <a:ext cx="22775" cy="11375"/>
            </a:xfrm>
            <a:custGeom>
              <a:avLst/>
              <a:gdLst/>
              <a:ahLst/>
              <a:cxnLst/>
              <a:rect l="l" t="t" r="r" b="b"/>
              <a:pathLst>
                <a:path w="911" h="455" extrusionOk="0">
                  <a:moveTo>
                    <a:pt x="228" y="0"/>
                  </a:moveTo>
                  <a:cubicBezTo>
                    <a:pt x="183" y="0"/>
                    <a:pt x="137" y="46"/>
                    <a:pt x="46" y="91"/>
                  </a:cubicBezTo>
                  <a:cubicBezTo>
                    <a:pt x="1" y="228"/>
                    <a:pt x="1" y="409"/>
                    <a:pt x="46" y="409"/>
                  </a:cubicBezTo>
                  <a:cubicBezTo>
                    <a:pt x="46" y="409"/>
                    <a:pt x="137" y="273"/>
                    <a:pt x="228" y="228"/>
                  </a:cubicBezTo>
                  <a:cubicBezTo>
                    <a:pt x="268" y="214"/>
                    <a:pt x="307" y="205"/>
                    <a:pt x="354" y="205"/>
                  </a:cubicBezTo>
                  <a:cubicBezTo>
                    <a:pt x="467" y="205"/>
                    <a:pt x="620" y="261"/>
                    <a:pt x="910" y="455"/>
                  </a:cubicBezTo>
                  <a:cubicBezTo>
                    <a:pt x="910" y="409"/>
                    <a:pt x="547" y="0"/>
                    <a:pt x="228" y="0"/>
                  </a:cubicBezTo>
                  <a:close/>
                </a:path>
              </a:pathLst>
            </a:custGeom>
            <a:solidFill>
              <a:srgbClr val="EF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5"/>
            <p:cNvSpPr/>
            <p:nvPr/>
          </p:nvSpPr>
          <p:spPr>
            <a:xfrm>
              <a:off x="4703100" y="2358775"/>
              <a:ext cx="29575" cy="11525"/>
            </a:xfrm>
            <a:custGeom>
              <a:avLst/>
              <a:gdLst/>
              <a:ahLst/>
              <a:cxnLst/>
              <a:rect l="l" t="t" r="r" b="b"/>
              <a:pathLst>
                <a:path w="1183" h="461" extrusionOk="0">
                  <a:moveTo>
                    <a:pt x="507" y="0"/>
                  </a:moveTo>
                  <a:cubicBezTo>
                    <a:pt x="392" y="0"/>
                    <a:pt x="295" y="30"/>
                    <a:pt x="228" y="97"/>
                  </a:cubicBezTo>
                  <a:cubicBezTo>
                    <a:pt x="228" y="143"/>
                    <a:pt x="182" y="143"/>
                    <a:pt x="182" y="143"/>
                  </a:cubicBezTo>
                  <a:lnTo>
                    <a:pt x="137" y="6"/>
                  </a:lnTo>
                  <a:lnTo>
                    <a:pt x="0" y="6"/>
                  </a:lnTo>
                  <a:lnTo>
                    <a:pt x="0" y="143"/>
                  </a:lnTo>
                  <a:lnTo>
                    <a:pt x="137" y="324"/>
                  </a:lnTo>
                  <a:cubicBezTo>
                    <a:pt x="137" y="370"/>
                    <a:pt x="182" y="370"/>
                    <a:pt x="182" y="370"/>
                  </a:cubicBezTo>
                  <a:lnTo>
                    <a:pt x="228" y="324"/>
                  </a:lnTo>
                  <a:lnTo>
                    <a:pt x="319" y="234"/>
                  </a:lnTo>
                  <a:cubicBezTo>
                    <a:pt x="339" y="223"/>
                    <a:pt x="369" y="218"/>
                    <a:pt x="407" y="218"/>
                  </a:cubicBezTo>
                  <a:cubicBezTo>
                    <a:pt x="537" y="218"/>
                    <a:pt x="764" y="285"/>
                    <a:pt x="1046" y="461"/>
                  </a:cubicBezTo>
                  <a:cubicBezTo>
                    <a:pt x="1183" y="415"/>
                    <a:pt x="1183" y="370"/>
                    <a:pt x="1183" y="234"/>
                  </a:cubicBezTo>
                  <a:cubicBezTo>
                    <a:pt x="953" y="90"/>
                    <a:pt x="704" y="0"/>
                    <a:pt x="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5"/>
            <p:cNvSpPr/>
            <p:nvPr/>
          </p:nvSpPr>
          <p:spPr>
            <a:xfrm>
              <a:off x="4658750" y="2354575"/>
              <a:ext cx="13675" cy="11000"/>
            </a:xfrm>
            <a:custGeom>
              <a:avLst/>
              <a:gdLst/>
              <a:ahLst/>
              <a:cxnLst/>
              <a:rect l="l" t="t" r="r" b="b"/>
              <a:pathLst>
                <a:path w="547" h="440" extrusionOk="0">
                  <a:moveTo>
                    <a:pt x="211" y="0"/>
                  </a:moveTo>
                  <a:cubicBezTo>
                    <a:pt x="133" y="0"/>
                    <a:pt x="78" y="64"/>
                    <a:pt x="46" y="129"/>
                  </a:cubicBezTo>
                  <a:cubicBezTo>
                    <a:pt x="1" y="265"/>
                    <a:pt x="46" y="356"/>
                    <a:pt x="228" y="402"/>
                  </a:cubicBezTo>
                  <a:cubicBezTo>
                    <a:pt x="255" y="428"/>
                    <a:pt x="289" y="439"/>
                    <a:pt x="325" y="439"/>
                  </a:cubicBezTo>
                  <a:cubicBezTo>
                    <a:pt x="410" y="439"/>
                    <a:pt x="501" y="375"/>
                    <a:pt x="501" y="311"/>
                  </a:cubicBezTo>
                  <a:cubicBezTo>
                    <a:pt x="546" y="174"/>
                    <a:pt x="501" y="83"/>
                    <a:pt x="319" y="38"/>
                  </a:cubicBezTo>
                  <a:cubicBezTo>
                    <a:pt x="279" y="11"/>
                    <a:pt x="243"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5"/>
            <p:cNvSpPr/>
            <p:nvPr/>
          </p:nvSpPr>
          <p:spPr>
            <a:xfrm>
              <a:off x="4659900" y="2347550"/>
              <a:ext cx="22750" cy="15950"/>
            </a:xfrm>
            <a:custGeom>
              <a:avLst/>
              <a:gdLst/>
              <a:ahLst/>
              <a:cxnLst/>
              <a:rect l="l" t="t" r="r" b="b"/>
              <a:pathLst>
                <a:path w="910" h="638" extrusionOk="0">
                  <a:moveTo>
                    <a:pt x="319" y="0"/>
                  </a:moveTo>
                  <a:cubicBezTo>
                    <a:pt x="319" y="0"/>
                    <a:pt x="228" y="0"/>
                    <a:pt x="137" y="91"/>
                  </a:cubicBezTo>
                  <a:cubicBezTo>
                    <a:pt x="46" y="182"/>
                    <a:pt x="0" y="319"/>
                    <a:pt x="46" y="364"/>
                  </a:cubicBezTo>
                  <a:cubicBezTo>
                    <a:pt x="51" y="369"/>
                    <a:pt x="56" y="371"/>
                    <a:pt x="61" y="371"/>
                  </a:cubicBezTo>
                  <a:cubicBezTo>
                    <a:pt x="102" y="371"/>
                    <a:pt x="152" y="228"/>
                    <a:pt x="273" y="228"/>
                  </a:cubicBezTo>
                  <a:cubicBezTo>
                    <a:pt x="296" y="222"/>
                    <a:pt x="319" y="219"/>
                    <a:pt x="341" y="219"/>
                  </a:cubicBezTo>
                  <a:cubicBezTo>
                    <a:pt x="502" y="219"/>
                    <a:pt x="671" y="358"/>
                    <a:pt x="910" y="637"/>
                  </a:cubicBezTo>
                  <a:cubicBezTo>
                    <a:pt x="910" y="592"/>
                    <a:pt x="682" y="91"/>
                    <a:pt x="319" y="0"/>
                  </a:cubicBezTo>
                  <a:close/>
                </a:path>
              </a:pathLst>
            </a:custGeom>
            <a:solidFill>
              <a:srgbClr val="EF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5"/>
            <p:cNvSpPr/>
            <p:nvPr/>
          </p:nvSpPr>
          <p:spPr>
            <a:xfrm>
              <a:off x="4657625" y="2347550"/>
              <a:ext cx="27300" cy="17075"/>
            </a:xfrm>
            <a:custGeom>
              <a:avLst/>
              <a:gdLst/>
              <a:ahLst/>
              <a:cxnLst/>
              <a:rect l="l" t="t" r="r" b="b"/>
              <a:pathLst>
                <a:path w="1092" h="683" extrusionOk="0">
                  <a:moveTo>
                    <a:pt x="91" y="0"/>
                  </a:moveTo>
                  <a:cubicBezTo>
                    <a:pt x="0" y="91"/>
                    <a:pt x="0" y="91"/>
                    <a:pt x="0" y="137"/>
                  </a:cubicBezTo>
                  <a:lnTo>
                    <a:pt x="91" y="319"/>
                  </a:lnTo>
                  <a:cubicBezTo>
                    <a:pt x="91" y="364"/>
                    <a:pt x="137" y="364"/>
                    <a:pt x="137" y="364"/>
                  </a:cubicBezTo>
                  <a:lnTo>
                    <a:pt x="182" y="364"/>
                  </a:lnTo>
                  <a:cubicBezTo>
                    <a:pt x="228" y="364"/>
                    <a:pt x="228" y="319"/>
                    <a:pt x="319" y="319"/>
                  </a:cubicBezTo>
                  <a:cubicBezTo>
                    <a:pt x="351" y="303"/>
                    <a:pt x="384" y="295"/>
                    <a:pt x="420" y="295"/>
                  </a:cubicBezTo>
                  <a:cubicBezTo>
                    <a:pt x="583" y="295"/>
                    <a:pt x="776" y="458"/>
                    <a:pt x="1001" y="683"/>
                  </a:cubicBezTo>
                  <a:cubicBezTo>
                    <a:pt x="1092" y="683"/>
                    <a:pt x="1092" y="637"/>
                    <a:pt x="1092" y="592"/>
                  </a:cubicBezTo>
                  <a:cubicBezTo>
                    <a:pt x="900" y="284"/>
                    <a:pt x="642" y="171"/>
                    <a:pt x="430" y="171"/>
                  </a:cubicBezTo>
                  <a:cubicBezTo>
                    <a:pt x="391" y="171"/>
                    <a:pt x="354" y="175"/>
                    <a:pt x="319" y="182"/>
                  </a:cubicBezTo>
                  <a:lnTo>
                    <a:pt x="228" y="182"/>
                  </a:lnTo>
                  <a:lnTo>
                    <a:pt x="182" y="91"/>
                  </a:lnTo>
                  <a:cubicBezTo>
                    <a:pt x="137" y="0"/>
                    <a:pt x="137" y="0"/>
                    <a:pt x="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5"/>
            <p:cNvSpPr/>
            <p:nvPr/>
          </p:nvSpPr>
          <p:spPr>
            <a:xfrm>
              <a:off x="4708775" y="2345275"/>
              <a:ext cx="30725" cy="11400"/>
            </a:xfrm>
            <a:custGeom>
              <a:avLst/>
              <a:gdLst/>
              <a:ahLst/>
              <a:cxnLst/>
              <a:rect l="l" t="t" r="r" b="b"/>
              <a:pathLst>
                <a:path w="1229" h="456" extrusionOk="0">
                  <a:moveTo>
                    <a:pt x="183" y="0"/>
                  </a:moveTo>
                  <a:cubicBezTo>
                    <a:pt x="183" y="0"/>
                    <a:pt x="137" y="46"/>
                    <a:pt x="92" y="182"/>
                  </a:cubicBezTo>
                  <a:cubicBezTo>
                    <a:pt x="1" y="228"/>
                    <a:pt x="1" y="228"/>
                    <a:pt x="1" y="273"/>
                  </a:cubicBezTo>
                  <a:cubicBezTo>
                    <a:pt x="92" y="273"/>
                    <a:pt x="223" y="253"/>
                    <a:pt x="368" y="253"/>
                  </a:cubicBezTo>
                  <a:cubicBezTo>
                    <a:pt x="440" y="253"/>
                    <a:pt x="516" y="258"/>
                    <a:pt x="592" y="273"/>
                  </a:cubicBezTo>
                  <a:cubicBezTo>
                    <a:pt x="819" y="319"/>
                    <a:pt x="1047" y="410"/>
                    <a:pt x="1229" y="455"/>
                  </a:cubicBezTo>
                  <a:cubicBezTo>
                    <a:pt x="1183" y="410"/>
                    <a:pt x="1092" y="273"/>
                    <a:pt x="1047" y="182"/>
                  </a:cubicBezTo>
                  <a:cubicBezTo>
                    <a:pt x="1001" y="182"/>
                    <a:pt x="956" y="91"/>
                    <a:pt x="638" y="46"/>
                  </a:cubicBezTo>
                  <a:cubicBezTo>
                    <a:pt x="547" y="46"/>
                    <a:pt x="365" y="0"/>
                    <a:pt x="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5"/>
            <p:cNvSpPr/>
            <p:nvPr/>
          </p:nvSpPr>
          <p:spPr>
            <a:xfrm>
              <a:off x="4706500" y="2345275"/>
              <a:ext cx="3450" cy="6850"/>
            </a:xfrm>
            <a:custGeom>
              <a:avLst/>
              <a:gdLst/>
              <a:ahLst/>
              <a:cxnLst/>
              <a:rect l="l" t="t" r="r" b="b"/>
              <a:pathLst>
                <a:path w="138" h="274" extrusionOk="0">
                  <a:moveTo>
                    <a:pt x="137" y="0"/>
                  </a:moveTo>
                  <a:cubicBezTo>
                    <a:pt x="137" y="0"/>
                    <a:pt x="46" y="46"/>
                    <a:pt x="46" y="91"/>
                  </a:cubicBezTo>
                  <a:cubicBezTo>
                    <a:pt x="1" y="228"/>
                    <a:pt x="1" y="273"/>
                    <a:pt x="1" y="273"/>
                  </a:cubicBezTo>
                  <a:lnTo>
                    <a:pt x="46" y="182"/>
                  </a:lnTo>
                  <a:cubicBezTo>
                    <a:pt x="137" y="91"/>
                    <a:pt x="137" y="46"/>
                    <a:pt x="137"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5"/>
            <p:cNvSpPr/>
            <p:nvPr/>
          </p:nvSpPr>
          <p:spPr>
            <a:xfrm>
              <a:off x="4663300" y="2336175"/>
              <a:ext cx="19350" cy="13675"/>
            </a:xfrm>
            <a:custGeom>
              <a:avLst/>
              <a:gdLst/>
              <a:ahLst/>
              <a:cxnLst/>
              <a:rect l="l" t="t" r="r" b="b"/>
              <a:pathLst>
                <a:path w="774" h="547" extrusionOk="0">
                  <a:moveTo>
                    <a:pt x="92" y="1"/>
                  </a:moveTo>
                  <a:cubicBezTo>
                    <a:pt x="92" y="91"/>
                    <a:pt x="92" y="137"/>
                    <a:pt x="1" y="228"/>
                  </a:cubicBezTo>
                  <a:cubicBezTo>
                    <a:pt x="92" y="228"/>
                    <a:pt x="137" y="319"/>
                    <a:pt x="228" y="319"/>
                  </a:cubicBezTo>
                  <a:cubicBezTo>
                    <a:pt x="455" y="364"/>
                    <a:pt x="637" y="455"/>
                    <a:pt x="774" y="546"/>
                  </a:cubicBezTo>
                  <a:lnTo>
                    <a:pt x="774" y="410"/>
                  </a:lnTo>
                  <a:cubicBezTo>
                    <a:pt x="774" y="319"/>
                    <a:pt x="774" y="228"/>
                    <a:pt x="683" y="182"/>
                  </a:cubicBezTo>
                  <a:cubicBezTo>
                    <a:pt x="546" y="137"/>
                    <a:pt x="364" y="91"/>
                    <a:pt x="228" y="91"/>
                  </a:cubicBezTo>
                  <a:cubicBezTo>
                    <a:pt x="274" y="91"/>
                    <a:pt x="137" y="1"/>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5"/>
            <p:cNvSpPr/>
            <p:nvPr/>
          </p:nvSpPr>
          <p:spPr>
            <a:xfrm>
              <a:off x="4683775" y="2340725"/>
              <a:ext cx="1150" cy="6850"/>
            </a:xfrm>
            <a:custGeom>
              <a:avLst/>
              <a:gdLst/>
              <a:ahLst/>
              <a:cxnLst/>
              <a:rect l="l" t="t" r="r" b="b"/>
              <a:pathLst>
                <a:path w="46" h="274" extrusionOk="0">
                  <a:moveTo>
                    <a:pt x="46" y="0"/>
                  </a:moveTo>
                  <a:cubicBezTo>
                    <a:pt x="46" y="103"/>
                    <a:pt x="46" y="154"/>
                    <a:pt x="27" y="154"/>
                  </a:cubicBezTo>
                  <a:cubicBezTo>
                    <a:pt x="20" y="154"/>
                    <a:pt x="12" y="148"/>
                    <a:pt x="0" y="137"/>
                  </a:cubicBezTo>
                  <a:lnTo>
                    <a:pt x="0" y="273"/>
                  </a:lnTo>
                  <a:cubicBezTo>
                    <a:pt x="0" y="273"/>
                    <a:pt x="46" y="228"/>
                    <a:pt x="46" y="137"/>
                  </a:cubicBezTo>
                  <a:lnTo>
                    <a:pt x="46"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5"/>
            <p:cNvSpPr/>
            <p:nvPr/>
          </p:nvSpPr>
          <p:spPr>
            <a:xfrm>
              <a:off x="4678075" y="2381650"/>
              <a:ext cx="9125" cy="2300"/>
            </a:xfrm>
            <a:custGeom>
              <a:avLst/>
              <a:gdLst/>
              <a:ahLst/>
              <a:cxnLst/>
              <a:rect l="l" t="t" r="r" b="b"/>
              <a:pathLst>
                <a:path w="365" h="92" extrusionOk="0">
                  <a:moveTo>
                    <a:pt x="1" y="1"/>
                  </a:moveTo>
                  <a:cubicBezTo>
                    <a:pt x="46" y="92"/>
                    <a:pt x="92" y="92"/>
                    <a:pt x="183" y="92"/>
                  </a:cubicBezTo>
                  <a:lnTo>
                    <a:pt x="365" y="92"/>
                  </a:lnTo>
                  <a:cubicBezTo>
                    <a:pt x="274" y="1"/>
                    <a:pt x="228" y="1"/>
                    <a:pt x="183"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5"/>
            <p:cNvSpPr/>
            <p:nvPr/>
          </p:nvSpPr>
          <p:spPr>
            <a:xfrm>
              <a:off x="4666725" y="2392175"/>
              <a:ext cx="32975" cy="9975"/>
            </a:xfrm>
            <a:custGeom>
              <a:avLst/>
              <a:gdLst/>
              <a:ahLst/>
              <a:cxnLst/>
              <a:rect l="l" t="t" r="r" b="b"/>
              <a:pathLst>
                <a:path w="1319" h="399" extrusionOk="0">
                  <a:moveTo>
                    <a:pt x="97" y="0"/>
                  </a:moveTo>
                  <a:cubicBezTo>
                    <a:pt x="68" y="0"/>
                    <a:pt x="46" y="12"/>
                    <a:pt x="46" y="35"/>
                  </a:cubicBezTo>
                  <a:cubicBezTo>
                    <a:pt x="0" y="125"/>
                    <a:pt x="0" y="171"/>
                    <a:pt x="46" y="171"/>
                  </a:cubicBezTo>
                  <a:cubicBezTo>
                    <a:pt x="273" y="262"/>
                    <a:pt x="455" y="398"/>
                    <a:pt x="682" y="398"/>
                  </a:cubicBezTo>
                  <a:lnTo>
                    <a:pt x="1228" y="398"/>
                  </a:lnTo>
                  <a:cubicBezTo>
                    <a:pt x="1319" y="307"/>
                    <a:pt x="1319" y="307"/>
                    <a:pt x="1319" y="262"/>
                  </a:cubicBezTo>
                  <a:cubicBezTo>
                    <a:pt x="1228" y="216"/>
                    <a:pt x="1228" y="216"/>
                    <a:pt x="1183" y="216"/>
                  </a:cubicBezTo>
                  <a:cubicBezTo>
                    <a:pt x="1001" y="262"/>
                    <a:pt x="864" y="262"/>
                    <a:pt x="682" y="262"/>
                  </a:cubicBezTo>
                  <a:cubicBezTo>
                    <a:pt x="500" y="216"/>
                    <a:pt x="364" y="171"/>
                    <a:pt x="182" y="35"/>
                  </a:cubicBezTo>
                  <a:cubicBezTo>
                    <a:pt x="159" y="12"/>
                    <a:pt x="125" y="0"/>
                    <a:pt x="97"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5"/>
            <p:cNvSpPr/>
            <p:nvPr/>
          </p:nvSpPr>
          <p:spPr>
            <a:xfrm>
              <a:off x="4671275" y="2389625"/>
              <a:ext cx="22750" cy="11825"/>
            </a:xfrm>
            <a:custGeom>
              <a:avLst/>
              <a:gdLst/>
              <a:ahLst/>
              <a:cxnLst/>
              <a:rect l="l" t="t" r="r" b="b"/>
              <a:pathLst>
                <a:path w="910" h="473" extrusionOk="0">
                  <a:moveTo>
                    <a:pt x="273" y="0"/>
                  </a:moveTo>
                  <a:cubicBezTo>
                    <a:pt x="227" y="0"/>
                    <a:pt x="91" y="91"/>
                    <a:pt x="91" y="91"/>
                  </a:cubicBezTo>
                  <a:cubicBezTo>
                    <a:pt x="45" y="227"/>
                    <a:pt x="0" y="227"/>
                    <a:pt x="0" y="227"/>
                  </a:cubicBezTo>
                  <a:cubicBezTo>
                    <a:pt x="0" y="273"/>
                    <a:pt x="227" y="364"/>
                    <a:pt x="364" y="455"/>
                  </a:cubicBezTo>
                  <a:cubicBezTo>
                    <a:pt x="425" y="467"/>
                    <a:pt x="492" y="473"/>
                    <a:pt x="558" y="473"/>
                  </a:cubicBezTo>
                  <a:cubicBezTo>
                    <a:pt x="739" y="473"/>
                    <a:pt x="910" y="431"/>
                    <a:pt x="910" y="364"/>
                  </a:cubicBezTo>
                  <a:cubicBezTo>
                    <a:pt x="910" y="364"/>
                    <a:pt x="819" y="364"/>
                    <a:pt x="819" y="318"/>
                  </a:cubicBezTo>
                  <a:cubicBezTo>
                    <a:pt x="682" y="227"/>
                    <a:pt x="682" y="46"/>
                    <a:pt x="546" y="46"/>
                  </a:cubicBezTo>
                  <a:lnTo>
                    <a:pt x="364" y="46"/>
                  </a:lnTo>
                  <a:cubicBezTo>
                    <a:pt x="318" y="46"/>
                    <a:pt x="318" y="0"/>
                    <a:pt x="273" y="0"/>
                  </a:cubicBezTo>
                  <a:close/>
                </a:path>
              </a:pathLst>
            </a:custGeom>
            <a:solidFill>
              <a:srgbClr val="EF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5"/>
            <p:cNvSpPr/>
            <p:nvPr/>
          </p:nvSpPr>
          <p:spPr>
            <a:xfrm>
              <a:off x="4673525" y="2403250"/>
              <a:ext cx="14825" cy="5725"/>
            </a:xfrm>
            <a:custGeom>
              <a:avLst/>
              <a:gdLst/>
              <a:ahLst/>
              <a:cxnLst/>
              <a:rect l="l" t="t" r="r" b="b"/>
              <a:pathLst>
                <a:path w="593" h="229" extrusionOk="0">
                  <a:moveTo>
                    <a:pt x="137" y="1"/>
                  </a:moveTo>
                  <a:cubicBezTo>
                    <a:pt x="92" y="1"/>
                    <a:pt x="1" y="1"/>
                    <a:pt x="1" y="46"/>
                  </a:cubicBezTo>
                  <a:cubicBezTo>
                    <a:pt x="1" y="137"/>
                    <a:pt x="1" y="183"/>
                    <a:pt x="92" y="183"/>
                  </a:cubicBezTo>
                  <a:cubicBezTo>
                    <a:pt x="137" y="228"/>
                    <a:pt x="183" y="228"/>
                    <a:pt x="228" y="228"/>
                  </a:cubicBezTo>
                  <a:lnTo>
                    <a:pt x="410" y="228"/>
                  </a:lnTo>
                  <a:cubicBezTo>
                    <a:pt x="456" y="228"/>
                    <a:pt x="547" y="228"/>
                    <a:pt x="501" y="183"/>
                  </a:cubicBezTo>
                  <a:cubicBezTo>
                    <a:pt x="592" y="183"/>
                    <a:pt x="592" y="183"/>
                    <a:pt x="592" y="137"/>
                  </a:cubicBezTo>
                  <a:cubicBezTo>
                    <a:pt x="592" y="46"/>
                    <a:pt x="592" y="46"/>
                    <a:pt x="501" y="46"/>
                  </a:cubicBezTo>
                  <a:lnTo>
                    <a:pt x="228" y="46"/>
                  </a:lnTo>
                  <a:cubicBezTo>
                    <a:pt x="183" y="46"/>
                    <a:pt x="183" y="1"/>
                    <a:pt x="137"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5"/>
            <p:cNvSpPr/>
            <p:nvPr/>
          </p:nvSpPr>
          <p:spPr>
            <a:xfrm>
              <a:off x="4700825" y="2477175"/>
              <a:ext cx="11400" cy="6150"/>
            </a:xfrm>
            <a:custGeom>
              <a:avLst/>
              <a:gdLst/>
              <a:ahLst/>
              <a:cxnLst/>
              <a:rect l="l" t="t" r="r" b="b"/>
              <a:pathLst>
                <a:path w="456" h="246" extrusionOk="0">
                  <a:moveTo>
                    <a:pt x="0" y="0"/>
                  </a:moveTo>
                  <a:cubicBezTo>
                    <a:pt x="0" y="0"/>
                    <a:pt x="46" y="182"/>
                    <a:pt x="182" y="227"/>
                  </a:cubicBezTo>
                  <a:cubicBezTo>
                    <a:pt x="207" y="240"/>
                    <a:pt x="234" y="245"/>
                    <a:pt x="263" y="245"/>
                  </a:cubicBezTo>
                  <a:cubicBezTo>
                    <a:pt x="340" y="245"/>
                    <a:pt x="422" y="203"/>
                    <a:pt x="455" y="136"/>
                  </a:cubicBezTo>
                  <a:lnTo>
                    <a:pt x="0"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5"/>
            <p:cNvSpPr/>
            <p:nvPr/>
          </p:nvSpPr>
          <p:spPr>
            <a:xfrm>
              <a:off x="4661025" y="2485125"/>
              <a:ext cx="37550" cy="5300"/>
            </a:xfrm>
            <a:custGeom>
              <a:avLst/>
              <a:gdLst/>
              <a:ahLst/>
              <a:cxnLst/>
              <a:rect l="l" t="t" r="r" b="b"/>
              <a:pathLst>
                <a:path w="1502" h="212" extrusionOk="0">
                  <a:moveTo>
                    <a:pt x="1" y="0"/>
                  </a:moveTo>
                  <a:cubicBezTo>
                    <a:pt x="137" y="91"/>
                    <a:pt x="501" y="137"/>
                    <a:pt x="910" y="182"/>
                  </a:cubicBezTo>
                  <a:cubicBezTo>
                    <a:pt x="988" y="182"/>
                    <a:pt x="1066" y="212"/>
                    <a:pt x="1153" y="212"/>
                  </a:cubicBezTo>
                  <a:cubicBezTo>
                    <a:pt x="1218" y="212"/>
                    <a:pt x="1287" y="195"/>
                    <a:pt x="1365" y="137"/>
                  </a:cubicBezTo>
                  <a:cubicBezTo>
                    <a:pt x="1411" y="137"/>
                    <a:pt x="1411" y="91"/>
                    <a:pt x="1502" y="91"/>
                  </a:cubicBezTo>
                  <a:lnTo>
                    <a:pt x="865" y="91"/>
                  </a:lnTo>
                  <a:cubicBezTo>
                    <a:pt x="592" y="91"/>
                    <a:pt x="274" y="0"/>
                    <a:pt x="1"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5"/>
            <p:cNvSpPr/>
            <p:nvPr/>
          </p:nvSpPr>
          <p:spPr>
            <a:xfrm>
              <a:off x="4712200" y="2485125"/>
              <a:ext cx="56875" cy="5300"/>
            </a:xfrm>
            <a:custGeom>
              <a:avLst/>
              <a:gdLst/>
              <a:ahLst/>
              <a:cxnLst/>
              <a:rect l="l" t="t" r="r" b="b"/>
              <a:pathLst>
                <a:path w="2275" h="212" extrusionOk="0">
                  <a:moveTo>
                    <a:pt x="2274" y="0"/>
                  </a:moveTo>
                  <a:cubicBezTo>
                    <a:pt x="1819" y="0"/>
                    <a:pt x="1365" y="91"/>
                    <a:pt x="955" y="91"/>
                  </a:cubicBezTo>
                  <a:lnTo>
                    <a:pt x="0" y="91"/>
                  </a:lnTo>
                  <a:cubicBezTo>
                    <a:pt x="46" y="91"/>
                    <a:pt x="137" y="137"/>
                    <a:pt x="228" y="137"/>
                  </a:cubicBezTo>
                  <a:cubicBezTo>
                    <a:pt x="345" y="195"/>
                    <a:pt x="453" y="212"/>
                    <a:pt x="553" y="212"/>
                  </a:cubicBezTo>
                  <a:cubicBezTo>
                    <a:pt x="687" y="212"/>
                    <a:pt x="806" y="182"/>
                    <a:pt x="910" y="182"/>
                  </a:cubicBezTo>
                  <a:cubicBezTo>
                    <a:pt x="1547" y="137"/>
                    <a:pt x="2092" y="91"/>
                    <a:pt x="2274"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5"/>
            <p:cNvSpPr/>
            <p:nvPr/>
          </p:nvSpPr>
          <p:spPr>
            <a:xfrm>
              <a:off x="4671275" y="2396425"/>
              <a:ext cx="19350" cy="7175"/>
            </a:xfrm>
            <a:custGeom>
              <a:avLst/>
              <a:gdLst/>
              <a:ahLst/>
              <a:cxnLst/>
              <a:rect l="l" t="t" r="r" b="b"/>
              <a:pathLst>
                <a:path w="774" h="287" extrusionOk="0">
                  <a:moveTo>
                    <a:pt x="45" y="1"/>
                  </a:moveTo>
                  <a:lnTo>
                    <a:pt x="45" y="1"/>
                  </a:lnTo>
                  <a:cubicBezTo>
                    <a:pt x="0" y="46"/>
                    <a:pt x="182" y="228"/>
                    <a:pt x="409" y="274"/>
                  </a:cubicBezTo>
                  <a:cubicBezTo>
                    <a:pt x="453" y="283"/>
                    <a:pt x="493" y="286"/>
                    <a:pt x="529" y="286"/>
                  </a:cubicBezTo>
                  <a:cubicBezTo>
                    <a:pt x="684" y="286"/>
                    <a:pt x="773" y="220"/>
                    <a:pt x="773" y="183"/>
                  </a:cubicBezTo>
                  <a:cubicBezTo>
                    <a:pt x="773" y="92"/>
                    <a:pt x="728" y="92"/>
                    <a:pt x="409" y="46"/>
                  </a:cubicBezTo>
                  <a:cubicBezTo>
                    <a:pt x="91" y="1"/>
                    <a:pt x="46"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5"/>
            <p:cNvSpPr/>
            <p:nvPr/>
          </p:nvSpPr>
          <p:spPr>
            <a:xfrm>
              <a:off x="4575750" y="2687500"/>
              <a:ext cx="197875" cy="543525"/>
            </a:xfrm>
            <a:custGeom>
              <a:avLst/>
              <a:gdLst/>
              <a:ahLst/>
              <a:cxnLst/>
              <a:rect l="l" t="t" r="r" b="b"/>
              <a:pathLst>
                <a:path w="7915" h="21741" extrusionOk="0">
                  <a:moveTo>
                    <a:pt x="2957" y="1"/>
                  </a:moveTo>
                  <a:cubicBezTo>
                    <a:pt x="2184" y="2002"/>
                    <a:pt x="1320" y="4594"/>
                    <a:pt x="865" y="7732"/>
                  </a:cubicBezTo>
                  <a:cubicBezTo>
                    <a:pt x="1" y="13690"/>
                    <a:pt x="910" y="18602"/>
                    <a:pt x="1774" y="21649"/>
                  </a:cubicBezTo>
                  <a:cubicBezTo>
                    <a:pt x="3821" y="21649"/>
                    <a:pt x="5868" y="21740"/>
                    <a:pt x="7914" y="21740"/>
                  </a:cubicBezTo>
                  <a:cubicBezTo>
                    <a:pt x="7050" y="15646"/>
                    <a:pt x="6186" y="9597"/>
                    <a:pt x="5276" y="3639"/>
                  </a:cubicBezTo>
                  <a:cubicBezTo>
                    <a:pt x="4549" y="2457"/>
                    <a:pt x="3730" y="1183"/>
                    <a:pt x="2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5"/>
            <p:cNvSpPr/>
            <p:nvPr/>
          </p:nvSpPr>
          <p:spPr>
            <a:xfrm>
              <a:off x="4648525" y="2675000"/>
              <a:ext cx="311550" cy="551800"/>
            </a:xfrm>
            <a:custGeom>
              <a:avLst/>
              <a:gdLst/>
              <a:ahLst/>
              <a:cxnLst/>
              <a:rect l="l" t="t" r="r" b="b"/>
              <a:pathLst>
                <a:path w="12462" h="22072" extrusionOk="0">
                  <a:moveTo>
                    <a:pt x="4094" y="1"/>
                  </a:moveTo>
                  <a:cubicBezTo>
                    <a:pt x="3684" y="228"/>
                    <a:pt x="3002" y="501"/>
                    <a:pt x="2092" y="592"/>
                  </a:cubicBezTo>
                  <a:cubicBezTo>
                    <a:pt x="1816" y="633"/>
                    <a:pt x="1557" y="649"/>
                    <a:pt x="1316" y="649"/>
                  </a:cubicBezTo>
                  <a:cubicBezTo>
                    <a:pt x="766" y="649"/>
                    <a:pt x="317" y="564"/>
                    <a:pt x="0" y="501"/>
                  </a:cubicBezTo>
                  <a:lnTo>
                    <a:pt x="0" y="501"/>
                  </a:lnTo>
                  <a:cubicBezTo>
                    <a:pt x="683" y="1820"/>
                    <a:pt x="1319" y="3048"/>
                    <a:pt x="2002" y="4367"/>
                  </a:cubicBezTo>
                  <a:cubicBezTo>
                    <a:pt x="3684" y="10279"/>
                    <a:pt x="5322" y="16146"/>
                    <a:pt x="7050" y="22058"/>
                  </a:cubicBezTo>
                  <a:cubicBezTo>
                    <a:pt x="7169" y="22066"/>
                    <a:pt x="7304" y="22071"/>
                    <a:pt x="7454" y="22071"/>
                  </a:cubicBezTo>
                  <a:cubicBezTo>
                    <a:pt x="8164" y="22071"/>
                    <a:pt x="9198" y="21955"/>
                    <a:pt x="10324" y="21467"/>
                  </a:cubicBezTo>
                  <a:cubicBezTo>
                    <a:pt x="11325" y="21012"/>
                    <a:pt x="12007" y="20512"/>
                    <a:pt x="12462" y="20103"/>
                  </a:cubicBezTo>
                  <a:cubicBezTo>
                    <a:pt x="10051" y="13235"/>
                    <a:pt x="8414" y="8369"/>
                    <a:pt x="7687" y="5776"/>
                  </a:cubicBezTo>
                  <a:cubicBezTo>
                    <a:pt x="7505" y="5003"/>
                    <a:pt x="7050" y="2957"/>
                    <a:pt x="5413" y="1137"/>
                  </a:cubicBezTo>
                  <a:cubicBezTo>
                    <a:pt x="4867" y="546"/>
                    <a:pt x="4366" y="228"/>
                    <a:pt x="4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5"/>
            <p:cNvSpPr/>
            <p:nvPr/>
          </p:nvSpPr>
          <p:spPr>
            <a:xfrm>
              <a:off x="4568925" y="2445325"/>
              <a:ext cx="297925" cy="253675"/>
            </a:xfrm>
            <a:custGeom>
              <a:avLst/>
              <a:gdLst/>
              <a:ahLst/>
              <a:cxnLst/>
              <a:rect l="l" t="t" r="r" b="b"/>
              <a:pathLst>
                <a:path w="11917" h="10147" extrusionOk="0">
                  <a:moveTo>
                    <a:pt x="7141" y="1"/>
                  </a:moveTo>
                  <a:cubicBezTo>
                    <a:pt x="6595" y="183"/>
                    <a:pt x="6004" y="410"/>
                    <a:pt x="5458" y="592"/>
                  </a:cubicBezTo>
                  <a:cubicBezTo>
                    <a:pt x="5095" y="501"/>
                    <a:pt x="4822" y="364"/>
                    <a:pt x="4458" y="273"/>
                  </a:cubicBezTo>
                  <a:lnTo>
                    <a:pt x="4458" y="273"/>
                  </a:lnTo>
                  <a:cubicBezTo>
                    <a:pt x="4549" y="455"/>
                    <a:pt x="4594" y="637"/>
                    <a:pt x="4640" y="865"/>
                  </a:cubicBezTo>
                  <a:cubicBezTo>
                    <a:pt x="4503" y="1001"/>
                    <a:pt x="4185" y="1138"/>
                    <a:pt x="3867" y="1229"/>
                  </a:cubicBezTo>
                  <a:cubicBezTo>
                    <a:pt x="3730" y="1244"/>
                    <a:pt x="3609" y="1249"/>
                    <a:pt x="3506" y="1249"/>
                  </a:cubicBezTo>
                  <a:cubicBezTo>
                    <a:pt x="3301" y="1249"/>
                    <a:pt x="3169" y="1229"/>
                    <a:pt x="3139" y="1229"/>
                  </a:cubicBezTo>
                  <a:cubicBezTo>
                    <a:pt x="3100" y="1222"/>
                    <a:pt x="3060" y="1218"/>
                    <a:pt x="3018" y="1218"/>
                  </a:cubicBezTo>
                  <a:cubicBezTo>
                    <a:pt x="2513" y="1218"/>
                    <a:pt x="1722" y="1757"/>
                    <a:pt x="1" y="3730"/>
                  </a:cubicBezTo>
                  <a:cubicBezTo>
                    <a:pt x="365" y="4276"/>
                    <a:pt x="865" y="4912"/>
                    <a:pt x="1229" y="5458"/>
                  </a:cubicBezTo>
                  <a:cubicBezTo>
                    <a:pt x="1502" y="5322"/>
                    <a:pt x="1865" y="5094"/>
                    <a:pt x="2138" y="4912"/>
                  </a:cubicBezTo>
                  <a:cubicBezTo>
                    <a:pt x="2502" y="6504"/>
                    <a:pt x="2866" y="8051"/>
                    <a:pt x="3230" y="9642"/>
                  </a:cubicBezTo>
                  <a:cubicBezTo>
                    <a:pt x="3444" y="9814"/>
                    <a:pt x="4183" y="10146"/>
                    <a:pt x="5104" y="10146"/>
                  </a:cubicBezTo>
                  <a:cubicBezTo>
                    <a:pt x="5161" y="10146"/>
                    <a:pt x="5218" y="10145"/>
                    <a:pt x="5276" y="10143"/>
                  </a:cubicBezTo>
                  <a:cubicBezTo>
                    <a:pt x="6459" y="10097"/>
                    <a:pt x="7278" y="9369"/>
                    <a:pt x="7460" y="9188"/>
                  </a:cubicBezTo>
                  <a:cubicBezTo>
                    <a:pt x="8005" y="7687"/>
                    <a:pt x="8506" y="6277"/>
                    <a:pt x="9142" y="4821"/>
                  </a:cubicBezTo>
                  <a:lnTo>
                    <a:pt x="10006" y="6322"/>
                  </a:lnTo>
                  <a:cubicBezTo>
                    <a:pt x="10598" y="5549"/>
                    <a:pt x="11280" y="4685"/>
                    <a:pt x="11917" y="3912"/>
                  </a:cubicBezTo>
                  <a:cubicBezTo>
                    <a:pt x="11007" y="2047"/>
                    <a:pt x="10234" y="1547"/>
                    <a:pt x="9597" y="1456"/>
                  </a:cubicBezTo>
                  <a:cubicBezTo>
                    <a:pt x="9370" y="1410"/>
                    <a:pt x="8733" y="1320"/>
                    <a:pt x="7960" y="1001"/>
                  </a:cubicBezTo>
                  <a:cubicBezTo>
                    <a:pt x="7550" y="819"/>
                    <a:pt x="7278" y="637"/>
                    <a:pt x="7096" y="546"/>
                  </a:cubicBezTo>
                  <a:cubicBezTo>
                    <a:pt x="7141" y="364"/>
                    <a:pt x="7141" y="183"/>
                    <a:pt x="7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5"/>
            <p:cNvSpPr/>
            <p:nvPr/>
          </p:nvSpPr>
          <p:spPr>
            <a:xfrm>
              <a:off x="4695150" y="2458125"/>
              <a:ext cx="12525" cy="17925"/>
            </a:xfrm>
            <a:custGeom>
              <a:avLst/>
              <a:gdLst/>
              <a:ahLst/>
              <a:cxnLst/>
              <a:rect l="l" t="t" r="r" b="b"/>
              <a:pathLst>
                <a:path w="501" h="717" extrusionOk="0">
                  <a:moveTo>
                    <a:pt x="392" y="0"/>
                  </a:moveTo>
                  <a:cubicBezTo>
                    <a:pt x="375" y="0"/>
                    <a:pt x="364" y="12"/>
                    <a:pt x="364" y="34"/>
                  </a:cubicBezTo>
                  <a:lnTo>
                    <a:pt x="0" y="580"/>
                  </a:lnTo>
                  <a:cubicBezTo>
                    <a:pt x="0" y="671"/>
                    <a:pt x="0" y="671"/>
                    <a:pt x="46" y="717"/>
                  </a:cubicBezTo>
                  <a:lnTo>
                    <a:pt x="91" y="717"/>
                  </a:lnTo>
                  <a:lnTo>
                    <a:pt x="455" y="125"/>
                  </a:lnTo>
                  <a:cubicBezTo>
                    <a:pt x="500" y="80"/>
                    <a:pt x="500" y="34"/>
                    <a:pt x="455" y="34"/>
                  </a:cubicBezTo>
                  <a:cubicBezTo>
                    <a:pt x="432" y="12"/>
                    <a:pt x="409" y="0"/>
                    <a:pt x="392"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5"/>
            <p:cNvSpPr/>
            <p:nvPr/>
          </p:nvSpPr>
          <p:spPr>
            <a:xfrm>
              <a:off x="4680350" y="2464950"/>
              <a:ext cx="15950" cy="11100"/>
            </a:xfrm>
            <a:custGeom>
              <a:avLst/>
              <a:gdLst/>
              <a:ahLst/>
              <a:cxnLst/>
              <a:rect l="l" t="t" r="r" b="b"/>
              <a:pathLst>
                <a:path w="638" h="444" extrusionOk="0">
                  <a:moveTo>
                    <a:pt x="120" y="0"/>
                  </a:moveTo>
                  <a:cubicBezTo>
                    <a:pt x="103" y="0"/>
                    <a:pt x="92" y="11"/>
                    <a:pt x="92" y="34"/>
                  </a:cubicBezTo>
                  <a:cubicBezTo>
                    <a:pt x="1" y="80"/>
                    <a:pt x="1" y="171"/>
                    <a:pt x="92" y="171"/>
                  </a:cubicBezTo>
                  <a:lnTo>
                    <a:pt x="547" y="444"/>
                  </a:lnTo>
                  <a:cubicBezTo>
                    <a:pt x="638" y="398"/>
                    <a:pt x="592" y="307"/>
                    <a:pt x="592" y="307"/>
                  </a:cubicBezTo>
                  <a:lnTo>
                    <a:pt x="183" y="34"/>
                  </a:lnTo>
                  <a:cubicBezTo>
                    <a:pt x="160" y="11"/>
                    <a:pt x="137" y="0"/>
                    <a:pt x="120"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5"/>
            <p:cNvSpPr/>
            <p:nvPr/>
          </p:nvSpPr>
          <p:spPr>
            <a:xfrm>
              <a:off x="4705375" y="2457825"/>
              <a:ext cx="13675" cy="20500"/>
            </a:xfrm>
            <a:custGeom>
              <a:avLst/>
              <a:gdLst/>
              <a:ahLst/>
              <a:cxnLst/>
              <a:rect l="l" t="t" r="r" b="b"/>
              <a:pathLst>
                <a:path w="547" h="820" extrusionOk="0">
                  <a:moveTo>
                    <a:pt x="0" y="1"/>
                  </a:moveTo>
                  <a:lnTo>
                    <a:pt x="0" y="92"/>
                  </a:lnTo>
                  <a:lnTo>
                    <a:pt x="410" y="774"/>
                  </a:lnTo>
                  <a:cubicBezTo>
                    <a:pt x="410" y="820"/>
                    <a:pt x="455" y="820"/>
                    <a:pt x="455" y="820"/>
                  </a:cubicBezTo>
                  <a:cubicBezTo>
                    <a:pt x="501" y="774"/>
                    <a:pt x="546" y="729"/>
                    <a:pt x="501" y="683"/>
                  </a:cubicBezTo>
                  <a:lnTo>
                    <a:pt x="91"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5"/>
            <p:cNvSpPr/>
            <p:nvPr/>
          </p:nvSpPr>
          <p:spPr>
            <a:xfrm>
              <a:off x="4715600" y="2457825"/>
              <a:ext cx="30725" cy="20500"/>
            </a:xfrm>
            <a:custGeom>
              <a:avLst/>
              <a:gdLst/>
              <a:ahLst/>
              <a:cxnLst/>
              <a:rect l="l" t="t" r="r" b="b"/>
              <a:pathLst>
                <a:path w="1229" h="820" extrusionOk="0">
                  <a:moveTo>
                    <a:pt x="1138" y="1"/>
                  </a:moveTo>
                  <a:lnTo>
                    <a:pt x="1" y="683"/>
                  </a:lnTo>
                  <a:lnTo>
                    <a:pt x="1" y="774"/>
                  </a:lnTo>
                  <a:cubicBezTo>
                    <a:pt x="1" y="820"/>
                    <a:pt x="46" y="820"/>
                    <a:pt x="46" y="820"/>
                  </a:cubicBezTo>
                  <a:lnTo>
                    <a:pt x="1229" y="92"/>
                  </a:lnTo>
                  <a:lnTo>
                    <a:pt x="1229"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5"/>
            <p:cNvSpPr/>
            <p:nvPr/>
          </p:nvSpPr>
          <p:spPr>
            <a:xfrm>
              <a:off x="4691725" y="2676125"/>
              <a:ext cx="7975" cy="18225"/>
            </a:xfrm>
            <a:custGeom>
              <a:avLst/>
              <a:gdLst/>
              <a:ahLst/>
              <a:cxnLst/>
              <a:rect l="l" t="t" r="r" b="b"/>
              <a:pathLst>
                <a:path w="319" h="729" extrusionOk="0">
                  <a:moveTo>
                    <a:pt x="92" y="1"/>
                  </a:moveTo>
                  <a:cubicBezTo>
                    <a:pt x="1" y="1"/>
                    <a:pt x="1" y="1"/>
                    <a:pt x="1" y="46"/>
                  </a:cubicBezTo>
                  <a:lnTo>
                    <a:pt x="137" y="683"/>
                  </a:lnTo>
                  <a:cubicBezTo>
                    <a:pt x="137" y="729"/>
                    <a:pt x="137" y="729"/>
                    <a:pt x="183" y="729"/>
                  </a:cubicBezTo>
                  <a:cubicBezTo>
                    <a:pt x="274" y="729"/>
                    <a:pt x="319" y="683"/>
                    <a:pt x="274" y="683"/>
                  </a:cubicBezTo>
                  <a:lnTo>
                    <a:pt x="137" y="46"/>
                  </a:lnTo>
                  <a:cubicBezTo>
                    <a:pt x="137" y="1"/>
                    <a:pt x="137" y="1"/>
                    <a:pt x="92"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5"/>
            <p:cNvSpPr/>
            <p:nvPr/>
          </p:nvSpPr>
          <p:spPr>
            <a:xfrm>
              <a:off x="4691725" y="2486250"/>
              <a:ext cx="7975" cy="178550"/>
            </a:xfrm>
            <a:custGeom>
              <a:avLst/>
              <a:gdLst/>
              <a:ahLst/>
              <a:cxnLst/>
              <a:rect l="l" t="t" r="r" b="b"/>
              <a:pathLst>
                <a:path w="319" h="7142" extrusionOk="0">
                  <a:moveTo>
                    <a:pt x="274" y="1"/>
                  </a:moveTo>
                  <a:cubicBezTo>
                    <a:pt x="274" y="1"/>
                    <a:pt x="183" y="1"/>
                    <a:pt x="183" y="46"/>
                  </a:cubicBezTo>
                  <a:lnTo>
                    <a:pt x="1" y="7096"/>
                  </a:lnTo>
                  <a:cubicBezTo>
                    <a:pt x="1" y="7096"/>
                    <a:pt x="1" y="7141"/>
                    <a:pt x="92" y="7141"/>
                  </a:cubicBezTo>
                  <a:cubicBezTo>
                    <a:pt x="137" y="7141"/>
                    <a:pt x="137" y="7141"/>
                    <a:pt x="137" y="7096"/>
                  </a:cubicBezTo>
                  <a:lnTo>
                    <a:pt x="319" y="46"/>
                  </a:lnTo>
                  <a:cubicBezTo>
                    <a:pt x="319" y="46"/>
                    <a:pt x="319" y="1"/>
                    <a:pt x="274"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5"/>
            <p:cNvSpPr/>
            <p:nvPr/>
          </p:nvSpPr>
          <p:spPr>
            <a:xfrm>
              <a:off x="4694000" y="2704550"/>
              <a:ext cx="7975" cy="108050"/>
            </a:xfrm>
            <a:custGeom>
              <a:avLst/>
              <a:gdLst/>
              <a:ahLst/>
              <a:cxnLst/>
              <a:rect l="l" t="t" r="r" b="b"/>
              <a:pathLst>
                <a:path w="319" h="4322" extrusionOk="0">
                  <a:moveTo>
                    <a:pt x="273" y="1"/>
                  </a:moveTo>
                  <a:cubicBezTo>
                    <a:pt x="273" y="1"/>
                    <a:pt x="228" y="1"/>
                    <a:pt x="228" y="46"/>
                  </a:cubicBezTo>
                  <a:lnTo>
                    <a:pt x="1" y="4276"/>
                  </a:lnTo>
                  <a:cubicBezTo>
                    <a:pt x="1" y="4276"/>
                    <a:pt x="1" y="4322"/>
                    <a:pt x="46" y="4322"/>
                  </a:cubicBezTo>
                  <a:cubicBezTo>
                    <a:pt x="92" y="4322"/>
                    <a:pt x="92" y="4322"/>
                    <a:pt x="92" y="4276"/>
                  </a:cubicBezTo>
                  <a:lnTo>
                    <a:pt x="319" y="46"/>
                  </a:lnTo>
                  <a:cubicBezTo>
                    <a:pt x="319" y="46"/>
                    <a:pt x="319" y="1"/>
                    <a:pt x="273"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5"/>
            <p:cNvSpPr/>
            <p:nvPr/>
          </p:nvSpPr>
          <p:spPr>
            <a:xfrm>
              <a:off x="4711050" y="2825075"/>
              <a:ext cx="11400" cy="30725"/>
            </a:xfrm>
            <a:custGeom>
              <a:avLst/>
              <a:gdLst/>
              <a:ahLst/>
              <a:cxnLst/>
              <a:rect l="l" t="t" r="r" b="b"/>
              <a:pathLst>
                <a:path w="456" h="1229" extrusionOk="0">
                  <a:moveTo>
                    <a:pt x="46" y="1"/>
                  </a:moveTo>
                  <a:cubicBezTo>
                    <a:pt x="1" y="92"/>
                    <a:pt x="1" y="92"/>
                    <a:pt x="1" y="137"/>
                  </a:cubicBezTo>
                  <a:lnTo>
                    <a:pt x="274" y="1138"/>
                  </a:lnTo>
                  <a:cubicBezTo>
                    <a:pt x="274" y="1229"/>
                    <a:pt x="274" y="1229"/>
                    <a:pt x="319" y="1229"/>
                  </a:cubicBezTo>
                  <a:cubicBezTo>
                    <a:pt x="365" y="1229"/>
                    <a:pt x="456" y="1138"/>
                    <a:pt x="456" y="1092"/>
                  </a:cubicBezTo>
                  <a:lnTo>
                    <a:pt x="183" y="92"/>
                  </a:lnTo>
                  <a:cubicBezTo>
                    <a:pt x="92" y="1"/>
                    <a:pt x="92" y="1"/>
                    <a:pt x="4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5"/>
            <p:cNvSpPr/>
            <p:nvPr/>
          </p:nvSpPr>
          <p:spPr>
            <a:xfrm>
              <a:off x="4695150" y="2812850"/>
              <a:ext cx="14800" cy="12250"/>
            </a:xfrm>
            <a:custGeom>
              <a:avLst/>
              <a:gdLst/>
              <a:ahLst/>
              <a:cxnLst/>
              <a:rect l="l" t="t" r="r" b="b"/>
              <a:pathLst>
                <a:path w="592" h="490" extrusionOk="0">
                  <a:moveTo>
                    <a:pt x="97" y="1"/>
                  </a:moveTo>
                  <a:cubicBezTo>
                    <a:pt x="68" y="1"/>
                    <a:pt x="46" y="12"/>
                    <a:pt x="46" y="35"/>
                  </a:cubicBezTo>
                  <a:cubicBezTo>
                    <a:pt x="0" y="126"/>
                    <a:pt x="0" y="171"/>
                    <a:pt x="46" y="171"/>
                  </a:cubicBezTo>
                  <a:lnTo>
                    <a:pt x="500" y="490"/>
                  </a:lnTo>
                  <a:cubicBezTo>
                    <a:pt x="591" y="444"/>
                    <a:pt x="591" y="399"/>
                    <a:pt x="546" y="353"/>
                  </a:cubicBezTo>
                  <a:lnTo>
                    <a:pt x="182" y="35"/>
                  </a:lnTo>
                  <a:cubicBezTo>
                    <a:pt x="159" y="12"/>
                    <a:pt x="125" y="1"/>
                    <a:pt x="97"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5"/>
            <p:cNvSpPr/>
            <p:nvPr/>
          </p:nvSpPr>
          <p:spPr>
            <a:xfrm>
              <a:off x="4645100" y="2685225"/>
              <a:ext cx="118275" cy="31875"/>
            </a:xfrm>
            <a:custGeom>
              <a:avLst/>
              <a:gdLst/>
              <a:ahLst/>
              <a:cxnLst/>
              <a:rect l="l" t="t" r="r" b="b"/>
              <a:pathLst>
                <a:path w="4731" h="1275" extrusionOk="0">
                  <a:moveTo>
                    <a:pt x="4549" y="1"/>
                  </a:moveTo>
                  <a:cubicBezTo>
                    <a:pt x="4094" y="456"/>
                    <a:pt x="3594" y="774"/>
                    <a:pt x="2957" y="956"/>
                  </a:cubicBezTo>
                  <a:cubicBezTo>
                    <a:pt x="2551" y="1082"/>
                    <a:pt x="2162" y="1130"/>
                    <a:pt x="1808" y="1130"/>
                  </a:cubicBezTo>
                  <a:cubicBezTo>
                    <a:pt x="1011" y="1130"/>
                    <a:pt x="389" y="886"/>
                    <a:pt x="137" y="728"/>
                  </a:cubicBezTo>
                  <a:cubicBezTo>
                    <a:pt x="92" y="728"/>
                    <a:pt x="1" y="728"/>
                    <a:pt x="1" y="774"/>
                  </a:cubicBezTo>
                  <a:cubicBezTo>
                    <a:pt x="1" y="819"/>
                    <a:pt x="1" y="910"/>
                    <a:pt x="92" y="910"/>
                  </a:cubicBezTo>
                  <a:cubicBezTo>
                    <a:pt x="410" y="1001"/>
                    <a:pt x="1047" y="1274"/>
                    <a:pt x="1866" y="1274"/>
                  </a:cubicBezTo>
                  <a:cubicBezTo>
                    <a:pt x="2229" y="1274"/>
                    <a:pt x="2593" y="1229"/>
                    <a:pt x="3003" y="1138"/>
                  </a:cubicBezTo>
                  <a:cubicBezTo>
                    <a:pt x="3639" y="956"/>
                    <a:pt x="4231" y="547"/>
                    <a:pt x="4685" y="92"/>
                  </a:cubicBezTo>
                  <a:cubicBezTo>
                    <a:pt x="4731" y="46"/>
                    <a:pt x="4685" y="1"/>
                    <a:pt x="4685"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5"/>
            <p:cNvSpPr/>
            <p:nvPr/>
          </p:nvSpPr>
          <p:spPr>
            <a:xfrm>
              <a:off x="4558700" y="3251450"/>
              <a:ext cx="108050" cy="59150"/>
            </a:xfrm>
            <a:custGeom>
              <a:avLst/>
              <a:gdLst/>
              <a:ahLst/>
              <a:cxnLst/>
              <a:rect l="l" t="t" r="r" b="b"/>
              <a:pathLst>
                <a:path w="4322" h="2366" extrusionOk="0">
                  <a:moveTo>
                    <a:pt x="2957" y="1"/>
                  </a:moveTo>
                  <a:cubicBezTo>
                    <a:pt x="2274" y="683"/>
                    <a:pt x="1638" y="1047"/>
                    <a:pt x="1183" y="1138"/>
                  </a:cubicBezTo>
                  <a:cubicBezTo>
                    <a:pt x="956" y="1274"/>
                    <a:pt x="501" y="1320"/>
                    <a:pt x="228" y="1729"/>
                  </a:cubicBezTo>
                  <a:cubicBezTo>
                    <a:pt x="46" y="1956"/>
                    <a:pt x="0" y="2184"/>
                    <a:pt x="0" y="2366"/>
                  </a:cubicBezTo>
                  <a:lnTo>
                    <a:pt x="4321" y="2366"/>
                  </a:lnTo>
                  <a:lnTo>
                    <a:pt x="4321" y="1774"/>
                  </a:lnTo>
                  <a:cubicBezTo>
                    <a:pt x="4185" y="1502"/>
                    <a:pt x="4139" y="1274"/>
                    <a:pt x="4094" y="1047"/>
                  </a:cubicBezTo>
                  <a:cubicBezTo>
                    <a:pt x="3903" y="1082"/>
                    <a:pt x="3751" y="1096"/>
                    <a:pt x="3635" y="1096"/>
                  </a:cubicBezTo>
                  <a:cubicBezTo>
                    <a:pt x="3446" y="1096"/>
                    <a:pt x="3349" y="1058"/>
                    <a:pt x="3321" y="1001"/>
                  </a:cubicBezTo>
                  <a:cubicBezTo>
                    <a:pt x="3139" y="774"/>
                    <a:pt x="3366" y="365"/>
                    <a:pt x="3139" y="137"/>
                  </a:cubicBezTo>
                  <a:cubicBezTo>
                    <a:pt x="3048" y="92"/>
                    <a:pt x="3002" y="1"/>
                    <a:pt x="2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5"/>
            <p:cNvSpPr/>
            <p:nvPr/>
          </p:nvSpPr>
          <p:spPr>
            <a:xfrm>
              <a:off x="4908900" y="3214950"/>
              <a:ext cx="95525" cy="84275"/>
            </a:xfrm>
            <a:custGeom>
              <a:avLst/>
              <a:gdLst/>
              <a:ahLst/>
              <a:cxnLst/>
              <a:rect l="l" t="t" r="r" b="b"/>
              <a:pathLst>
                <a:path w="3821" h="3371" extrusionOk="0">
                  <a:moveTo>
                    <a:pt x="1427" y="1"/>
                  </a:moveTo>
                  <a:cubicBezTo>
                    <a:pt x="1419" y="1"/>
                    <a:pt x="1413" y="2"/>
                    <a:pt x="1410" y="5"/>
                  </a:cubicBezTo>
                  <a:cubicBezTo>
                    <a:pt x="1319" y="51"/>
                    <a:pt x="1410" y="96"/>
                    <a:pt x="1547" y="278"/>
                  </a:cubicBezTo>
                  <a:cubicBezTo>
                    <a:pt x="1410" y="1461"/>
                    <a:pt x="1046" y="2006"/>
                    <a:pt x="773" y="2143"/>
                  </a:cubicBezTo>
                  <a:cubicBezTo>
                    <a:pt x="637" y="2234"/>
                    <a:pt x="410" y="2325"/>
                    <a:pt x="182" y="2689"/>
                  </a:cubicBezTo>
                  <a:cubicBezTo>
                    <a:pt x="46" y="2916"/>
                    <a:pt x="0" y="3143"/>
                    <a:pt x="0" y="3280"/>
                  </a:cubicBezTo>
                  <a:cubicBezTo>
                    <a:pt x="546" y="3280"/>
                    <a:pt x="1183" y="3371"/>
                    <a:pt x="1729" y="3371"/>
                  </a:cubicBezTo>
                  <a:lnTo>
                    <a:pt x="3821" y="1233"/>
                  </a:lnTo>
                  <a:cubicBezTo>
                    <a:pt x="3821" y="1097"/>
                    <a:pt x="3821" y="733"/>
                    <a:pt x="3593" y="506"/>
                  </a:cubicBezTo>
                  <a:cubicBezTo>
                    <a:pt x="3514" y="388"/>
                    <a:pt x="3367" y="269"/>
                    <a:pt x="3300" y="269"/>
                  </a:cubicBezTo>
                  <a:cubicBezTo>
                    <a:pt x="3289" y="269"/>
                    <a:pt x="3281" y="272"/>
                    <a:pt x="3275" y="278"/>
                  </a:cubicBezTo>
                  <a:cubicBezTo>
                    <a:pt x="3138" y="324"/>
                    <a:pt x="3275" y="551"/>
                    <a:pt x="3138" y="733"/>
                  </a:cubicBezTo>
                  <a:cubicBezTo>
                    <a:pt x="3093" y="779"/>
                    <a:pt x="2911" y="870"/>
                    <a:pt x="2866" y="870"/>
                  </a:cubicBezTo>
                  <a:cubicBezTo>
                    <a:pt x="2021" y="278"/>
                    <a:pt x="1529" y="1"/>
                    <a:pt x="1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5"/>
            <p:cNvSpPr/>
            <p:nvPr/>
          </p:nvSpPr>
          <p:spPr>
            <a:xfrm>
              <a:off x="4659900" y="2299175"/>
              <a:ext cx="234250" cy="149525"/>
            </a:xfrm>
            <a:custGeom>
              <a:avLst/>
              <a:gdLst/>
              <a:ahLst/>
              <a:cxnLst/>
              <a:rect l="l" t="t" r="r" b="b"/>
              <a:pathLst>
                <a:path w="9370" h="5981" extrusionOk="0">
                  <a:moveTo>
                    <a:pt x="2330" y="1"/>
                  </a:moveTo>
                  <a:cubicBezTo>
                    <a:pt x="1932" y="1"/>
                    <a:pt x="1646" y="50"/>
                    <a:pt x="1501" y="71"/>
                  </a:cubicBezTo>
                  <a:cubicBezTo>
                    <a:pt x="1001" y="162"/>
                    <a:pt x="500" y="298"/>
                    <a:pt x="228" y="753"/>
                  </a:cubicBezTo>
                  <a:cubicBezTo>
                    <a:pt x="0" y="1162"/>
                    <a:pt x="0" y="1662"/>
                    <a:pt x="137" y="1753"/>
                  </a:cubicBezTo>
                  <a:cubicBezTo>
                    <a:pt x="161" y="1768"/>
                    <a:pt x="186" y="1774"/>
                    <a:pt x="214" y="1774"/>
                  </a:cubicBezTo>
                  <a:cubicBezTo>
                    <a:pt x="414" y="1774"/>
                    <a:pt x="709" y="1445"/>
                    <a:pt x="1017" y="1445"/>
                  </a:cubicBezTo>
                  <a:cubicBezTo>
                    <a:pt x="1072" y="1445"/>
                    <a:pt x="1127" y="1456"/>
                    <a:pt x="1183" y="1481"/>
                  </a:cubicBezTo>
                  <a:cubicBezTo>
                    <a:pt x="1365" y="1526"/>
                    <a:pt x="1365" y="1662"/>
                    <a:pt x="1501" y="1753"/>
                  </a:cubicBezTo>
                  <a:cubicBezTo>
                    <a:pt x="1568" y="1803"/>
                    <a:pt x="1665" y="1835"/>
                    <a:pt x="1797" y="1835"/>
                  </a:cubicBezTo>
                  <a:cubicBezTo>
                    <a:pt x="2025" y="1835"/>
                    <a:pt x="2359" y="1740"/>
                    <a:pt x="2820" y="1481"/>
                  </a:cubicBezTo>
                  <a:cubicBezTo>
                    <a:pt x="2820" y="2390"/>
                    <a:pt x="3047" y="2708"/>
                    <a:pt x="3229" y="2754"/>
                  </a:cubicBezTo>
                  <a:cubicBezTo>
                    <a:pt x="3250" y="2759"/>
                    <a:pt x="3272" y="2761"/>
                    <a:pt x="3293" y="2761"/>
                  </a:cubicBezTo>
                  <a:cubicBezTo>
                    <a:pt x="3402" y="2761"/>
                    <a:pt x="3509" y="2702"/>
                    <a:pt x="3604" y="2702"/>
                  </a:cubicBezTo>
                  <a:cubicBezTo>
                    <a:pt x="3649" y="2702"/>
                    <a:pt x="3691" y="2715"/>
                    <a:pt x="3730" y="2754"/>
                  </a:cubicBezTo>
                  <a:cubicBezTo>
                    <a:pt x="3911" y="2845"/>
                    <a:pt x="4048" y="3209"/>
                    <a:pt x="3957" y="3436"/>
                  </a:cubicBezTo>
                  <a:cubicBezTo>
                    <a:pt x="3775" y="3891"/>
                    <a:pt x="2911" y="3664"/>
                    <a:pt x="2547" y="4164"/>
                  </a:cubicBezTo>
                  <a:cubicBezTo>
                    <a:pt x="2320" y="4528"/>
                    <a:pt x="2365" y="5073"/>
                    <a:pt x="2593" y="5437"/>
                  </a:cubicBezTo>
                  <a:cubicBezTo>
                    <a:pt x="2863" y="5824"/>
                    <a:pt x="3478" y="5980"/>
                    <a:pt x="4110" y="5980"/>
                  </a:cubicBezTo>
                  <a:cubicBezTo>
                    <a:pt x="4966" y="5980"/>
                    <a:pt x="5853" y="5693"/>
                    <a:pt x="5958" y="5301"/>
                  </a:cubicBezTo>
                  <a:cubicBezTo>
                    <a:pt x="6004" y="5028"/>
                    <a:pt x="5594" y="4846"/>
                    <a:pt x="5685" y="4573"/>
                  </a:cubicBezTo>
                  <a:cubicBezTo>
                    <a:pt x="5717" y="4455"/>
                    <a:pt x="5864" y="4418"/>
                    <a:pt x="6082" y="4418"/>
                  </a:cubicBezTo>
                  <a:cubicBezTo>
                    <a:pt x="6442" y="4418"/>
                    <a:pt x="6995" y="4519"/>
                    <a:pt x="7542" y="4519"/>
                  </a:cubicBezTo>
                  <a:cubicBezTo>
                    <a:pt x="8062" y="4519"/>
                    <a:pt x="8576" y="4428"/>
                    <a:pt x="8914" y="4073"/>
                  </a:cubicBezTo>
                  <a:cubicBezTo>
                    <a:pt x="9233" y="3709"/>
                    <a:pt x="9324" y="3254"/>
                    <a:pt x="9324" y="3072"/>
                  </a:cubicBezTo>
                  <a:cubicBezTo>
                    <a:pt x="9369" y="2299"/>
                    <a:pt x="8778" y="1481"/>
                    <a:pt x="8096" y="1162"/>
                  </a:cubicBezTo>
                  <a:cubicBezTo>
                    <a:pt x="7844" y="1036"/>
                    <a:pt x="7621" y="998"/>
                    <a:pt x="7401" y="998"/>
                  </a:cubicBezTo>
                  <a:cubicBezTo>
                    <a:pt x="7045" y="998"/>
                    <a:pt x="6699" y="1099"/>
                    <a:pt x="6262" y="1099"/>
                  </a:cubicBezTo>
                  <a:cubicBezTo>
                    <a:pt x="5991" y="1099"/>
                    <a:pt x="5686" y="1060"/>
                    <a:pt x="5321" y="935"/>
                  </a:cubicBezTo>
                  <a:cubicBezTo>
                    <a:pt x="4776" y="707"/>
                    <a:pt x="4867" y="616"/>
                    <a:pt x="4184" y="344"/>
                  </a:cubicBezTo>
                  <a:cubicBezTo>
                    <a:pt x="3441" y="71"/>
                    <a:pt x="2806" y="1"/>
                    <a:pt x="2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5"/>
            <p:cNvSpPr/>
            <p:nvPr/>
          </p:nvSpPr>
          <p:spPr>
            <a:xfrm>
              <a:off x="4706550" y="2304025"/>
              <a:ext cx="114550" cy="39750"/>
            </a:xfrm>
            <a:custGeom>
              <a:avLst/>
              <a:gdLst/>
              <a:ahLst/>
              <a:cxnLst/>
              <a:rect l="l" t="t" r="r" b="b"/>
              <a:pathLst>
                <a:path w="4582" h="1590" extrusionOk="0">
                  <a:moveTo>
                    <a:pt x="1762" y="0"/>
                  </a:moveTo>
                  <a:cubicBezTo>
                    <a:pt x="1199" y="0"/>
                    <a:pt x="649" y="103"/>
                    <a:pt x="135" y="331"/>
                  </a:cubicBezTo>
                  <a:cubicBezTo>
                    <a:pt x="14" y="372"/>
                    <a:pt x="1" y="521"/>
                    <a:pt x="95" y="521"/>
                  </a:cubicBezTo>
                  <a:cubicBezTo>
                    <a:pt x="107" y="521"/>
                    <a:pt x="120" y="518"/>
                    <a:pt x="135" y="513"/>
                  </a:cubicBezTo>
                  <a:cubicBezTo>
                    <a:pt x="643" y="288"/>
                    <a:pt x="1186" y="202"/>
                    <a:pt x="1742" y="202"/>
                  </a:cubicBezTo>
                  <a:cubicBezTo>
                    <a:pt x="2082" y="202"/>
                    <a:pt x="2428" y="234"/>
                    <a:pt x="2773" y="286"/>
                  </a:cubicBezTo>
                  <a:cubicBezTo>
                    <a:pt x="3182" y="331"/>
                    <a:pt x="3455" y="513"/>
                    <a:pt x="3774" y="832"/>
                  </a:cubicBezTo>
                  <a:cubicBezTo>
                    <a:pt x="3956" y="1105"/>
                    <a:pt x="4138" y="1377"/>
                    <a:pt x="4456" y="1559"/>
                  </a:cubicBezTo>
                  <a:cubicBezTo>
                    <a:pt x="4477" y="1581"/>
                    <a:pt x="4496" y="1589"/>
                    <a:pt x="4511" y="1589"/>
                  </a:cubicBezTo>
                  <a:cubicBezTo>
                    <a:pt x="4563" y="1589"/>
                    <a:pt x="4582" y="1493"/>
                    <a:pt x="4547" y="1423"/>
                  </a:cubicBezTo>
                  <a:cubicBezTo>
                    <a:pt x="4274" y="1196"/>
                    <a:pt x="4047" y="832"/>
                    <a:pt x="3774" y="559"/>
                  </a:cubicBezTo>
                  <a:cubicBezTo>
                    <a:pt x="3455" y="286"/>
                    <a:pt x="3137" y="150"/>
                    <a:pt x="2773" y="104"/>
                  </a:cubicBezTo>
                  <a:cubicBezTo>
                    <a:pt x="2435" y="36"/>
                    <a:pt x="2096" y="0"/>
                    <a:pt x="17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5"/>
            <p:cNvSpPr/>
            <p:nvPr/>
          </p:nvSpPr>
          <p:spPr>
            <a:xfrm>
              <a:off x="4770550" y="2321675"/>
              <a:ext cx="170200" cy="71225"/>
            </a:xfrm>
            <a:custGeom>
              <a:avLst/>
              <a:gdLst/>
              <a:ahLst/>
              <a:cxnLst/>
              <a:rect l="l" t="t" r="r" b="b"/>
              <a:pathLst>
                <a:path w="6808" h="2849" extrusionOk="0">
                  <a:moveTo>
                    <a:pt x="2533" y="1"/>
                  </a:moveTo>
                  <a:cubicBezTo>
                    <a:pt x="2271" y="1"/>
                    <a:pt x="2010" y="12"/>
                    <a:pt x="1759" y="35"/>
                  </a:cubicBezTo>
                  <a:cubicBezTo>
                    <a:pt x="1389" y="66"/>
                    <a:pt x="997" y="160"/>
                    <a:pt x="613" y="160"/>
                  </a:cubicBezTo>
                  <a:cubicBezTo>
                    <a:pt x="431" y="160"/>
                    <a:pt x="252" y="139"/>
                    <a:pt x="77" y="80"/>
                  </a:cubicBezTo>
                  <a:cubicBezTo>
                    <a:pt x="77" y="75"/>
                    <a:pt x="76" y="73"/>
                    <a:pt x="74" y="73"/>
                  </a:cubicBezTo>
                  <a:lnTo>
                    <a:pt x="74" y="73"/>
                  </a:lnTo>
                  <a:cubicBezTo>
                    <a:pt x="60" y="73"/>
                    <a:pt x="1" y="222"/>
                    <a:pt x="122" y="262"/>
                  </a:cubicBezTo>
                  <a:cubicBezTo>
                    <a:pt x="314" y="301"/>
                    <a:pt x="499" y="315"/>
                    <a:pt x="681" y="315"/>
                  </a:cubicBezTo>
                  <a:cubicBezTo>
                    <a:pt x="931" y="315"/>
                    <a:pt x="1179" y="288"/>
                    <a:pt x="1441" y="262"/>
                  </a:cubicBezTo>
                  <a:cubicBezTo>
                    <a:pt x="1941" y="217"/>
                    <a:pt x="2442" y="126"/>
                    <a:pt x="2896" y="126"/>
                  </a:cubicBezTo>
                  <a:cubicBezTo>
                    <a:pt x="3943" y="217"/>
                    <a:pt x="4989" y="444"/>
                    <a:pt x="5762" y="1126"/>
                  </a:cubicBezTo>
                  <a:cubicBezTo>
                    <a:pt x="5898" y="1263"/>
                    <a:pt x="6080" y="1445"/>
                    <a:pt x="6216" y="1672"/>
                  </a:cubicBezTo>
                  <a:cubicBezTo>
                    <a:pt x="6307" y="1854"/>
                    <a:pt x="6307" y="2081"/>
                    <a:pt x="6216" y="2263"/>
                  </a:cubicBezTo>
                  <a:cubicBezTo>
                    <a:pt x="6080" y="2354"/>
                    <a:pt x="5898" y="2400"/>
                    <a:pt x="5762" y="2491"/>
                  </a:cubicBezTo>
                  <a:cubicBezTo>
                    <a:pt x="5434" y="2589"/>
                    <a:pt x="5059" y="2664"/>
                    <a:pt x="4688" y="2664"/>
                  </a:cubicBezTo>
                  <a:cubicBezTo>
                    <a:pt x="4544" y="2664"/>
                    <a:pt x="4401" y="2653"/>
                    <a:pt x="4261" y="2627"/>
                  </a:cubicBezTo>
                  <a:cubicBezTo>
                    <a:pt x="3169" y="2582"/>
                    <a:pt x="2169" y="2309"/>
                    <a:pt x="1123" y="2036"/>
                  </a:cubicBezTo>
                  <a:cubicBezTo>
                    <a:pt x="1105" y="2018"/>
                    <a:pt x="1089" y="2011"/>
                    <a:pt x="1075" y="2011"/>
                  </a:cubicBezTo>
                  <a:cubicBezTo>
                    <a:pt x="1019" y="2011"/>
                    <a:pt x="1004" y="2136"/>
                    <a:pt x="1077" y="2172"/>
                  </a:cubicBezTo>
                  <a:cubicBezTo>
                    <a:pt x="1987" y="2491"/>
                    <a:pt x="2896" y="2718"/>
                    <a:pt x="3852" y="2809"/>
                  </a:cubicBezTo>
                  <a:cubicBezTo>
                    <a:pt x="4134" y="2826"/>
                    <a:pt x="4446" y="2848"/>
                    <a:pt x="4757" y="2848"/>
                  </a:cubicBezTo>
                  <a:cubicBezTo>
                    <a:pt x="5300" y="2848"/>
                    <a:pt x="5841" y="2780"/>
                    <a:pt x="6216" y="2491"/>
                  </a:cubicBezTo>
                  <a:cubicBezTo>
                    <a:pt x="6808" y="1945"/>
                    <a:pt x="6080" y="1217"/>
                    <a:pt x="5625" y="899"/>
                  </a:cubicBezTo>
                  <a:cubicBezTo>
                    <a:pt x="4943" y="353"/>
                    <a:pt x="4170" y="126"/>
                    <a:pt x="3306" y="35"/>
                  </a:cubicBezTo>
                  <a:cubicBezTo>
                    <a:pt x="3056" y="12"/>
                    <a:pt x="2794" y="1"/>
                    <a:pt x="2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5"/>
            <p:cNvSpPr/>
            <p:nvPr/>
          </p:nvSpPr>
          <p:spPr>
            <a:xfrm>
              <a:off x="4459775" y="2353225"/>
              <a:ext cx="37550" cy="113725"/>
            </a:xfrm>
            <a:custGeom>
              <a:avLst/>
              <a:gdLst/>
              <a:ahLst/>
              <a:cxnLst/>
              <a:rect l="l" t="t" r="r" b="b"/>
              <a:pathLst>
                <a:path w="1502" h="4549" extrusionOk="0">
                  <a:moveTo>
                    <a:pt x="92" y="1"/>
                  </a:moveTo>
                  <a:lnTo>
                    <a:pt x="92" y="1"/>
                  </a:lnTo>
                  <a:cubicBezTo>
                    <a:pt x="1" y="92"/>
                    <a:pt x="137" y="1365"/>
                    <a:pt x="183" y="1911"/>
                  </a:cubicBezTo>
                  <a:cubicBezTo>
                    <a:pt x="274" y="2502"/>
                    <a:pt x="319" y="2502"/>
                    <a:pt x="319" y="2820"/>
                  </a:cubicBezTo>
                  <a:cubicBezTo>
                    <a:pt x="319" y="3366"/>
                    <a:pt x="137" y="3685"/>
                    <a:pt x="319" y="4094"/>
                  </a:cubicBezTo>
                  <a:cubicBezTo>
                    <a:pt x="365" y="4276"/>
                    <a:pt x="547" y="4458"/>
                    <a:pt x="592" y="4503"/>
                  </a:cubicBezTo>
                  <a:cubicBezTo>
                    <a:pt x="592" y="4412"/>
                    <a:pt x="683" y="4321"/>
                    <a:pt x="683" y="4321"/>
                  </a:cubicBezTo>
                  <a:cubicBezTo>
                    <a:pt x="706" y="4298"/>
                    <a:pt x="748" y="4286"/>
                    <a:pt x="803" y="4286"/>
                  </a:cubicBezTo>
                  <a:cubicBezTo>
                    <a:pt x="962" y="4286"/>
                    <a:pt x="1232" y="4380"/>
                    <a:pt x="1502" y="4549"/>
                  </a:cubicBezTo>
                  <a:cubicBezTo>
                    <a:pt x="501" y="1001"/>
                    <a:pt x="137" y="1"/>
                    <a:pt x="92"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5"/>
            <p:cNvSpPr/>
            <p:nvPr/>
          </p:nvSpPr>
          <p:spPr>
            <a:xfrm>
              <a:off x="4062975" y="2640900"/>
              <a:ext cx="88700" cy="184200"/>
            </a:xfrm>
            <a:custGeom>
              <a:avLst/>
              <a:gdLst/>
              <a:ahLst/>
              <a:cxnLst/>
              <a:rect l="l" t="t" r="r" b="b"/>
              <a:pathLst>
                <a:path w="3548" h="7368" extrusionOk="0">
                  <a:moveTo>
                    <a:pt x="3366" y="0"/>
                  </a:moveTo>
                  <a:lnTo>
                    <a:pt x="2092" y="91"/>
                  </a:lnTo>
                  <a:cubicBezTo>
                    <a:pt x="1865" y="228"/>
                    <a:pt x="1683" y="409"/>
                    <a:pt x="1592" y="546"/>
                  </a:cubicBezTo>
                  <a:cubicBezTo>
                    <a:pt x="0" y="2547"/>
                    <a:pt x="2138" y="7049"/>
                    <a:pt x="2320" y="7368"/>
                  </a:cubicBezTo>
                  <a:lnTo>
                    <a:pt x="3548" y="7368"/>
                  </a:lnTo>
                  <a:cubicBezTo>
                    <a:pt x="3502" y="4957"/>
                    <a:pt x="3411" y="2456"/>
                    <a:pt x="3366" y="0"/>
                  </a:cubicBezTo>
                  <a:close/>
                </a:path>
              </a:pathLst>
            </a:custGeom>
            <a:solidFill>
              <a:srgbClr val="FEFD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5"/>
            <p:cNvSpPr/>
            <p:nvPr/>
          </p:nvSpPr>
          <p:spPr>
            <a:xfrm>
              <a:off x="4062975" y="2643175"/>
              <a:ext cx="76200" cy="181925"/>
            </a:xfrm>
            <a:custGeom>
              <a:avLst/>
              <a:gdLst/>
              <a:ahLst/>
              <a:cxnLst/>
              <a:rect l="l" t="t" r="r" b="b"/>
              <a:pathLst>
                <a:path w="3048" h="7277" extrusionOk="0">
                  <a:moveTo>
                    <a:pt x="2092" y="0"/>
                  </a:moveTo>
                  <a:cubicBezTo>
                    <a:pt x="1865" y="137"/>
                    <a:pt x="1683" y="273"/>
                    <a:pt x="1592" y="455"/>
                  </a:cubicBezTo>
                  <a:cubicBezTo>
                    <a:pt x="0" y="2456"/>
                    <a:pt x="2138" y="6958"/>
                    <a:pt x="2320" y="7277"/>
                  </a:cubicBezTo>
                  <a:lnTo>
                    <a:pt x="3047" y="7277"/>
                  </a:lnTo>
                  <a:cubicBezTo>
                    <a:pt x="2729" y="6413"/>
                    <a:pt x="2274" y="5185"/>
                    <a:pt x="2047" y="3457"/>
                  </a:cubicBezTo>
                  <a:cubicBezTo>
                    <a:pt x="1910" y="2592"/>
                    <a:pt x="2001" y="1592"/>
                    <a:pt x="2138" y="0"/>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5"/>
            <p:cNvSpPr/>
            <p:nvPr/>
          </p:nvSpPr>
          <p:spPr>
            <a:xfrm>
              <a:off x="4101625" y="2622350"/>
              <a:ext cx="47775" cy="45950"/>
            </a:xfrm>
            <a:custGeom>
              <a:avLst/>
              <a:gdLst/>
              <a:ahLst/>
              <a:cxnLst/>
              <a:rect l="l" t="t" r="r" b="b"/>
              <a:pathLst>
                <a:path w="1911" h="1838" extrusionOk="0">
                  <a:moveTo>
                    <a:pt x="986" y="0"/>
                  </a:moveTo>
                  <a:cubicBezTo>
                    <a:pt x="932" y="0"/>
                    <a:pt x="876" y="5"/>
                    <a:pt x="819" y="14"/>
                  </a:cubicBezTo>
                  <a:cubicBezTo>
                    <a:pt x="319" y="60"/>
                    <a:pt x="1" y="515"/>
                    <a:pt x="46" y="1015"/>
                  </a:cubicBezTo>
                  <a:cubicBezTo>
                    <a:pt x="89" y="1487"/>
                    <a:pt x="496" y="1837"/>
                    <a:pt x="962" y="1837"/>
                  </a:cubicBezTo>
                  <a:cubicBezTo>
                    <a:pt x="990" y="1837"/>
                    <a:pt x="1018" y="1836"/>
                    <a:pt x="1047" y="1834"/>
                  </a:cubicBezTo>
                  <a:cubicBezTo>
                    <a:pt x="1592" y="1743"/>
                    <a:pt x="1911" y="1288"/>
                    <a:pt x="1865" y="788"/>
                  </a:cubicBezTo>
                  <a:cubicBezTo>
                    <a:pt x="1825" y="339"/>
                    <a:pt x="1455" y="0"/>
                    <a:pt x="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5"/>
            <p:cNvSpPr/>
            <p:nvPr/>
          </p:nvSpPr>
          <p:spPr>
            <a:xfrm>
              <a:off x="4099350" y="2473350"/>
              <a:ext cx="125100" cy="174550"/>
            </a:xfrm>
            <a:custGeom>
              <a:avLst/>
              <a:gdLst/>
              <a:ahLst/>
              <a:cxnLst/>
              <a:rect l="l" t="t" r="r" b="b"/>
              <a:pathLst>
                <a:path w="5004" h="6982" extrusionOk="0">
                  <a:moveTo>
                    <a:pt x="3666" y="0"/>
                  </a:moveTo>
                  <a:cubicBezTo>
                    <a:pt x="3231" y="0"/>
                    <a:pt x="2804" y="232"/>
                    <a:pt x="2593" y="653"/>
                  </a:cubicBezTo>
                  <a:lnTo>
                    <a:pt x="319" y="5110"/>
                  </a:lnTo>
                  <a:cubicBezTo>
                    <a:pt x="1" y="5611"/>
                    <a:pt x="137" y="6293"/>
                    <a:pt x="592" y="6657"/>
                  </a:cubicBezTo>
                  <a:cubicBezTo>
                    <a:pt x="637" y="6702"/>
                    <a:pt x="683" y="6748"/>
                    <a:pt x="819" y="6793"/>
                  </a:cubicBezTo>
                  <a:cubicBezTo>
                    <a:pt x="910" y="6884"/>
                    <a:pt x="1001" y="6930"/>
                    <a:pt x="1092" y="6930"/>
                  </a:cubicBezTo>
                  <a:cubicBezTo>
                    <a:pt x="1207" y="6965"/>
                    <a:pt x="1320" y="6981"/>
                    <a:pt x="1429" y="6981"/>
                  </a:cubicBezTo>
                  <a:cubicBezTo>
                    <a:pt x="1885" y="6981"/>
                    <a:pt x="2282" y="6696"/>
                    <a:pt x="2502" y="6293"/>
                  </a:cubicBezTo>
                  <a:lnTo>
                    <a:pt x="4776" y="1881"/>
                  </a:lnTo>
                  <a:cubicBezTo>
                    <a:pt x="4867" y="1745"/>
                    <a:pt x="4912" y="1699"/>
                    <a:pt x="4912" y="1563"/>
                  </a:cubicBezTo>
                  <a:cubicBezTo>
                    <a:pt x="5003" y="1017"/>
                    <a:pt x="4776" y="426"/>
                    <a:pt x="4276" y="153"/>
                  </a:cubicBezTo>
                  <a:cubicBezTo>
                    <a:pt x="4230" y="108"/>
                    <a:pt x="4094" y="62"/>
                    <a:pt x="4048" y="62"/>
                  </a:cubicBezTo>
                  <a:cubicBezTo>
                    <a:pt x="3924" y="21"/>
                    <a:pt x="3795" y="0"/>
                    <a:pt x="3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5"/>
            <p:cNvSpPr/>
            <p:nvPr/>
          </p:nvSpPr>
          <p:spPr>
            <a:xfrm>
              <a:off x="4181225" y="2456400"/>
              <a:ext cx="53250" cy="110600"/>
            </a:xfrm>
            <a:custGeom>
              <a:avLst/>
              <a:gdLst/>
              <a:ahLst/>
              <a:cxnLst/>
              <a:rect l="l" t="t" r="r" b="b"/>
              <a:pathLst>
                <a:path w="2130" h="4424" extrusionOk="0">
                  <a:moveTo>
                    <a:pt x="473" y="0"/>
                  </a:moveTo>
                  <a:cubicBezTo>
                    <a:pt x="278" y="0"/>
                    <a:pt x="95" y="86"/>
                    <a:pt x="0" y="149"/>
                  </a:cubicBezTo>
                  <a:cubicBezTo>
                    <a:pt x="546" y="649"/>
                    <a:pt x="773" y="1240"/>
                    <a:pt x="910" y="1513"/>
                  </a:cubicBezTo>
                  <a:cubicBezTo>
                    <a:pt x="1257" y="2817"/>
                    <a:pt x="733" y="3996"/>
                    <a:pt x="567" y="4337"/>
                  </a:cubicBezTo>
                  <a:lnTo>
                    <a:pt x="567" y="4337"/>
                  </a:lnTo>
                  <a:cubicBezTo>
                    <a:pt x="882" y="3928"/>
                    <a:pt x="2130" y="2285"/>
                    <a:pt x="1637" y="1013"/>
                  </a:cubicBezTo>
                  <a:cubicBezTo>
                    <a:pt x="1592" y="786"/>
                    <a:pt x="1274" y="149"/>
                    <a:pt x="728" y="58"/>
                  </a:cubicBezTo>
                  <a:cubicBezTo>
                    <a:pt x="645" y="16"/>
                    <a:pt x="558" y="0"/>
                    <a:pt x="473" y="0"/>
                  </a:cubicBezTo>
                  <a:close/>
                  <a:moveTo>
                    <a:pt x="567" y="4337"/>
                  </a:moveTo>
                  <a:lnTo>
                    <a:pt x="567" y="4337"/>
                  </a:lnTo>
                  <a:cubicBezTo>
                    <a:pt x="554" y="4353"/>
                    <a:pt x="543" y="4367"/>
                    <a:pt x="533" y="4380"/>
                  </a:cubicBezTo>
                  <a:lnTo>
                    <a:pt x="533" y="4380"/>
                  </a:lnTo>
                  <a:cubicBezTo>
                    <a:pt x="537" y="4379"/>
                    <a:pt x="541" y="4378"/>
                    <a:pt x="546" y="4378"/>
                  </a:cubicBezTo>
                  <a:cubicBezTo>
                    <a:pt x="552" y="4366"/>
                    <a:pt x="559" y="4352"/>
                    <a:pt x="567" y="4337"/>
                  </a:cubicBezTo>
                  <a:close/>
                  <a:moveTo>
                    <a:pt x="533" y="4380"/>
                  </a:moveTo>
                  <a:cubicBezTo>
                    <a:pt x="500" y="4387"/>
                    <a:pt x="500" y="4424"/>
                    <a:pt x="500" y="4424"/>
                  </a:cubicBezTo>
                  <a:cubicBezTo>
                    <a:pt x="506" y="4416"/>
                    <a:pt x="517" y="4401"/>
                    <a:pt x="533" y="438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5"/>
            <p:cNvSpPr/>
            <p:nvPr/>
          </p:nvSpPr>
          <p:spPr>
            <a:xfrm>
              <a:off x="4263075" y="2995625"/>
              <a:ext cx="78475" cy="276325"/>
            </a:xfrm>
            <a:custGeom>
              <a:avLst/>
              <a:gdLst/>
              <a:ahLst/>
              <a:cxnLst/>
              <a:rect l="l" t="t" r="r" b="b"/>
              <a:pathLst>
                <a:path w="3139" h="11053" extrusionOk="0">
                  <a:moveTo>
                    <a:pt x="1593" y="1"/>
                  </a:moveTo>
                  <a:lnTo>
                    <a:pt x="1411" y="183"/>
                  </a:lnTo>
                  <a:cubicBezTo>
                    <a:pt x="1320" y="319"/>
                    <a:pt x="1183" y="456"/>
                    <a:pt x="1092" y="638"/>
                  </a:cubicBezTo>
                  <a:cubicBezTo>
                    <a:pt x="956" y="774"/>
                    <a:pt x="865" y="865"/>
                    <a:pt x="819" y="1047"/>
                  </a:cubicBezTo>
                  <a:cubicBezTo>
                    <a:pt x="501" y="1547"/>
                    <a:pt x="274" y="2047"/>
                    <a:pt x="183" y="2730"/>
                  </a:cubicBezTo>
                  <a:cubicBezTo>
                    <a:pt x="1" y="4094"/>
                    <a:pt x="456" y="4958"/>
                    <a:pt x="728" y="6823"/>
                  </a:cubicBezTo>
                  <a:cubicBezTo>
                    <a:pt x="865" y="7732"/>
                    <a:pt x="956" y="9097"/>
                    <a:pt x="819" y="10825"/>
                  </a:cubicBezTo>
                  <a:lnTo>
                    <a:pt x="819" y="11052"/>
                  </a:lnTo>
                  <a:lnTo>
                    <a:pt x="1138" y="11052"/>
                  </a:lnTo>
                  <a:lnTo>
                    <a:pt x="1865" y="11007"/>
                  </a:lnTo>
                  <a:cubicBezTo>
                    <a:pt x="1911" y="10325"/>
                    <a:pt x="2047" y="9188"/>
                    <a:pt x="2275" y="7823"/>
                  </a:cubicBezTo>
                  <a:cubicBezTo>
                    <a:pt x="2639" y="5913"/>
                    <a:pt x="2911" y="5231"/>
                    <a:pt x="3002" y="3958"/>
                  </a:cubicBezTo>
                  <a:cubicBezTo>
                    <a:pt x="3093" y="3139"/>
                    <a:pt x="3139" y="1956"/>
                    <a:pt x="2775" y="456"/>
                  </a:cubicBezTo>
                  <a:cubicBezTo>
                    <a:pt x="2775" y="410"/>
                    <a:pt x="2730" y="365"/>
                    <a:pt x="2730" y="319"/>
                  </a:cubicBezTo>
                  <a:cubicBezTo>
                    <a:pt x="2548" y="319"/>
                    <a:pt x="2320" y="228"/>
                    <a:pt x="2093" y="137"/>
                  </a:cubicBezTo>
                  <a:cubicBezTo>
                    <a:pt x="1956" y="92"/>
                    <a:pt x="1774" y="92"/>
                    <a:pt x="1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5"/>
            <p:cNvSpPr/>
            <p:nvPr/>
          </p:nvSpPr>
          <p:spPr>
            <a:xfrm>
              <a:off x="4273325" y="3237800"/>
              <a:ext cx="125075" cy="67125"/>
            </a:xfrm>
            <a:custGeom>
              <a:avLst/>
              <a:gdLst/>
              <a:ahLst/>
              <a:cxnLst/>
              <a:rect l="l" t="t" r="r" b="b"/>
              <a:pathLst>
                <a:path w="5003" h="2685" extrusionOk="0">
                  <a:moveTo>
                    <a:pt x="1410" y="1"/>
                  </a:moveTo>
                  <a:cubicBezTo>
                    <a:pt x="1092" y="183"/>
                    <a:pt x="773" y="319"/>
                    <a:pt x="455" y="501"/>
                  </a:cubicBezTo>
                  <a:cubicBezTo>
                    <a:pt x="318" y="1320"/>
                    <a:pt x="227" y="1775"/>
                    <a:pt x="91" y="2002"/>
                  </a:cubicBezTo>
                  <a:cubicBezTo>
                    <a:pt x="46" y="2048"/>
                    <a:pt x="0" y="2229"/>
                    <a:pt x="46" y="2366"/>
                  </a:cubicBezTo>
                  <a:cubicBezTo>
                    <a:pt x="91" y="2548"/>
                    <a:pt x="227" y="2593"/>
                    <a:pt x="273" y="2684"/>
                  </a:cubicBezTo>
                  <a:lnTo>
                    <a:pt x="5003" y="2684"/>
                  </a:lnTo>
                  <a:cubicBezTo>
                    <a:pt x="5003" y="2593"/>
                    <a:pt x="4957" y="2457"/>
                    <a:pt x="4775" y="2229"/>
                  </a:cubicBezTo>
                  <a:cubicBezTo>
                    <a:pt x="4321" y="1456"/>
                    <a:pt x="3457" y="1547"/>
                    <a:pt x="2547" y="1002"/>
                  </a:cubicBezTo>
                  <a:cubicBezTo>
                    <a:pt x="2229" y="865"/>
                    <a:pt x="1819" y="501"/>
                    <a:pt x="1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5"/>
            <p:cNvSpPr/>
            <p:nvPr/>
          </p:nvSpPr>
          <p:spPr>
            <a:xfrm>
              <a:off x="4206225" y="2721625"/>
              <a:ext cx="135325" cy="276300"/>
            </a:xfrm>
            <a:custGeom>
              <a:avLst/>
              <a:gdLst/>
              <a:ahLst/>
              <a:cxnLst/>
              <a:rect l="l" t="t" r="r" b="b"/>
              <a:pathLst>
                <a:path w="5413" h="11052" extrusionOk="0">
                  <a:moveTo>
                    <a:pt x="1365" y="0"/>
                  </a:moveTo>
                  <a:cubicBezTo>
                    <a:pt x="1138" y="0"/>
                    <a:pt x="956" y="137"/>
                    <a:pt x="865" y="182"/>
                  </a:cubicBezTo>
                  <a:cubicBezTo>
                    <a:pt x="683" y="273"/>
                    <a:pt x="456" y="409"/>
                    <a:pt x="183" y="500"/>
                  </a:cubicBezTo>
                  <a:cubicBezTo>
                    <a:pt x="92" y="637"/>
                    <a:pt x="92" y="819"/>
                    <a:pt x="92" y="910"/>
                  </a:cubicBezTo>
                  <a:cubicBezTo>
                    <a:pt x="1" y="1865"/>
                    <a:pt x="1" y="3138"/>
                    <a:pt x="274" y="4503"/>
                  </a:cubicBezTo>
                  <a:cubicBezTo>
                    <a:pt x="910" y="7732"/>
                    <a:pt x="2730" y="9824"/>
                    <a:pt x="3685" y="10870"/>
                  </a:cubicBezTo>
                  <a:lnTo>
                    <a:pt x="3867" y="11052"/>
                  </a:lnTo>
                  <a:lnTo>
                    <a:pt x="4185" y="10870"/>
                  </a:lnTo>
                  <a:cubicBezTo>
                    <a:pt x="4503" y="10733"/>
                    <a:pt x="4822" y="10642"/>
                    <a:pt x="5140" y="10506"/>
                  </a:cubicBezTo>
                  <a:cubicBezTo>
                    <a:pt x="5140" y="10415"/>
                    <a:pt x="5185" y="10279"/>
                    <a:pt x="5185" y="10142"/>
                  </a:cubicBezTo>
                  <a:cubicBezTo>
                    <a:pt x="5276" y="9187"/>
                    <a:pt x="5413" y="7868"/>
                    <a:pt x="5185" y="6276"/>
                  </a:cubicBezTo>
                  <a:cubicBezTo>
                    <a:pt x="5140" y="5685"/>
                    <a:pt x="5004" y="4867"/>
                    <a:pt x="4731" y="3911"/>
                  </a:cubicBezTo>
                  <a:cubicBezTo>
                    <a:pt x="4276" y="2502"/>
                    <a:pt x="3639" y="1365"/>
                    <a:pt x="3002" y="455"/>
                  </a:cubicBezTo>
                  <a:cubicBezTo>
                    <a:pt x="2775" y="273"/>
                    <a:pt x="2457" y="182"/>
                    <a:pt x="2047" y="91"/>
                  </a:cubicBezTo>
                  <a:cubicBezTo>
                    <a:pt x="1865" y="46"/>
                    <a:pt x="1683" y="46"/>
                    <a:pt x="1547" y="46"/>
                  </a:cubicBezTo>
                  <a:cubicBezTo>
                    <a:pt x="1547" y="46"/>
                    <a:pt x="1411" y="0"/>
                    <a:pt x="1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5"/>
            <p:cNvSpPr/>
            <p:nvPr/>
          </p:nvSpPr>
          <p:spPr>
            <a:xfrm>
              <a:off x="4290375" y="2968350"/>
              <a:ext cx="51175" cy="43500"/>
            </a:xfrm>
            <a:custGeom>
              <a:avLst/>
              <a:gdLst/>
              <a:ahLst/>
              <a:cxnLst/>
              <a:rect l="l" t="t" r="r" b="b"/>
              <a:pathLst>
                <a:path w="2047" h="1740" extrusionOk="0">
                  <a:moveTo>
                    <a:pt x="1069" y="0"/>
                  </a:moveTo>
                  <a:cubicBezTo>
                    <a:pt x="842" y="0"/>
                    <a:pt x="614" y="91"/>
                    <a:pt x="455" y="273"/>
                  </a:cubicBezTo>
                  <a:cubicBezTo>
                    <a:pt x="46" y="637"/>
                    <a:pt x="0" y="1183"/>
                    <a:pt x="319" y="1501"/>
                  </a:cubicBezTo>
                  <a:cubicBezTo>
                    <a:pt x="501" y="1660"/>
                    <a:pt x="728" y="1740"/>
                    <a:pt x="955" y="1740"/>
                  </a:cubicBezTo>
                  <a:cubicBezTo>
                    <a:pt x="1183" y="1740"/>
                    <a:pt x="1410" y="1660"/>
                    <a:pt x="1592" y="1501"/>
                  </a:cubicBezTo>
                  <a:cubicBezTo>
                    <a:pt x="1956" y="1183"/>
                    <a:pt x="2047" y="592"/>
                    <a:pt x="1683" y="273"/>
                  </a:cubicBezTo>
                  <a:cubicBezTo>
                    <a:pt x="1524" y="91"/>
                    <a:pt x="1296" y="0"/>
                    <a:pt x="1069"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5"/>
            <p:cNvSpPr/>
            <p:nvPr/>
          </p:nvSpPr>
          <p:spPr>
            <a:xfrm>
              <a:off x="4152800" y="2446475"/>
              <a:ext cx="154650" cy="379000"/>
            </a:xfrm>
            <a:custGeom>
              <a:avLst/>
              <a:gdLst/>
              <a:ahLst/>
              <a:cxnLst/>
              <a:rect l="l" t="t" r="r" b="b"/>
              <a:pathLst>
                <a:path w="6186" h="15160" extrusionOk="0">
                  <a:moveTo>
                    <a:pt x="1456" y="0"/>
                  </a:moveTo>
                  <a:cubicBezTo>
                    <a:pt x="1274" y="137"/>
                    <a:pt x="1137" y="455"/>
                    <a:pt x="910" y="773"/>
                  </a:cubicBezTo>
                  <a:cubicBezTo>
                    <a:pt x="910" y="773"/>
                    <a:pt x="500" y="1455"/>
                    <a:pt x="319" y="2320"/>
                  </a:cubicBezTo>
                  <a:cubicBezTo>
                    <a:pt x="0" y="3957"/>
                    <a:pt x="682" y="5958"/>
                    <a:pt x="773" y="6185"/>
                  </a:cubicBezTo>
                  <a:cubicBezTo>
                    <a:pt x="1046" y="7868"/>
                    <a:pt x="1274" y="9642"/>
                    <a:pt x="1592" y="11370"/>
                  </a:cubicBezTo>
                  <a:cubicBezTo>
                    <a:pt x="2539" y="13652"/>
                    <a:pt x="3812" y="15159"/>
                    <a:pt x="4756" y="15159"/>
                  </a:cubicBezTo>
                  <a:cubicBezTo>
                    <a:pt x="4809" y="15159"/>
                    <a:pt x="4861" y="15155"/>
                    <a:pt x="4912" y="15145"/>
                  </a:cubicBezTo>
                  <a:cubicBezTo>
                    <a:pt x="5094" y="15099"/>
                    <a:pt x="5276" y="15054"/>
                    <a:pt x="5503" y="14826"/>
                  </a:cubicBezTo>
                  <a:cubicBezTo>
                    <a:pt x="5640" y="12780"/>
                    <a:pt x="5822" y="10688"/>
                    <a:pt x="5958" y="8505"/>
                  </a:cubicBezTo>
                  <a:cubicBezTo>
                    <a:pt x="5958" y="7322"/>
                    <a:pt x="6004" y="6185"/>
                    <a:pt x="6004" y="5094"/>
                  </a:cubicBezTo>
                  <a:cubicBezTo>
                    <a:pt x="6140" y="4684"/>
                    <a:pt x="6185" y="4366"/>
                    <a:pt x="6185" y="4093"/>
                  </a:cubicBezTo>
                  <a:cubicBezTo>
                    <a:pt x="6185" y="1865"/>
                    <a:pt x="3730" y="455"/>
                    <a:pt x="3502" y="318"/>
                  </a:cubicBezTo>
                  <a:lnTo>
                    <a:pt x="1456" y="0"/>
                  </a:ln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5"/>
            <p:cNvSpPr/>
            <p:nvPr/>
          </p:nvSpPr>
          <p:spPr>
            <a:xfrm>
              <a:off x="4094800" y="2788200"/>
              <a:ext cx="89850" cy="130150"/>
            </a:xfrm>
            <a:custGeom>
              <a:avLst/>
              <a:gdLst/>
              <a:ahLst/>
              <a:cxnLst/>
              <a:rect l="l" t="t" r="r" b="b"/>
              <a:pathLst>
                <a:path w="3594" h="5206" extrusionOk="0">
                  <a:moveTo>
                    <a:pt x="2041" y="1"/>
                  </a:moveTo>
                  <a:cubicBezTo>
                    <a:pt x="1751" y="1"/>
                    <a:pt x="912" y="393"/>
                    <a:pt x="728" y="1203"/>
                  </a:cubicBezTo>
                  <a:cubicBezTo>
                    <a:pt x="637" y="1385"/>
                    <a:pt x="637" y="1430"/>
                    <a:pt x="637" y="1430"/>
                  </a:cubicBezTo>
                  <a:lnTo>
                    <a:pt x="637" y="1658"/>
                  </a:lnTo>
                  <a:cubicBezTo>
                    <a:pt x="592" y="1794"/>
                    <a:pt x="592" y="1840"/>
                    <a:pt x="592" y="1840"/>
                  </a:cubicBezTo>
                  <a:lnTo>
                    <a:pt x="592" y="1885"/>
                  </a:lnTo>
                  <a:cubicBezTo>
                    <a:pt x="592" y="1885"/>
                    <a:pt x="546" y="2022"/>
                    <a:pt x="546" y="2067"/>
                  </a:cubicBezTo>
                  <a:cubicBezTo>
                    <a:pt x="546" y="2113"/>
                    <a:pt x="365" y="2522"/>
                    <a:pt x="137" y="3022"/>
                  </a:cubicBezTo>
                  <a:cubicBezTo>
                    <a:pt x="92" y="3250"/>
                    <a:pt x="1" y="3431"/>
                    <a:pt x="92" y="3613"/>
                  </a:cubicBezTo>
                  <a:cubicBezTo>
                    <a:pt x="92" y="3659"/>
                    <a:pt x="137" y="3750"/>
                    <a:pt x="183" y="3750"/>
                  </a:cubicBezTo>
                  <a:cubicBezTo>
                    <a:pt x="319" y="3750"/>
                    <a:pt x="365" y="3522"/>
                    <a:pt x="410" y="3295"/>
                  </a:cubicBezTo>
                  <a:cubicBezTo>
                    <a:pt x="501" y="3068"/>
                    <a:pt x="592" y="2749"/>
                    <a:pt x="774" y="2385"/>
                  </a:cubicBezTo>
                  <a:cubicBezTo>
                    <a:pt x="819" y="2476"/>
                    <a:pt x="910" y="2476"/>
                    <a:pt x="1001" y="2522"/>
                  </a:cubicBezTo>
                  <a:cubicBezTo>
                    <a:pt x="865" y="3068"/>
                    <a:pt x="774" y="3613"/>
                    <a:pt x="637" y="4114"/>
                  </a:cubicBezTo>
                  <a:cubicBezTo>
                    <a:pt x="546" y="4387"/>
                    <a:pt x="592" y="4614"/>
                    <a:pt x="683" y="4659"/>
                  </a:cubicBezTo>
                  <a:lnTo>
                    <a:pt x="865" y="4659"/>
                  </a:lnTo>
                  <a:cubicBezTo>
                    <a:pt x="910" y="4387"/>
                    <a:pt x="1047" y="4114"/>
                    <a:pt x="1092" y="3841"/>
                  </a:cubicBezTo>
                  <a:cubicBezTo>
                    <a:pt x="1229" y="3477"/>
                    <a:pt x="1274" y="3159"/>
                    <a:pt x="1365" y="2795"/>
                  </a:cubicBezTo>
                  <a:lnTo>
                    <a:pt x="1365" y="2795"/>
                  </a:lnTo>
                  <a:cubicBezTo>
                    <a:pt x="1365" y="3295"/>
                    <a:pt x="1320" y="3704"/>
                    <a:pt x="1274" y="3977"/>
                  </a:cubicBezTo>
                  <a:cubicBezTo>
                    <a:pt x="1138" y="4387"/>
                    <a:pt x="1047" y="4796"/>
                    <a:pt x="1274" y="5069"/>
                  </a:cubicBezTo>
                  <a:cubicBezTo>
                    <a:pt x="1274" y="5114"/>
                    <a:pt x="1320" y="5205"/>
                    <a:pt x="1365" y="5205"/>
                  </a:cubicBezTo>
                  <a:cubicBezTo>
                    <a:pt x="1547" y="5205"/>
                    <a:pt x="1593" y="4523"/>
                    <a:pt x="1593" y="4205"/>
                  </a:cubicBezTo>
                  <a:cubicBezTo>
                    <a:pt x="1683" y="3477"/>
                    <a:pt x="1593" y="3068"/>
                    <a:pt x="1774" y="2977"/>
                  </a:cubicBezTo>
                  <a:lnTo>
                    <a:pt x="1911" y="2977"/>
                  </a:lnTo>
                  <a:cubicBezTo>
                    <a:pt x="1956" y="3204"/>
                    <a:pt x="2002" y="3431"/>
                    <a:pt x="2002" y="3613"/>
                  </a:cubicBezTo>
                  <a:cubicBezTo>
                    <a:pt x="2047" y="3932"/>
                    <a:pt x="2047" y="4159"/>
                    <a:pt x="2047" y="4387"/>
                  </a:cubicBezTo>
                  <a:cubicBezTo>
                    <a:pt x="2138" y="4614"/>
                    <a:pt x="2138" y="4796"/>
                    <a:pt x="2229" y="4978"/>
                  </a:cubicBezTo>
                  <a:lnTo>
                    <a:pt x="2366" y="4978"/>
                  </a:lnTo>
                  <a:cubicBezTo>
                    <a:pt x="2502" y="4887"/>
                    <a:pt x="2411" y="4205"/>
                    <a:pt x="2411" y="4159"/>
                  </a:cubicBezTo>
                  <a:lnTo>
                    <a:pt x="2411" y="3250"/>
                  </a:lnTo>
                  <a:cubicBezTo>
                    <a:pt x="2366" y="1840"/>
                    <a:pt x="2502" y="1658"/>
                    <a:pt x="2593" y="1658"/>
                  </a:cubicBezTo>
                  <a:cubicBezTo>
                    <a:pt x="2612" y="1639"/>
                    <a:pt x="2631" y="1628"/>
                    <a:pt x="2656" y="1628"/>
                  </a:cubicBezTo>
                  <a:cubicBezTo>
                    <a:pt x="2692" y="1628"/>
                    <a:pt x="2741" y="1650"/>
                    <a:pt x="2820" y="1703"/>
                  </a:cubicBezTo>
                  <a:cubicBezTo>
                    <a:pt x="2911" y="1885"/>
                    <a:pt x="3048" y="2067"/>
                    <a:pt x="3093" y="2113"/>
                  </a:cubicBezTo>
                  <a:cubicBezTo>
                    <a:pt x="3275" y="2340"/>
                    <a:pt x="3366" y="2340"/>
                    <a:pt x="3412" y="2340"/>
                  </a:cubicBezTo>
                  <a:cubicBezTo>
                    <a:pt x="3503" y="2340"/>
                    <a:pt x="3548" y="2340"/>
                    <a:pt x="3594" y="2294"/>
                  </a:cubicBezTo>
                  <a:cubicBezTo>
                    <a:pt x="3594" y="2158"/>
                    <a:pt x="3548" y="1840"/>
                    <a:pt x="3139" y="1248"/>
                  </a:cubicBezTo>
                  <a:cubicBezTo>
                    <a:pt x="3139" y="1248"/>
                    <a:pt x="2366" y="339"/>
                    <a:pt x="2138" y="66"/>
                  </a:cubicBezTo>
                  <a:cubicBezTo>
                    <a:pt x="2147" y="23"/>
                    <a:pt x="2109" y="1"/>
                    <a:pt x="2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5"/>
            <p:cNvSpPr/>
            <p:nvPr/>
          </p:nvSpPr>
          <p:spPr>
            <a:xfrm>
              <a:off x="4235800" y="2698875"/>
              <a:ext cx="38675" cy="80750"/>
            </a:xfrm>
            <a:custGeom>
              <a:avLst/>
              <a:gdLst/>
              <a:ahLst/>
              <a:cxnLst/>
              <a:rect l="l" t="t" r="r" b="b"/>
              <a:pathLst>
                <a:path w="1547" h="3230" extrusionOk="0">
                  <a:moveTo>
                    <a:pt x="819" y="1"/>
                  </a:moveTo>
                  <a:cubicBezTo>
                    <a:pt x="137" y="92"/>
                    <a:pt x="0" y="1319"/>
                    <a:pt x="591" y="3002"/>
                  </a:cubicBezTo>
                  <a:cubicBezTo>
                    <a:pt x="682" y="3093"/>
                    <a:pt x="819" y="3184"/>
                    <a:pt x="910" y="3230"/>
                  </a:cubicBezTo>
                  <a:cubicBezTo>
                    <a:pt x="1137" y="2229"/>
                    <a:pt x="1319" y="1183"/>
                    <a:pt x="1547" y="182"/>
                  </a:cubicBezTo>
                  <a:cubicBezTo>
                    <a:pt x="1137" y="1"/>
                    <a:pt x="910" y="1"/>
                    <a:pt x="819"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5"/>
            <p:cNvSpPr/>
            <p:nvPr/>
          </p:nvSpPr>
          <p:spPr>
            <a:xfrm>
              <a:off x="4165300" y="2733650"/>
              <a:ext cx="116000" cy="280200"/>
            </a:xfrm>
            <a:custGeom>
              <a:avLst/>
              <a:gdLst/>
              <a:ahLst/>
              <a:cxnLst/>
              <a:rect l="l" t="t" r="r" b="b"/>
              <a:pathLst>
                <a:path w="4640" h="11208" extrusionOk="0">
                  <a:moveTo>
                    <a:pt x="2235" y="1"/>
                  </a:moveTo>
                  <a:cubicBezTo>
                    <a:pt x="2122" y="1"/>
                    <a:pt x="1994" y="33"/>
                    <a:pt x="1865" y="65"/>
                  </a:cubicBezTo>
                  <a:cubicBezTo>
                    <a:pt x="1683" y="156"/>
                    <a:pt x="1456" y="201"/>
                    <a:pt x="1137" y="201"/>
                  </a:cubicBezTo>
                  <a:cubicBezTo>
                    <a:pt x="1137" y="292"/>
                    <a:pt x="1092" y="429"/>
                    <a:pt x="1001" y="520"/>
                  </a:cubicBezTo>
                  <a:cubicBezTo>
                    <a:pt x="683" y="1429"/>
                    <a:pt x="319" y="2566"/>
                    <a:pt x="228" y="4022"/>
                  </a:cubicBezTo>
                  <a:cubicBezTo>
                    <a:pt x="0" y="7296"/>
                    <a:pt x="1137" y="9798"/>
                    <a:pt x="1820" y="11071"/>
                  </a:cubicBezTo>
                  <a:cubicBezTo>
                    <a:pt x="1865" y="11117"/>
                    <a:pt x="1865" y="11162"/>
                    <a:pt x="1911" y="11207"/>
                  </a:cubicBezTo>
                  <a:cubicBezTo>
                    <a:pt x="2047" y="11162"/>
                    <a:pt x="2229" y="11162"/>
                    <a:pt x="2320" y="11162"/>
                  </a:cubicBezTo>
                  <a:cubicBezTo>
                    <a:pt x="2638" y="11117"/>
                    <a:pt x="2957" y="11117"/>
                    <a:pt x="3275" y="11071"/>
                  </a:cubicBezTo>
                  <a:cubicBezTo>
                    <a:pt x="3366" y="10935"/>
                    <a:pt x="3411" y="10844"/>
                    <a:pt x="3457" y="10662"/>
                  </a:cubicBezTo>
                  <a:cubicBezTo>
                    <a:pt x="3821" y="9798"/>
                    <a:pt x="4276" y="8570"/>
                    <a:pt x="4503" y="6978"/>
                  </a:cubicBezTo>
                  <a:cubicBezTo>
                    <a:pt x="4548" y="6387"/>
                    <a:pt x="4639" y="5613"/>
                    <a:pt x="4639" y="4567"/>
                  </a:cubicBezTo>
                  <a:cubicBezTo>
                    <a:pt x="4594" y="3112"/>
                    <a:pt x="4276" y="1793"/>
                    <a:pt x="3912" y="884"/>
                  </a:cubicBezTo>
                  <a:cubicBezTo>
                    <a:pt x="3684" y="702"/>
                    <a:pt x="3411" y="474"/>
                    <a:pt x="3048" y="292"/>
                  </a:cubicBezTo>
                  <a:lnTo>
                    <a:pt x="2547" y="156"/>
                  </a:lnTo>
                  <a:cubicBezTo>
                    <a:pt x="2502" y="65"/>
                    <a:pt x="2411" y="65"/>
                    <a:pt x="2365" y="19"/>
                  </a:cubicBezTo>
                  <a:cubicBezTo>
                    <a:pt x="2325" y="6"/>
                    <a:pt x="2282" y="1"/>
                    <a:pt x="2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5"/>
            <p:cNvSpPr/>
            <p:nvPr/>
          </p:nvSpPr>
          <p:spPr>
            <a:xfrm>
              <a:off x="4176675" y="2995625"/>
              <a:ext cx="78475" cy="276325"/>
            </a:xfrm>
            <a:custGeom>
              <a:avLst/>
              <a:gdLst/>
              <a:ahLst/>
              <a:cxnLst/>
              <a:rect l="l" t="t" r="r" b="b"/>
              <a:pathLst>
                <a:path w="3139" h="11053" extrusionOk="0">
                  <a:moveTo>
                    <a:pt x="1592" y="1"/>
                  </a:moveTo>
                  <a:lnTo>
                    <a:pt x="1410" y="183"/>
                  </a:lnTo>
                  <a:cubicBezTo>
                    <a:pt x="1274" y="319"/>
                    <a:pt x="1183" y="456"/>
                    <a:pt x="1092" y="638"/>
                  </a:cubicBezTo>
                  <a:cubicBezTo>
                    <a:pt x="955" y="774"/>
                    <a:pt x="864" y="865"/>
                    <a:pt x="773" y="1047"/>
                  </a:cubicBezTo>
                  <a:cubicBezTo>
                    <a:pt x="501" y="1547"/>
                    <a:pt x="273" y="2047"/>
                    <a:pt x="137" y="2730"/>
                  </a:cubicBezTo>
                  <a:cubicBezTo>
                    <a:pt x="0" y="4094"/>
                    <a:pt x="455" y="4958"/>
                    <a:pt x="728" y="6823"/>
                  </a:cubicBezTo>
                  <a:cubicBezTo>
                    <a:pt x="864" y="7732"/>
                    <a:pt x="955" y="9097"/>
                    <a:pt x="773" y="10825"/>
                  </a:cubicBezTo>
                  <a:lnTo>
                    <a:pt x="773" y="11052"/>
                  </a:lnTo>
                  <a:lnTo>
                    <a:pt x="1137" y="11052"/>
                  </a:lnTo>
                  <a:lnTo>
                    <a:pt x="1865" y="11007"/>
                  </a:lnTo>
                  <a:cubicBezTo>
                    <a:pt x="1910" y="10325"/>
                    <a:pt x="2047" y="9188"/>
                    <a:pt x="2274" y="7823"/>
                  </a:cubicBezTo>
                  <a:cubicBezTo>
                    <a:pt x="2593" y="5913"/>
                    <a:pt x="2911" y="5231"/>
                    <a:pt x="3002" y="3958"/>
                  </a:cubicBezTo>
                  <a:cubicBezTo>
                    <a:pt x="3047" y="3139"/>
                    <a:pt x="3138" y="1956"/>
                    <a:pt x="2775" y="456"/>
                  </a:cubicBezTo>
                  <a:cubicBezTo>
                    <a:pt x="2775" y="410"/>
                    <a:pt x="2729" y="365"/>
                    <a:pt x="2729" y="319"/>
                  </a:cubicBezTo>
                  <a:cubicBezTo>
                    <a:pt x="2547" y="319"/>
                    <a:pt x="2320" y="228"/>
                    <a:pt x="2092" y="137"/>
                  </a:cubicBezTo>
                  <a:cubicBezTo>
                    <a:pt x="1910" y="92"/>
                    <a:pt x="1774" y="92"/>
                    <a:pt x="1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5"/>
            <p:cNvSpPr/>
            <p:nvPr/>
          </p:nvSpPr>
          <p:spPr>
            <a:xfrm>
              <a:off x="4186900" y="3237800"/>
              <a:ext cx="125100" cy="67125"/>
            </a:xfrm>
            <a:custGeom>
              <a:avLst/>
              <a:gdLst/>
              <a:ahLst/>
              <a:cxnLst/>
              <a:rect l="l" t="t" r="r" b="b"/>
              <a:pathLst>
                <a:path w="5004" h="2685" extrusionOk="0">
                  <a:moveTo>
                    <a:pt x="1410" y="1"/>
                  </a:moveTo>
                  <a:cubicBezTo>
                    <a:pt x="1047" y="183"/>
                    <a:pt x="774" y="319"/>
                    <a:pt x="455" y="501"/>
                  </a:cubicBezTo>
                  <a:cubicBezTo>
                    <a:pt x="319" y="1320"/>
                    <a:pt x="228" y="1775"/>
                    <a:pt x="92" y="2002"/>
                  </a:cubicBezTo>
                  <a:cubicBezTo>
                    <a:pt x="46" y="2048"/>
                    <a:pt x="1" y="2229"/>
                    <a:pt x="46" y="2366"/>
                  </a:cubicBezTo>
                  <a:cubicBezTo>
                    <a:pt x="92" y="2548"/>
                    <a:pt x="228" y="2593"/>
                    <a:pt x="273" y="2684"/>
                  </a:cubicBezTo>
                  <a:lnTo>
                    <a:pt x="5003" y="2684"/>
                  </a:lnTo>
                  <a:cubicBezTo>
                    <a:pt x="4912" y="2593"/>
                    <a:pt x="4867" y="2457"/>
                    <a:pt x="4776" y="2229"/>
                  </a:cubicBezTo>
                  <a:cubicBezTo>
                    <a:pt x="4321" y="1456"/>
                    <a:pt x="3457" y="1547"/>
                    <a:pt x="2547" y="1002"/>
                  </a:cubicBezTo>
                  <a:cubicBezTo>
                    <a:pt x="2184" y="865"/>
                    <a:pt x="1820" y="501"/>
                    <a:pt x="1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5"/>
            <p:cNvSpPr/>
            <p:nvPr/>
          </p:nvSpPr>
          <p:spPr>
            <a:xfrm>
              <a:off x="4190325" y="2485650"/>
              <a:ext cx="173975" cy="132075"/>
            </a:xfrm>
            <a:custGeom>
              <a:avLst/>
              <a:gdLst/>
              <a:ahLst/>
              <a:cxnLst/>
              <a:rect l="l" t="t" r="r" b="b"/>
              <a:pathLst>
                <a:path w="6959" h="5283" extrusionOk="0">
                  <a:moveTo>
                    <a:pt x="1386" y="1"/>
                  </a:moveTo>
                  <a:cubicBezTo>
                    <a:pt x="969" y="1"/>
                    <a:pt x="566" y="188"/>
                    <a:pt x="364" y="525"/>
                  </a:cubicBezTo>
                  <a:cubicBezTo>
                    <a:pt x="318" y="571"/>
                    <a:pt x="318" y="662"/>
                    <a:pt x="227" y="753"/>
                  </a:cubicBezTo>
                  <a:cubicBezTo>
                    <a:pt x="0" y="1253"/>
                    <a:pt x="182" y="1935"/>
                    <a:pt x="682" y="2253"/>
                  </a:cubicBezTo>
                  <a:lnTo>
                    <a:pt x="4866" y="5073"/>
                  </a:lnTo>
                  <a:cubicBezTo>
                    <a:pt x="5085" y="5212"/>
                    <a:pt x="5339" y="5282"/>
                    <a:pt x="5589" y="5282"/>
                  </a:cubicBezTo>
                  <a:cubicBezTo>
                    <a:pt x="5911" y="5282"/>
                    <a:pt x="6228" y="5167"/>
                    <a:pt x="6458" y="4937"/>
                  </a:cubicBezTo>
                  <a:cubicBezTo>
                    <a:pt x="6549" y="4891"/>
                    <a:pt x="6595" y="4846"/>
                    <a:pt x="6686" y="4709"/>
                  </a:cubicBezTo>
                  <a:cubicBezTo>
                    <a:pt x="6731" y="4618"/>
                    <a:pt x="6731" y="4527"/>
                    <a:pt x="6777" y="4436"/>
                  </a:cubicBezTo>
                  <a:cubicBezTo>
                    <a:pt x="6958" y="3936"/>
                    <a:pt x="6777" y="3299"/>
                    <a:pt x="6276" y="2936"/>
                  </a:cubicBezTo>
                  <a:lnTo>
                    <a:pt x="2138" y="161"/>
                  </a:lnTo>
                  <a:cubicBezTo>
                    <a:pt x="2001" y="116"/>
                    <a:pt x="1956" y="116"/>
                    <a:pt x="1819" y="70"/>
                  </a:cubicBezTo>
                  <a:cubicBezTo>
                    <a:pt x="1678" y="23"/>
                    <a:pt x="1531" y="1"/>
                    <a:pt x="1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5"/>
            <p:cNvSpPr/>
            <p:nvPr/>
          </p:nvSpPr>
          <p:spPr>
            <a:xfrm>
              <a:off x="4175525" y="2481025"/>
              <a:ext cx="110325" cy="41650"/>
            </a:xfrm>
            <a:custGeom>
              <a:avLst/>
              <a:gdLst/>
              <a:ahLst/>
              <a:cxnLst/>
              <a:rect l="l" t="t" r="r" b="b"/>
              <a:pathLst>
                <a:path w="4413" h="1666" extrusionOk="0">
                  <a:moveTo>
                    <a:pt x="4265" y="1422"/>
                  </a:moveTo>
                  <a:cubicBezTo>
                    <a:pt x="4311" y="1468"/>
                    <a:pt x="4347" y="1506"/>
                    <a:pt x="4373" y="1534"/>
                  </a:cubicBezTo>
                  <a:lnTo>
                    <a:pt x="4373" y="1534"/>
                  </a:lnTo>
                  <a:cubicBezTo>
                    <a:pt x="4369" y="1521"/>
                    <a:pt x="4367" y="1505"/>
                    <a:pt x="4367" y="1483"/>
                  </a:cubicBezTo>
                  <a:cubicBezTo>
                    <a:pt x="4343" y="1469"/>
                    <a:pt x="4309" y="1448"/>
                    <a:pt x="4265" y="1422"/>
                  </a:cubicBezTo>
                  <a:close/>
                  <a:moveTo>
                    <a:pt x="4373" y="1534"/>
                  </a:moveTo>
                  <a:cubicBezTo>
                    <a:pt x="4386" y="1574"/>
                    <a:pt x="4412" y="1574"/>
                    <a:pt x="4412" y="1574"/>
                  </a:cubicBezTo>
                  <a:cubicBezTo>
                    <a:pt x="4404" y="1566"/>
                    <a:pt x="4391" y="1553"/>
                    <a:pt x="4373" y="1534"/>
                  </a:cubicBezTo>
                  <a:close/>
                  <a:moveTo>
                    <a:pt x="1671" y="1"/>
                  </a:moveTo>
                  <a:cubicBezTo>
                    <a:pt x="1508" y="1"/>
                    <a:pt x="1344" y="23"/>
                    <a:pt x="1183" y="73"/>
                  </a:cubicBezTo>
                  <a:cubicBezTo>
                    <a:pt x="956" y="119"/>
                    <a:pt x="274" y="301"/>
                    <a:pt x="92" y="892"/>
                  </a:cubicBezTo>
                  <a:cubicBezTo>
                    <a:pt x="1" y="1210"/>
                    <a:pt x="46" y="1483"/>
                    <a:pt x="92" y="1665"/>
                  </a:cubicBezTo>
                  <a:cubicBezTo>
                    <a:pt x="728" y="1119"/>
                    <a:pt x="1274" y="938"/>
                    <a:pt x="1547" y="892"/>
                  </a:cubicBezTo>
                  <a:cubicBezTo>
                    <a:pt x="1777" y="838"/>
                    <a:pt x="2002" y="816"/>
                    <a:pt x="2220" y="816"/>
                  </a:cubicBezTo>
                  <a:cubicBezTo>
                    <a:pt x="3162" y="816"/>
                    <a:pt x="3955" y="1240"/>
                    <a:pt x="4265" y="1422"/>
                  </a:cubicBezTo>
                  <a:lnTo>
                    <a:pt x="4265" y="1422"/>
                  </a:lnTo>
                  <a:cubicBezTo>
                    <a:pt x="3867" y="1020"/>
                    <a:pt x="2770" y="1"/>
                    <a:pt x="16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5"/>
            <p:cNvSpPr/>
            <p:nvPr/>
          </p:nvSpPr>
          <p:spPr>
            <a:xfrm>
              <a:off x="4329025" y="2436225"/>
              <a:ext cx="137600" cy="164900"/>
            </a:xfrm>
            <a:custGeom>
              <a:avLst/>
              <a:gdLst/>
              <a:ahLst/>
              <a:cxnLst/>
              <a:rect l="l" t="t" r="r" b="b"/>
              <a:pathLst>
                <a:path w="5504" h="6596" extrusionOk="0">
                  <a:moveTo>
                    <a:pt x="4458" y="1"/>
                  </a:moveTo>
                  <a:cubicBezTo>
                    <a:pt x="3002" y="1911"/>
                    <a:pt x="1456" y="3912"/>
                    <a:pt x="1" y="5868"/>
                  </a:cubicBezTo>
                  <a:lnTo>
                    <a:pt x="1138" y="6595"/>
                  </a:lnTo>
                  <a:cubicBezTo>
                    <a:pt x="1365" y="6595"/>
                    <a:pt x="1592" y="6595"/>
                    <a:pt x="1820" y="6550"/>
                  </a:cubicBezTo>
                  <a:cubicBezTo>
                    <a:pt x="4230" y="5959"/>
                    <a:pt x="5413" y="1092"/>
                    <a:pt x="5504" y="728"/>
                  </a:cubicBezTo>
                  <a:cubicBezTo>
                    <a:pt x="5276" y="547"/>
                    <a:pt x="5049" y="456"/>
                    <a:pt x="4867" y="274"/>
                  </a:cubicBezTo>
                  <a:cubicBezTo>
                    <a:pt x="4776" y="183"/>
                    <a:pt x="4594" y="92"/>
                    <a:pt x="4458" y="1"/>
                  </a:cubicBezTo>
                  <a:close/>
                </a:path>
              </a:pathLst>
            </a:custGeom>
            <a:solidFill>
              <a:srgbClr val="FEFD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5"/>
            <p:cNvSpPr/>
            <p:nvPr/>
          </p:nvSpPr>
          <p:spPr>
            <a:xfrm>
              <a:off x="4355175" y="2443050"/>
              <a:ext cx="111450" cy="158075"/>
            </a:xfrm>
            <a:custGeom>
              <a:avLst/>
              <a:gdLst/>
              <a:ahLst/>
              <a:cxnLst/>
              <a:rect l="l" t="t" r="r" b="b"/>
              <a:pathLst>
                <a:path w="4458" h="6323" extrusionOk="0">
                  <a:moveTo>
                    <a:pt x="3821" y="1"/>
                  </a:moveTo>
                  <a:cubicBezTo>
                    <a:pt x="3503" y="865"/>
                    <a:pt x="3093" y="2184"/>
                    <a:pt x="2184" y="3594"/>
                  </a:cubicBezTo>
                  <a:cubicBezTo>
                    <a:pt x="1729" y="4367"/>
                    <a:pt x="1047" y="5140"/>
                    <a:pt x="1" y="6277"/>
                  </a:cubicBezTo>
                  <a:lnTo>
                    <a:pt x="92" y="6322"/>
                  </a:lnTo>
                  <a:cubicBezTo>
                    <a:pt x="319" y="6322"/>
                    <a:pt x="546" y="6322"/>
                    <a:pt x="774" y="6277"/>
                  </a:cubicBezTo>
                  <a:cubicBezTo>
                    <a:pt x="3184" y="5686"/>
                    <a:pt x="4367" y="819"/>
                    <a:pt x="4458" y="455"/>
                  </a:cubicBezTo>
                  <a:cubicBezTo>
                    <a:pt x="4230" y="274"/>
                    <a:pt x="4003" y="183"/>
                    <a:pt x="3821"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5"/>
            <p:cNvSpPr/>
            <p:nvPr/>
          </p:nvSpPr>
          <p:spPr>
            <a:xfrm>
              <a:off x="4321075" y="2569125"/>
              <a:ext cx="53450" cy="45150"/>
            </a:xfrm>
            <a:custGeom>
              <a:avLst/>
              <a:gdLst/>
              <a:ahLst/>
              <a:cxnLst/>
              <a:rect l="l" t="t" r="r" b="b"/>
              <a:pathLst>
                <a:path w="2138" h="1806" extrusionOk="0">
                  <a:moveTo>
                    <a:pt x="1078" y="0"/>
                  </a:moveTo>
                  <a:cubicBezTo>
                    <a:pt x="785" y="0"/>
                    <a:pt x="495" y="151"/>
                    <a:pt x="319" y="415"/>
                  </a:cubicBezTo>
                  <a:cubicBezTo>
                    <a:pt x="0" y="870"/>
                    <a:pt x="137" y="1461"/>
                    <a:pt x="591" y="1643"/>
                  </a:cubicBezTo>
                  <a:cubicBezTo>
                    <a:pt x="736" y="1755"/>
                    <a:pt x="896" y="1805"/>
                    <a:pt x="1057" y="1805"/>
                  </a:cubicBezTo>
                  <a:cubicBezTo>
                    <a:pt x="1351" y="1805"/>
                    <a:pt x="1643" y="1636"/>
                    <a:pt x="1819" y="1370"/>
                  </a:cubicBezTo>
                  <a:cubicBezTo>
                    <a:pt x="2138" y="1006"/>
                    <a:pt x="1956" y="415"/>
                    <a:pt x="1547" y="142"/>
                  </a:cubicBezTo>
                  <a:cubicBezTo>
                    <a:pt x="1402" y="46"/>
                    <a:pt x="1239" y="0"/>
                    <a:pt x="1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5"/>
            <p:cNvSpPr/>
            <p:nvPr/>
          </p:nvSpPr>
          <p:spPr>
            <a:xfrm>
              <a:off x="4186900" y="2385775"/>
              <a:ext cx="76200" cy="85025"/>
            </a:xfrm>
            <a:custGeom>
              <a:avLst/>
              <a:gdLst/>
              <a:ahLst/>
              <a:cxnLst/>
              <a:rect l="l" t="t" r="r" b="b"/>
              <a:pathLst>
                <a:path w="3048" h="3401" extrusionOk="0">
                  <a:moveTo>
                    <a:pt x="1473" y="0"/>
                  </a:moveTo>
                  <a:cubicBezTo>
                    <a:pt x="994" y="0"/>
                    <a:pt x="535" y="264"/>
                    <a:pt x="455" y="700"/>
                  </a:cubicBezTo>
                  <a:lnTo>
                    <a:pt x="92" y="2019"/>
                  </a:lnTo>
                  <a:cubicBezTo>
                    <a:pt x="1" y="2519"/>
                    <a:pt x="273" y="3019"/>
                    <a:pt x="819" y="3201"/>
                  </a:cubicBezTo>
                  <a:lnTo>
                    <a:pt x="1410" y="3383"/>
                  </a:lnTo>
                  <a:cubicBezTo>
                    <a:pt x="1480" y="3395"/>
                    <a:pt x="1551" y="3400"/>
                    <a:pt x="1621" y="3400"/>
                  </a:cubicBezTo>
                  <a:cubicBezTo>
                    <a:pt x="2099" y="3400"/>
                    <a:pt x="2559" y="3137"/>
                    <a:pt x="2638" y="2701"/>
                  </a:cubicBezTo>
                  <a:lnTo>
                    <a:pt x="3002" y="1382"/>
                  </a:lnTo>
                  <a:cubicBezTo>
                    <a:pt x="3048" y="1200"/>
                    <a:pt x="3048" y="1064"/>
                    <a:pt x="3002" y="927"/>
                  </a:cubicBezTo>
                  <a:cubicBezTo>
                    <a:pt x="2866" y="609"/>
                    <a:pt x="2593" y="291"/>
                    <a:pt x="2275" y="200"/>
                  </a:cubicBezTo>
                  <a:lnTo>
                    <a:pt x="1683" y="18"/>
                  </a:lnTo>
                  <a:cubicBezTo>
                    <a:pt x="1613" y="6"/>
                    <a:pt x="1543" y="0"/>
                    <a:pt x="1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5"/>
            <p:cNvSpPr/>
            <p:nvPr/>
          </p:nvSpPr>
          <p:spPr>
            <a:xfrm>
              <a:off x="4200550" y="2297800"/>
              <a:ext cx="112575" cy="137200"/>
            </a:xfrm>
            <a:custGeom>
              <a:avLst/>
              <a:gdLst/>
              <a:ahLst/>
              <a:cxnLst/>
              <a:rect l="l" t="t" r="r" b="b"/>
              <a:pathLst>
                <a:path w="4503" h="5488" extrusionOk="0">
                  <a:moveTo>
                    <a:pt x="1962" y="0"/>
                  </a:moveTo>
                  <a:cubicBezTo>
                    <a:pt x="1853" y="0"/>
                    <a:pt x="1745" y="12"/>
                    <a:pt x="1638" y="35"/>
                  </a:cubicBezTo>
                  <a:lnTo>
                    <a:pt x="1592" y="35"/>
                  </a:lnTo>
                  <a:cubicBezTo>
                    <a:pt x="1547" y="35"/>
                    <a:pt x="1501" y="80"/>
                    <a:pt x="1410" y="80"/>
                  </a:cubicBezTo>
                  <a:cubicBezTo>
                    <a:pt x="410" y="490"/>
                    <a:pt x="0" y="1945"/>
                    <a:pt x="501" y="3446"/>
                  </a:cubicBezTo>
                  <a:lnTo>
                    <a:pt x="864" y="4128"/>
                  </a:lnTo>
                  <a:cubicBezTo>
                    <a:pt x="1384" y="4944"/>
                    <a:pt x="2145" y="5488"/>
                    <a:pt x="2877" y="5488"/>
                  </a:cubicBezTo>
                  <a:cubicBezTo>
                    <a:pt x="3043" y="5488"/>
                    <a:pt x="3207" y="5460"/>
                    <a:pt x="3366" y="5401"/>
                  </a:cubicBezTo>
                  <a:cubicBezTo>
                    <a:pt x="4094" y="5174"/>
                    <a:pt x="4503" y="4401"/>
                    <a:pt x="4503" y="3446"/>
                  </a:cubicBezTo>
                  <a:cubicBezTo>
                    <a:pt x="4503" y="3218"/>
                    <a:pt x="4503" y="2991"/>
                    <a:pt x="4457" y="2763"/>
                  </a:cubicBezTo>
                  <a:lnTo>
                    <a:pt x="4275" y="2081"/>
                  </a:lnTo>
                  <a:cubicBezTo>
                    <a:pt x="4230" y="1854"/>
                    <a:pt x="4094" y="1626"/>
                    <a:pt x="4003" y="1445"/>
                  </a:cubicBezTo>
                  <a:cubicBezTo>
                    <a:pt x="3866" y="1217"/>
                    <a:pt x="3684" y="990"/>
                    <a:pt x="3548" y="808"/>
                  </a:cubicBezTo>
                  <a:cubicBezTo>
                    <a:pt x="3056" y="278"/>
                    <a:pt x="2501" y="0"/>
                    <a:pt x="1962" y="0"/>
                  </a:cubicBezTo>
                  <a:close/>
                </a:path>
              </a:pathLst>
            </a:custGeom>
            <a:solidFill>
              <a:srgbClr val="FEFD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5"/>
            <p:cNvSpPr/>
            <p:nvPr/>
          </p:nvSpPr>
          <p:spPr>
            <a:xfrm>
              <a:off x="4183500" y="2297075"/>
              <a:ext cx="122800" cy="106750"/>
            </a:xfrm>
            <a:custGeom>
              <a:avLst/>
              <a:gdLst/>
              <a:ahLst/>
              <a:cxnLst/>
              <a:rect l="l" t="t" r="r" b="b"/>
              <a:pathLst>
                <a:path w="4912" h="4270" extrusionOk="0">
                  <a:moveTo>
                    <a:pt x="2516" y="1"/>
                  </a:moveTo>
                  <a:cubicBezTo>
                    <a:pt x="2256" y="1"/>
                    <a:pt x="1990" y="50"/>
                    <a:pt x="1728" y="155"/>
                  </a:cubicBezTo>
                  <a:cubicBezTo>
                    <a:pt x="637" y="564"/>
                    <a:pt x="0" y="1792"/>
                    <a:pt x="409" y="2883"/>
                  </a:cubicBezTo>
                  <a:cubicBezTo>
                    <a:pt x="733" y="3747"/>
                    <a:pt x="1570" y="4269"/>
                    <a:pt x="2468" y="4269"/>
                  </a:cubicBezTo>
                  <a:cubicBezTo>
                    <a:pt x="2705" y="4269"/>
                    <a:pt x="2946" y="4233"/>
                    <a:pt x="3184" y="4157"/>
                  </a:cubicBezTo>
                  <a:cubicBezTo>
                    <a:pt x="4275" y="3748"/>
                    <a:pt x="4912" y="2474"/>
                    <a:pt x="4503" y="1428"/>
                  </a:cubicBezTo>
                  <a:cubicBezTo>
                    <a:pt x="4187" y="553"/>
                    <a:pt x="3387" y="1"/>
                    <a:pt x="251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5"/>
            <p:cNvSpPr/>
            <p:nvPr/>
          </p:nvSpPr>
          <p:spPr>
            <a:xfrm>
              <a:off x="4224425" y="2355425"/>
              <a:ext cx="34125" cy="30400"/>
            </a:xfrm>
            <a:custGeom>
              <a:avLst/>
              <a:gdLst/>
              <a:ahLst/>
              <a:cxnLst/>
              <a:rect l="l" t="t" r="r" b="b"/>
              <a:pathLst>
                <a:path w="1365" h="1216" extrusionOk="0">
                  <a:moveTo>
                    <a:pt x="580" y="0"/>
                  </a:moveTo>
                  <a:cubicBezTo>
                    <a:pt x="476" y="0"/>
                    <a:pt x="383" y="30"/>
                    <a:pt x="319" y="95"/>
                  </a:cubicBezTo>
                  <a:cubicBezTo>
                    <a:pt x="46" y="277"/>
                    <a:pt x="0" y="686"/>
                    <a:pt x="228" y="959"/>
                  </a:cubicBezTo>
                  <a:cubicBezTo>
                    <a:pt x="374" y="1134"/>
                    <a:pt x="594" y="1215"/>
                    <a:pt x="794" y="1215"/>
                  </a:cubicBezTo>
                  <a:cubicBezTo>
                    <a:pt x="905" y="1215"/>
                    <a:pt x="1010" y="1190"/>
                    <a:pt x="1092" y="1141"/>
                  </a:cubicBezTo>
                  <a:cubicBezTo>
                    <a:pt x="1319" y="959"/>
                    <a:pt x="1365" y="549"/>
                    <a:pt x="1137" y="277"/>
                  </a:cubicBezTo>
                  <a:cubicBezTo>
                    <a:pt x="991" y="100"/>
                    <a:pt x="768"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5"/>
            <p:cNvSpPr/>
            <p:nvPr/>
          </p:nvSpPr>
          <p:spPr>
            <a:xfrm>
              <a:off x="4200550" y="2990850"/>
              <a:ext cx="53450" cy="41425"/>
            </a:xfrm>
            <a:custGeom>
              <a:avLst/>
              <a:gdLst/>
              <a:ahLst/>
              <a:cxnLst/>
              <a:rect l="l" t="t" r="r" b="b"/>
              <a:pathLst>
                <a:path w="2138" h="1657" extrusionOk="0">
                  <a:moveTo>
                    <a:pt x="1140" y="1"/>
                  </a:moveTo>
                  <a:cubicBezTo>
                    <a:pt x="990" y="1"/>
                    <a:pt x="834" y="32"/>
                    <a:pt x="683" y="101"/>
                  </a:cubicBezTo>
                  <a:cubicBezTo>
                    <a:pt x="182" y="283"/>
                    <a:pt x="0" y="783"/>
                    <a:pt x="228" y="1238"/>
                  </a:cubicBezTo>
                  <a:cubicBezTo>
                    <a:pt x="386" y="1491"/>
                    <a:pt x="677" y="1656"/>
                    <a:pt x="1008" y="1656"/>
                  </a:cubicBezTo>
                  <a:cubicBezTo>
                    <a:pt x="1152" y="1656"/>
                    <a:pt x="1304" y="1625"/>
                    <a:pt x="1456" y="1556"/>
                  </a:cubicBezTo>
                  <a:cubicBezTo>
                    <a:pt x="1956" y="1329"/>
                    <a:pt x="2138" y="829"/>
                    <a:pt x="1956" y="419"/>
                  </a:cubicBezTo>
                  <a:cubicBezTo>
                    <a:pt x="1798" y="166"/>
                    <a:pt x="1485" y="1"/>
                    <a:pt x="1140"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5"/>
            <p:cNvSpPr/>
            <p:nvPr/>
          </p:nvSpPr>
          <p:spPr>
            <a:xfrm>
              <a:off x="4165300" y="2723650"/>
              <a:ext cx="118275" cy="73025"/>
            </a:xfrm>
            <a:custGeom>
              <a:avLst/>
              <a:gdLst/>
              <a:ahLst/>
              <a:cxnLst/>
              <a:rect l="l" t="t" r="r" b="b"/>
              <a:pathLst>
                <a:path w="4731" h="2921" extrusionOk="0">
                  <a:moveTo>
                    <a:pt x="1691" y="0"/>
                  </a:moveTo>
                  <a:cubicBezTo>
                    <a:pt x="1209" y="0"/>
                    <a:pt x="766" y="115"/>
                    <a:pt x="455" y="374"/>
                  </a:cubicBezTo>
                  <a:cubicBezTo>
                    <a:pt x="182" y="601"/>
                    <a:pt x="46" y="874"/>
                    <a:pt x="0" y="1193"/>
                  </a:cubicBezTo>
                  <a:cubicBezTo>
                    <a:pt x="205" y="1090"/>
                    <a:pt x="768" y="886"/>
                    <a:pt x="1497" y="886"/>
                  </a:cubicBezTo>
                  <a:cubicBezTo>
                    <a:pt x="1740" y="886"/>
                    <a:pt x="2002" y="908"/>
                    <a:pt x="2274" y="965"/>
                  </a:cubicBezTo>
                  <a:cubicBezTo>
                    <a:pt x="3411" y="1238"/>
                    <a:pt x="4094" y="1966"/>
                    <a:pt x="4321" y="2193"/>
                  </a:cubicBezTo>
                  <a:cubicBezTo>
                    <a:pt x="4367" y="2421"/>
                    <a:pt x="4367" y="2693"/>
                    <a:pt x="4412" y="2921"/>
                  </a:cubicBezTo>
                  <a:cubicBezTo>
                    <a:pt x="4730" y="2375"/>
                    <a:pt x="4639" y="1966"/>
                    <a:pt x="4594" y="1738"/>
                  </a:cubicBezTo>
                  <a:cubicBezTo>
                    <a:pt x="4366" y="729"/>
                    <a:pt x="2904" y="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5"/>
            <p:cNvSpPr/>
            <p:nvPr/>
          </p:nvSpPr>
          <p:spPr>
            <a:xfrm>
              <a:off x="4190325" y="3231000"/>
              <a:ext cx="43225" cy="30725"/>
            </a:xfrm>
            <a:custGeom>
              <a:avLst/>
              <a:gdLst/>
              <a:ahLst/>
              <a:cxnLst/>
              <a:rect l="l" t="t" r="r" b="b"/>
              <a:pathLst>
                <a:path w="1729" h="1229" extrusionOk="0">
                  <a:moveTo>
                    <a:pt x="864" y="0"/>
                  </a:moveTo>
                  <a:cubicBezTo>
                    <a:pt x="409" y="0"/>
                    <a:pt x="0" y="273"/>
                    <a:pt x="0" y="591"/>
                  </a:cubicBezTo>
                  <a:cubicBezTo>
                    <a:pt x="0" y="955"/>
                    <a:pt x="409" y="1228"/>
                    <a:pt x="864" y="1228"/>
                  </a:cubicBezTo>
                  <a:cubicBezTo>
                    <a:pt x="1319" y="1228"/>
                    <a:pt x="1728" y="955"/>
                    <a:pt x="1728" y="591"/>
                  </a:cubicBezTo>
                  <a:cubicBezTo>
                    <a:pt x="1728" y="273"/>
                    <a:pt x="1319" y="0"/>
                    <a:pt x="864"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5"/>
            <p:cNvSpPr/>
            <p:nvPr/>
          </p:nvSpPr>
          <p:spPr>
            <a:xfrm>
              <a:off x="4281275" y="3231000"/>
              <a:ext cx="43225" cy="30725"/>
            </a:xfrm>
            <a:custGeom>
              <a:avLst/>
              <a:gdLst/>
              <a:ahLst/>
              <a:cxnLst/>
              <a:rect l="l" t="t" r="r" b="b"/>
              <a:pathLst>
                <a:path w="1729" h="1229" extrusionOk="0">
                  <a:moveTo>
                    <a:pt x="865" y="0"/>
                  </a:moveTo>
                  <a:cubicBezTo>
                    <a:pt x="410" y="0"/>
                    <a:pt x="0" y="273"/>
                    <a:pt x="0" y="591"/>
                  </a:cubicBezTo>
                  <a:cubicBezTo>
                    <a:pt x="0" y="955"/>
                    <a:pt x="410" y="1228"/>
                    <a:pt x="865" y="1228"/>
                  </a:cubicBezTo>
                  <a:cubicBezTo>
                    <a:pt x="1319" y="1228"/>
                    <a:pt x="1729" y="955"/>
                    <a:pt x="1729" y="591"/>
                  </a:cubicBezTo>
                  <a:cubicBezTo>
                    <a:pt x="1729" y="273"/>
                    <a:pt x="1319" y="0"/>
                    <a:pt x="865"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5"/>
            <p:cNvSpPr/>
            <p:nvPr/>
          </p:nvSpPr>
          <p:spPr>
            <a:xfrm>
              <a:off x="4280125" y="3276475"/>
              <a:ext cx="36300" cy="29575"/>
            </a:xfrm>
            <a:custGeom>
              <a:avLst/>
              <a:gdLst/>
              <a:ahLst/>
              <a:cxnLst/>
              <a:rect l="l" t="t" r="r" b="b"/>
              <a:pathLst>
                <a:path w="1452" h="1183" extrusionOk="0">
                  <a:moveTo>
                    <a:pt x="46" y="0"/>
                  </a:moveTo>
                  <a:cubicBezTo>
                    <a:pt x="1" y="0"/>
                    <a:pt x="1" y="0"/>
                    <a:pt x="1" y="46"/>
                  </a:cubicBezTo>
                  <a:cubicBezTo>
                    <a:pt x="1" y="91"/>
                    <a:pt x="1" y="91"/>
                    <a:pt x="46" y="91"/>
                  </a:cubicBezTo>
                  <a:cubicBezTo>
                    <a:pt x="183" y="91"/>
                    <a:pt x="638" y="91"/>
                    <a:pt x="956" y="455"/>
                  </a:cubicBezTo>
                  <a:cubicBezTo>
                    <a:pt x="1229" y="682"/>
                    <a:pt x="1320" y="955"/>
                    <a:pt x="1320" y="1137"/>
                  </a:cubicBezTo>
                  <a:cubicBezTo>
                    <a:pt x="1320" y="1183"/>
                    <a:pt x="1320" y="1183"/>
                    <a:pt x="1365" y="1183"/>
                  </a:cubicBezTo>
                  <a:cubicBezTo>
                    <a:pt x="1379" y="1183"/>
                    <a:pt x="1395" y="1179"/>
                    <a:pt x="1411" y="1175"/>
                  </a:cubicBezTo>
                  <a:lnTo>
                    <a:pt x="1411" y="1175"/>
                  </a:lnTo>
                  <a:cubicBezTo>
                    <a:pt x="1409" y="991"/>
                    <a:pt x="1361" y="678"/>
                    <a:pt x="1092" y="364"/>
                  </a:cubicBezTo>
                  <a:cubicBezTo>
                    <a:pt x="683" y="0"/>
                    <a:pt x="228" y="0"/>
                    <a:pt x="46" y="0"/>
                  </a:cubicBezTo>
                  <a:close/>
                  <a:moveTo>
                    <a:pt x="1450" y="1163"/>
                  </a:moveTo>
                  <a:cubicBezTo>
                    <a:pt x="1448" y="1163"/>
                    <a:pt x="1431" y="1169"/>
                    <a:pt x="1411" y="1175"/>
                  </a:cubicBezTo>
                  <a:lnTo>
                    <a:pt x="1411" y="1175"/>
                  </a:lnTo>
                  <a:cubicBezTo>
                    <a:pt x="1411" y="1177"/>
                    <a:pt x="1411" y="1180"/>
                    <a:pt x="1411" y="1183"/>
                  </a:cubicBezTo>
                  <a:cubicBezTo>
                    <a:pt x="1441" y="1168"/>
                    <a:pt x="1451" y="1163"/>
                    <a:pt x="1450" y="1163"/>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5"/>
            <p:cNvSpPr/>
            <p:nvPr/>
          </p:nvSpPr>
          <p:spPr>
            <a:xfrm>
              <a:off x="4265350" y="2788700"/>
              <a:ext cx="6850" cy="164900"/>
            </a:xfrm>
            <a:custGeom>
              <a:avLst/>
              <a:gdLst/>
              <a:ahLst/>
              <a:cxnLst/>
              <a:rect l="l" t="t" r="r" b="b"/>
              <a:pathLst>
                <a:path w="274" h="6596" extrusionOk="0">
                  <a:moveTo>
                    <a:pt x="137" y="0"/>
                  </a:moveTo>
                  <a:cubicBezTo>
                    <a:pt x="92" y="0"/>
                    <a:pt x="92" y="0"/>
                    <a:pt x="92" y="46"/>
                  </a:cubicBezTo>
                  <a:cubicBezTo>
                    <a:pt x="137" y="1183"/>
                    <a:pt x="137" y="2365"/>
                    <a:pt x="137" y="3502"/>
                  </a:cubicBezTo>
                  <a:cubicBezTo>
                    <a:pt x="137" y="4503"/>
                    <a:pt x="92" y="5504"/>
                    <a:pt x="1" y="6550"/>
                  </a:cubicBezTo>
                  <a:cubicBezTo>
                    <a:pt x="1" y="6550"/>
                    <a:pt x="1" y="6595"/>
                    <a:pt x="92" y="6595"/>
                  </a:cubicBezTo>
                  <a:cubicBezTo>
                    <a:pt x="137" y="6595"/>
                    <a:pt x="137" y="6595"/>
                    <a:pt x="137" y="6550"/>
                  </a:cubicBezTo>
                  <a:cubicBezTo>
                    <a:pt x="183" y="5549"/>
                    <a:pt x="274" y="4548"/>
                    <a:pt x="274" y="3502"/>
                  </a:cubicBezTo>
                  <a:cubicBezTo>
                    <a:pt x="274" y="2365"/>
                    <a:pt x="274" y="1183"/>
                    <a:pt x="183" y="46"/>
                  </a:cubicBezTo>
                  <a:cubicBezTo>
                    <a:pt x="183" y="0"/>
                    <a:pt x="183" y="0"/>
                    <a:pt x="137"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5"/>
            <p:cNvSpPr/>
            <p:nvPr/>
          </p:nvSpPr>
          <p:spPr>
            <a:xfrm>
              <a:off x="4193725" y="3032300"/>
              <a:ext cx="25050" cy="193025"/>
            </a:xfrm>
            <a:custGeom>
              <a:avLst/>
              <a:gdLst/>
              <a:ahLst/>
              <a:cxnLst/>
              <a:rect l="l" t="t" r="r" b="b"/>
              <a:pathLst>
                <a:path w="1002" h="7721" extrusionOk="0">
                  <a:moveTo>
                    <a:pt x="643" y="1"/>
                  </a:moveTo>
                  <a:cubicBezTo>
                    <a:pt x="614" y="1"/>
                    <a:pt x="592" y="12"/>
                    <a:pt x="592" y="35"/>
                  </a:cubicBezTo>
                  <a:cubicBezTo>
                    <a:pt x="273" y="671"/>
                    <a:pt x="46" y="1354"/>
                    <a:pt x="0" y="2036"/>
                  </a:cubicBezTo>
                  <a:cubicBezTo>
                    <a:pt x="0" y="2763"/>
                    <a:pt x="91" y="3264"/>
                    <a:pt x="273" y="3900"/>
                  </a:cubicBezTo>
                  <a:cubicBezTo>
                    <a:pt x="319" y="4082"/>
                    <a:pt x="364" y="4310"/>
                    <a:pt x="455" y="4537"/>
                  </a:cubicBezTo>
                  <a:cubicBezTo>
                    <a:pt x="683" y="5538"/>
                    <a:pt x="819" y="6584"/>
                    <a:pt x="819" y="7630"/>
                  </a:cubicBezTo>
                  <a:cubicBezTo>
                    <a:pt x="819" y="7630"/>
                    <a:pt x="819" y="7721"/>
                    <a:pt x="910" y="7721"/>
                  </a:cubicBezTo>
                  <a:cubicBezTo>
                    <a:pt x="956" y="7721"/>
                    <a:pt x="1001" y="7721"/>
                    <a:pt x="910" y="7630"/>
                  </a:cubicBezTo>
                  <a:cubicBezTo>
                    <a:pt x="819" y="6538"/>
                    <a:pt x="728" y="5538"/>
                    <a:pt x="501" y="4492"/>
                  </a:cubicBezTo>
                  <a:cubicBezTo>
                    <a:pt x="455" y="4264"/>
                    <a:pt x="364" y="4082"/>
                    <a:pt x="319" y="3900"/>
                  </a:cubicBezTo>
                  <a:cubicBezTo>
                    <a:pt x="228" y="3264"/>
                    <a:pt x="46" y="2763"/>
                    <a:pt x="91" y="2081"/>
                  </a:cubicBezTo>
                  <a:cubicBezTo>
                    <a:pt x="137" y="1444"/>
                    <a:pt x="364" y="762"/>
                    <a:pt x="728" y="126"/>
                  </a:cubicBezTo>
                  <a:cubicBezTo>
                    <a:pt x="774" y="80"/>
                    <a:pt x="774" y="35"/>
                    <a:pt x="728" y="35"/>
                  </a:cubicBezTo>
                  <a:cubicBezTo>
                    <a:pt x="705" y="12"/>
                    <a:pt x="671" y="1"/>
                    <a:pt x="643"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5"/>
            <p:cNvSpPr/>
            <p:nvPr/>
          </p:nvSpPr>
          <p:spPr>
            <a:xfrm>
              <a:off x="4207375" y="2772775"/>
              <a:ext cx="15925" cy="210375"/>
            </a:xfrm>
            <a:custGeom>
              <a:avLst/>
              <a:gdLst/>
              <a:ahLst/>
              <a:cxnLst/>
              <a:rect l="l" t="t" r="r" b="b"/>
              <a:pathLst>
                <a:path w="637" h="8415" extrusionOk="0">
                  <a:moveTo>
                    <a:pt x="46" y="1"/>
                  </a:moveTo>
                  <a:cubicBezTo>
                    <a:pt x="0" y="1"/>
                    <a:pt x="0" y="1"/>
                    <a:pt x="0" y="46"/>
                  </a:cubicBezTo>
                  <a:lnTo>
                    <a:pt x="455" y="8369"/>
                  </a:lnTo>
                  <a:cubicBezTo>
                    <a:pt x="455" y="8369"/>
                    <a:pt x="455" y="8415"/>
                    <a:pt x="546" y="8415"/>
                  </a:cubicBezTo>
                  <a:cubicBezTo>
                    <a:pt x="591" y="8415"/>
                    <a:pt x="637" y="8415"/>
                    <a:pt x="591" y="8369"/>
                  </a:cubicBezTo>
                  <a:lnTo>
                    <a:pt x="137" y="46"/>
                  </a:lnTo>
                  <a:cubicBezTo>
                    <a:pt x="137" y="1"/>
                    <a:pt x="137" y="1"/>
                    <a:pt x="46"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5"/>
            <p:cNvSpPr/>
            <p:nvPr/>
          </p:nvSpPr>
          <p:spPr>
            <a:xfrm>
              <a:off x="4439325" y="2331625"/>
              <a:ext cx="37525" cy="122825"/>
            </a:xfrm>
            <a:custGeom>
              <a:avLst/>
              <a:gdLst/>
              <a:ahLst/>
              <a:cxnLst/>
              <a:rect l="l" t="t" r="r" b="b"/>
              <a:pathLst>
                <a:path w="1501" h="4913" extrusionOk="0">
                  <a:moveTo>
                    <a:pt x="682" y="1"/>
                  </a:moveTo>
                  <a:cubicBezTo>
                    <a:pt x="637" y="1"/>
                    <a:pt x="455" y="410"/>
                    <a:pt x="228" y="2593"/>
                  </a:cubicBezTo>
                  <a:cubicBezTo>
                    <a:pt x="182" y="3139"/>
                    <a:pt x="46" y="3730"/>
                    <a:pt x="0" y="4230"/>
                  </a:cubicBezTo>
                  <a:lnTo>
                    <a:pt x="1001" y="4912"/>
                  </a:lnTo>
                  <a:cubicBezTo>
                    <a:pt x="1365" y="2820"/>
                    <a:pt x="1501" y="1774"/>
                    <a:pt x="1365" y="1774"/>
                  </a:cubicBezTo>
                  <a:cubicBezTo>
                    <a:pt x="1361" y="1771"/>
                    <a:pt x="1358" y="1769"/>
                    <a:pt x="1353" y="1769"/>
                  </a:cubicBezTo>
                  <a:cubicBezTo>
                    <a:pt x="1299" y="1769"/>
                    <a:pt x="1170" y="2044"/>
                    <a:pt x="1001" y="2593"/>
                  </a:cubicBezTo>
                  <a:cubicBezTo>
                    <a:pt x="910" y="410"/>
                    <a:pt x="773"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5"/>
            <p:cNvSpPr/>
            <p:nvPr/>
          </p:nvSpPr>
          <p:spPr>
            <a:xfrm>
              <a:off x="4277850" y="2352375"/>
              <a:ext cx="19375" cy="17925"/>
            </a:xfrm>
            <a:custGeom>
              <a:avLst/>
              <a:gdLst/>
              <a:ahLst/>
              <a:cxnLst/>
              <a:rect l="l" t="t" r="r" b="b"/>
              <a:pathLst>
                <a:path w="775" h="717" extrusionOk="0">
                  <a:moveTo>
                    <a:pt x="541" y="1"/>
                  </a:moveTo>
                  <a:cubicBezTo>
                    <a:pt x="479" y="1"/>
                    <a:pt x="410" y="12"/>
                    <a:pt x="319" y="35"/>
                  </a:cubicBezTo>
                  <a:cubicBezTo>
                    <a:pt x="92" y="171"/>
                    <a:pt x="1" y="399"/>
                    <a:pt x="1" y="671"/>
                  </a:cubicBezTo>
                  <a:cubicBezTo>
                    <a:pt x="1" y="671"/>
                    <a:pt x="1" y="717"/>
                    <a:pt x="46" y="717"/>
                  </a:cubicBezTo>
                  <a:cubicBezTo>
                    <a:pt x="46" y="717"/>
                    <a:pt x="92" y="717"/>
                    <a:pt x="92" y="671"/>
                  </a:cubicBezTo>
                  <a:cubicBezTo>
                    <a:pt x="92" y="444"/>
                    <a:pt x="228" y="262"/>
                    <a:pt x="365" y="217"/>
                  </a:cubicBezTo>
                  <a:cubicBezTo>
                    <a:pt x="410" y="201"/>
                    <a:pt x="451" y="196"/>
                    <a:pt x="488" y="196"/>
                  </a:cubicBezTo>
                  <a:cubicBezTo>
                    <a:pt x="562" y="196"/>
                    <a:pt x="623" y="217"/>
                    <a:pt x="683" y="217"/>
                  </a:cubicBezTo>
                  <a:cubicBezTo>
                    <a:pt x="729" y="217"/>
                    <a:pt x="774" y="217"/>
                    <a:pt x="774" y="171"/>
                  </a:cubicBezTo>
                  <a:cubicBezTo>
                    <a:pt x="774" y="126"/>
                    <a:pt x="774" y="35"/>
                    <a:pt x="729" y="35"/>
                  </a:cubicBezTo>
                  <a:cubicBezTo>
                    <a:pt x="660" y="12"/>
                    <a:pt x="604" y="1"/>
                    <a:pt x="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5"/>
            <p:cNvSpPr/>
            <p:nvPr/>
          </p:nvSpPr>
          <p:spPr>
            <a:xfrm>
              <a:off x="4284675" y="2356650"/>
              <a:ext cx="8000" cy="11375"/>
            </a:xfrm>
            <a:custGeom>
              <a:avLst/>
              <a:gdLst/>
              <a:ahLst/>
              <a:cxnLst/>
              <a:rect l="l" t="t" r="r" b="b"/>
              <a:pathLst>
                <a:path w="320" h="455" extrusionOk="0">
                  <a:moveTo>
                    <a:pt x="183" y="0"/>
                  </a:moveTo>
                  <a:cubicBezTo>
                    <a:pt x="46" y="0"/>
                    <a:pt x="1" y="91"/>
                    <a:pt x="1" y="228"/>
                  </a:cubicBezTo>
                  <a:cubicBezTo>
                    <a:pt x="1" y="364"/>
                    <a:pt x="46" y="455"/>
                    <a:pt x="183" y="455"/>
                  </a:cubicBezTo>
                  <a:cubicBezTo>
                    <a:pt x="274" y="455"/>
                    <a:pt x="319" y="364"/>
                    <a:pt x="319" y="228"/>
                  </a:cubicBezTo>
                  <a:cubicBezTo>
                    <a:pt x="319" y="91"/>
                    <a:pt x="274" y="0"/>
                    <a:pt x="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5"/>
            <p:cNvSpPr/>
            <p:nvPr/>
          </p:nvSpPr>
          <p:spPr>
            <a:xfrm>
              <a:off x="4280125" y="2398700"/>
              <a:ext cx="20500" cy="16175"/>
            </a:xfrm>
            <a:custGeom>
              <a:avLst/>
              <a:gdLst/>
              <a:ahLst/>
              <a:cxnLst/>
              <a:rect l="l" t="t" r="r" b="b"/>
              <a:pathLst>
                <a:path w="820" h="647" extrusionOk="0">
                  <a:moveTo>
                    <a:pt x="1" y="1"/>
                  </a:moveTo>
                  <a:lnTo>
                    <a:pt x="1" y="1"/>
                  </a:lnTo>
                  <a:cubicBezTo>
                    <a:pt x="46" y="365"/>
                    <a:pt x="228" y="592"/>
                    <a:pt x="456" y="638"/>
                  </a:cubicBezTo>
                  <a:cubicBezTo>
                    <a:pt x="481" y="644"/>
                    <a:pt x="505" y="647"/>
                    <a:pt x="530" y="647"/>
                  </a:cubicBezTo>
                  <a:cubicBezTo>
                    <a:pt x="684" y="647"/>
                    <a:pt x="820" y="534"/>
                    <a:pt x="820" y="456"/>
                  </a:cubicBezTo>
                  <a:cubicBezTo>
                    <a:pt x="820" y="410"/>
                    <a:pt x="683" y="410"/>
                    <a:pt x="456" y="319"/>
                  </a:cubicBezTo>
                  <a:cubicBezTo>
                    <a:pt x="274" y="228"/>
                    <a:pt x="92" y="137"/>
                    <a:pt x="1"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13"/>
                                        </p:tgtEl>
                                        <p:attrNameLst>
                                          <p:attrName>style.visibility</p:attrName>
                                        </p:attrNameLst>
                                      </p:cBhvr>
                                      <p:to>
                                        <p:strVal val="visible"/>
                                      </p:to>
                                    </p:set>
                                    <p:animEffect transition="in" filter="randombar(horizontal)">
                                      <p:cBhvr>
                                        <p:cTn id="7" dur="500"/>
                                        <p:tgtEl>
                                          <p:spTgt spid="23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312"/>
                                        </p:tgtEl>
                                        <p:attrNameLst>
                                          <p:attrName>style.visibility</p:attrName>
                                        </p:attrNameLst>
                                      </p:cBhvr>
                                      <p:to>
                                        <p:strVal val="visible"/>
                                      </p:to>
                                    </p:set>
                                    <p:animEffect transition="in" filter="box(out)">
                                      <p:cBhvr>
                                        <p:cTn id="12" dur="2000"/>
                                        <p:tgtEl>
                                          <p:spTgt spid="2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2" grpId="0"/>
      <p:bldP spid="23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67"/>
        <p:cNvGrpSpPr/>
        <p:nvPr/>
      </p:nvGrpSpPr>
      <p:grpSpPr>
        <a:xfrm>
          <a:off x="0" y="0"/>
          <a:ext cx="0" cy="0"/>
          <a:chOff x="0" y="0"/>
          <a:chExt cx="0" cy="0"/>
        </a:xfrm>
      </p:grpSpPr>
      <p:grpSp>
        <p:nvGrpSpPr>
          <p:cNvPr id="3568" name="Google Shape;3568;p56"/>
          <p:cNvGrpSpPr/>
          <p:nvPr/>
        </p:nvGrpSpPr>
        <p:grpSpPr>
          <a:xfrm>
            <a:off x="4943011" y="1615225"/>
            <a:ext cx="3524465" cy="3029978"/>
            <a:chOff x="1058403" y="1713596"/>
            <a:chExt cx="2299201" cy="3108300"/>
          </a:xfrm>
        </p:grpSpPr>
        <p:sp>
          <p:nvSpPr>
            <p:cNvPr id="3569" name="Google Shape;3569;p56"/>
            <p:cNvSpPr/>
            <p:nvPr/>
          </p:nvSpPr>
          <p:spPr>
            <a:xfrm>
              <a:off x="1058403" y="1713596"/>
              <a:ext cx="2299200" cy="31083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56"/>
            <p:cNvSpPr/>
            <p:nvPr/>
          </p:nvSpPr>
          <p:spPr>
            <a:xfrm>
              <a:off x="1058404" y="1713596"/>
              <a:ext cx="22992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56"/>
            <p:cNvSpPr/>
            <p:nvPr/>
          </p:nvSpPr>
          <p:spPr>
            <a:xfrm>
              <a:off x="1194900" y="1807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56"/>
            <p:cNvSpPr/>
            <p:nvPr/>
          </p:nvSpPr>
          <p:spPr>
            <a:xfrm>
              <a:off x="1675287" y="1807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56"/>
            <p:cNvSpPr/>
            <p:nvPr/>
          </p:nvSpPr>
          <p:spPr>
            <a:xfrm>
              <a:off x="1435094" y="1807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5" name="Google Shape;3575;p56"/>
          <p:cNvGrpSpPr/>
          <p:nvPr/>
        </p:nvGrpSpPr>
        <p:grpSpPr>
          <a:xfrm>
            <a:off x="719711" y="1629800"/>
            <a:ext cx="3476165" cy="3025327"/>
            <a:chOff x="1058403" y="1713596"/>
            <a:chExt cx="2299201" cy="3108300"/>
          </a:xfrm>
        </p:grpSpPr>
        <p:sp>
          <p:nvSpPr>
            <p:cNvPr id="3576" name="Google Shape;3576;p56"/>
            <p:cNvSpPr/>
            <p:nvPr/>
          </p:nvSpPr>
          <p:spPr>
            <a:xfrm>
              <a:off x="1058403" y="1713596"/>
              <a:ext cx="2299200" cy="31083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56"/>
            <p:cNvSpPr/>
            <p:nvPr/>
          </p:nvSpPr>
          <p:spPr>
            <a:xfrm>
              <a:off x="1058404" y="1713596"/>
              <a:ext cx="22992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56"/>
            <p:cNvSpPr/>
            <p:nvPr/>
          </p:nvSpPr>
          <p:spPr>
            <a:xfrm>
              <a:off x="1194900" y="1807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56"/>
            <p:cNvSpPr/>
            <p:nvPr/>
          </p:nvSpPr>
          <p:spPr>
            <a:xfrm>
              <a:off x="1675287" y="1807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56"/>
            <p:cNvSpPr/>
            <p:nvPr/>
          </p:nvSpPr>
          <p:spPr>
            <a:xfrm>
              <a:off x="1435094" y="1807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2" name="Google Shape;3582;p56"/>
          <p:cNvSpPr txBox="1">
            <a:spLocks noGrp="1"/>
          </p:cNvSpPr>
          <p:nvPr>
            <p:ph type="title"/>
          </p:nvPr>
        </p:nvSpPr>
        <p:spPr>
          <a:xfrm>
            <a:off x="2091894" y="890424"/>
            <a:ext cx="5342222" cy="539091"/>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rtl="0">
              <a:spcBef>
                <a:spcPts val="0"/>
              </a:spcBef>
              <a:spcAft>
                <a:spcPts val="0"/>
              </a:spcAft>
              <a:buNone/>
            </a:pPr>
            <a:r>
              <a:rPr lang="en" dirty="0"/>
              <a:t>What have you learnt today?</a:t>
            </a:r>
            <a:endParaRPr dirty="0"/>
          </a:p>
        </p:txBody>
      </p:sp>
      <p:sp>
        <p:nvSpPr>
          <p:cNvPr id="3583" name="Google Shape;3583;p56"/>
          <p:cNvSpPr txBox="1">
            <a:spLocks noGrp="1"/>
          </p:cNvSpPr>
          <p:nvPr>
            <p:ph type="subTitle" idx="1"/>
          </p:nvPr>
        </p:nvSpPr>
        <p:spPr>
          <a:xfrm>
            <a:off x="799908" y="3371543"/>
            <a:ext cx="3220768" cy="97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t>I agree with you.</a:t>
            </a:r>
          </a:p>
          <a:p>
            <a:pPr marL="0" lvl="0" indent="0" algn="ctr" rtl="0">
              <a:spcBef>
                <a:spcPts val="0"/>
              </a:spcBef>
              <a:spcAft>
                <a:spcPts val="0"/>
              </a:spcAft>
              <a:buNone/>
            </a:pPr>
            <a:r>
              <a:rPr lang="en" sz="2000" b="1" dirty="0"/>
              <a:t>I disagree with you.</a:t>
            </a:r>
            <a:endParaRPr sz="2000" b="1" dirty="0"/>
          </a:p>
        </p:txBody>
      </p:sp>
      <p:sp>
        <p:nvSpPr>
          <p:cNvPr id="3584" name="Google Shape;3584;p56"/>
          <p:cNvSpPr txBox="1">
            <a:spLocks noGrp="1"/>
          </p:cNvSpPr>
          <p:nvPr>
            <p:ph type="title" idx="2"/>
          </p:nvPr>
        </p:nvSpPr>
        <p:spPr>
          <a:xfrm>
            <a:off x="5360301" y="2961575"/>
            <a:ext cx="2683533" cy="69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t>T</a:t>
            </a:r>
            <a:r>
              <a:rPr lang="en" sz="2400" dirty="0" err="1"/>
              <a:t>alk</a:t>
            </a:r>
            <a:r>
              <a:rPr lang="en" sz="2400" dirty="0"/>
              <a:t> about robot’s abilities</a:t>
            </a:r>
            <a:endParaRPr sz="2400" dirty="0"/>
          </a:p>
        </p:txBody>
      </p:sp>
      <p:sp>
        <p:nvSpPr>
          <p:cNvPr id="3586" name="Google Shape;3586;p56"/>
          <p:cNvSpPr txBox="1">
            <a:spLocks noGrp="1"/>
          </p:cNvSpPr>
          <p:nvPr>
            <p:ph type="subTitle" idx="4"/>
          </p:nvPr>
        </p:nvSpPr>
        <p:spPr>
          <a:xfrm>
            <a:off x="878581" y="2574809"/>
            <a:ext cx="3229706" cy="432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t>E</a:t>
            </a:r>
            <a:r>
              <a:rPr lang="en" dirty="0" err="1"/>
              <a:t>xpress</a:t>
            </a:r>
            <a:r>
              <a:rPr lang="en" dirty="0"/>
              <a:t> agreement and disagreement.</a:t>
            </a:r>
            <a:endParaRPr dirty="0"/>
          </a:p>
        </p:txBody>
      </p:sp>
      <p:grpSp>
        <p:nvGrpSpPr>
          <p:cNvPr id="3588" name="Google Shape;3588;p56"/>
          <p:cNvGrpSpPr/>
          <p:nvPr/>
        </p:nvGrpSpPr>
        <p:grpSpPr>
          <a:xfrm>
            <a:off x="5923157" y="2121639"/>
            <a:ext cx="367261" cy="364686"/>
            <a:chOff x="-64781025" y="3361050"/>
            <a:chExt cx="317425" cy="315200"/>
          </a:xfrm>
        </p:grpSpPr>
        <p:sp>
          <p:nvSpPr>
            <p:cNvPr id="3589" name="Google Shape;3589;p56"/>
            <p:cNvSpPr/>
            <p:nvPr/>
          </p:nvSpPr>
          <p:spPr>
            <a:xfrm>
              <a:off x="-64764500" y="3388725"/>
              <a:ext cx="272550" cy="272550"/>
            </a:xfrm>
            <a:custGeom>
              <a:avLst/>
              <a:gdLst/>
              <a:ahLst/>
              <a:cxnLst/>
              <a:rect l="l" t="t" r="r" b="b"/>
              <a:pathLst>
                <a:path w="10902" h="10902" extrusionOk="0">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56"/>
            <p:cNvSpPr/>
            <p:nvPr/>
          </p:nvSpPr>
          <p:spPr>
            <a:xfrm>
              <a:off x="-64568375" y="3361050"/>
              <a:ext cx="104775" cy="105675"/>
            </a:xfrm>
            <a:custGeom>
              <a:avLst/>
              <a:gdLst/>
              <a:ahLst/>
              <a:cxnLst/>
              <a:rect l="l" t="t" r="r" b="b"/>
              <a:pathLst>
                <a:path w="4191" h="4227" extrusionOk="0">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56"/>
            <p:cNvSpPr/>
            <p:nvPr/>
          </p:nvSpPr>
          <p:spPr>
            <a:xfrm>
              <a:off x="-64645575" y="3596675"/>
              <a:ext cx="85100" cy="79575"/>
            </a:xfrm>
            <a:custGeom>
              <a:avLst/>
              <a:gdLst/>
              <a:ahLst/>
              <a:cxnLst/>
              <a:rect l="l" t="t" r="r" b="b"/>
              <a:pathLst>
                <a:path w="3404" h="3183" extrusionOk="0">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6"/>
            <p:cNvSpPr/>
            <p:nvPr/>
          </p:nvSpPr>
          <p:spPr>
            <a:xfrm>
              <a:off x="-64781025" y="3456475"/>
              <a:ext cx="80350" cy="85075"/>
            </a:xfrm>
            <a:custGeom>
              <a:avLst/>
              <a:gdLst/>
              <a:ahLst/>
              <a:cxnLst/>
              <a:rect l="l" t="t" r="r" b="b"/>
              <a:pathLst>
                <a:path w="3214" h="3403" extrusionOk="0">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4" name="Google Shape;3594;p56"/>
          <p:cNvGrpSpPr/>
          <p:nvPr/>
        </p:nvGrpSpPr>
        <p:grpSpPr>
          <a:xfrm>
            <a:off x="7627527" y="897555"/>
            <a:ext cx="1593519" cy="1168228"/>
            <a:chOff x="8874750" y="8274700"/>
            <a:chExt cx="1414450" cy="1036950"/>
          </a:xfrm>
        </p:grpSpPr>
        <p:sp>
          <p:nvSpPr>
            <p:cNvPr id="3595" name="Google Shape;3595;p56"/>
            <p:cNvSpPr/>
            <p:nvPr/>
          </p:nvSpPr>
          <p:spPr>
            <a:xfrm>
              <a:off x="8874750" y="8274700"/>
              <a:ext cx="1414450" cy="1036950"/>
            </a:xfrm>
            <a:custGeom>
              <a:avLst/>
              <a:gdLst/>
              <a:ahLst/>
              <a:cxnLst/>
              <a:rect l="l" t="t" r="r" b="b"/>
              <a:pathLst>
                <a:path w="56578" h="41478" extrusionOk="0">
                  <a:moveTo>
                    <a:pt x="39295" y="0"/>
                  </a:moveTo>
                  <a:cubicBezTo>
                    <a:pt x="37839" y="0"/>
                    <a:pt x="36611" y="1046"/>
                    <a:pt x="36384" y="2411"/>
                  </a:cubicBezTo>
                  <a:lnTo>
                    <a:pt x="34519" y="2274"/>
                  </a:lnTo>
                  <a:lnTo>
                    <a:pt x="32245" y="1820"/>
                  </a:lnTo>
                  <a:lnTo>
                    <a:pt x="32200" y="2138"/>
                  </a:lnTo>
                  <a:lnTo>
                    <a:pt x="30881" y="2138"/>
                  </a:lnTo>
                  <a:cubicBezTo>
                    <a:pt x="29562" y="2138"/>
                    <a:pt x="27743" y="2138"/>
                    <a:pt x="25787" y="2183"/>
                  </a:cubicBezTo>
                  <a:lnTo>
                    <a:pt x="25696" y="2183"/>
                  </a:lnTo>
                  <a:cubicBezTo>
                    <a:pt x="25469" y="2183"/>
                    <a:pt x="25196" y="2274"/>
                    <a:pt x="24969" y="2274"/>
                  </a:cubicBezTo>
                  <a:cubicBezTo>
                    <a:pt x="24559" y="1365"/>
                    <a:pt x="23650" y="728"/>
                    <a:pt x="22604" y="728"/>
                  </a:cubicBezTo>
                  <a:cubicBezTo>
                    <a:pt x="21330" y="728"/>
                    <a:pt x="20330" y="1592"/>
                    <a:pt x="20011" y="2729"/>
                  </a:cubicBezTo>
                  <a:cubicBezTo>
                    <a:pt x="19875" y="2729"/>
                    <a:pt x="19693" y="2775"/>
                    <a:pt x="19511" y="2775"/>
                  </a:cubicBezTo>
                  <a:lnTo>
                    <a:pt x="19420" y="2775"/>
                  </a:lnTo>
                  <a:cubicBezTo>
                    <a:pt x="18965" y="2820"/>
                    <a:pt x="18419" y="2911"/>
                    <a:pt x="17919" y="3002"/>
                  </a:cubicBezTo>
                  <a:cubicBezTo>
                    <a:pt x="13962" y="3775"/>
                    <a:pt x="10688" y="5049"/>
                    <a:pt x="8368" y="6868"/>
                  </a:cubicBezTo>
                  <a:cubicBezTo>
                    <a:pt x="7868" y="5776"/>
                    <a:pt x="6822" y="5049"/>
                    <a:pt x="5594" y="5049"/>
                  </a:cubicBezTo>
                  <a:cubicBezTo>
                    <a:pt x="3866" y="5049"/>
                    <a:pt x="2501" y="6413"/>
                    <a:pt x="2501" y="8096"/>
                  </a:cubicBezTo>
                  <a:cubicBezTo>
                    <a:pt x="2501" y="8732"/>
                    <a:pt x="2683" y="9324"/>
                    <a:pt x="3047" y="9824"/>
                  </a:cubicBezTo>
                  <a:cubicBezTo>
                    <a:pt x="2956" y="9869"/>
                    <a:pt x="2956" y="10006"/>
                    <a:pt x="2911" y="10051"/>
                  </a:cubicBezTo>
                  <a:cubicBezTo>
                    <a:pt x="1274" y="10097"/>
                    <a:pt x="0" y="11461"/>
                    <a:pt x="0" y="13098"/>
                  </a:cubicBezTo>
                  <a:cubicBezTo>
                    <a:pt x="0" y="14827"/>
                    <a:pt x="1364" y="16191"/>
                    <a:pt x="3093" y="16191"/>
                  </a:cubicBezTo>
                  <a:lnTo>
                    <a:pt x="3411" y="16191"/>
                  </a:lnTo>
                  <a:cubicBezTo>
                    <a:pt x="3184" y="20603"/>
                    <a:pt x="4912" y="25696"/>
                    <a:pt x="8141" y="29790"/>
                  </a:cubicBezTo>
                  <a:cubicBezTo>
                    <a:pt x="7959" y="30153"/>
                    <a:pt x="7868" y="30563"/>
                    <a:pt x="7868" y="31018"/>
                  </a:cubicBezTo>
                  <a:cubicBezTo>
                    <a:pt x="7868" y="32291"/>
                    <a:pt x="8641" y="33428"/>
                    <a:pt x="9733" y="33883"/>
                  </a:cubicBezTo>
                  <a:cubicBezTo>
                    <a:pt x="10188" y="35020"/>
                    <a:pt x="11279" y="35747"/>
                    <a:pt x="12598" y="35747"/>
                  </a:cubicBezTo>
                  <a:lnTo>
                    <a:pt x="12825" y="35747"/>
                  </a:lnTo>
                  <a:cubicBezTo>
                    <a:pt x="13326" y="36066"/>
                    <a:pt x="13962" y="36293"/>
                    <a:pt x="14645" y="36293"/>
                  </a:cubicBezTo>
                  <a:cubicBezTo>
                    <a:pt x="15327" y="36293"/>
                    <a:pt x="15873" y="36066"/>
                    <a:pt x="16373" y="35747"/>
                  </a:cubicBezTo>
                  <a:cubicBezTo>
                    <a:pt x="17010" y="35929"/>
                    <a:pt x="17646" y="36066"/>
                    <a:pt x="18374" y="36202"/>
                  </a:cubicBezTo>
                  <a:cubicBezTo>
                    <a:pt x="18647" y="36248"/>
                    <a:pt x="18874" y="36293"/>
                    <a:pt x="19193" y="36293"/>
                  </a:cubicBezTo>
                  <a:cubicBezTo>
                    <a:pt x="20330" y="36475"/>
                    <a:pt x="21467" y="36521"/>
                    <a:pt x="22467" y="36612"/>
                  </a:cubicBezTo>
                  <a:lnTo>
                    <a:pt x="23513" y="36612"/>
                  </a:lnTo>
                  <a:cubicBezTo>
                    <a:pt x="25924" y="36702"/>
                    <a:pt x="28198" y="36748"/>
                    <a:pt x="30608" y="37567"/>
                  </a:cubicBezTo>
                  <a:cubicBezTo>
                    <a:pt x="31563" y="37885"/>
                    <a:pt x="32882" y="38431"/>
                    <a:pt x="34201" y="39249"/>
                  </a:cubicBezTo>
                  <a:cubicBezTo>
                    <a:pt x="34292" y="39340"/>
                    <a:pt x="34428" y="39386"/>
                    <a:pt x="34519" y="39477"/>
                  </a:cubicBezTo>
                  <a:cubicBezTo>
                    <a:pt x="34565" y="39477"/>
                    <a:pt x="34656" y="39568"/>
                    <a:pt x="34656" y="39568"/>
                  </a:cubicBezTo>
                  <a:cubicBezTo>
                    <a:pt x="34792" y="39659"/>
                    <a:pt x="34929" y="39795"/>
                    <a:pt x="35111" y="39886"/>
                  </a:cubicBezTo>
                  <a:cubicBezTo>
                    <a:pt x="36020" y="40523"/>
                    <a:pt x="36975" y="41205"/>
                    <a:pt x="38522" y="41432"/>
                  </a:cubicBezTo>
                  <a:cubicBezTo>
                    <a:pt x="38840" y="41478"/>
                    <a:pt x="39204" y="41478"/>
                    <a:pt x="39568" y="41478"/>
                  </a:cubicBezTo>
                  <a:cubicBezTo>
                    <a:pt x="44752" y="41478"/>
                    <a:pt x="50028" y="35975"/>
                    <a:pt x="52984" y="30517"/>
                  </a:cubicBezTo>
                  <a:cubicBezTo>
                    <a:pt x="53985" y="28289"/>
                    <a:pt x="56577" y="22513"/>
                    <a:pt x="54212" y="18874"/>
                  </a:cubicBezTo>
                  <a:cubicBezTo>
                    <a:pt x="54121" y="18738"/>
                    <a:pt x="54076" y="18692"/>
                    <a:pt x="54030" y="18602"/>
                  </a:cubicBezTo>
                  <a:lnTo>
                    <a:pt x="54030" y="16737"/>
                  </a:lnTo>
                  <a:lnTo>
                    <a:pt x="51620" y="16737"/>
                  </a:lnTo>
                  <a:cubicBezTo>
                    <a:pt x="51483" y="16691"/>
                    <a:pt x="51301" y="16600"/>
                    <a:pt x="51165" y="16555"/>
                  </a:cubicBezTo>
                  <a:cubicBezTo>
                    <a:pt x="50938" y="16419"/>
                    <a:pt x="50619" y="16237"/>
                    <a:pt x="50437" y="16146"/>
                  </a:cubicBezTo>
                  <a:cubicBezTo>
                    <a:pt x="50619" y="15827"/>
                    <a:pt x="51028" y="15463"/>
                    <a:pt x="51256" y="15145"/>
                  </a:cubicBezTo>
                  <a:cubicBezTo>
                    <a:pt x="52075" y="14190"/>
                    <a:pt x="53166" y="12962"/>
                    <a:pt x="53166" y="11188"/>
                  </a:cubicBezTo>
                  <a:cubicBezTo>
                    <a:pt x="54030" y="10688"/>
                    <a:pt x="54576" y="9688"/>
                    <a:pt x="54576" y="8551"/>
                  </a:cubicBezTo>
                  <a:cubicBezTo>
                    <a:pt x="54576" y="6868"/>
                    <a:pt x="53212" y="5503"/>
                    <a:pt x="51529" y="5503"/>
                  </a:cubicBezTo>
                  <a:cubicBezTo>
                    <a:pt x="50710" y="5503"/>
                    <a:pt x="50028" y="5776"/>
                    <a:pt x="49528" y="6231"/>
                  </a:cubicBezTo>
                  <a:cubicBezTo>
                    <a:pt x="48664" y="5731"/>
                    <a:pt x="47708" y="5276"/>
                    <a:pt x="46799" y="4912"/>
                  </a:cubicBezTo>
                  <a:cubicBezTo>
                    <a:pt x="46571" y="3457"/>
                    <a:pt x="45344" y="2320"/>
                    <a:pt x="43797" y="2320"/>
                  </a:cubicBezTo>
                  <a:cubicBezTo>
                    <a:pt x="43206" y="2320"/>
                    <a:pt x="42660" y="2502"/>
                    <a:pt x="42205" y="2775"/>
                  </a:cubicBezTo>
                  <a:cubicBezTo>
                    <a:pt x="42160" y="1228"/>
                    <a:pt x="40841" y="0"/>
                    <a:pt x="3929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6"/>
            <p:cNvSpPr/>
            <p:nvPr/>
          </p:nvSpPr>
          <p:spPr>
            <a:xfrm>
              <a:off x="8963425" y="8373625"/>
              <a:ext cx="1293650" cy="873350"/>
            </a:xfrm>
            <a:custGeom>
              <a:avLst/>
              <a:gdLst/>
              <a:ahLst/>
              <a:cxnLst/>
              <a:rect l="l" t="t" r="r" b="b"/>
              <a:pathLst>
                <a:path w="51746" h="34934" extrusionOk="0">
                  <a:moveTo>
                    <a:pt x="27152" y="0"/>
                  </a:moveTo>
                  <a:cubicBezTo>
                    <a:pt x="25833" y="0"/>
                    <a:pt x="24105" y="0"/>
                    <a:pt x="22104" y="91"/>
                  </a:cubicBezTo>
                  <a:cubicBezTo>
                    <a:pt x="21240" y="136"/>
                    <a:pt x="20330" y="182"/>
                    <a:pt x="19375" y="227"/>
                  </a:cubicBezTo>
                  <a:lnTo>
                    <a:pt x="19193" y="227"/>
                  </a:lnTo>
                  <a:cubicBezTo>
                    <a:pt x="18192" y="364"/>
                    <a:pt x="17146" y="455"/>
                    <a:pt x="16055" y="637"/>
                  </a:cubicBezTo>
                  <a:cubicBezTo>
                    <a:pt x="15600" y="682"/>
                    <a:pt x="15100" y="773"/>
                    <a:pt x="14645" y="864"/>
                  </a:cubicBezTo>
                  <a:cubicBezTo>
                    <a:pt x="9369" y="1910"/>
                    <a:pt x="4321" y="4048"/>
                    <a:pt x="2547" y="8732"/>
                  </a:cubicBezTo>
                  <a:cubicBezTo>
                    <a:pt x="1" y="15372"/>
                    <a:pt x="5003" y="25469"/>
                    <a:pt x="11734" y="28652"/>
                  </a:cubicBezTo>
                  <a:cubicBezTo>
                    <a:pt x="12280" y="28880"/>
                    <a:pt x="12780" y="29062"/>
                    <a:pt x="13281" y="29244"/>
                  </a:cubicBezTo>
                  <a:cubicBezTo>
                    <a:pt x="15100" y="29789"/>
                    <a:pt x="16919" y="29926"/>
                    <a:pt x="18784" y="30017"/>
                  </a:cubicBezTo>
                  <a:lnTo>
                    <a:pt x="19329" y="30017"/>
                  </a:lnTo>
                  <a:cubicBezTo>
                    <a:pt x="21922" y="30153"/>
                    <a:pt x="24651" y="30199"/>
                    <a:pt x="27561" y="31154"/>
                  </a:cubicBezTo>
                  <a:cubicBezTo>
                    <a:pt x="28880" y="31608"/>
                    <a:pt x="30245" y="32200"/>
                    <a:pt x="31654" y="33109"/>
                  </a:cubicBezTo>
                  <a:cubicBezTo>
                    <a:pt x="31836" y="33200"/>
                    <a:pt x="31927" y="33246"/>
                    <a:pt x="32109" y="33382"/>
                  </a:cubicBezTo>
                  <a:cubicBezTo>
                    <a:pt x="33201" y="34110"/>
                    <a:pt x="33838" y="34701"/>
                    <a:pt x="35020" y="34883"/>
                  </a:cubicBezTo>
                  <a:cubicBezTo>
                    <a:pt x="35252" y="34917"/>
                    <a:pt x="35488" y="34934"/>
                    <a:pt x="35725" y="34934"/>
                  </a:cubicBezTo>
                  <a:cubicBezTo>
                    <a:pt x="42778" y="34934"/>
                    <a:pt x="51745" y="20313"/>
                    <a:pt x="48709" y="15782"/>
                  </a:cubicBezTo>
                  <a:cubicBezTo>
                    <a:pt x="47527" y="14053"/>
                    <a:pt x="44935" y="14235"/>
                    <a:pt x="44480" y="12371"/>
                  </a:cubicBezTo>
                  <a:cubicBezTo>
                    <a:pt x="43980" y="10142"/>
                    <a:pt x="47345" y="8778"/>
                    <a:pt x="47209" y="6777"/>
                  </a:cubicBezTo>
                  <a:cubicBezTo>
                    <a:pt x="47072" y="3593"/>
                    <a:pt x="38204" y="455"/>
                    <a:pt x="28789" y="91"/>
                  </a:cubicBezTo>
                  <a:cubicBezTo>
                    <a:pt x="28289" y="0"/>
                    <a:pt x="27743" y="0"/>
                    <a:pt x="27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6"/>
            <p:cNvSpPr/>
            <p:nvPr/>
          </p:nvSpPr>
          <p:spPr>
            <a:xfrm>
              <a:off x="9761600" y="8740875"/>
              <a:ext cx="404800" cy="81875"/>
            </a:xfrm>
            <a:custGeom>
              <a:avLst/>
              <a:gdLst/>
              <a:ahLst/>
              <a:cxnLst/>
              <a:rect l="l" t="t" r="r" b="b"/>
              <a:pathLst>
                <a:path w="16192" h="3275" extrusionOk="0">
                  <a:moveTo>
                    <a:pt x="0" y="0"/>
                  </a:moveTo>
                  <a:lnTo>
                    <a:pt x="0" y="3275"/>
                  </a:lnTo>
                  <a:lnTo>
                    <a:pt x="16191" y="3275"/>
                  </a:lnTo>
                  <a:lnTo>
                    <a:pt x="16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6"/>
            <p:cNvSpPr/>
            <p:nvPr/>
          </p:nvSpPr>
          <p:spPr>
            <a:xfrm>
              <a:off x="9736580" y="8936418"/>
              <a:ext cx="268350" cy="254150"/>
            </a:xfrm>
            <a:custGeom>
              <a:avLst/>
              <a:gdLst/>
              <a:ahLst/>
              <a:cxnLst/>
              <a:rect l="l" t="t" r="r" b="b"/>
              <a:pathLst>
                <a:path w="10734" h="10166" extrusionOk="0">
                  <a:moveTo>
                    <a:pt x="5400" y="1"/>
                  </a:moveTo>
                  <a:cubicBezTo>
                    <a:pt x="2869" y="1"/>
                    <a:pt x="656" y="1833"/>
                    <a:pt x="319" y="4447"/>
                  </a:cubicBezTo>
                  <a:cubicBezTo>
                    <a:pt x="0" y="7221"/>
                    <a:pt x="1910" y="9768"/>
                    <a:pt x="4685" y="10132"/>
                  </a:cubicBezTo>
                  <a:cubicBezTo>
                    <a:pt x="4887" y="10155"/>
                    <a:pt x="5087" y="10166"/>
                    <a:pt x="5286" y="10166"/>
                  </a:cubicBezTo>
                  <a:cubicBezTo>
                    <a:pt x="7858" y="10166"/>
                    <a:pt x="10074" y="8296"/>
                    <a:pt x="10370" y="5721"/>
                  </a:cubicBezTo>
                  <a:cubicBezTo>
                    <a:pt x="10734" y="2992"/>
                    <a:pt x="8778" y="445"/>
                    <a:pt x="6004" y="36"/>
                  </a:cubicBezTo>
                  <a:cubicBezTo>
                    <a:pt x="5801" y="12"/>
                    <a:pt x="5600" y="1"/>
                    <a:pt x="5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6"/>
            <p:cNvSpPr/>
            <p:nvPr/>
          </p:nvSpPr>
          <p:spPr>
            <a:xfrm>
              <a:off x="9082823" y="8621481"/>
              <a:ext cx="179650" cy="181950"/>
            </a:xfrm>
            <a:custGeom>
              <a:avLst/>
              <a:gdLst/>
              <a:ahLst/>
              <a:cxnLst/>
              <a:rect l="l" t="t" r="r" b="b"/>
              <a:pathLst>
                <a:path w="7186" h="7278" extrusionOk="0">
                  <a:moveTo>
                    <a:pt x="4821" y="1"/>
                  </a:moveTo>
                  <a:lnTo>
                    <a:pt x="0" y="2229"/>
                  </a:lnTo>
                  <a:lnTo>
                    <a:pt x="2365" y="7278"/>
                  </a:lnTo>
                  <a:lnTo>
                    <a:pt x="7186" y="5049"/>
                  </a:lnTo>
                  <a:lnTo>
                    <a:pt x="48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6"/>
            <p:cNvSpPr/>
            <p:nvPr/>
          </p:nvSpPr>
          <p:spPr>
            <a:xfrm>
              <a:off x="9190834" y="8494777"/>
              <a:ext cx="139875" cy="138725"/>
            </a:xfrm>
            <a:custGeom>
              <a:avLst/>
              <a:gdLst/>
              <a:ahLst/>
              <a:cxnLst/>
              <a:rect l="l" t="t" r="r" b="b"/>
              <a:pathLst>
                <a:path w="5595" h="5549" extrusionOk="0">
                  <a:moveTo>
                    <a:pt x="2730" y="0"/>
                  </a:moveTo>
                  <a:cubicBezTo>
                    <a:pt x="1820" y="1820"/>
                    <a:pt x="910" y="3684"/>
                    <a:pt x="1" y="5549"/>
                  </a:cubicBezTo>
                  <a:lnTo>
                    <a:pt x="5595" y="5549"/>
                  </a:lnTo>
                  <a:cubicBezTo>
                    <a:pt x="4594" y="3684"/>
                    <a:pt x="3685" y="1820"/>
                    <a:pt x="2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6"/>
            <p:cNvSpPr/>
            <p:nvPr/>
          </p:nvSpPr>
          <p:spPr>
            <a:xfrm>
              <a:off x="9736575" y="8396350"/>
              <a:ext cx="426400" cy="230850"/>
            </a:xfrm>
            <a:custGeom>
              <a:avLst/>
              <a:gdLst/>
              <a:ahLst/>
              <a:cxnLst/>
              <a:rect l="l" t="t" r="r" b="b"/>
              <a:pathLst>
                <a:path w="17056" h="9234" extrusionOk="0">
                  <a:moveTo>
                    <a:pt x="9097" y="1"/>
                  </a:moveTo>
                  <a:cubicBezTo>
                    <a:pt x="9051" y="1"/>
                    <a:pt x="8960" y="1"/>
                    <a:pt x="8915" y="92"/>
                  </a:cubicBezTo>
                  <a:lnTo>
                    <a:pt x="3821" y="6049"/>
                  </a:lnTo>
                  <a:lnTo>
                    <a:pt x="2002" y="1365"/>
                  </a:lnTo>
                  <a:cubicBezTo>
                    <a:pt x="2002" y="1320"/>
                    <a:pt x="1911" y="1274"/>
                    <a:pt x="1865" y="1274"/>
                  </a:cubicBezTo>
                  <a:cubicBezTo>
                    <a:pt x="1820" y="1274"/>
                    <a:pt x="1820" y="1274"/>
                    <a:pt x="1775" y="1320"/>
                  </a:cubicBezTo>
                  <a:lnTo>
                    <a:pt x="1" y="3775"/>
                  </a:lnTo>
                  <a:cubicBezTo>
                    <a:pt x="1" y="3821"/>
                    <a:pt x="1" y="3866"/>
                    <a:pt x="46" y="3912"/>
                  </a:cubicBezTo>
                  <a:cubicBezTo>
                    <a:pt x="92" y="3912"/>
                    <a:pt x="137" y="3912"/>
                    <a:pt x="228" y="3866"/>
                  </a:cubicBezTo>
                  <a:lnTo>
                    <a:pt x="1820" y="1638"/>
                  </a:lnTo>
                  <a:lnTo>
                    <a:pt x="3639" y="6322"/>
                  </a:lnTo>
                  <a:cubicBezTo>
                    <a:pt x="3639" y="6368"/>
                    <a:pt x="3685" y="6413"/>
                    <a:pt x="3730" y="6413"/>
                  </a:cubicBezTo>
                  <a:cubicBezTo>
                    <a:pt x="3821" y="6413"/>
                    <a:pt x="3821" y="6413"/>
                    <a:pt x="3867" y="6368"/>
                  </a:cubicBezTo>
                  <a:lnTo>
                    <a:pt x="8915" y="501"/>
                  </a:lnTo>
                  <a:lnTo>
                    <a:pt x="8915" y="9097"/>
                  </a:lnTo>
                  <a:cubicBezTo>
                    <a:pt x="8915" y="9188"/>
                    <a:pt x="8915" y="9233"/>
                    <a:pt x="8960" y="9233"/>
                  </a:cubicBezTo>
                  <a:lnTo>
                    <a:pt x="9051" y="9233"/>
                  </a:lnTo>
                  <a:lnTo>
                    <a:pt x="16919" y="3366"/>
                  </a:lnTo>
                  <a:cubicBezTo>
                    <a:pt x="17056" y="3366"/>
                    <a:pt x="17056" y="3275"/>
                    <a:pt x="17010" y="3184"/>
                  </a:cubicBezTo>
                  <a:cubicBezTo>
                    <a:pt x="17010" y="3131"/>
                    <a:pt x="16963" y="3109"/>
                    <a:pt x="16916" y="3109"/>
                  </a:cubicBezTo>
                  <a:cubicBezTo>
                    <a:pt x="16882" y="3109"/>
                    <a:pt x="16847" y="3120"/>
                    <a:pt x="16828" y="3139"/>
                  </a:cubicBezTo>
                  <a:lnTo>
                    <a:pt x="9188" y="8824"/>
                  </a:lnTo>
                  <a:lnTo>
                    <a:pt x="9188" y="137"/>
                  </a:lnTo>
                  <a:cubicBezTo>
                    <a:pt x="9188" y="92"/>
                    <a:pt x="9142" y="1"/>
                    <a:pt x="9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6"/>
            <p:cNvSpPr/>
            <p:nvPr/>
          </p:nvSpPr>
          <p:spPr>
            <a:xfrm>
              <a:off x="9139650" y="8719250"/>
              <a:ext cx="176275" cy="324075"/>
            </a:xfrm>
            <a:custGeom>
              <a:avLst/>
              <a:gdLst/>
              <a:ahLst/>
              <a:cxnLst/>
              <a:rect l="l" t="t" r="r" b="b"/>
              <a:pathLst>
                <a:path w="7051" h="12963" extrusionOk="0">
                  <a:moveTo>
                    <a:pt x="6914" y="1"/>
                  </a:moveTo>
                  <a:cubicBezTo>
                    <a:pt x="6868" y="1"/>
                    <a:pt x="6823" y="46"/>
                    <a:pt x="6823" y="92"/>
                  </a:cubicBezTo>
                  <a:lnTo>
                    <a:pt x="6823" y="6141"/>
                  </a:lnTo>
                  <a:lnTo>
                    <a:pt x="183" y="6141"/>
                  </a:lnTo>
                  <a:cubicBezTo>
                    <a:pt x="92" y="6141"/>
                    <a:pt x="46" y="6186"/>
                    <a:pt x="46" y="6186"/>
                  </a:cubicBezTo>
                  <a:cubicBezTo>
                    <a:pt x="1" y="6232"/>
                    <a:pt x="1" y="6232"/>
                    <a:pt x="1" y="6323"/>
                  </a:cubicBezTo>
                  <a:lnTo>
                    <a:pt x="46" y="12826"/>
                  </a:lnTo>
                  <a:cubicBezTo>
                    <a:pt x="46" y="12917"/>
                    <a:pt x="92" y="12963"/>
                    <a:pt x="183" y="12963"/>
                  </a:cubicBezTo>
                  <a:cubicBezTo>
                    <a:pt x="274" y="12963"/>
                    <a:pt x="319" y="12917"/>
                    <a:pt x="319" y="12781"/>
                  </a:cubicBezTo>
                  <a:lnTo>
                    <a:pt x="274" y="6368"/>
                  </a:lnTo>
                  <a:lnTo>
                    <a:pt x="6914" y="6368"/>
                  </a:lnTo>
                  <a:cubicBezTo>
                    <a:pt x="7005" y="6368"/>
                    <a:pt x="7050" y="6323"/>
                    <a:pt x="7050" y="6232"/>
                  </a:cubicBezTo>
                  <a:lnTo>
                    <a:pt x="7050" y="92"/>
                  </a:lnTo>
                  <a:cubicBezTo>
                    <a:pt x="7050" y="46"/>
                    <a:pt x="7005" y="1"/>
                    <a:pt x="6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56"/>
            <p:cNvSpPr/>
            <p:nvPr/>
          </p:nvSpPr>
          <p:spPr>
            <a:xfrm>
              <a:off x="9184000" y="8912550"/>
              <a:ext cx="120550" cy="166025"/>
            </a:xfrm>
            <a:custGeom>
              <a:avLst/>
              <a:gdLst/>
              <a:ahLst/>
              <a:cxnLst/>
              <a:rect l="l" t="t" r="r" b="b"/>
              <a:pathLst>
                <a:path w="4822" h="6641" extrusionOk="0">
                  <a:moveTo>
                    <a:pt x="92" y="0"/>
                  </a:moveTo>
                  <a:cubicBezTo>
                    <a:pt x="46" y="0"/>
                    <a:pt x="1" y="46"/>
                    <a:pt x="1" y="137"/>
                  </a:cubicBezTo>
                  <a:lnTo>
                    <a:pt x="1" y="6550"/>
                  </a:lnTo>
                  <a:cubicBezTo>
                    <a:pt x="1" y="6595"/>
                    <a:pt x="46" y="6641"/>
                    <a:pt x="92" y="6641"/>
                  </a:cubicBezTo>
                  <a:cubicBezTo>
                    <a:pt x="137" y="6641"/>
                    <a:pt x="183" y="6595"/>
                    <a:pt x="228" y="6550"/>
                  </a:cubicBezTo>
                  <a:lnTo>
                    <a:pt x="228" y="228"/>
                  </a:lnTo>
                  <a:lnTo>
                    <a:pt x="4685" y="228"/>
                  </a:lnTo>
                  <a:cubicBezTo>
                    <a:pt x="4776" y="228"/>
                    <a:pt x="4821" y="182"/>
                    <a:pt x="4821" y="137"/>
                  </a:cubicBezTo>
                  <a:cubicBezTo>
                    <a:pt x="4821" y="46"/>
                    <a:pt x="4776" y="0"/>
                    <a:pt x="46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56"/>
            <p:cNvSpPr/>
            <p:nvPr/>
          </p:nvSpPr>
          <p:spPr>
            <a:xfrm>
              <a:off x="9231750" y="8959175"/>
              <a:ext cx="65975" cy="145550"/>
            </a:xfrm>
            <a:custGeom>
              <a:avLst/>
              <a:gdLst/>
              <a:ahLst/>
              <a:cxnLst/>
              <a:rect l="l" t="t" r="r" b="b"/>
              <a:pathLst>
                <a:path w="2639" h="5822" extrusionOk="0">
                  <a:moveTo>
                    <a:pt x="137" y="0"/>
                  </a:moveTo>
                  <a:cubicBezTo>
                    <a:pt x="46" y="0"/>
                    <a:pt x="1" y="91"/>
                    <a:pt x="1" y="137"/>
                  </a:cubicBezTo>
                  <a:lnTo>
                    <a:pt x="1" y="5685"/>
                  </a:lnTo>
                  <a:cubicBezTo>
                    <a:pt x="1" y="5776"/>
                    <a:pt x="46" y="5822"/>
                    <a:pt x="137" y="5822"/>
                  </a:cubicBezTo>
                  <a:cubicBezTo>
                    <a:pt x="228" y="5822"/>
                    <a:pt x="274" y="5776"/>
                    <a:pt x="274" y="5685"/>
                  </a:cubicBezTo>
                  <a:lnTo>
                    <a:pt x="274" y="228"/>
                  </a:lnTo>
                  <a:lnTo>
                    <a:pt x="2502" y="228"/>
                  </a:lnTo>
                  <a:cubicBezTo>
                    <a:pt x="2548" y="228"/>
                    <a:pt x="2639" y="182"/>
                    <a:pt x="2639" y="137"/>
                  </a:cubicBezTo>
                  <a:cubicBezTo>
                    <a:pt x="2639" y="91"/>
                    <a:pt x="2548" y="0"/>
                    <a:pt x="2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6"/>
            <p:cNvSpPr/>
            <p:nvPr/>
          </p:nvSpPr>
          <p:spPr>
            <a:xfrm>
              <a:off x="8931600" y="8593050"/>
              <a:ext cx="151225" cy="79625"/>
            </a:xfrm>
            <a:custGeom>
              <a:avLst/>
              <a:gdLst/>
              <a:ahLst/>
              <a:cxnLst/>
              <a:rect l="l" t="t" r="r" b="b"/>
              <a:pathLst>
                <a:path w="6049" h="3185" extrusionOk="0">
                  <a:moveTo>
                    <a:pt x="137" y="1"/>
                  </a:moveTo>
                  <a:cubicBezTo>
                    <a:pt x="46" y="1"/>
                    <a:pt x="0" y="46"/>
                    <a:pt x="0" y="92"/>
                  </a:cubicBezTo>
                  <a:cubicBezTo>
                    <a:pt x="0" y="137"/>
                    <a:pt x="46" y="228"/>
                    <a:pt x="137" y="228"/>
                  </a:cubicBezTo>
                  <a:lnTo>
                    <a:pt x="5731" y="228"/>
                  </a:lnTo>
                  <a:lnTo>
                    <a:pt x="5731" y="3048"/>
                  </a:lnTo>
                  <a:cubicBezTo>
                    <a:pt x="5731" y="3093"/>
                    <a:pt x="5821" y="3184"/>
                    <a:pt x="5867" y="3184"/>
                  </a:cubicBezTo>
                  <a:cubicBezTo>
                    <a:pt x="6003" y="3184"/>
                    <a:pt x="6049" y="3139"/>
                    <a:pt x="6003" y="3048"/>
                  </a:cubicBezTo>
                  <a:lnTo>
                    <a:pt x="6003" y="92"/>
                  </a:lnTo>
                  <a:cubicBezTo>
                    <a:pt x="6003" y="46"/>
                    <a:pt x="5912"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56"/>
            <p:cNvSpPr/>
            <p:nvPr/>
          </p:nvSpPr>
          <p:spPr>
            <a:xfrm>
              <a:off x="9005500" y="8462300"/>
              <a:ext cx="121675" cy="88700"/>
            </a:xfrm>
            <a:custGeom>
              <a:avLst/>
              <a:gdLst/>
              <a:ahLst/>
              <a:cxnLst/>
              <a:rect l="l" t="t" r="r" b="b"/>
              <a:pathLst>
                <a:path w="4867" h="3548" extrusionOk="0">
                  <a:moveTo>
                    <a:pt x="137" y="0"/>
                  </a:moveTo>
                  <a:cubicBezTo>
                    <a:pt x="91" y="0"/>
                    <a:pt x="0" y="46"/>
                    <a:pt x="0" y="91"/>
                  </a:cubicBezTo>
                  <a:lnTo>
                    <a:pt x="0" y="3457"/>
                  </a:lnTo>
                  <a:cubicBezTo>
                    <a:pt x="0" y="3502"/>
                    <a:pt x="91" y="3548"/>
                    <a:pt x="137" y="3548"/>
                  </a:cubicBezTo>
                  <a:lnTo>
                    <a:pt x="4685" y="3548"/>
                  </a:lnTo>
                  <a:cubicBezTo>
                    <a:pt x="4776" y="3548"/>
                    <a:pt x="4867" y="3502"/>
                    <a:pt x="4730" y="3411"/>
                  </a:cubicBezTo>
                  <a:cubicBezTo>
                    <a:pt x="4730" y="3366"/>
                    <a:pt x="4685" y="3275"/>
                    <a:pt x="4639" y="3275"/>
                  </a:cubicBezTo>
                  <a:lnTo>
                    <a:pt x="228" y="3275"/>
                  </a:lnTo>
                  <a:lnTo>
                    <a:pt x="228" y="91"/>
                  </a:lnTo>
                  <a:cubicBezTo>
                    <a:pt x="228" y="46"/>
                    <a:pt x="182"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6"/>
            <p:cNvSpPr/>
            <p:nvPr/>
          </p:nvSpPr>
          <p:spPr>
            <a:xfrm>
              <a:off x="8925900" y="8572600"/>
              <a:ext cx="39825" cy="39800"/>
            </a:xfrm>
            <a:custGeom>
              <a:avLst/>
              <a:gdLst/>
              <a:ahLst/>
              <a:cxnLst/>
              <a:rect l="l" t="t" r="r" b="b"/>
              <a:pathLst>
                <a:path w="1593" h="1592" extrusionOk="0">
                  <a:moveTo>
                    <a:pt x="819" y="0"/>
                  </a:moveTo>
                  <a:cubicBezTo>
                    <a:pt x="365" y="0"/>
                    <a:pt x="1" y="364"/>
                    <a:pt x="1" y="819"/>
                  </a:cubicBezTo>
                  <a:cubicBezTo>
                    <a:pt x="1" y="1273"/>
                    <a:pt x="365" y="1592"/>
                    <a:pt x="819" y="1592"/>
                  </a:cubicBezTo>
                  <a:cubicBezTo>
                    <a:pt x="1274" y="1592"/>
                    <a:pt x="1592" y="1273"/>
                    <a:pt x="1592" y="819"/>
                  </a:cubicBezTo>
                  <a:cubicBezTo>
                    <a:pt x="1592" y="364"/>
                    <a:pt x="1274"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6"/>
            <p:cNvSpPr/>
            <p:nvPr/>
          </p:nvSpPr>
          <p:spPr>
            <a:xfrm>
              <a:off x="9055525" y="8657850"/>
              <a:ext cx="39825" cy="39825"/>
            </a:xfrm>
            <a:custGeom>
              <a:avLst/>
              <a:gdLst/>
              <a:ahLst/>
              <a:cxnLst/>
              <a:rect l="l" t="t" r="r" b="b"/>
              <a:pathLst>
                <a:path w="1593" h="1593" extrusionOk="0">
                  <a:moveTo>
                    <a:pt x="819" y="1"/>
                  </a:moveTo>
                  <a:cubicBezTo>
                    <a:pt x="364" y="1"/>
                    <a:pt x="0" y="365"/>
                    <a:pt x="0" y="820"/>
                  </a:cubicBezTo>
                  <a:cubicBezTo>
                    <a:pt x="0" y="1274"/>
                    <a:pt x="364" y="1593"/>
                    <a:pt x="819" y="1593"/>
                  </a:cubicBezTo>
                  <a:cubicBezTo>
                    <a:pt x="1274" y="1593"/>
                    <a:pt x="1592" y="1274"/>
                    <a:pt x="1592" y="820"/>
                  </a:cubicBezTo>
                  <a:cubicBezTo>
                    <a:pt x="1592" y="365"/>
                    <a:pt x="1274"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56"/>
            <p:cNvSpPr/>
            <p:nvPr/>
          </p:nvSpPr>
          <p:spPr>
            <a:xfrm>
              <a:off x="9058925" y="8576000"/>
              <a:ext cx="38700" cy="39825"/>
            </a:xfrm>
            <a:custGeom>
              <a:avLst/>
              <a:gdLst/>
              <a:ahLst/>
              <a:cxnLst/>
              <a:rect l="l" t="t" r="r" b="b"/>
              <a:pathLst>
                <a:path w="1548" h="1593" extrusionOk="0">
                  <a:moveTo>
                    <a:pt x="774" y="0"/>
                  </a:moveTo>
                  <a:cubicBezTo>
                    <a:pt x="319" y="0"/>
                    <a:pt x="1" y="364"/>
                    <a:pt x="1" y="774"/>
                  </a:cubicBezTo>
                  <a:cubicBezTo>
                    <a:pt x="1" y="1228"/>
                    <a:pt x="319" y="1592"/>
                    <a:pt x="774" y="1592"/>
                  </a:cubicBezTo>
                  <a:cubicBezTo>
                    <a:pt x="1229" y="1592"/>
                    <a:pt x="1547" y="1228"/>
                    <a:pt x="1547" y="774"/>
                  </a:cubicBezTo>
                  <a:cubicBezTo>
                    <a:pt x="1547" y="364"/>
                    <a:pt x="1229" y="0"/>
                    <a:pt x="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56"/>
            <p:cNvSpPr/>
            <p:nvPr/>
          </p:nvSpPr>
          <p:spPr>
            <a:xfrm>
              <a:off x="9104425" y="8527100"/>
              <a:ext cx="39800" cy="39825"/>
            </a:xfrm>
            <a:custGeom>
              <a:avLst/>
              <a:gdLst/>
              <a:ahLst/>
              <a:cxnLst/>
              <a:rect l="l" t="t" r="r" b="b"/>
              <a:pathLst>
                <a:path w="1592" h="1593" extrusionOk="0">
                  <a:moveTo>
                    <a:pt x="773" y="1"/>
                  </a:moveTo>
                  <a:cubicBezTo>
                    <a:pt x="318" y="1"/>
                    <a:pt x="0" y="365"/>
                    <a:pt x="0" y="819"/>
                  </a:cubicBezTo>
                  <a:cubicBezTo>
                    <a:pt x="0" y="1274"/>
                    <a:pt x="318" y="1593"/>
                    <a:pt x="773" y="1593"/>
                  </a:cubicBezTo>
                  <a:cubicBezTo>
                    <a:pt x="1228" y="1593"/>
                    <a:pt x="1592" y="1274"/>
                    <a:pt x="1592" y="819"/>
                  </a:cubicBezTo>
                  <a:cubicBezTo>
                    <a:pt x="1592" y="410"/>
                    <a:pt x="1182" y="1"/>
                    <a:pt x="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6"/>
            <p:cNvSpPr/>
            <p:nvPr/>
          </p:nvSpPr>
          <p:spPr>
            <a:xfrm>
              <a:off x="9289750" y="8702200"/>
              <a:ext cx="39800" cy="39825"/>
            </a:xfrm>
            <a:custGeom>
              <a:avLst/>
              <a:gdLst/>
              <a:ahLst/>
              <a:cxnLst/>
              <a:rect l="l" t="t" r="r" b="b"/>
              <a:pathLst>
                <a:path w="1592" h="1593" extrusionOk="0">
                  <a:moveTo>
                    <a:pt x="819" y="1"/>
                  </a:moveTo>
                  <a:cubicBezTo>
                    <a:pt x="364" y="1"/>
                    <a:pt x="0" y="365"/>
                    <a:pt x="0" y="774"/>
                  </a:cubicBezTo>
                  <a:cubicBezTo>
                    <a:pt x="0" y="1229"/>
                    <a:pt x="364" y="1592"/>
                    <a:pt x="819" y="1592"/>
                  </a:cubicBezTo>
                  <a:cubicBezTo>
                    <a:pt x="1274" y="1592"/>
                    <a:pt x="1592" y="1229"/>
                    <a:pt x="1592" y="774"/>
                  </a:cubicBezTo>
                  <a:cubicBezTo>
                    <a:pt x="1592" y="365"/>
                    <a:pt x="1274" y="1"/>
                    <a:pt x="819"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6"/>
            <p:cNvSpPr/>
            <p:nvPr/>
          </p:nvSpPr>
          <p:spPr>
            <a:xfrm>
              <a:off x="9277225" y="8940975"/>
              <a:ext cx="39825" cy="39825"/>
            </a:xfrm>
            <a:custGeom>
              <a:avLst/>
              <a:gdLst/>
              <a:ahLst/>
              <a:cxnLst/>
              <a:rect l="l" t="t" r="r" b="b"/>
              <a:pathLst>
                <a:path w="1593" h="1593" extrusionOk="0">
                  <a:moveTo>
                    <a:pt x="820" y="0"/>
                  </a:moveTo>
                  <a:cubicBezTo>
                    <a:pt x="365" y="0"/>
                    <a:pt x="1" y="364"/>
                    <a:pt x="1" y="774"/>
                  </a:cubicBezTo>
                  <a:cubicBezTo>
                    <a:pt x="1" y="1228"/>
                    <a:pt x="365" y="1592"/>
                    <a:pt x="820" y="1592"/>
                  </a:cubicBezTo>
                  <a:cubicBezTo>
                    <a:pt x="1229" y="1592"/>
                    <a:pt x="1593" y="1228"/>
                    <a:pt x="1593" y="774"/>
                  </a:cubicBezTo>
                  <a:cubicBezTo>
                    <a:pt x="1593" y="364"/>
                    <a:pt x="1229" y="0"/>
                    <a:pt x="82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6"/>
            <p:cNvSpPr/>
            <p:nvPr/>
          </p:nvSpPr>
          <p:spPr>
            <a:xfrm>
              <a:off x="9284050" y="8887525"/>
              <a:ext cx="39825" cy="38700"/>
            </a:xfrm>
            <a:custGeom>
              <a:avLst/>
              <a:gdLst/>
              <a:ahLst/>
              <a:cxnLst/>
              <a:rect l="l" t="t" r="r" b="b"/>
              <a:pathLst>
                <a:path w="1593" h="1548" extrusionOk="0">
                  <a:moveTo>
                    <a:pt x="819" y="1"/>
                  </a:moveTo>
                  <a:cubicBezTo>
                    <a:pt x="365" y="1"/>
                    <a:pt x="1" y="319"/>
                    <a:pt x="1" y="774"/>
                  </a:cubicBezTo>
                  <a:cubicBezTo>
                    <a:pt x="1" y="1229"/>
                    <a:pt x="365" y="1547"/>
                    <a:pt x="819" y="1547"/>
                  </a:cubicBezTo>
                  <a:cubicBezTo>
                    <a:pt x="1274" y="1547"/>
                    <a:pt x="1593" y="1229"/>
                    <a:pt x="1593" y="774"/>
                  </a:cubicBezTo>
                  <a:cubicBezTo>
                    <a:pt x="1593" y="319"/>
                    <a:pt x="1274" y="1"/>
                    <a:pt x="819"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6"/>
            <p:cNvSpPr/>
            <p:nvPr/>
          </p:nvSpPr>
          <p:spPr>
            <a:xfrm>
              <a:off x="9168075" y="8889800"/>
              <a:ext cx="39825" cy="39825"/>
            </a:xfrm>
            <a:custGeom>
              <a:avLst/>
              <a:gdLst/>
              <a:ahLst/>
              <a:cxnLst/>
              <a:rect l="l" t="t" r="r" b="b"/>
              <a:pathLst>
                <a:path w="1593" h="1593" extrusionOk="0">
                  <a:moveTo>
                    <a:pt x="774" y="1"/>
                  </a:moveTo>
                  <a:cubicBezTo>
                    <a:pt x="365" y="1"/>
                    <a:pt x="1" y="365"/>
                    <a:pt x="1" y="819"/>
                  </a:cubicBezTo>
                  <a:cubicBezTo>
                    <a:pt x="1" y="1229"/>
                    <a:pt x="365" y="1593"/>
                    <a:pt x="774" y="1593"/>
                  </a:cubicBezTo>
                  <a:cubicBezTo>
                    <a:pt x="1229" y="1593"/>
                    <a:pt x="1593" y="1229"/>
                    <a:pt x="1593" y="819"/>
                  </a:cubicBezTo>
                  <a:cubicBezTo>
                    <a:pt x="1593" y="365"/>
                    <a:pt x="1229" y="1"/>
                    <a:pt x="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6"/>
            <p:cNvSpPr/>
            <p:nvPr/>
          </p:nvSpPr>
          <p:spPr>
            <a:xfrm>
              <a:off x="9163525" y="9061500"/>
              <a:ext cx="39825" cy="39825"/>
            </a:xfrm>
            <a:custGeom>
              <a:avLst/>
              <a:gdLst/>
              <a:ahLst/>
              <a:cxnLst/>
              <a:rect l="l" t="t" r="r" b="b"/>
              <a:pathLst>
                <a:path w="1593" h="1593" extrusionOk="0">
                  <a:moveTo>
                    <a:pt x="820" y="0"/>
                  </a:moveTo>
                  <a:cubicBezTo>
                    <a:pt x="365" y="0"/>
                    <a:pt x="1" y="364"/>
                    <a:pt x="1" y="819"/>
                  </a:cubicBezTo>
                  <a:cubicBezTo>
                    <a:pt x="1" y="1274"/>
                    <a:pt x="365" y="1592"/>
                    <a:pt x="820" y="1592"/>
                  </a:cubicBezTo>
                  <a:cubicBezTo>
                    <a:pt x="1229" y="1592"/>
                    <a:pt x="1593" y="1274"/>
                    <a:pt x="1593" y="819"/>
                  </a:cubicBezTo>
                  <a:cubicBezTo>
                    <a:pt x="1593" y="364"/>
                    <a:pt x="1229" y="0"/>
                    <a:pt x="8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6"/>
            <p:cNvSpPr/>
            <p:nvPr/>
          </p:nvSpPr>
          <p:spPr>
            <a:xfrm>
              <a:off x="9122600" y="9020575"/>
              <a:ext cx="39825" cy="39800"/>
            </a:xfrm>
            <a:custGeom>
              <a:avLst/>
              <a:gdLst/>
              <a:ahLst/>
              <a:cxnLst/>
              <a:rect l="l" t="t" r="r" b="b"/>
              <a:pathLst>
                <a:path w="1593" h="1592" extrusionOk="0">
                  <a:moveTo>
                    <a:pt x="774" y="0"/>
                  </a:moveTo>
                  <a:cubicBezTo>
                    <a:pt x="365" y="0"/>
                    <a:pt x="1" y="364"/>
                    <a:pt x="1" y="819"/>
                  </a:cubicBezTo>
                  <a:cubicBezTo>
                    <a:pt x="1" y="1228"/>
                    <a:pt x="365" y="1592"/>
                    <a:pt x="774" y="1592"/>
                  </a:cubicBezTo>
                  <a:cubicBezTo>
                    <a:pt x="1229" y="1592"/>
                    <a:pt x="1592" y="1228"/>
                    <a:pt x="1592" y="819"/>
                  </a:cubicBezTo>
                  <a:cubicBezTo>
                    <a:pt x="1592" y="364"/>
                    <a:pt x="1229" y="0"/>
                    <a:pt x="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6"/>
            <p:cNvSpPr/>
            <p:nvPr/>
          </p:nvSpPr>
          <p:spPr>
            <a:xfrm>
              <a:off x="9122600" y="8857975"/>
              <a:ext cx="39825" cy="39825"/>
            </a:xfrm>
            <a:custGeom>
              <a:avLst/>
              <a:gdLst/>
              <a:ahLst/>
              <a:cxnLst/>
              <a:rect l="l" t="t" r="r" b="b"/>
              <a:pathLst>
                <a:path w="1593" h="1593" extrusionOk="0">
                  <a:moveTo>
                    <a:pt x="774" y="0"/>
                  </a:moveTo>
                  <a:cubicBezTo>
                    <a:pt x="365" y="0"/>
                    <a:pt x="1" y="364"/>
                    <a:pt x="1" y="819"/>
                  </a:cubicBezTo>
                  <a:cubicBezTo>
                    <a:pt x="1" y="1274"/>
                    <a:pt x="365" y="1592"/>
                    <a:pt x="774" y="1592"/>
                  </a:cubicBezTo>
                  <a:cubicBezTo>
                    <a:pt x="1229" y="1592"/>
                    <a:pt x="1592" y="1274"/>
                    <a:pt x="1592" y="819"/>
                  </a:cubicBezTo>
                  <a:cubicBezTo>
                    <a:pt x="1592" y="364"/>
                    <a:pt x="1229" y="0"/>
                    <a:pt x="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6"/>
            <p:cNvSpPr/>
            <p:nvPr/>
          </p:nvSpPr>
          <p:spPr>
            <a:xfrm>
              <a:off x="9295425" y="8848875"/>
              <a:ext cx="39825" cy="39825"/>
            </a:xfrm>
            <a:custGeom>
              <a:avLst/>
              <a:gdLst/>
              <a:ahLst/>
              <a:cxnLst/>
              <a:rect l="l" t="t" r="r" b="b"/>
              <a:pathLst>
                <a:path w="1593" h="1593" extrusionOk="0">
                  <a:moveTo>
                    <a:pt x="819" y="1"/>
                  </a:moveTo>
                  <a:cubicBezTo>
                    <a:pt x="364" y="1"/>
                    <a:pt x="1" y="319"/>
                    <a:pt x="1" y="774"/>
                  </a:cubicBezTo>
                  <a:cubicBezTo>
                    <a:pt x="1" y="1229"/>
                    <a:pt x="364" y="1592"/>
                    <a:pt x="819" y="1592"/>
                  </a:cubicBezTo>
                  <a:cubicBezTo>
                    <a:pt x="1274" y="1592"/>
                    <a:pt x="1592" y="1229"/>
                    <a:pt x="1592" y="774"/>
                  </a:cubicBezTo>
                  <a:cubicBezTo>
                    <a:pt x="1592" y="319"/>
                    <a:pt x="1274" y="1"/>
                    <a:pt x="819"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6"/>
            <p:cNvSpPr/>
            <p:nvPr/>
          </p:nvSpPr>
          <p:spPr>
            <a:xfrm>
              <a:off x="9302958" y="8442998"/>
              <a:ext cx="79600" cy="79600"/>
            </a:xfrm>
            <a:custGeom>
              <a:avLst/>
              <a:gdLst/>
              <a:ahLst/>
              <a:cxnLst/>
              <a:rect l="l" t="t" r="r" b="b"/>
              <a:pathLst>
                <a:path w="3184" h="3184" extrusionOk="0">
                  <a:moveTo>
                    <a:pt x="1592" y="0"/>
                  </a:moveTo>
                  <a:cubicBezTo>
                    <a:pt x="728" y="0"/>
                    <a:pt x="0" y="774"/>
                    <a:pt x="0" y="1592"/>
                  </a:cubicBezTo>
                  <a:cubicBezTo>
                    <a:pt x="0" y="2456"/>
                    <a:pt x="728" y="3184"/>
                    <a:pt x="1592" y="3184"/>
                  </a:cubicBezTo>
                  <a:cubicBezTo>
                    <a:pt x="2456" y="3184"/>
                    <a:pt x="3184" y="2456"/>
                    <a:pt x="3184" y="1592"/>
                  </a:cubicBezTo>
                  <a:cubicBezTo>
                    <a:pt x="3184" y="774"/>
                    <a:pt x="2456" y="0"/>
                    <a:pt x="1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6"/>
            <p:cNvSpPr/>
            <p:nvPr/>
          </p:nvSpPr>
          <p:spPr>
            <a:xfrm>
              <a:off x="9215850" y="8945525"/>
              <a:ext cx="39800" cy="39825"/>
            </a:xfrm>
            <a:custGeom>
              <a:avLst/>
              <a:gdLst/>
              <a:ahLst/>
              <a:cxnLst/>
              <a:rect l="l" t="t" r="r" b="b"/>
              <a:pathLst>
                <a:path w="1592" h="1593" extrusionOk="0">
                  <a:moveTo>
                    <a:pt x="819" y="0"/>
                  </a:moveTo>
                  <a:cubicBezTo>
                    <a:pt x="364" y="0"/>
                    <a:pt x="0" y="364"/>
                    <a:pt x="0" y="774"/>
                  </a:cubicBezTo>
                  <a:cubicBezTo>
                    <a:pt x="0" y="1228"/>
                    <a:pt x="364" y="1592"/>
                    <a:pt x="819" y="1592"/>
                  </a:cubicBezTo>
                  <a:cubicBezTo>
                    <a:pt x="1228" y="1592"/>
                    <a:pt x="1592" y="1228"/>
                    <a:pt x="1592" y="774"/>
                  </a:cubicBezTo>
                  <a:cubicBezTo>
                    <a:pt x="1592" y="364"/>
                    <a:pt x="1228"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56"/>
            <p:cNvSpPr/>
            <p:nvPr/>
          </p:nvSpPr>
          <p:spPr>
            <a:xfrm>
              <a:off x="9214700" y="9076275"/>
              <a:ext cx="39825" cy="39825"/>
            </a:xfrm>
            <a:custGeom>
              <a:avLst/>
              <a:gdLst/>
              <a:ahLst/>
              <a:cxnLst/>
              <a:rect l="l" t="t" r="r" b="b"/>
              <a:pathLst>
                <a:path w="1593" h="1593" extrusionOk="0">
                  <a:moveTo>
                    <a:pt x="819" y="1"/>
                  </a:moveTo>
                  <a:cubicBezTo>
                    <a:pt x="364" y="1"/>
                    <a:pt x="1" y="364"/>
                    <a:pt x="1" y="774"/>
                  </a:cubicBezTo>
                  <a:cubicBezTo>
                    <a:pt x="1" y="1228"/>
                    <a:pt x="364" y="1592"/>
                    <a:pt x="819" y="1592"/>
                  </a:cubicBezTo>
                  <a:cubicBezTo>
                    <a:pt x="1229" y="1592"/>
                    <a:pt x="1592" y="1228"/>
                    <a:pt x="1592" y="774"/>
                  </a:cubicBezTo>
                  <a:cubicBezTo>
                    <a:pt x="1592" y="364"/>
                    <a:pt x="1229"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56"/>
            <p:cNvSpPr/>
            <p:nvPr/>
          </p:nvSpPr>
          <p:spPr>
            <a:xfrm>
              <a:off x="8992975" y="8525975"/>
              <a:ext cx="39825" cy="39825"/>
            </a:xfrm>
            <a:custGeom>
              <a:avLst/>
              <a:gdLst/>
              <a:ahLst/>
              <a:cxnLst/>
              <a:rect l="l" t="t" r="r" b="b"/>
              <a:pathLst>
                <a:path w="1593" h="1593" extrusionOk="0">
                  <a:moveTo>
                    <a:pt x="820" y="0"/>
                  </a:moveTo>
                  <a:cubicBezTo>
                    <a:pt x="365" y="0"/>
                    <a:pt x="1" y="364"/>
                    <a:pt x="1" y="819"/>
                  </a:cubicBezTo>
                  <a:cubicBezTo>
                    <a:pt x="1" y="1228"/>
                    <a:pt x="365" y="1592"/>
                    <a:pt x="820" y="1592"/>
                  </a:cubicBezTo>
                  <a:cubicBezTo>
                    <a:pt x="1229" y="1592"/>
                    <a:pt x="1593" y="1228"/>
                    <a:pt x="1593" y="819"/>
                  </a:cubicBezTo>
                  <a:cubicBezTo>
                    <a:pt x="1593" y="364"/>
                    <a:pt x="1229" y="0"/>
                    <a:pt x="8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6"/>
            <p:cNvSpPr/>
            <p:nvPr/>
          </p:nvSpPr>
          <p:spPr>
            <a:xfrm>
              <a:off x="8988450" y="8447525"/>
              <a:ext cx="39800" cy="39800"/>
            </a:xfrm>
            <a:custGeom>
              <a:avLst/>
              <a:gdLst/>
              <a:ahLst/>
              <a:cxnLst/>
              <a:rect l="l" t="t" r="r" b="b"/>
              <a:pathLst>
                <a:path w="1592" h="1592" extrusionOk="0">
                  <a:moveTo>
                    <a:pt x="819" y="0"/>
                  </a:moveTo>
                  <a:cubicBezTo>
                    <a:pt x="364" y="0"/>
                    <a:pt x="0" y="364"/>
                    <a:pt x="0" y="819"/>
                  </a:cubicBezTo>
                  <a:cubicBezTo>
                    <a:pt x="0" y="1228"/>
                    <a:pt x="364" y="1592"/>
                    <a:pt x="819" y="1592"/>
                  </a:cubicBezTo>
                  <a:cubicBezTo>
                    <a:pt x="1228" y="1592"/>
                    <a:pt x="1592" y="1228"/>
                    <a:pt x="1592" y="819"/>
                  </a:cubicBezTo>
                  <a:cubicBezTo>
                    <a:pt x="1592" y="364"/>
                    <a:pt x="1228"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56"/>
            <p:cNvSpPr/>
            <p:nvPr/>
          </p:nvSpPr>
          <p:spPr>
            <a:xfrm>
              <a:off x="9720675" y="8475850"/>
              <a:ext cx="39800" cy="39900"/>
            </a:xfrm>
            <a:custGeom>
              <a:avLst/>
              <a:gdLst/>
              <a:ahLst/>
              <a:cxnLst/>
              <a:rect l="l" t="t" r="r" b="b"/>
              <a:pathLst>
                <a:path w="1592" h="1596" extrusionOk="0">
                  <a:moveTo>
                    <a:pt x="875" y="1"/>
                  </a:moveTo>
                  <a:cubicBezTo>
                    <a:pt x="856" y="1"/>
                    <a:pt x="837" y="2"/>
                    <a:pt x="819" y="4"/>
                  </a:cubicBezTo>
                  <a:cubicBezTo>
                    <a:pt x="364" y="4"/>
                    <a:pt x="0" y="368"/>
                    <a:pt x="0" y="823"/>
                  </a:cubicBezTo>
                  <a:cubicBezTo>
                    <a:pt x="0" y="1278"/>
                    <a:pt x="364" y="1596"/>
                    <a:pt x="819" y="1596"/>
                  </a:cubicBezTo>
                  <a:cubicBezTo>
                    <a:pt x="1274" y="1596"/>
                    <a:pt x="1592" y="1278"/>
                    <a:pt x="1592" y="823"/>
                  </a:cubicBezTo>
                  <a:cubicBezTo>
                    <a:pt x="1592" y="391"/>
                    <a:pt x="1223" y="1"/>
                    <a:pt x="875"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56"/>
            <p:cNvSpPr/>
            <p:nvPr/>
          </p:nvSpPr>
          <p:spPr>
            <a:xfrm>
              <a:off x="9763875" y="8410825"/>
              <a:ext cx="39825" cy="40125"/>
            </a:xfrm>
            <a:custGeom>
              <a:avLst/>
              <a:gdLst/>
              <a:ahLst/>
              <a:cxnLst/>
              <a:rect l="l" t="t" r="r" b="b"/>
              <a:pathLst>
                <a:path w="1593" h="1605" extrusionOk="0">
                  <a:moveTo>
                    <a:pt x="900" y="0"/>
                  </a:moveTo>
                  <a:cubicBezTo>
                    <a:pt x="859" y="0"/>
                    <a:pt x="817" y="4"/>
                    <a:pt x="773" y="13"/>
                  </a:cubicBezTo>
                  <a:cubicBezTo>
                    <a:pt x="319" y="13"/>
                    <a:pt x="0" y="331"/>
                    <a:pt x="0" y="786"/>
                  </a:cubicBezTo>
                  <a:cubicBezTo>
                    <a:pt x="0" y="1241"/>
                    <a:pt x="319" y="1605"/>
                    <a:pt x="773" y="1605"/>
                  </a:cubicBezTo>
                  <a:cubicBezTo>
                    <a:pt x="1228" y="1605"/>
                    <a:pt x="1592" y="1241"/>
                    <a:pt x="1592" y="786"/>
                  </a:cubicBezTo>
                  <a:cubicBezTo>
                    <a:pt x="1592" y="374"/>
                    <a:pt x="1294" y="0"/>
                    <a:pt x="90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6"/>
            <p:cNvSpPr/>
            <p:nvPr/>
          </p:nvSpPr>
          <p:spPr>
            <a:xfrm>
              <a:off x="9817300" y="8525975"/>
              <a:ext cx="39825" cy="39825"/>
            </a:xfrm>
            <a:custGeom>
              <a:avLst/>
              <a:gdLst/>
              <a:ahLst/>
              <a:cxnLst/>
              <a:rect l="l" t="t" r="r" b="b"/>
              <a:pathLst>
                <a:path w="1593" h="1593" extrusionOk="0">
                  <a:moveTo>
                    <a:pt x="820" y="0"/>
                  </a:moveTo>
                  <a:cubicBezTo>
                    <a:pt x="365" y="0"/>
                    <a:pt x="1" y="364"/>
                    <a:pt x="1" y="819"/>
                  </a:cubicBezTo>
                  <a:cubicBezTo>
                    <a:pt x="1" y="1228"/>
                    <a:pt x="365" y="1592"/>
                    <a:pt x="820" y="1592"/>
                  </a:cubicBezTo>
                  <a:cubicBezTo>
                    <a:pt x="1274" y="1592"/>
                    <a:pt x="1593" y="1228"/>
                    <a:pt x="1593" y="819"/>
                  </a:cubicBezTo>
                  <a:cubicBezTo>
                    <a:pt x="1593" y="364"/>
                    <a:pt x="1183" y="0"/>
                    <a:pt x="82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6"/>
            <p:cNvSpPr/>
            <p:nvPr/>
          </p:nvSpPr>
          <p:spPr>
            <a:xfrm>
              <a:off x="9945800" y="8379300"/>
              <a:ext cx="39800" cy="39825"/>
            </a:xfrm>
            <a:custGeom>
              <a:avLst/>
              <a:gdLst/>
              <a:ahLst/>
              <a:cxnLst/>
              <a:rect l="l" t="t" r="r" b="b"/>
              <a:pathLst>
                <a:path w="1592" h="1593" extrusionOk="0">
                  <a:moveTo>
                    <a:pt x="773" y="0"/>
                  </a:moveTo>
                  <a:cubicBezTo>
                    <a:pt x="318" y="0"/>
                    <a:pt x="0" y="364"/>
                    <a:pt x="0" y="819"/>
                  </a:cubicBezTo>
                  <a:cubicBezTo>
                    <a:pt x="0" y="1228"/>
                    <a:pt x="318" y="1592"/>
                    <a:pt x="773" y="1592"/>
                  </a:cubicBezTo>
                  <a:cubicBezTo>
                    <a:pt x="1228" y="1592"/>
                    <a:pt x="1592" y="1228"/>
                    <a:pt x="1592" y="819"/>
                  </a:cubicBezTo>
                  <a:cubicBezTo>
                    <a:pt x="1592" y="364"/>
                    <a:pt x="1228" y="0"/>
                    <a:pt x="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6"/>
            <p:cNvSpPr/>
            <p:nvPr/>
          </p:nvSpPr>
          <p:spPr>
            <a:xfrm>
              <a:off x="9945800" y="8599875"/>
              <a:ext cx="39800" cy="39825"/>
            </a:xfrm>
            <a:custGeom>
              <a:avLst/>
              <a:gdLst/>
              <a:ahLst/>
              <a:cxnLst/>
              <a:rect l="l" t="t" r="r" b="b"/>
              <a:pathLst>
                <a:path w="1592" h="1593" extrusionOk="0">
                  <a:moveTo>
                    <a:pt x="773" y="1"/>
                  </a:moveTo>
                  <a:cubicBezTo>
                    <a:pt x="318" y="1"/>
                    <a:pt x="0" y="364"/>
                    <a:pt x="0" y="819"/>
                  </a:cubicBezTo>
                  <a:cubicBezTo>
                    <a:pt x="0" y="1274"/>
                    <a:pt x="318" y="1592"/>
                    <a:pt x="773" y="1592"/>
                  </a:cubicBezTo>
                  <a:cubicBezTo>
                    <a:pt x="1228" y="1592"/>
                    <a:pt x="1592" y="1274"/>
                    <a:pt x="1592" y="819"/>
                  </a:cubicBezTo>
                  <a:cubicBezTo>
                    <a:pt x="1592" y="319"/>
                    <a:pt x="1228" y="1"/>
                    <a:pt x="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56"/>
            <p:cNvSpPr/>
            <p:nvPr/>
          </p:nvSpPr>
          <p:spPr>
            <a:xfrm>
              <a:off x="10140225" y="8458900"/>
              <a:ext cx="39800" cy="39800"/>
            </a:xfrm>
            <a:custGeom>
              <a:avLst/>
              <a:gdLst/>
              <a:ahLst/>
              <a:cxnLst/>
              <a:rect l="l" t="t" r="r" b="b"/>
              <a:pathLst>
                <a:path w="1592" h="1592" extrusionOk="0">
                  <a:moveTo>
                    <a:pt x="773" y="0"/>
                  </a:moveTo>
                  <a:cubicBezTo>
                    <a:pt x="319" y="0"/>
                    <a:pt x="0" y="364"/>
                    <a:pt x="0" y="819"/>
                  </a:cubicBezTo>
                  <a:cubicBezTo>
                    <a:pt x="0" y="1273"/>
                    <a:pt x="319" y="1592"/>
                    <a:pt x="773" y="1592"/>
                  </a:cubicBezTo>
                  <a:cubicBezTo>
                    <a:pt x="1228" y="1592"/>
                    <a:pt x="1592" y="1273"/>
                    <a:pt x="1592" y="819"/>
                  </a:cubicBezTo>
                  <a:cubicBezTo>
                    <a:pt x="1592" y="364"/>
                    <a:pt x="1228" y="0"/>
                    <a:pt x="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56"/>
            <p:cNvSpPr/>
            <p:nvPr/>
          </p:nvSpPr>
          <p:spPr>
            <a:xfrm>
              <a:off x="9996950" y="8679375"/>
              <a:ext cx="39825" cy="39900"/>
            </a:xfrm>
            <a:custGeom>
              <a:avLst/>
              <a:gdLst/>
              <a:ahLst/>
              <a:cxnLst/>
              <a:rect l="l" t="t" r="r" b="b"/>
              <a:pathLst>
                <a:path w="1593" h="1596" extrusionOk="0">
                  <a:moveTo>
                    <a:pt x="843" y="1"/>
                  </a:moveTo>
                  <a:cubicBezTo>
                    <a:pt x="820" y="1"/>
                    <a:pt x="797" y="2"/>
                    <a:pt x="774" y="4"/>
                  </a:cubicBezTo>
                  <a:cubicBezTo>
                    <a:pt x="319" y="4"/>
                    <a:pt x="1" y="368"/>
                    <a:pt x="1" y="823"/>
                  </a:cubicBezTo>
                  <a:cubicBezTo>
                    <a:pt x="1" y="1278"/>
                    <a:pt x="319" y="1596"/>
                    <a:pt x="774" y="1596"/>
                  </a:cubicBezTo>
                  <a:cubicBezTo>
                    <a:pt x="1229" y="1596"/>
                    <a:pt x="1593" y="1278"/>
                    <a:pt x="1593" y="823"/>
                  </a:cubicBezTo>
                  <a:cubicBezTo>
                    <a:pt x="1593" y="391"/>
                    <a:pt x="1265" y="1"/>
                    <a:pt x="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6"/>
            <p:cNvSpPr/>
            <p:nvPr/>
          </p:nvSpPr>
          <p:spPr>
            <a:xfrm>
              <a:off x="9157850" y="8589650"/>
              <a:ext cx="448000" cy="448000"/>
            </a:xfrm>
            <a:custGeom>
              <a:avLst/>
              <a:gdLst/>
              <a:ahLst/>
              <a:cxnLst/>
              <a:rect l="l" t="t" r="r" b="b"/>
              <a:pathLst>
                <a:path w="17920" h="17920" extrusionOk="0">
                  <a:moveTo>
                    <a:pt x="8983" y="6789"/>
                  </a:moveTo>
                  <a:cubicBezTo>
                    <a:pt x="9923" y="6789"/>
                    <a:pt x="10794" y="7421"/>
                    <a:pt x="11098" y="8368"/>
                  </a:cubicBezTo>
                  <a:cubicBezTo>
                    <a:pt x="11416" y="9505"/>
                    <a:pt x="10734" y="10688"/>
                    <a:pt x="9597" y="11052"/>
                  </a:cubicBezTo>
                  <a:cubicBezTo>
                    <a:pt x="9400" y="11105"/>
                    <a:pt x="9203" y="11130"/>
                    <a:pt x="9010" y="11130"/>
                  </a:cubicBezTo>
                  <a:cubicBezTo>
                    <a:pt x="8044" y="11130"/>
                    <a:pt x="7179" y="10498"/>
                    <a:pt x="6914" y="9551"/>
                  </a:cubicBezTo>
                  <a:cubicBezTo>
                    <a:pt x="6595" y="8414"/>
                    <a:pt x="7277" y="7231"/>
                    <a:pt x="8414" y="6868"/>
                  </a:cubicBezTo>
                  <a:cubicBezTo>
                    <a:pt x="8604" y="6815"/>
                    <a:pt x="8795" y="6789"/>
                    <a:pt x="8983" y="6789"/>
                  </a:cubicBezTo>
                  <a:close/>
                  <a:moveTo>
                    <a:pt x="7732" y="0"/>
                  </a:moveTo>
                  <a:lnTo>
                    <a:pt x="5231" y="728"/>
                  </a:lnTo>
                  <a:lnTo>
                    <a:pt x="5867" y="3002"/>
                  </a:lnTo>
                  <a:cubicBezTo>
                    <a:pt x="5049" y="3411"/>
                    <a:pt x="4367" y="4002"/>
                    <a:pt x="3821" y="4685"/>
                  </a:cubicBezTo>
                  <a:lnTo>
                    <a:pt x="1774" y="3548"/>
                  </a:lnTo>
                  <a:lnTo>
                    <a:pt x="501" y="5822"/>
                  </a:lnTo>
                  <a:lnTo>
                    <a:pt x="2547" y="6959"/>
                  </a:lnTo>
                  <a:cubicBezTo>
                    <a:pt x="2275" y="7777"/>
                    <a:pt x="2229" y="8641"/>
                    <a:pt x="2275" y="9551"/>
                  </a:cubicBezTo>
                  <a:lnTo>
                    <a:pt x="1" y="10188"/>
                  </a:lnTo>
                  <a:lnTo>
                    <a:pt x="728" y="12689"/>
                  </a:lnTo>
                  <a:lnTo>
                    <a:pt x="3002" y="12052"/>
                  </a:lnTo>
                  <a:cubicBezTo>
                    <a:pt x="3412" y="12871"/>
                    <a:pt x="4003" y="13553"/>
                    <a:pt x="4640" y="14099"/>
                  </a:cubicBezTo>
                  <a:lnTo>
                    <a:pt x="3503" y="16146"/>
                  </a:lnTo>
                  <a:lnTo>
                    <a:pt x="5777" y="17419"/>
                  </a:lnTo>
                  <a:lnTo>
                    <a:pt x="6914" y="15372"/>
                  </a:lnTo>
                  <a:cubicBezTo>
                    <a:pt x="7592" y="15587"/>
                    <a:pt x="8270" y="15661"/>
                    <a:pt x="8970" y="15661"/>
                  </a:cubicBezTo>
                  <a:cubicBezTo>
                    <a:pt x="9162" y="15661"/>
                    <a:pt x="9356" y="15655"/>
                    <a:pt x="9551" y="15645"/>
                  </a:cubicBezTo>
                  <a:lnTo>
                    <a:pt x="10188" y="17919"/>
                  </a:lnTo>
                  <a:lnTo>
                    <a:pt x="12689" y="17192"/>
                  </a:lnTo>
                  <a:lnTo>
                    <a:pt x="12053" y="14918"/>
                  </a:lnTo>
                  <a:cubicBezTo>
                    <a:pt x="12826" y="14508"/>
                    <a:pt x="13554" y="13962"/>
                    <a:pt x="14099" y="13280"/>
                  </a:cubicBezTo>
                  <a:lnTo>
                    <a:pt x="16146" y="14417"/>
                  </a:lnTo>
                  <a:lnTo>
                    <a:pt x="17419" y="12143"/>
                  </a:lnTo>
                  <a:lnTo>
                    <a:pt x="15373" y="11006"/>
                  </a:lnTo>
                  <a:cubicBezTo>
                    <a:pt x="15646" y="10142"/>
                    <a:pt x="15737" y="9278"/>
                    <a:pt x="15646" y="8368"/>
                  </a:cubicBezTo>
                  <a:lnTo>
                    <a:pt x="17920" y="7732"/>
                  </a:lnTo>
                  <a:lnTo>
                    <a:pt x="17192" y="5230"/>
                  </a:lnTo>
                  <a:lnTo>
                    <a:pt x="14918" y="5867"/>
                  </a:lnTo>
                  <a:cubicBezTo>
                    <a:pt x="14509" y="5094"/>
                    <a:pt x="13917" y="4412"/>
                    <a:pt x="13235" y="3821"/>
                  </a:cubicBezTo>
                  <a:lnTo>
                    <a:pt x="14372" y="1774"/>
                  </a:lnTo>
                  <a:lnTo>
                    <a:pt x="12098" y="546"/>
                  </a:lnTo>
                  <a:lnTo>
                    <a:pt x="10961" y="2593"/>
                  </a:lnTo>
                  <a:cubicBezTo>
                    <a:pt x="10312" y="2340"/>
                    <a:pt x="9634" y="2259"/>
                    <a:pt x="8928" y="2259"/>
                  </a:cubicBezTo>
                  <a:cubicBezTo>
                    <a:pt x="8744" y="2259"/>
                    <a:pt x="8557" y="2265"/>
                    <a:pt x="8369" y="2274"/>
                  </a:cubicBezTo>
                  <a:lnTo>
                    <a:pt x="77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56"/>
            <p:cNvSpPr/>
            <p:nvPr/>
          </p:nvSpPr>
          <p:spPr>
            <a:xfrm>
              <a:off x="9522825" y="8398625"/>
              <a:ext cx="371825" cy="370675"/>
            </a:xfrm>
            <a:custGeom>
              <a:avLst/>
              <a:gdLst/>
              <a:ahLst/>
              <a:cxnLst/>
              <a:rect l="l" t="t" r="r" b="b"/>
              <a:pathLst>
                <a:path w="14873" h="14827" extrusionOk="0">
                  <a:moveTo>
                    <a:pt x="7409" y="5693"/>
                  </a:moveTo>
                  <a:cubicBezTo>
                    <a:pt x="7987" y="5693"/>
                    <a:pt x="8549" y="5964"/>
                    <a:pt x="8869" y="6459"/>
                  </a:cubicBezTo>
                  <a:cubicBezTo>
                    <a:pt x="9415" y="7323"/>
                    <a:pt x="9188" y="8369"/>
                    <a:pt x="8369" y="8915"/>
                  </a:cubicBezTo>
                  <a:cubicBezTo>
                    <a:pt x="8094" y="9093"/>
                    <a:pt x="7779" y="9178"/>
                    <a:pt x="7460" y="9178"/>
                  </a:cubicBezTo>
                  <a:cubicBezTo>
                    <a:pt x="6883" y="9178"/>
                    <a:pt x="6294" y="8896"/>
                    <a:pt x="5913" y="8369"/>
                  </a:cubicBezTo>
                  <a:cubicBezTo>
                    <a:pt x="5413" y="7550"/>
                    <a:pt x="5640" y="6459"/>
                    <a:pt x="6459" y="5958"/>
                  </a:cubicBezTo>
                  <a:cubicBezTo>
                    <a:pt x="6753" y="5778"/>
                    <a:pt x="7083" y="5693"/>
                    <a:pt x="7409" y="5693"/>
                  </a:cubicBezTo>
                  <a:close/>
                  <a:moveTo>
                    <a:pt x="7960" y="1"/>
                  </a:moveTo>
                  <a:lnTo>
                    <a:pt x="7550" y="1865"/>
                  </a:lnTo>
                  <a:cubicBezTo>
                    <a:pt x="6823" y="1865"/>
                    <a:pt x="6140" y="1956"/>
                    <a:pt x="5413" y="2275"/>
                  </a:cubicBezTo>
                  <a:lnTo>
                    <a:pt x="4321" y="592"/>
                  </a:lnTo>
                  <a:lnTo>
                    <a:pt x="2502" y="1729"/>
                  </a:lnTo>
                  <a:lnTo>
                    <a:pt x="3594" y="3412"/>
                  </a:lnTo>
                  <a:cubicBezTo>
                    <a:pt x="3093" y="3912"/>
                    <a:pt x="2638" y="4549"/>
                    <a:pt x="2320" y="5140"/>
                  </a:cubicBezTo>
                  <a:lnTo>
                    <a:pt x="455" y="4776"/>
                  </a:lnTo>
                  <a:lnTo>
                    <a:pt x="1" y="6868"/>
                  </a:lnTo>
                  <a:lnTo>
                    <a:pt x="1865" y="7277"/>
                  </a:lnTo>
                  <a:cubicBezTo>
                    <a:pt x="1865" y="8005"/>
                    <a:pt x="2002" y="8687"/>
                    <a:pt x="2275" y="9415"/>
                  </a:cubicBezTo>
                  <a:lnTo>
                    <a:pt x="637" y="10506"/>
                  </a:lnTo>
                  <a:lnTo>
                    <a:pt x="1774" y="12326"/>
                  </a:lnTo>
                  <a:lnTo>
                    <a:pt x="3412" y="11234"/>
                  </a:lnTo>
                  <a:cubicBezTo>
                    <a:pt x="3957" y="11734"/>
                    <a:pt x="4549" y="12189"/>
                    <a:pt x="5185" y="12508"/>
                  </a:cubicBezTo>
                  <a:lnTo>
                    <a:pt x="4776" y="14372"/>
                  </a:lnTo>
                  <a:lnTo>
                    <a:pt x="6914" y="14827"/>
                  </a:lnTo>
                  <a:lnTo>
                    <a:pt x="7277" y="12962"/>
                  </a:lnTo>
                  <a:cubicBezTo>
                    <a:pt x="8051" y="12962"/>
                    <a:pt x="8733" y="12826"/>
                    <a:pt x="9460" y="12553"/>
                  </a:cubicBezTo>
                  <a:lnTo>
                    <a:pt x="10552" y="14190"/>
                  </a:lnTo>
                  <a:lnTo>
                    <a:pt x="12371" y="13053"/>
                  </a:lnTo>
                  <a:lnTo>
                    <a:pt x="11280" y="11416"/>
                  </a:lnTo>
                  <a:cubicBezTo>
                    <a:pt x="11780" y="10916"/>
                    <a:pt x="12235" y="10279"/>
                    <a:pt x="12508" y="9642"/>
                  </a:cubicBezTo>
                  <a:lnTo>
                    <a:pt x="14418" y="10052"/>
                  </a:lnTo>
                  <a:lnTo>
                    <a:pt x="14873" y="7960"/>
                  </a:lnTo>
                  <a:lnTo>
                    <a:pt x="12962" y="7550"/>
                  </a:lnTo>
                  <a:cubicBezTo>
                    <a:pt x="12962" y="6823"/>
                    <a:pt x="12871" y="6049"/>
                    <a:pt x="12599" y="5367"/>
                  </a:cubicBezTo>
                  <a:lnTo>
                    <a:pt x="14236" y="4321"/>
                  </a:lnTo>
                  <a:lnTo>
                    <a:pt x="13099" y="2502"/>
                  </a:lnTo>
                  <a:lnTo>
                    <a:pt x="11462" y="3548"/>
                  </a:lnTo>
                  <a:cubicBezTo>
                    <a:pt x="10916" y="3048"/>
                    <a:pt x="10325" y="2593"/>
                    <a:pt x="9688" y="2320"/>
                  </a:cubicBezTo>
                  <a:lnTo>
                    <a:pt x="10097" y="410"/>
                  </a:lnTo>
                  <a:lnTo>
                    <a:pt x="79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56"/>
            <p:cNvSpPr/>
            <p:nvPr/>
          </p:nvSpPr>
          <p:spPr>
            <a:xfrm>
              <a:off x="9608100" y="8769300"/>
              <a:ext cx="286550" cy="285400"/>
            </a:xfrm>
            <a:custGeom>
              <a:avLst/>
              <a:gdLst/>
              <a:ahLst/>
              <a:cxnLst/>
              <a:rect l="l" t="t" r="r" b="b"/>
              <a:pathLst>
                <a:path w="11462" h="11416" extrusionOk="0">
                  <a:moveTo>
                    <a:pt x="5760" y="4346"/>
                  </a:moveTo>
                  <a:cubicBezTo>
                    <a:pt x="6404" y="4346"/>
                    <a:pt x="6968" y="4892"/>
                    <a:pt x="7050" y="5549"/>
                  </a:cubicBezTo>
                  <a:cubicBezTo>
                    <a:pt x="7186" y="6276"/>
                    <a:pt x="6595" y="7004"/>
                    <a:pt x="5867" y="7095"/>
                  </a:cubicBezTo>
                  <a:cubicBezTo>
                    <a:pt x="5814" y="7102"/>
                    <a:pt x="5761" y="7105"/>
                    <a:pt x="5708" y="7105"/>
                  </a:cubicBezTo>
                  <a:cubicBezTo>
                    <a:pt x="5036" y="7105"/>
                    <a:pt x="4405" y="6587"/>
                    <a:pt x="4321" y="5912"/>
                  </a:cubicBezTo>
                  <a:cubicBezTo>
                    <a:pt x="4230" y="5185"/>
                    <a:pt x="4776" y="4503"/>
                    <a:pt x="5549" y="4366"/>
                  </a:cubicBezTo>
                  <a:cubicBezTo>
                    <a:pt x="5620" y="4353"/>
                    <a:pt x="5691" y="4346"/>
                    <a:pt x="5760" y="4346"/>
                  </a:cubicBezTo>
                  <a:close/>
                  <a:moveTo>
                    <a:pt x="5913" y="0"/>
                  </a:moveTo>
                  <a:lnTo>
                    <a:pt x="4276" y="182"/>
                  </a:lnTo>
                  <a:lnTo>
                    <a:pt x="4458" y="1637"/>
                  </a:lnTo>
                  <a:cubicBezTo>
                    <a:pt x="3866" y="1819"/>
                    <a:pt x="3412" y="2092"/>
                    <a:pt x="2957" y="2456"/>
                  </a:cubicBezTo>
                  <a:lnTo>
                    <a:pt x="1774" y="1501"/>
                  </a:lnTo>
                  <a:lnTo>
                    <a:pt x="774" y="2820"/>
                  </a:lnTo>
                  <a:lnTo>
                    <a:pt x="1956" y="3729"/>
                  </a:lnTo>
                  <a:cubicBezTo>
                    <a:pt x="1729" y="4230"/>
                    <a:pt x="1547" y="4775"/>
                    <a:pt x="1501" y="5321"/>
                  </a:cubicBezTo>
                  <a:lnTo>
                    <a:pt x="1" y="5503"/>
                  </a:lnTo>
                  <a:lnTo>
                    <a:pt x="183" y="7140"/>
                  </a:lnTo>
                  <a:lnTo>
                    <a:pt x="1683" y="6958"/>
                  </a:lnTo>
                  <a:cubicBezTo>
                    <a:pt x="1820" y="7550"/>
                    <a:pt x="2138" y="8004"/>
                    <a:pt x="2457" y="8459"/>
                  </a:cubicBezTo>
                  <a:lnTo>
                    <a:pt x="1547" y="9642"/>
                  </a:lnTo>
                  <a:lnTo>
                    <a:pt x="2866" y="10688"/>
                  </a:lnTo>
                  <a:lnTo>
                    <a:pt x="3775" y="9460"/>
                  </a:lnTo>
                  <a:cubicBezTo>
                    <a:pt x="4276" y="9687"/>
                    <a:pt x="4776" y="9869"/>
                    <a:pt x="5367" y="9915"/>
                  </a:cubicBezTo>
                  <a:lnTo>
                    <a:pt x="5549" y="11415"/>
                  </a:lnTo>
                  <a:lnTo>
                    <a:pt x="7186" y="11234"/>
                  </a:lnTo>
                  <a:lnTo>
                    <a:pt x="7004" y="9778"/>
                  </a:lnTo>
                  <a:cubicBezTo>
                    <a:pt x="7596" y="9596"/>
                    <a:pt x="8051" y="9323"/>
                    <a:pt x="8505" y="8960"/>
                  </a:cubicBezTo>
                  <a:lnTo>
                    <a:pt x="9688" y="9869"/>
                  </a:lnTo>
                  <a:lnTo>
                    <a:pt x="10688" y="8550"/>
                  </a:lnTo>
                  <a:lnTo>
                    <a:pt x="9506" y="7641"/>
                  </a:lnTo>
                  <a:cubicBezTo>
                    <a:pt x="9779" y="7186"/>
                    <a:pt x="9961" y="6640"/>
                    <a:pt x="9961" y="6049"/>
                  </a:cubicBezTo>
                  <a:lnTo>
                    <a:pt x="11462" y="5912"/>
                  </a:lnTo>
                  <a:lnTo>
                    <a:pt x="11280" y="4275"/>
                  </a:lnTo>
                  <a:lnTo>
                    <a:pt x="9779" y="4412"/>
                  </a:lnTo>
                  <a:cubicBezTo>
                    <a:pt x="9642" y="3866"/>
                    <a:pt x="9324" y="3411"/>
                    <a:pt x="9006" y="2956"/>
                  </a:cubicBezTo>
                  <a:lnTo>
                    <a:pt x="9915" y="1728"/>
                  </a:lnTo>
                  <a:lnTo>
                    <a:pt x="8596" y="728"/>
                  </a:lnTo>
                  <a:lnTo>
                    <a:pt x="7687" y="1910"/>
                  </a:lnTo>
                  <a:cubicBezTo>
                    <a:pt x="7186" y="1683"/>
                    <a:pt x="6686" y="1501"/>
                    <a:pt x="6095" y="1455"/>
                  </a:cubicBezTo>
                  <a:lnTo>
                    <a:pt x="59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6"/>
            <p:cNvSpPr/>
            <p:nvPr/>
          </p:nvSpPr>
          <p:spPr>
            <a:xfrm>
              <a:off x="9157850" y="8593050"/>
              <a:ext cx="435500" cy="443450"/>
            </a:xfrm>
            <a:custGeom>
              <a:avLst/>
              <a:gdLst/>
              <a:ahLst/>
              <a:cxnLst/>
              <a:rect l="l" t="t" r="r" b="b"/>
              <a:pathLst>
                <a:path w="17420" h="17738" extrusionOk="0">
                  <a:moveTo>
                    <a:pt x="7095" y="1"/>
                  </a:moveTo>
                  <a:lnTo>
                    <a:pt x="5231" y="546"/>
                  </a:lnTo>
                  <a:lnTo>
                    <a:pt x="5867" y="2820"/>
                  </a:lnTo>
                  <a:cubicBezTo>
                    <a:pt x="5049" y="3230"/>
                    <a:pt x="4367" y="3821"/>
                    <a:pt x="3821" y="4503"/>
                  </a:cubicBezTo>
                  <a:lnTo>
                    <a:pt x="1774" y="3366"/>
                  </a:lnTo>
                  <a:lnTo>
                    <a:pt x="501" y="5640"/>
                  </a:lnTo>
                  <a:lnTo>
                    <a:pt x="2547" y="6777"/>
                  </a:lnTo>
                  <a:cubicBezTo>
                    <a:pt x="2275" y="7596"/>
                    <a:pt x="2229" y="8460"/>
                    <a:pt x="2275" y="9369"/>
                  </a:cubicBezTo>
                  <a:lnTo>
                    <a:pt x="1" y="10006"/>
                  </a:lnTo>
                  <a:lnTo>
                    <a:pt x="728" y="12508"/>
                  </a:lnTo>
                  <a:lnTo>
                    <a:pt x="3002" y="11871"/>
                  </a:lnTo>
                  <a:cubicBezTo>
                    <a:pt x="3412" y="12689"/>
                    <a:pt x="4003" y="13372"/>
                    <a:pt x="4685" y="13917"/>
                  </a:cubicBezTo>
                  <a:lnTo>
                    <a:pt x="3548" y="15964"/>
                  </a:lnTo>
                  <a:lnTo>
                    <a:pt x="5822" y="17237"/>
                  </a:lnTo>
                  <a:lnTo>
                    <a:pt x="6959" y="15191"/>
                  </a:lnTo>
                  <a:cubicBezTo>
                    <a:pt x="7601" y="15405"/>
                    <a:pt x="8272" y="15479"/>
                    <a:pt x="8970" y="15479"/>
                  </a:cubicBezTo>
                  <a:cubicBezTo>
                    <a:pt x="9162" y="15479"/>
                    <a:pt x="9356" y="15474"/>
                    <a:pt x="9551" y="15464"/>
                  </a:cubicBezTo>
                  <a:lnTo>
                    <a:pt x="10188" y="17738"/>
                  </a:lnTo>
                  <a:lnTo>
                    <a:pt x="12689" y="17010"/>
                  </a:lnTo>
                  <a:lnTo>
                    <a:pt x="12053" y="14736"/>
                  </a:lnTo>
                  <a:cubicBezTo>
                    <a:pt x="12871" y="14327"/>
                    <a:pt x="13554" y="13736"/>
                    <a:pt x="14099" y="13053"/>
                  </a:cubicBezTo>
                  <a:lnTo>
                    <a:pt x="16146" y="14190"/>
                  </a:lnTo>
                  <a:lnTo>
                    <a:pt x="17419" y="11916"/>
                  </a:lnTo>
                  <a:lnTo>
                    <a:pt x="16737" y="11598"/>
                  </a:lnTo>
                  <a:cubicBezTo>
                    <a:pt x="16156" y="11855"/>
                    <a:pt x="15507" y="11967"/>
                    <a:pt x="14836" y="11967"/>
                  </a:cubicBezTo>
                  <a:cubicBezTo>
                    <a:pt x="13245" y="11967"/>
                    <a:pt x="11526" y="11338"/>
                    <a:pt x="10279" y="10506"/>
                  </a:cubicBezTo>
                  <a:cubicBezTo>
                    <a:pt x="10052" y="10688"/>
                    <a:pt x="9824" y="10779"/>
                    <a:pt x="9551" y="10870"/>
                  </a:cubicBezTo>
                  <a:cubicBezTo>
                    <a:pt x="9362" y="10923"/>
                    <a:pt x="9171" y="10949"/>
                    <a:pt x="8983" y="10949"/>
                  </a:cubicBezTo>
                  <a:cubicBezTo>
                    <a:pt x="8043" y="10949"/>
                    <a:pt x="7171" y="10317"/>
                    <a:pt x="6868" y="9369"/>
                  </a:cubicBezTo>
                  <a:cubicBezTo>
                    <a:pt x="6641" y="8505"/>
                    <a:pt x="6959" y="7687"/>
                    <a:pt x="7550" y="7095"/>
                  </a:cubicBezTo>
                  <a:cubicBezTo>
                    <a:pt x="6732" y="4958"/>
                    <a:pt x="6777" y="2366"/>
                    <a:pt x="7095" y="1"/>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6"/>
            <p:cNvSpPr/>
            <p:nvPr/>
          </p:nvSpPr>
          <p:spPr>
            <a:xfrm>
              <a:off x="9522825" y="8421375"/>
              <a:ext cx="309300" cy="350200"/>
            </a:xfrm>
            <a:custGeom>
              <a:avLst/>
              <a:gdLst/>
              <a:ahLst/>
              <a:cxnLst/>
              <a:rect l="l" t="t" r="r" b="b"/>
              <a:pathLst>
                <a:path w="12372" h="14008" extrusionOk="0">
                  <a:moveTo>
                    <a:pt x="4003" y="0"/>
                  </a:moveTo>
                  <a:lnTo>
                    <a:pt x="2502" y="955"/>
                  </a:lnTo>
                  <a:lnTo>
                    <a:pt x="3594" y="2593"/>
                  </a:lnTo>
                  <a:cubicBezTo>
                    <a:pt x="3093" y="3093"/>
                    <a:pt x="2638" y="3730"/>
                    <a:pt x="2320" y="4366"/>
                  </a:cubicBezTo>
                  <a:lnTo>
                    <a:pt x="455" y="3957"/>
                  </a:lnTo>
                  <a:lnTo>
                    <a:pt x="1" y="6049"/>
                  </a:lnTo>
                  <a:lnTo>
                    <a:pt x="1865" y="6458"/>
                  </a:lnTo>
                  <a:cubicBezTo>
                    <a:pt x="1865" y="7186"/>
                    <a:pt x="2002" y="7868"/>
                    <a:pt x="2275" y="8641"/>
                  </a:cubicBezTo>
                  <a:lnTo>
                    <a:pt x="637" y="9687"/>
                  </a:lnTo>
                  <a:lnTo>
                    <a:pt x="1774" y="11507"/>
                  </a:lnTo>
                  <a:lnTo>
                    <a:pt x="3412" y="10461"/>
                  </a:lnTo>
                  <a:cubicBezTo>
                    <a:pt x="3957" y="10961"/>
                    <a:pt x="4549" y="11416"/>
                    <a:pt x="5185" y="11689"/>
                  </a:cubicBezTo>
                  <a:lnTo>
                    <a:pt x="4776" y="13553"/>
                  </a:lnTo>
                  <a:lnTo>
                    <a:pt x="6914" y="14008"/>
                  </a:lnTo>
                  <a:lnTo>
                    <a:pt x="7277" y="12143"/>
                  </a:lnTo>
                  <a:cubicBezTo>
                    <a:pt x="8051" y="12143"/>
                    <a:pt x="8733" y="12052"/>
                    <a:pt x="9460" y="11734"/>
                  </a:cubicBezTo>
                  <a:lnTo>
                    <a:pt x="10552" y="13417"/>
                  </a:lnTo>
                  <a:lnTo>
                    <a:pt x="12371" y="12280"/>
                  </a:lnTo>
                  <a:lnTo>
                    <a:pt x="11280" y="10597"/>
                  </a:lnTo>
                  <a:cubicBezTo>
                    <a:pt x="11552" y="10142"/>
                    <a:pt x="11825" y="9869"/>
                    <a:pt x="12053" y="9551"/>
                  </a:cubicBezTo>
                  <a:lnTo>
                    <a:pt x="12053" y="9551"/>
                  </a:lnTo>
                  <a:cubicBezTo>
                    <a:pt x="11952" y="9555"/>
                    <a:pt x="11850" y="9557"/>
                    <a:pt x="11748" y="9557"/>
                  </a:cubicBezTo>
                  <a:cubicBezTo>
                    <a:pt x="10608" y="9557"/>
                    <a:pt x="9394" y="9320"/>
                    <a:pt x="8141" y="8778"/>
                  </a:cubicBezTo>
                  <a:cubicBezTo>
                    <a:pt x="7823" y="8641"/>
                    <a:pt x="7459" y="8459"/>
                    <a:pt x="7186" y="8278"/>
                  </a:cubicBezTo>
                  <a:cubicBezTo>
                    <a:pt x="6686" y="8232"/>
                    <a:pt x="6231" y="7959"/>
                    <a:pt x="5913" y="7504"/>
                  </a:cubicBezTo>
                  <a:cubicBezTo>
                    <a:pt x="5868" y="7368"/>
                    <a:pt x="5822" y="7277"/>
                    <a:pt x="5777" y="7095"/>
                  </a:cubicBezTo>
                  <a:cubicBezTo>
                    <a:pt x="4048" y="5230"/>
                    <a:pt x="3639" y="2593"/>
                    <a:pt x="4003"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6"/>
            <p:cNvSpPr/>
            <p:nvPr/>
          </p:nvSpPr>
          <p:spPr>
            <a:xfrm>
              <a:off x="9608100" y="8809075"/>
              <a:ext cx="261525" cy="246750"/>
            </a:xfrm>
            <a:custGeom>
              <a:avLst/>
              <a:gdLst/>
              <a:ahLst/>
              <a:cxnLst/>
              <a:rect l="l" t="t" r="r" b="b"/>
              <a:pathLst>
                <a:path w="10461" h="9870" extrusionOk="0">
                  <a:moveTo>
                    <a:pt x="1774" y="1"/>
                  </a:moveTo>
                  <a:lnTo>
                    <a:pt x="774" y="1274"/>
                  </a:lnTo>
                  <a:lnTo>
                    <a:pt x="1956" y="2184"/>
                  </a:lnTo>
                  <a:cubicBezTo>
                    <a:pt x="1729" y="2730"/>
                    <a:pt x="1547" y="3230"/>
                    <a:pt x="1501" y="3776"/>
                  </a:cubicBezTo>
                  <a:lnTo>
                    <a:pt x="1" y="3958"/>
                  </a:lnTo>
                  <a:lnTo>
                    <a:pt x="183" y="5595"/>
                  </a:lnTo>
                  <a:lnTo>
                    <a:pt x="1683" y="5458"/>
                  </a:lnTo>
                  <a:cubicBezTo>
                    <a:pt x="1820" y="6004"/>
                    <a:pt x="2138" y="6459"/>
                    <a:pt x="2457" y="6914"/>
                  </a:cubicBezTo>
                  <a:lnTo>
                    <a:pt x="1547" y="8096"/>
                  </a:lnTo>
                  <a:lnTo>
                    <a:pt x="2866" y="9142"/>
                  </a:lnTo>
                  <a:lnTo>
                    <a:pt x="3775" y="7960"/>
                  </a:lnTo>
                  <a:cubicBezTo>
                    <a:pt x="4276" y="8187"/>
                    <a:pt x="4776" y="8324"/>
                    <a:pt x="5367" y="8415"/>
                  </a:cubicBezTo>
                  <a:lnTo>
                    <a:pt x="5504" y="9870"/>
                  </a:lnTo>
                  <a:lnTo>
                    <a:pt x="7186" y="9688"/>
                  </a:lnTo>
                  <a:lnTo>
                    <a:pt x="7004" y="8233"/>
                  </a:lnTo>
                  <a:cubicBezTo>
                    <a:pt x="7550" y="8051"/>
                    <a:pt x="8005" y="7778"/>
                    <a:pt x="8505" y="7414"/>
                  </a:cubicBezTo>
                  <a:lnTo>
                    <a:pt x="9688" y="8324"/>
                  </a:lnTo>
                  <a:lnTo>
                    <a:pt x="10461" y="7323"/>
                  </a:lnTo>
                  <a:cubicBezTo>
                    <a:pt x="8960" y="7050"/>
                    <a:pt x="7368" y="6413"/>
                    <a:pt x="6095" y="5504"/>
                  </a:cubicBezTo>
                  <a:cubicBezTo>
                    <a:pt x="6049" y="5504"/>
                    <a:pt x="5913" y="5549"/>
                    <a:pt x="5867" y="5549"/>
                  </a:cubicBezTo>
                  <a:cubicBezTo>
                    <a:pt x="5796" y="5563"/>
                    <a:pt x="5726" y="5569"/>
                    <a:pt x="5656" y="5569"/>
                  </a:cubicBezTo>
                  <a:cubicBezTo>
                    <a:pt x="5012" y="5569"/>
                    <a:pt x="4444" y="5023"/>
                    <a:pt x="4321" y="4367"/>
                  </a:cubicBezTo>
                  <a:cubicBezTo>
                    <a:pt x="4321" y="4185"/>
                    <a:pt x="4321" y="4048"/>
                    <a:pt x="4412" y="3867"/>
                  </a:cubicBezTo>
                  <a:cubicBezTo>
                    <a:pt x="3730" y="2957"/>
                    <a:pt x="3321" y="1911"/>
                    <a:pt x="3184" y="728"/>
                  </a:cubicBezTo>
                  <a:cubicBezTo>
                    <a:pt x="3093" y="774"/>
                    <a:pt x="3048" y="865"/>
                    <a:pt x="2957" y="910"/>
                  </a:cubicBezTo>
                  <a:lnTo>
                    <a:pt x="1774" y="1"/>
                  </a:ln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6"/>
            <p:cNvSpPr/>
            <p:nvPr/>
          </p:nvSpPr>
          <p:spPr>
            <a:xfrm>
              <a:off x="9426175" y="8359975"/>
              <a:ext cx="17075" cy="17075"/>
            </a:xfrm>
            <a:custGeom>
              <a:avLst/>
              <a:gdLst/>
              <a:ahLst/>
              <a:cxnLst/>
              <a:rect l="l" t="t" r="r" b="b"/>
              <a:pathLst>
                <a:path w="683" h="683" extrusionOk="0">
                  <a:moveTo>
                    <a:pt x="365" y="0"/>
                  </a:moveTo>
                  <a:cubicBezTo>
                    <a:pt x="183" y="0"/>
                    <a:pt x="1" y="137"/>
                    <a:pt x="1" y="319"/>
                  </a:cubicBezTo>
                  <a:cubicBezTo>
                    <a:pt x="1" y="501"/>
                    <a:pt x="183" y="682"/>
                    <a:pt x="365" y="682"/>
                  </a:cubicBezTo>
                  <a:cubicBezTo>
                    <a:pt x="547" y="682"/>
                    <a:pt x="683" y="501"/>
                    <a:pt x="683" y="319"/>
                  </a:cubicBezTo>
                  <a:cubicBezTo>
                    <a:pt x="683" y="137"/>
                    <a:pt x="547" y="0"/>
                    <a:pt x="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6"/>
            <p:cNvSpPr/>
            <p:nvPr/>
          </p:nvSpPr>
          <p:spPr>
            <a:xfrm>
              <a:off x="9099875" y="8940975"/>
              <a:ext cx="34125" cy="34125"/>
            </a:xfrm>
            <a:custGeom>
              <a:avLst/>
              <a:gdLst/>
              <a:ahLst/>
              <a:cxnLst/>
              <a:rect l="l" t="t" r="r" b="b"/>
              <a:pathLst>
                <a:path w="1365" h="1365" extrusionOk="0">
                  <a:moveTo>
                    <a:pt x="682" y="0"/>
                  </a:moveTo>
                  <a:cubicBezTo>
                    <a:pt x="273" y="0"/>
                    <a:pt x="0" y="319"/>
                    <a:pt x="0" y="683"/>
                  </a:cubicBezTo>
                  <a:cubicBezTo>
                    <a:pt x="0" y="1046"/>
                    <a:pt x="273" y="1365"/>
                    <a:pt x="682" y="1365"/>
                  </a:cubicBezTo>
                  <a:cubicBezTo>
                    <a:pt x="1046" y="1365"/>
                    <a:pt x="1364" y="1046"/>
                    <a:pt x="1364" y="683"/>
                  </a:cubicBezTo>
                  <a:cubicBezTo>
                    <a:pt x="1364" y="319"/>
                    <a:pt x="1046"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6"/>
            <p:cNvSpPr/>
            <p:nvPr/>
          </p:nvSpPr>
          <p:spPr>
            <a:xfrm>
              <a:off x="9835500" y="8342925"/>
              <a:ext cx="34125" cy="34125"/>
            </a:xfrm>
            <a:custGeom>
              <a:avLst/>
              <a:gdLst/>
              <a:ahLst/>
              <a:cxnLst/>
              <a:rect l="l" t="t" r="r" b="b"/>
              <a:pathLst>
                <a:path w="1365" h="1365" extrusionOk="0">
                  <a:moveTo>
                    <a:pt x="683" y="0"/>
                  </a:moveTo>
                  <a:cubicBezTo>
                    <a:pt x="319" y="0"/>
                    <a:pt x="1" y="273"/>
                    <a:pt x="1" y="682"/>
                  </a:cubicBezTo>
                  <a:cubicBezTo>
                    <a:pt x="1" y="1046"/>
                    <a:pt x="319" y="1364"/>
                    <a:pt x="683" y="1364"/>
                  </a:cubicBezTo>
                  <a:cubicBezTo>
                    <a:pt x="1092" y="1364"/>
                    <a:pt x="1365" y="1046"/>
                    <a:pt x="1365" y="682"/>
                  </a:cubicBezTo>
                  <a:cubicBezTo>
                    <a:pt x="1365" y="273"/>
                    <a:pt x="1092" y="0"/>
                    <a:pt x="6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6"/>
            <p:cNvSpPr/>
            <p:nvPr/>
          </p:nvSpPr>
          <p:spPr>
            <a:xfrm>
              <a:off x="9332950" y="9104700"/>
              <a:ext cx="34125" cy="34125"/>
            </a:xfrm>
            <a:custGeom>
              <a:avLst/>
              <a:gdLst/>
              <a:ahLst/>
              <a:cxnLst/>
              <a:rect l="l" t="t" r="r" b="b"/>
              <a:pathLst>
                <a:path w="1365" h="1365" extrusionOk="0">
                  <a:moveTo>
                    <a:pt x="683" y="1"/>
                  </a:moveTo>
                  <a:cubicBezTo>
                    <a:pt x="273" y="1"/>
                    <a:pt x="0" y="273"/>
                    <a:pt x="0" y="683"/>
                  </a:cubicBezTo>
                  <a:cubicBezTo>
                    <a:pt x="0" y="1047"/>
                    <a:pt x="273" y="1365"/>
                    <a:pt x="683" y="1365"/>
                  </a:cubicBezTo>
                  <a:cubicBezTo>
                    <a:pt x="1047" y="1365"/>
                    <a:pt x="1365" y="1047"/>
                    <a:pt x="1365" y="683"/>
                  </a:cubicBezTo>
                  <a:cubicBezTo>
                    <a:pt x="1365" y="273"/>
                    <a:pt x="1047" y="1"/>
                    <a:pt x="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6"/>
            <p:cNvSpPr/>
            <p:nvPr/>
          </p:nvSpPr>
          <p:spPr>
            <a:xfrm>
              <a:off x="9556925" y="9027375"/>
              <a:ext cx="17100" cy="17100"/>
            </a:xfrm>
            <a:custGeom>
              <a:avLst/>
              <a:gdLst/>
              <a:ahLst/>
              <a:cxnLst/>
              <a:rect l="l" t="t" r="r" b="b"/>
              <a:pathLst>
                <a:path w="684" h="684" extrusionOk="0">
                  <a:moveTo>
                    <a:pt x="365" y="1"/>
                  </a:moveTo>
                  <a:cubicBezTo>
                    <a:pt x="183" y="1"/>
                    <a:pt x="1" y="183"/>
                    <a:pt x="1" y="365"/>
                  </a:cubicBezTo>
                  <a:cubicBezTo>
                    <a:pt x="1" y="547"/>
                    <a:pt x="183" y="683"/>
                    <a:pt x="365" y="683"/>
                  </a:cubicBezTo>
                  <a:cubicBezTo>
                    <a:pt x="547" y="683"/>
                    <a:pt x="683" y="547"/>
                    <a:pt x="683" y="365"/>
                  </a:cubicBezTo>
                  <a:cubicBezTo>
                    <a:pt x="683" y="183"/>
                    <a:pt x="547" y="1"/>
                    <a:pt x="365" y="1"/>
                  </a:cubicBezTo>
                  <a:close/>
                </a:path>
              </a:pathLst>
            </a:custGeom>
            <a:solidFill>
              <a:srgbClr val="9ED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6"/>
            <p:cNvSpPr/>
            <p:nvPr/>
          </p:nvSpPr>
          <p:spPr>
            <a:xfrm>
              <a:off x="9230625" y="8566900"/>
              <a:ext cx="17075" cy="17075"/>
            </a:xfrm>
            <a:custGeom>
              <a:avLst/>
              <a:gdLst/>
              <a:ahLst/>
              <a:cxnLst/>
              <a:rect l="l" t="t" r="r" b="b"/>
              <a:pathLst>
                <a:path w="683" h="683" extrusionOk="0">
                  <a:moveTo>
                    <a:pt x="319" y="1"/>
                  </a:moveTo>
                  <a:cubicBezTo>
                    <a:pt x="137" y="1"/>
                    <a:pt x="0" y="183"/>
                    <a:pt x="0" y="364"/>
                  </a:cubicBezTo>
                  <a:cubicBezTo>
                    <a:pt x="0" y="546"/>
                    <a:pt x="137" y="683"/>
                    <a:pt x="319" y="683"/>
                  </a:cubicBezTo>
                  <a:cubicBezTo>
                    <a:pt x="501" y="683"/>
                    <a:pt x="682" y="546"/>
                    <a:pt x="682" y="364"/>
                  </a:cubicBezTo>
                  <a:cubicBezTo>
                    <a:pt x="682" y="183"/>
                    <a:pt x="501" y="1"/>
                    <a:pt x="319" y="1"/>
                  </a:cubicBezTo>
                  <a:close/>
                </a:path>
              </a:pathLst>
            </a:custGeom>
            <a:solidFill>
              <a:srgbClr val="DD76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6"/>
            <p:cNvSpPr/>
            <p:nvPr/>
          </p:nvSpPr>
          <p:spPr>
            <a:xfrm>
              <a:off x="9909400" y="8714700"/>
              <a:ext cx="17075" cy="17100"/>
            </a:xfrm>
            <a:custGeom>
              <a:avLst/>
              <a:gdLst/>
              <a:ahLst/>
              <a:cxnLst/>
              <a:rect l="l" t="t" r="r" b="b"/>
              <a:pathLst>
                <a:path w="683" h="684" extrusionOk="0">
                  <a:moveTo>
                    <a:pt x="365" y="1"/>
                  </a:moveTo>
                  <a:cubicBezTo>
                    <a:pt x="183" y="1"/>
                    <a:pt x="1" y="183"/>
                    <a:pt x="1" y="365"/>
                  </a:cubicBezTo>
                  <a:cubicBezTo>
                    <a:pt x="1" y="547"/>
                    <a:pt x="183" y="683"/>
                    <a:pt x="365" y="683"/>
                  </a:cubicBezTo>
                  <a:cubicBezTo>
                    <a:pt x="547" y="683"/>
                    <a:pt x="683" y="547"/>
                    <a:pt x="683" y="365"/>
                  </a:cubicBezTo>
                  <a:cubicBezTo>
                    <a:pt x="683" y="183"/>
                    <a:pt x="547" y="1"/>
                    <a:pt x="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6"/>
            <p:cNvSpPr/>
            <p:nvPr/>
          </p:nvSpPr>
          <p:spPr>
            <a:xfrm>
              <a:off x="9727050" y="8463225"/>
              <a:ext cx="68700" cy="45475"/>
            </a:xfrm>
            <a:custGeom>
              <a:avLst/>
              <a:gdLst/>
              <a:ahLst/>
              <a:cxnLst/>
              <a:rect l="l" t="t" r="r" b="b"/>
              <a:pathLst>
                <a:path w="2748" h="1819" extrusionOk="0">
                  <a:moveTo>
                    <a:pt x="565" y="1"/>
                  </a:moveTo>
                  <a:cubicBezTo>
                    <a:pt x="134" y="1"/>
                    <a:pt x="1" y="606"/>
                    <a:pt x="427" y="691"/>
                  </a:cubicBezTo>
                  <a:cubicBezTo>
                    <a:pt x="1109" y="873"/>
                    <a:pt x="1610" y="1191"/>
                    <a:pt x="2065" y="1692"/>
                  </a:cubicBezTo>
                  <a:cubicBezTo>
                    <a:pt x="2143" y="1781"/>
                    <a:pt x="2226" y="1818"/>
                    <a:pt x="2305" y="1818"/>
                  </a:cubicBezTo>
                  <a:cubicBezTo>
                    <a:pt x="2548" y="1818"/>
                    <a:pt x="2748" y="1466"/>
                    <a:pt x="2610" y="1191"/>
                  </a:cubicBezTo>
                  <a:cubicBezTo>
                    <a:pt x="2065" y="555"/>
                    <a:pt x="1382" y="191"/>
                    <a:pt x="655" y="9"/>
                  </a:cubicBezTo>
                  <a:cubicBezTo>
                    <a:pt x="624" y="3"/>
                    <a:pt x="594" y="1"/>
                    <a:pt x="565" y="1"/>
                  </a:cubicBezTo>
                  <a:close/>
                </a:path>
              </a:pathLst>
            </a:cu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6"/>
            <p:cNvSpPr/>
            <p:nvPr/>
          </p:nvSpPr>
          <p:spPr>
            <a:xfrm>
              <a:off x="9788250" y="8512475"/>
              <a:ext cx="38175" cy="103325"/>
            </a:xfrm>
            <a:custGeom>
              <a:avLst/>
              <a:gdLst/>
              <a:ahLst/>
              <a:cxnLst/>
              <a:rect l="l" t="t" r="r" b="b"/>
              <a:pathLst>
                <a:path w="1527" h="4133" extrusionOk="0">
                  <a:moveTo>
                    <a:pt x="458" y="0"/>
                  </a:moveTo>
                  <a:cubicBezTo>
                    <a:pt x="230" y="0"/>
                    <a:pt x="1" y="236"/>
                    <a:pt x="162" y="495"/>
                  </a:cubicBezTo>
                  <a:cubicBezTo>
                    <a:pt x="754" y="1450"/>
                    <a:pt x="845" y="2587"/>
                    <a:pt x="299" y="3633"/>
                  </a:cubicBezTo>
                  <a:cubicBezTo>
                    <a:pt x="143" y="3883"/>
                    <a:pt x="393" y="4132"/>
                    <a:pt x="625" y="4132"/>
                  </a:cubicBezTo>
                  <a:cubicBezTo>
                    <a:pt x="731" y="4132"/>
                    <a:pt x="833" y="4080"/>
                    <a:pt x="890" y="3951"/>
                  </a:cubicBezTo>
                  <a:cubicBezTo>
                    <a:pt x="1527" y="2678"/>
                    <a:pt x="1436" y="1268"/>
                    <a:pt x="708" y="131"/>
                  </a:cubicBezTo>
                  <a:cubicBezTo>
                    <a:pt x="642" y="39"/>
                    <a:pt x="550" y="0"/>
                    <a:pt x="458" y="0"/>
                  </a:cubicBezTo>
                  <a:close/>
                </a:path>
              </a:pathLst>
            </a:cu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6"/>
            <p:cNvSpPr/>
            <p:nvPr/>
          </p:nvSpPr>
          <p:spPr>
            <a:xfrm>
              <a:off x="9390175" y="8668050"/>
              <a:ext cx="94850" cy="51050"/>
            </a:xfrm>
            <a:custGeom>
              <a:avLst/>
              <a:gdLst/>
              <a:ahLst/>
              <a:cxnLst/>
              <a:rect l="l" t="t" r="r" b="b"/>
              <a:pathLst>
                <a:path w="3794" h="2042" extrusionOk="0">
                  <a:moveTo>
                    <a:pt x="579" y="0"/>
                  </a:moveTo>
                  <a:cubicBezTo>
                    <a:pt x="156" y="0"/>
                    <a:pt x="0" y="640"/>
                    <a:pt x="440" y="685"/>
                  </a:cubicBezTo>
                  <a:cubicBezTo>
                    <a:pt x="1441" y="866"/>
                    <a:pt x="2305" y="1276"/>
                    <a:pt x="3033" y="1958"/>
                  </a:cubicBezTo>
                  <a:cubicBezTo>
                    <a:pt x="3110" y="2016"/>
                    <a:pt x="3192" y="2041"/>
                    <a:pt x="3270" y="2041"/>
                  </a:cubicBezTo>
                  <a:cubicBezTo>
                    <a:pt x="3557" y="2041"/>
                    <a:pt x="3793" y="1699"/>
                    <a:pt x="3578" y="1412"/>
                  </a:cubicBezTo>
                  <a:cubicBezTo>
                    <a:pt x="2760" y="639"/>
                    <a:pt x="1759" y="184"/>
                    <a:pt x="622" y="2"/>
                  </a:cubicBezTo>
                  <a:cubicBezTo>
                    <a:pt x="608" y="1"/>
                    <a:pt x="593" y="0"/>
                    <a:pt x="579" y="0"/>
                  </a:cubicBezTo>
                  <a:close/>
                </a:path>
              </a:pathLst>
            </a:cu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56"/>
            <p:cNvSpPr/>
            <p:nvPr/>
          </p:nvSpPr>
          <p:spPr>
            <a:xfrm>
              <a:off x="9481600" y="8722825"/>
              <a:ext cx="41250" cy="128925"/>
            </a:xfrm>
            <a:custGeom>
              <a:avLst/>
              <a:gdLst/>
              <a:ahLst/>
              <a:cxnLst/>
              <a:rect l="l" t="t" r="r" b="b"/>
              <a:pathLst>
                <a:path w="1650" h="5157" extrusionOk="0">
                  <a:moveTo>
                    <a:pt x="482" y="0"/>
                  </a:moveTo>
                  <a:cubicBezTo>
                    <a:pt x="243" y="0"/>
                    <a:pt x="0" y="236"/>
                    <a:pt x="194" y="495"/>
                  </a:cubicBezTo>
                  <a:cubicBezTo>
                    <a:pt x="1058" y="1632"/>
                    <a:pt x="695" y="3496"/>
                    <a:pt x="604" y="4815"/>
                  </a:cubicBezTo>
                  <a:cubicBezTo>
                    <a:pt x="558" y="5043"/>
                    <a:pt x="706" y="5156"/>
                    <a:pt x="876" y="5156"/>
                  </a:cubicBezTo>
                  <a:cubicBezTo>
                    <a:pt x="1047" y="5156"/>
                    <a:pt x="1240" y="5043"/>
                    <a:pt x="1286" y="4815"/>
                  </a:cubicBezTo>
                  <a:cubicBezTo>
                    <a:pt x="1422" y="3314"/>
                    <a:pt x="1650" y="1404"/>
                    <a:pt x="740" y="131"/>
                  </a:cubicBezTo>
                  <a:cubicBezTo>
                    <a:pt x="674" y="39"/>
                    <a:pt x="578" y="0"/>
                    <a:pt x="482" y="0"/>
                  </a:cubicBezTo>
                  <a:close/>
                </a:path>
              </a:pathLst>
            </a:cu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56"/>
            <p:cNvSpPr/>
            <p:nvPr/>
          </p:nvSpPr>
          <p:spPr>
            <a:xfrm>
              <a:off x="9730900" y="8821875"/>
              <a:ext cx="79150" cy="36875"/>
            </a:xfrm>
            <a:custGeom>
              <a:avLst/>
              <a:gdLst/>
              <a:ahLst/>
              <a:cxnLst/>
              <a:rect l="l" t="t" r="r" b="b"/>
              <a:pathLst>
                <a:path w="3166" h="1475" extrusionOk="0">
                  <a:moveTo>
                    <a:pt x="912" y="0"/>
                  </a:moveTo>
                  <a:cubicBezTo>
                    <a:pt x="760" y="0"/>
                    <a:pt x="607" y="12"/>
                    <a:pt x="455" y="35"/>
                  </a:cubicBezTo>
                  <a:cubicBezTo>
                    <a:pt x="0" y="159"/>
                    <a:pt x="72" y="735"/>
                    <a:pt x="431" y="735"/>
                  </a:cubicBezTo>
                  <a:cubicBezTo>
                    <a:pt x="467" y="735"/>
                    <a:pt x="505" y="729"/>
                    <a:pt x="546" y="717"/>
                  </a:cubicBezTo>
                  <a:cubicBezTo>
                    <a:pt x="664" y="693"/>
                    <a:pt x="783" y="682"/>
                    <a:pt x="900" y="682"/>
                  </a:cubicBezTo>
                  <a:cubicBezTo>
                    <a:pt x="1461" y="682"/>
                    <a:pt x="2005" y="940"/>
                    <a:pt x="2456" y="1353"/>
                  </a:cubicBezTo>
                  <a:cubicBezTo>
                    <a:pt x="2520" y="1439"/>
                    <a:pt x="2597" y="1474"/>
                    <a:pt x="2673" y="1474"/>
                  </a:cubicBezTo>
                  <a:cubicBezTo>
                    <a:pt x="2921" y="1474"/>
                    <a:pt x="3166" y="1097"/>
                    <a:pt x="2957" y="853"/>
                  </a:cubicBezTo>
                  <a:cubicBezTo>
                    <a:pt x="2426" y="285"/>
                    <a:pt x="1674" y="0"/>
                    <a:pt x="912" y="0"/>
                  </a:cubicBezTo>
                  <a:close/>
                </a:path>
              </a:pathLst>
            </a:cu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56"/>
            <p:cNvSpPr/>
            <p:nvPr/>
          </p:nvSpPr>
          <p:spPr>
            <a:xfrm>
              <a:off x="9806575" y="8869400"/>
              <a:ext cx="32350" cy="84250"/>
            </a:xfrm>
            <a:custGeom>
              <a:avLst/>
              <a:gdLst/>
              <a:ahLst/>
              <a:cxnLst/>
              <a:rect l="l" t="t" r="r" b="b"/>
              <a:pathLst>
                <a:path w="1294" h="3370" extrusionOk="0">
                  <a:moveTo>
                    <a:pt x="472" y="1"/>
                  </a:moveTo>
                  <a:cubicBezTo>
                    <a:pt x="255" y="1"/>
                    <a:pt x="0" y="262"/>
                    <a:pt x="157" y="544"/>
                  </a:cubicBezTo>
                  <a:cubicBezTo>
                    <a:pt x="566" y="1317"/>
                    <a:pt x="566" y="2181"/>
                    <a:pt x="202" y="3000"/>
                  </a:cubicBezTo>
                  <a:cubicBezTo>
                    <a:pt x="94" y="3217"/>
                    <a:pt x="294" y="3370"/>
                    <a:pt x="511" y="3370"/>
                  </a:cubicBezTo>
                  <a:cubicBezTo>
                    <a:pt x="657" y="3370"/>
                    <a:pt x="812" y="3301"/>
                    <a:pt x="885" y="3136"/>
                  </a:cubicBezTo>
                  <a:cubicBezTo>
                    <a:pt x="1294" y="2181"/>
                    <a:pt x="1158" y="1090"/>
                    <a:pt x="703" y="180"/>
                  </a:cubicBezTo>
                  <a:cubicBezTo>
                    <a:pt x="660" y="53"/>
                    <a:pt x="570" y="1"/>
                    <a:pt x="472" y="1"/>
                  </a:cubicBezTo>
                  <a:close/>
                </a:path>
              </a:pathLst>
            </a:cu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0" name="Google Shape;3650;p56"/>
          <p:cNvSpPr txBox="1"/>
          <p:nvPr/>
        </p:nvSpPr>
        <p:spPr>
          <a:xfrm>
            <a:off x="1466850" y="1309700"/>
            <a:ext cx="2743200" cy="3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Varela Round"/>
              <a:ea typeface="Varela Round"/>
              <a:cs typeface="Varela Round"/>
              <a:sym typeface="Varela Round"/>
            </a:endParaRPr>
          </a:p>
        </p:txBody>
      </p:sp>
      <p:sp>
        <p:nvSpPr>
          <p:cNvPr id="2" name="Google Shape;3025;p51">
            <a:extLst>
              <a:ext uri="{FF2B5EF4-FFF2-40B4-BE49-F238E27FC236}">
                <a16:creationId xmlns:a16="http://schemas.microsoft.com/office/drawing/2014/main" id="{B5163988-9B74-0B55-4640-0A9AB85A468F}"/>
              </a:ext>
            </a:extLst>
          </p:cNvPr>
          <p:cNvSpPr txBox="1">
            <a:spLocks/>
          </p:cNvSpPr>
          <p:nvPr/>
        </p:nvSpPr>
        <p:spPr>
          <a:xfrm>
            <a:off x="604460" y="15264"/>
            <a:ext cx="2770560" cy="1102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7200"/>
              <a:buFont typeface="Changa"/>
              <a:buNone/>
              <a:defRPr sz="3000" b="1" i="0" u="none" strike="noStrike" cap="none">
                <a:solidFill>
                  <a:schemeClr val="dk2"/>
                </a:solidFill>
                <a:latin typeface="Changa"/>
                <a:ea typeface="Changa"/>
                <a:cs typeface="Changa"/>
                <a:sym typeface="Changa"/>
              </a:defRPr>
            </a:lvl1pPr>
            <a:lvl2pPr marR="0" lvl="1" algn="ctr" rtl="0">
              <a:lnSpc>
                <a:spcPct val="100000"/>
              </a:lnSpc>
              <a:spcBef>
                <a:spcPts val="0"/>
              </a:spcBef>
              <a:spcAft>
                <a:spcPts val="0"/>
              </a:spcAft>
              <a:buClr>
                <a:schemeClr val="dk1"/>
              </a:buClr>
              <a:buSzPts val="7200"/>
              <a:buFont typeface="DM Serif Text"/>
              <a:buNone/>
              <a:defRPr sz="7200" b="0" i="0" u="none" strike="noStrike" cap="none">
                <a:solidFill>
                  <a:schemeClr val="dk1"/>
                </a:solidFill>
                <a:latin typeface="DM Serif Text"/>
                <a:ea typeface="DM Serif Text"/>
                <a:cs typeface="DM Serif Text"/>
                <a:sym typeface="DM Serif Text"/>
              </a:defRPr>
            </a:lvl2pPr>
            <a:lvl3pPr marR="0" lvl="2" algn="ctr" rtl="0">
              <a:lnSpc>
                <a:spcPct val="100000"/>
              </a:lnSpc>
              <a:spcBef>
                <a:spcPts val="0"/>
              </a:spcBef>
              <a:spcAft>
                <a:spcPts val="0"/>
              </a:spcAft>
              <a:buClr>
                <a:schemeClr val="dk1"/>
              </a:buClr>
              <a:buSzPts val="7200"/>
              <a:buFont typeface="DM Serif Text"/>
              <a:buNone/>
              <a:defRPr sz="7200" b="0" i="0" u="none" strike="noStrike" cap="none">
                <a:solidFill>
                  <a:schemeClr val="dk1"/>
                </a:solidFill>
                <a:latin typeface="DM Serif Text"/>
                <a:ea typeface="DM Serif Text"/>
                <a:cs typeface="DM Serif Text"/>
                <a:sym typeface="DM Serif Text"/>
              </a:defRPr>
            </a:lvl3pPr>
            <a:lvl4pPr marR="0" lvl="3" algn="ctr" rtl="0">
              <a:lnSpc>
                <a:spcPct val="100000"/>
              </a:lnSpc>
              <a:spcBef>
                <a:spcPts val="0"/>
              </a:spcBef>
              <a:spcAft>
                <a:spcPts val="0"/>
              </a:spcAft>
              <a:buClr>
                <a:schemeClr val="dk1"/>
              </a:buClr>
              <a:buSzPts val="7200"/>
              <a:buFont typeface="DM Serif Text"/>
              <a:buNone/>
              <a:defRPr sz="7200" b="0" i="0" u="none" strike="noStrike" cap="none">
                <a:solidFill>
                  <a:schemeClr val="dk1"/>
                </a:solidFill>
                <a:latin typeface="DM Serif Text"/>
                <a:ea typeface="DM Serif Text"/>
                <a:cs typeface="DM Serif Text"/>
                <a:sym typeface="DM Serif Text"/>
              </a:defRPr>
            </a:lvl4pPr>
            <a:lvl5pPr marR="0" lvl="4" algn="ctr" rtl="0">
              <a:lnSpc>
                <a:spcPct val="100000"/>
              </a:lnSpc>
              <a:spcBef>
                <a:spcPts val="0"/>
              </a:spcBef>
              <a:spcAft>
                <a:spcPts val="0"/>
              </a:spcAft>
              <a:buClr>
                <a:schemeClr val="dk1"/>
              </a:buClr>
              <a:buSzPts val="7200"/>
              <a:buFont typeface="DM Serif Text"/>
              <a:buNone/>
              <a:defRPr sz="7200" b="0" i="0" u="none" strike="noStrike" cap="none">
                <a:solidFill>
                  <a:schemeClr val="dk1"/>
                </a:solidFill>
                <a:latin typeface="DM Serif Text"/>
                <a:ea typeface="DM Serif Text"/>
                <a:cs typeface="DM Serif Text"/>
                <a:sym typeface="DM Serif Text"/>
              </a:defRPr>
            </a:lvl5pPr>
            <a:lvl6pPr marR="0" lvl="5" algn="ctr" rtl="0">
              <a:lnSpc>
                <a:spcPct val="100000"/>
              </a:lnSpc>
              <a:spcBef>
                <a:spcPts val="0"/>
              </a:spcBef>
              <a:spcAft>
                <a:spcPts val="0"/>
              </a:spcAft>
              <a:buClr>
                <a:schemeClr val="dk1"/>
              </a:buClr>
              <a:buSzPts val="7200"/>
              <a:buFont typeface="DM Serif Text"/>
              <a:buNone/>
              <a:defRPr sz="7200" b="0" i="0" u="none" strike="noStrike" cap="none">
                <a:solidFill>
                  <a:schemeClr val="dk1"/>
                </a:solidFill>
                <a:latin typeface="DM Serif Text"/>
                <a:ea typeface="DM Serif Text"/>
                <a:cs typeface="DM Serif Text"/>
                <a:sym typeface="DM Serif Text"/>
              </a:defRPr>
            </a:lvl6pPr>
            <a:lvl7pPr marR="0" lvl="6" algn="ctr" rtl="0">
              <a:lnSpc>
                <a:spcPct val="100000"/>
              </a:lnSpc>
              <a:spcBef>
                <a:spcPts val="0"/>
              </a:spcBef>
              <a:spcAft>
                <a:spcPts val="0"/>
              </a:spcAft>
              <a:buClr>
                <a:schemeClr val="dk1"/>
              </a:buClr>
              <a:buSzPts val="7200"/>
              <a:buFont typeface="DM Serif Text"/>
              <a:buNone/>
              <a:defRPr sz="7200" b="0" i="0" u="none" strike="noStrike" cap="none">
                <a:solidFill>
                  <a:schemeClr val="dk1"/>
                </a:solidFill>
                <a:latin typeface="DM Serif Text"/>
                <a:ea typeface="DM Serif Text"/>
                <a:cs typeface="DM Serif Text"/>
                <a:sym typeface="DM Serif Text"/>
              </a:defRPr>
            </a:lvl7pPr>
            <a:lvl8pPr marR="0" lvl="7" algn="ctr" rtl="0">
              <a:lnSpc>
                <a:spcPct val="100000"/>
              </a:lnSpc>
              <a:spcBef>
                <a:spcPts val="0"/>
              </a:spcBef>
              <a:spcAft>
                <a:spcPts val="0"/>
              </a:spcAft>
              <a:buClr>
                <a:schemeClr val="dk1"/>
              </a:buClr>
              <a:buSzPts val="7200"/>
              <a:buFont typeface="DM Serif Text"/>
              <a:buNone/>
              <a:defRPr sz="7200" b="0" i="0" u="none" strike="noStrike" cap="none">
                <a:solidFill>
                  <a:schemeClr val="dk1"/>
                </a:solidFill>
                <a:latin typeface="DM Serif Text"/>
                <a:ea typeface="DM Serif Text"/>
                <a:cs typeface="DM Serif Text"/>
                <a:sym typeface="DM Serif Text"/>
              </a:defRPr>
            </a:lvl8pPr>
            <a:lvl9pPr marR="0" lvl="8" algn="ctr" rtl="0">
              <a:lnSpc>
                <a:spcPct val="100000"/>
              </a:lnSpc>
              <a:spcBef>
                <a:spcPts val="0"/>
              </a:spcBef>
              <a:spcAft>
                <a:spcPts val="0"/>
              </a:spcAft>
              <a:buClr>
                <a:schemeClr val="dk1"/>
              </a:buClr>
              <a:buSzPts val="7200"/>
              <a:buFont typeface="DM Serif Text"/>
              <a:buNone/>
              <a:defRPr sz="7200" b="0" i="0" u="none" strike="noStrike" cap="none">
                <a:solidFill>
                  <a:schemeClr val="dk1"/>
                </a:solidFill>
                <a:latin typeface="DM Serif Text"/>
                <a:ea typeface="DM Serif Text"/>
                <a:cs typeface="DM Serif Text"/>
                <a:sym typeface="DM Serif Text"/>
              </a:defRPr>
            </a:lvl9pPr>
          </a:lstStyle>
          <a:p>
            <a:r>
              <a:rPr lang="en-US" sz="5400" dirty="0"/>
              <a:t>RECAP</a:t>
            </a: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3582"/>
                                        </p:tgtEl>
                                        <p:attrNameLst>
                                          <p:attrName>style.visibility</p:attrName>
                                        </p:attrNameLst>
                                      </p:cBhvr>
                                      <p:to>
                                        <p:strVal val="visible"/>
                                      </p:to>
                                    </p:set>
                                    <p:anim calcmode="lin" valueType="num">
                                      <p:cBhvr>
                                        <p:cTn id="16" dur="1000" fill="hold"/>
                                        <p:tgtEl>
                                          <p:spTgt spid="3582"/>
                                        </p:tgtEl>
                                        <p:attrNameLst>
                                          <p:attrName>ppt_w</p:attrName>
                                        </p:attrNameLst>
                                      </p:cBhvr>
                                      <p:tavLst>
                                        <p:tav tm="0">
                                          <p:val>
                                            <p:strVal val="#ppt_w*0.70"/>
                                          </p:val>
                                        </p:tav>
                                        <p:tav tm="100000">
                                          <p:val>
                                            <p:strVal val="#ppt_w"/>
                                          </p:val>
                                        </p:tav>
                                      </p:tavLst>
                                    </p:anim>
                                    <p:anim calcmode="lin" valueType="num">
                                      <p:cBhvr>
                                        <p:cTn id="17" dur="1000" fill="hold"/>
                                        <p:tgtEl>
                                          <p:spTgt spid="3582"/>
                                        </p:tgtEl>
                                        <p:attrNameLst>
                                          <p:attrName>ppt_h</p:attrName>
                                        </p:attrNameLst>
                                      </p:cBhvr>
                                      <p:tavLst>
                                        <p:tav tm="0">
                                          <p:val>
                                            <p:strVal val="#ppt_h"/>
                                          </p:val>
                                        </p:tav>
                                        <p:tav tm="100000">
                                          <p:val>
                                            <p:strVal val="#ppt_h"/>
                                          </p:val>
                                        </p:tav>
                                      </p:tavLst>
                                    </p:anim>
                                    <p:animEffect transition="in" filter="fade">
                                      <p:cBhvr>
                                        <p:cTn id="18" dur="1000"/>
                                        <p:tgtEl>
                                          <p:spTgt spid="358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575"/>
                                        </p:tgtEl>
                                        <p:attrNameLst>
                                          <p:attrName>style.visibility</p:attrName>
                                        </p:attrNameLst>
                                      </p:cBhvr>
                                      <p:to>
                                        <p:strVal val="visible"/>
                                      </p:to>
                                    </p:set>
                                    <p:animEffect transition="in" filter="randombar(horizontal)">
                                      <p:cBhvr>
                                        <p:cTn id="23" dur="500"/>
                                        <p:tgtEl>
                                          <p:spTgt spid="3575"/>
                                        </p:tgtEl>
                                      </p:cBhvr>
                                    </p:animEffect>
                                  </p:childTnLst>
                                </p:cTn>
                              </p:par>
                              <p:par>
                                <p:cTn id="24" presetID="14" presetClass="entr" presetSubtype="10" fill="hold" nodeType="withEffect">
                                  <p:stCondLst>
                                    <p:cond delay="0"/>
                                  </p:stCondLst>
                                  <p:childTnLst>
                                    <p:set>
                                      <p:cBhvr>
                                        <p:cTn id="25" dur="1" fill="hold">
                                          <p:stCondLst>
                                            <p:cond delay="0"/>
                                          </p:stCondLst>
                                        </p:cTn>
                                        <p:tgtEl>
                                          <p:spTgt spid="3568"/>
                                        </p:tgtEl>
                                        <p:attrNameLst>
                                          <p:attrName>style.visibility</p:attrName>
                                        </p:attrNameLst>
                                      </p:cBhvr>
                                      <p:to>
                                        <p:strVal val="visible"/>
                                      </p:to>
                                    </p:set>
                                    <p:animEffect transition="in" filter="randombar(horizontal)">
                                      <p:cBhvr>
                                        <p:cTn id="26" dur="500"/>
                                        <p:tgtEl>
                                          <p:spTgt spid="356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586">
                                            <p:txEl>
                                              <p:pRg st="0" end="0"/>
                                            </p:txEl>
                                          </p:spTgt>
                                        </p:tgtEl>
                                        <p:attrNameLst>
                                          <p:attrName>style.visibility</p:attrName>
                                        </p:attrNameLst>
                                      </p:cBhvr>
                                      <p:to>
                                        <p:strVal val="visible"/>
                                      </p:to>
                                    </p:set>
                                    <p:animEffect transition="in" filter="randombar(horizontal)">
                                      <p:cBhvr>
                                        <p:cTn id="31" dur="500"/>
                                        <p:tgtEl>
                                          <p:spTgt spid="358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583">
                                            <p:txEl>
                                              <p:pRg st="0" end="0"/>
                                            </p:txEl>
                                          </p:spTgt>
                                        </p:tgtEl>
                                        <p:attrNameLst>
                                          <p:attrName>style.visibility</p:attrName>
                                        </p:attrNameLst>
                                      </p:cBhvr>
                                      <p:to>
                                        <p:strVal val="visible"/>
                                      </p:to>
                                    </p:set>
                                    <p:animEffect transition="in" filter="randombar(horizontal)">
                                      <p:cBhvr>
                                        <p:cTn id="36" dur="500"/>
                                        <p:tgtEl>
                                          <p:spTgt spid="358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583">
                                            <p:txEl>
                                              <p:pRg st="1" end="1"/>
                                            </p:txEl>
                                          </p:spTgt>
                                        </p:tgtEl>
                                        <p:attrNameLst>
                                          <p:attrName>style.visibility</p:attrName>
                                        </p:attrNameLst>
                                      </p:cBhvr>
                                      <p:to>
                                        <p:strVal val="visible"/>
                                      </p:to>
                                    </p:set>
                                    <p:animEffect transition="in" filter="randombar(horizontal)">
                                      <p:cBhvr>
                                        <p:cTn id="41" dur="500"/>
                                        <p:tgtEl>
                                          <p:spTgt spid="358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584"/>
                                        </p:tgtEl>
                                        <p:attrNameLst>
                                          <p:attrName>style.visibility</p:attrName>
                                        </p:attrNameLst>
                                      </p:cBhvr>
                                      <p:to>
                                        <p:strVal val="visible"/>
                                      </p:to>
                                    </p:set>
                                    <p:animEffect transition="in" filter="randombar(horizontal)">
                                      <p:cBhvr>
                                        <p:cTn id="46" dur="500"/>
                                        <p:tgtEl>
                                          <p:spTgt spid="3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2" grpId="0" animBg="1"/>
      <p:bldP spid="3583" grpId="0" uiExpand="1" build="p"/>
      <p:bldP spid="3584" grpId="0"/>
      <p:bldP spid="3586" grpId="0"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4"/>
        <p:cNvGrpSpPr/>
        <p:nvPr/>
      </p:nvGrpSpPr>
      <p:grpSpPr>
        <a:xfrm>
          <a:off x="0" y="0"/>
          <a:ext cx="0" cy="0"/>
          <a:chOff x="0" y="0"/>
          <a:chExt cx="0" cy="0"/>
        </a:xfrm>
      </p:grpSpPr>
      <p:sp>
        <p:nvSpPr>
          <p:cNvPr id="3025" name="Google Shape;3025;p51"/>
          <p:cNvSpPr txBox="1">
            <a:spLocks noGrp="1"/>
          </p:cNvSpPr>
          <p:nvPr>
            <p:ph type="title"/>
          </p:nvPr>
        </p:nvSpPr>
        <p:spPr>
          <a:xfrm>
            <a:off x="720000" y="1318016"/>
            <a:ext cx="6367800" cy="252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2"/>
                </a:solidFill>
              </a:rPr>
              <a:t>T</a:t>
            </a:r>
            <a:r>
              <a:rPr lang="en" dirty="0">
                <a:solidFill>
                  <a:schemeClr val="dk2"/>
                </a:solidFill>
              </a:rPr>
              <a:t>hank you!</a:t>
            </a:r>
            <a:endParaRPr dirty="0"/>
          </a:p>
        </p:txBody>
      </p:sp>
      <p:grpSp>
        <p:nvGrpSpPr>
          <p:cNvPr id="3026" name="Google Shape;3026;p51"/>
          <p:cNvGrpSpPr/>
          <p:nvPr/>
        </p:nvGrpSpPr>
        <p:grpSpPr>
          <a:xfrm>
            <a:off x="5837260" y="2981488"/>
            <a:ext cx="2392335" cy="1995266"/>
            <a:chOff x="1073800" y="5159325"/>
            <a:chExt cx="1657775" cy="1382625"/>
          </a:xfrm>
        </p:grpSpPr>
        <p:sp>
          <p:nvSpPr>
            <p:cNvPr id="3027" name="Google Shape;3027;p51"/>
            <p:cNvSpPr/>
            <p:nvPr/>
          </p:nvSpPr>
          <p:spPr>
            <a:xfrm>
              <a:off x="1073800" y="5159325"/>
              <a:ext cx="1657775" cy="1382625"/>
            </a:xfrm>
            <a:custGeom>
              <a:avLst/>
              <a:gdLst/>
              <a:ahLst/>
              <a:cxnLst/>
              <a:rect l="l" t="t" r="r" b="b"/>
              <a:pathLst>
                <a:path w="66311" h="55305" extrusionOk="0">
                  <a:moveTo>
                    <a:pt x="35635" y="18186"/>
                  </a:moveTo>
                  <a:cubicBezTo>
                    <a:pt x="36316" y="19297"/>
                    <a:pt x="37258" y="19835"/>
                    <a:pt x="38022" y="20239"/>
                  </a:cubicBezTo>
                  <a:cubicBezTo>
                    <a:pt x="38750" y="21467"/>
                    <a:pt x="39705" y="22559"/>
                    <a:pt x="40751" y="23423"/>
                  </a:cubicBezTo>
                  <a:cubicBezTo>
                    <a:pt x="39341" y="24151"/>
                    <a:pt x="38249" y="25697"/>
                    <a:pt x="37976" y="27380"/>
                  </a:cubicBezTo>
                  <a:lnTo>
                    <a:pt x="37476" y="30791"/>
                  </a:lnTo>
                  <a:cubicBezTo>
                    <a:pt x="37476" y="30972"/>
                    <a:pt x="37431" y="31109"/>
                    <a:pt x="37431" y="31245"/>
                  </a:cubicBezTo>
                  <a:lnTo>
                    <a:pt x="36794" y="31245"/>
                  </a:lnTo>
                  <a:cubicBezTo>
                    <a:pt x="36430" y="31245"/>
                    <a:pt x="36112" y="31336"/>
                    <a:pt x="35748" y="31427"/>
                  </a:cubicBezTo>
                  <a:lnTo>
                    <a:pt x="35384" y="24332"/>
                  </a:lnTo>
                  <a:lnTo>
                    <a:pt x="35520" y="23832"/>
                  </a:lnTo>
                  <a:cubicBezTo>
                    <a:pt x="35965" y="22053"/>
                    <a:pt x="35975" y="20100"/>
                    <a:pt x="35635" y="18186"/>
                  </a:cubicBezTo>
                  <a:close/>
                  <a:moveTo>
                    <a:pt x="34565" y="37613"/>
                  </a:moveTo>
                  <a:cubicBezTo>
                    <a:pt x="35066" y="38158"/>
                    <a:pt x="35839" y="38431"/>
                    <a:pt x="36657" y="38477"/>
                  </a:cubicBezTo>
                  <a:cubicBezTo>
                    <a:pt x="36385" y="38704"/>
                    <a:pt x="36157" y="38931"/>
                    <a:pt x="35930" y="39204"/>
                  </a:cubicBezTo>
                  <a:cubicBezTo>
                    <a:pt x="35475" y="39432"/>
                    <a:pt x="35157" y="39750"/>
                    <a:pt x="34793" y="40068"/>
                  </a:cubicBezTo>
                  <a:cubicBezTo>
                    <a:pt x="34702" y="40068"/>
                    <a:pt x="34565" y="40114"/>
                    <a:pt x="34520" y="40114"/>
                  </a:cubicBezTo>
                  <a:lnTo>
                    <a:pt x="34565" y="37613"/>
                  </a:lnTo>
                  <a:close/>
                  <a:moveTo>
                    <a:pt x="48482" y="1"/>
                  </a:moveTo>
                  <a:cubicBezTo>
                    <a:pt x="44889" y="1"/>
                    <a:pt x="38204" y="1"/>
                    <a:pt x="34975" y="4594"/>
                  </a:cubicBezTo>
                  <a:cubicBezTo>
                    <a:pt x="34383" y="5458"/>
                    <a:pt x="34065" y="6186"/>
                    <a:pt x="33792" y="6868"/>
                  </a:cubicBezTo>
                  <a:cubicBezTo>
                    <a:pt x="33474" y="7505"/>
                    <a:pt x="33246" y="8142"/>
                    <a:pt x="32701" y="9051"/>
                  </a:cubicBezTo>
                  <a:cubicBezTo>
                    <a:pt x="32519" y="8824"/>
                    <a:pt x="32337" y="8505"/>
                    <a:pt x="32109" y="8278"/>
                  </a:cubicBezTo>
                  <a:cubicBezTo>
                    <a:pt x="31427" y="7687"/>
                    <a:pt x="30700" y="7278"/>
                    <a:pt x="30063" y="7096"/>
                  </a:cubicBezTo>
                  <a:cubicBezTo>
                    <a:pt x="29517" y="6823"/>
                    <a:pt x="28880" y="6641"/>
                    <a:pt x="28335" y="6595"/>
                  </a:cubicBezTo>
                  <a:cubicBezTo>
                    <a:pt x="28107" y="6550"/>
                    <a:pt x="27880" y="6550"/>
                    <a:pt x="27652" y="6550"/>
                  </a:cubicBezTo>
                  <a:cubicBezTo>
                    <a:pt x="26106" y="6550"/>
                    <a:pt x="24514" y="7141"/>
                    <a:pt x="23650" y="8142"/>
                  </a:cubicBezTo>
                  <a:lnTo>
                    <a:pt x="23423" y="8369"/>
                  </a:lnTo>
                  <a:lnTo>
                    <a:pt x="23195" y="8369"/>
                  </a:lnTo>
                  <a:lnTo>
                    <a:pt x="23195" y="8687"/>
                  </a:lnTo>
                  <a:cubicBezTo>
                    <a:pt x="22877" y="9279"/>
                    <a:pt x="22695" y="9870"/>
                    <a:pt x="22741" y="10552"/>
                  </a:cubicBezTo>
                  <a:cubicBezTo>
                    <a:pt x="22741" y="10779"/>
                    <a:pt x="22786" y="11143"/>
                    <a:pt x="23014" y="11553"/>
                  </a:cubicBezTo>
                  <a:lnTo>
                    <a:pt x="22877" y="12144"/>
                  </a:lnTo>
                  <a:lnTo>
                    <a:pt x="23195" y="12781"/>
                  </a:lnTo>
                  <a:lnTo>
                    <a:pt x="23195" y="12826"/>
                  </a:lnTo>
                  <a:cubicBezTo>
                    <a:pt x="23195" y="13053"/>
                    <a:pt x="23241" y="13235"/>
                    <a:pt x="23241" y="13463"/>
                  </a:cubicBezTo>
                  <a:lnTo>
                    <a:pt x="23241" y="13872"/>
                  </a:lnTo>
                  <a:lnTo>
                    <a:pt x="23286" y="13872"/>
                  </a:lnTo>
                  <a:cubicBezTo>
                    <a:pt x="23286" y="13918"/>
                    <a:pt x="23377" y="13963"/>
                    <a:pt x="23377" y="14054"/>
                  </a:cubicBezTo>
                  <a:cubicBezTo>
                    <a:pt x="23150" y="14190"/>
                    <a:pt x="22832" y="14418"/>
                    <a:pt x="22559" y="14736"/>
                  </a:cubicBezTo>
                  <a:lnTo>
                    <a:pt x="15646" y="14736"/>
                  </a:lnTo>
                  <a:lnTo>
                    <a:pt x="20285" y="28289"/>
                  </a:lnTo>
                  <a:lnTo>
                    <a:pt x="21149" y="28289"/>
                  </a:lnTo>
                  <a:cubicBezTo>
                    <a:pt x="20967" y="29654"/>
                    <a:pt x="20876" y="31109"/>
                    <a:pt x="20740" y="32564"/>
                  </a:cubicBezTo>
                  <a:lnTo>
                    <a:pt x="20512" y="35566"/>
                  </a:lnTo>
                  <a:lnTo>
                    <a:pt x="21240" y="35566"/>
                  </a:lnTo>
                  <a:cubicBezTo>
                    <a:pt x="21331" y="36112"/>
                    <a:pt x="21376" y="36566"/>
                    <a:pt x="21513" y="37067"/>
                  </a:cubicBezTo>
                  <a:lnTo>
                    <a:pt x="21740" y="42161"/>
                  </a:lnTo>
                  <a:cubicBezTo>
                    <a:pt x="20921" y="42251"/>
                    <a:pt x="20148" y="42251"/>
                    <a:pt x="19375" y="42297"/>
                  </a:cubicBezTo>
                  <a:cubicBezTo>
                    <a:pt x="18602" y="42342"/>
                    <a:pt x="17783" y="42388"/>
                    <a:pt x="16965" y="42524"/>
                  </a:cubicBezTo>
                  <a:lnTo>
                    <a:pt x="16601" y="35884"/>
                  </a:lnTo>
                  <a:cubicBezTo>
                    <a:pt x="16601" y="34611"/>
                    <a:pt x="16510" y="33383"/>
                    <a:pt x="16328" y="32109"/>
                  </a:cubicBezTo>
                  <a:cubicBezTo>
                    <a:pt x="16646" y="31473"/>
                    <a:pt x="16646" y="30882"/>
                    <a:pt x="16555" y="30427"/>
                  </a:cubicBezTo>
                  <a:lnTo>
                    <a:pt x="16510" y="30245"/>
                  </a:lnTo>
                  <a:lnTo>
                    <a:pt x="16510" y="30108"/>
                  </a:lnTo>
                  <a:lnTo>
                    <a:pt x="16510" y="30063"/>
                  </a:lnTo>
                  <a:lnTo>
                    <a:pt x="20376" y="30972"/>
                  </a:lnTo>
                  <a:lnTo>
                    <a:pt x="17510" y="26152"/>
                  </a:lnTo>
                  <a:lnTo>
                    <a:pt x="17510" y="25742"/>
                  </a:lnTo>
                  <a:lnTo>
                    <a:pt x="17510" y="25288"/>
                  </a:lnTo>
                  <a:cubicBezTo>
                    <a:pt x="17510" y="24969"/>
                    <a:pt x="17419" y="24651"/>
                    <a:pt x="17329" y="24378"/>
                  </a:cubicBezTo>
                  <a:cubicBezTo>
                    <a:pt x="17329" y="24332"/>
                    <a:pt x="17238" y="23878"/>
                    <a:pt x="16737" y="21831"/>
                  </a:cubicBezTo>
                  <a:cubicBezTo>
                    <a:pt x="16601" y="19421"/>
                    <a:pt x="15919" y="17556"/>
                    <a:pt x="14736" y="16192"/>
                  </a:cubicBezTo>
                  <a:cubicBezTo>
                    <a:pt x="14918" y="15691"/>
                    <a:pt x="14918" y="15191"/>
                    <a:pt x="14964" y="14645"/>
                  </a:cubicBezTo>
                  <a:lnTo>
                    <a:pt x="15055" y="14600"/>
                  </a:lnTo>
                  <a:lnTo>
                    <a:pt x="14918" y="13690"/>
                  </a:lnTo>
                  <a:lnTo>
                    <a:pt x="14918" y="13645"/>
                  </a:lnTo>
                  <a:cubicBezTo>
                    <a:pt x="14964" y="13190"/>
                    <a:pt x="14964" y="12735"/>
                    <a:pt x="14827" y="12280"/>
                  </a:cubicBezTo>
                  <a:cubicBezTo>
                    <a:pt x="15009" y="11644"/>
                    <a:pt x="15055" y="11007"/>
                    <a:pt x="14964" y="10416"/>
                  </a:cubicBezTo>
                  <a:cubicBezTo>
                    <a:pt x="14782" y="9552"/>
                    <a:pt x="14281" y="8869"/>
                    <a:pt x="13599" y="8415"/>
                  </a:cubicBezTo>
                  <a:cubicBezTo>
                    <a:pt x="13144" y="8096"/>
                    <a:pt x="12553" y="7960"/>
                    <a:pt x="12007" y="7960"/>
                  </a:cubicBezTo>
                  <a:lnTo>
                    <a:pt x="11598" y="7960"/>
                  </a:lnTo>
                  <a:cubicBezTo>
                    <a:pt x="11325" y="7869"/>
                    <a:pt x="11098" y="7823"/>
                    <a:pt x="10825" y="7823"/>
                  </a:cubicBezTo>
                  <a:cubicBezTo>
                    <a:pt x="10143" y="7823"/>
                    <a:pt x="9597" y="8051"/>
                    <a:pt x="9324" y="8187"/>
                  </a:cubicBezTo>
                  <a:cubicBezTo>
                    <a:pt x="9142" y="8233"/>
                    <a:pt x="9051" y="8278"/>
                    <a:pt x="8869" y="8369"/>
                  </a:cubicBezTo>
                  <a:lnTo>
                    <a:pt x="8778" y="8369"/>
                  </a:lnTo>
                  <a:cubicBezTo>
                    <a:pt x="8460" y="8415"/>
                    <a:pt x="8142" y="8460"/>
                    <a:pt x="7732" y="8687"/>
                  </a:cubicBezTo>
                  <a:cubicBezTo>
                    <a:pt x="7050" y="9051"/>
                    <a:pt x="6140" y="9779"/>
                    <a:pt x="5595" y="11234"/>
                  </a:cubicBezTo>
                  <a:cubicBezTo>
                    <a:pt x="5185" y="12280"/>
                    <a:pt x="5231" y="13235"/>
                    <a:pt x="5413" y="14099"/>
                  </a:cubicBezTo>
                  <a:lnTo>
                    <a:pt x="5413" y="14827"/>
                  </a:lnTo>
                  <a:cubicBezTo>
                    <a:pt x="4594" y="15236"/>
                    <a:pt x="3912" y="15782"/>
                    <a:pt x="3412" y="16601"/>
                  </a:cubicBezTo>
                  <a:lnTo>
                    <a:pt x="3321" y="16828"/>
                  </a:lnTo>
                  <a:lnTo>
                    <a:pt x="3184" y="17056"/>
                  </a:lnTo>
                  <a:cubicBezTo>
                    <a:pt x="2184" y="19603"/>
                    <a:pt x="1502" y="21376"/>
                    <a:pt x="1274" y="21877"/>
                  </a:cubicBezTo>
                  <a:cubicBezTo>
                    <a:pt x="956" y="22604"/>
                    <a:pt x="728" y="23286"/>
                    <a:pt x="728" y="24105"/>
                  </a:cubicBezTo>
                  <a:cubicBezTo>
                    <a:pt x="592" y="24378"/>
                    <a:pt x="501" y="24742"/>
                    <a:pt x="456" y="25060"/>
                  </a:cubicBezTo>
                  <a:lnTo>
                    <a:pt x="1" y="25742"/>
                  </a:lnTo>
                  <a:lnTo>
                    <a:pt x="1502" y="27971"/>
                  </a:lnTo>
                  <a:cubicBezTo>
                    <a:pt x="1638" y="28426"/>
                    <a:pt x="1865" y="28880"/>
                    <a:pt x="2093" y="29199"/>
                  </a:cubicBezTo>
                  <a:lnTo>
                    <a:pt x="2093" y="29790"/>
                  </a:lnTo>
                  <a:lnTo>
                    <a:pt x="2229" y="34884"/>
                  </a:lnTo>
                  <a:lnTo>
                    <a:pt x="3457" y="35248"/>
                  </a:lnTo>
                  <a:lnTo>
                    <a:pt x="3548" y="37067"/>
                  </a:lnTo>
                  <a:cubicBezTo>
                    <a:pt x="3457" y="37249"/>
                    <a:pt x="3457" y="37385"/>
                    <a:pt x="3457" y="37567"/>
                  </a:cubicBezTo>
                  <a:cubicBezTo>
                    <a:pt x="3184" y="38522"/>
                    <a:pt x="3093" y="39477"/>
                    <a:pt x="3002" y="40523"/>
                  </a:cubicBezTo>
                  <a:cubicBezTo>
                    <a:pt x="2957" y="41706"/>
                    <a:pt x="3093" y="42570"/>
                    <a:pt x="3184" y="43570"/>
                  </a:cubicBezTo>
                  <a:cubicBezTo>
                    <a:pt x="3230" y="44025"/>
                    <a:pt x="3321" y="44571"/>
                    <a:pt x="3366" y="45117"/>
                  </a:cubicBezTo>
                  <a:cubicBezTo>
                    <a:pt x="1865" y="45799"/>
                    <a:pt x="410" y="46890"/>
                    <a:pt x="456" y="48801"/>
                  </a:cubicBezTo>
                  <a:cubicBezTo>
                    <a:pt x="592" y="51620"/>
                    <a:pt x="3821" y="52530"/>
                    <a:pt x="4913" y="52848"/>
                  </a:cubicBezTo>
                  <a:cubicBezTo>
                    <a:pt x="6641" y="53349"/>
                    <a:pt x="8778" y="53667"/>
                    <a:pt x="10688" y="53667"/>
                  </a:cubicBezTo>
                  <a:lnTo>
                    <a:pt x="11143" y="53667"/>
                  </a:lnTo>
                  <a:cubicBezTo>
                    <a:pt x="11598" y="53667"/>
                    <a:pt x="12053" y="53576"/>
                    <a:pt x="12462" y="53576"/>
                  </a:cubicBezTo>
                  <a:cubicBezTo>
                    <a:pt x="12872" y="53530"/>
                    <a:pt x="13190" y="53530"/>
                    <a:pt x="13599" y="53530"/>
                  </a:cubicBezTo>
                  <a:cubicBezTo>
                    <a:pt x="14009" y="53530"/>
                    <a:pt x="14372" y="53576"/>
                    <a:pt x="14827" y="53667"/>
                  </a:cubicBezTo>
                  <a:cubicBezTo>
                    <a:pt x="15691" y="53803"/>
                    <a:pt x="16055" y="53985"/>
                    <a:pt x="16510" y="54213"/>
                  </a:cubicBezTo>
                  <a:cubicBezTo>
                    <a:pt x="17056" y="54576"/>
                    <a:pt x="17874" y="54940"/>
                    <a:pt x="19239" y="55168"/>
                  </a:cubicBezTo>
                  <a:cubicBezTo>
                    <a:pt x="19693" y="55259"/>
                    <a:pt x="20057" y="55304"/>
                    <a:pt x="20467" y="55304"/>
                  </a:cubicBezTo>
                  <a:cubicBezTo>
                    <a:pt x="22195" y="55304"/>
                    <a:pt x="23377" y="54804"/>
                    <a:pt x="24469" y="54258"/>
                  </a:cubicBezTo>
                  <a:cubicBezTo>
                    <a:pt x="25469" y="53803"/>
                    <a:pt x="26334" y="53439"/>
                    <a:pt x="27925" y="53439"/>
                  </a:cubicBezTo>
                  <a:lnTo>
                    <a:pt x="28153" y="53439"/>
                  </a:lnTo>
                  <a:cubicBezTo>
                    <a:pt x="28608" y="53439"/>
                    <a:pt x="28835" y="53485"/>
                    <a:pt x="29153" y="53530"/>
                  </a:cubicBezTo>
                  <a:cubicBezTo>
                    <a:pt x="29517" y="53576"/>
                    <a:pt x="29972" y="53667"/>
                    <a:pt x="30518" y="53667"/>
                  </a:cubicBezTo>
                  <a:cubicBezTo>
                    <a:pt x="30882" y="53667"/>
                    <a:pt x="31291" y="53667"/>
                    <a:pt x="31655" y="53530"/>
                  </a:cubicBezTo>
                  <a:cubicBezTo>
                    <a:pt x="34611" y="53121"/>
                    <a:pt x="37749" y="51484"/>
                    <a:pt x="39159" y="49574"/>
                  </a:cubicBezTo>
                  <a:cubicBezTo>
                    <a:pt x="39932" y="48573"/>
                    <a:pt x="40068" y="47664"/>
                    <a:pt x="40068" y="46981"/>
                  </a:cubicBezTo>
                  <a:cubicBezTo>
                    <a:pt x="40387" y="47118"/>
                    <a:pt x="40705" y="47163"/>
                    <a:pt x="41160" y="47209"/>
                  </a:cubicBezTo>
                  <a:cubicBezTo>
                    <a:pt x="41387" y="47209"/>
                    <a:pt x="41615" y="47300"/>
                    <a:pt x="41842" y="47300"/>
                  </a:cubicBezTo>
                  <a:cubicBezTo>
                    <a:pt x="42797" y="47300"/>
                    <a:pt x="43479" y="47072"/>
                    <a:pt x="44025" y="46890"/>
                  </a:cubicBezTo>
                  <a:cubicBezTo>
                    <a:pt x="44480" y="46754"/>
                    <a:pt x="44707" y="46663"/>
                    <a:pt x="45253" y="46663"/>
                  </a:cubicBezTo>
                  <a:lnTo>
                    <a:pt x="45708" y="46663"/>
                  </a:lnTo>
                  <a:cubicBezTo>
                    <a:pt x="45890" y="46663"/>
                    <a:pt x="46163" y="46708"/>
                    <a:pt x="46436" y="46708"/>
                  </a:cubicBezTo>
                  <a:cubicBezTo>
                    <a:pt x="46618" y="46708"/>
                    <a:pt x="46845" y="46708"/>
                    <a:pt x="47072" y="46663"/>
                  </a:cubicBezTo>
                  <a:cubicBezTo>
                    <a:pt x="48255" y="46527"/>
                    <a:pt x="50665" y="45935"/>
                    <a:pt x="51757" y="44434"/>
                  </a:cubicBezTo>
                  <a:cubicBezTo>
                    <a:pt x="52303" y="43707"/>
                    <a:pt x="52484" y="42843"/>
                    <a:pt x="52303" y="41979"/>
                  </a:cubicBezTo>
                  <a:cubicBezTo>
                    <a:pt x="51757" y="39159"/>
                    <a:pt x="48255" y="38977"/>
                    <a:pt x="45026" y="38977"/>
                  </a:cubicBezTo>
                  <a:cubicBezTo>
                    <a:pt x="44798" y="38704"/>
                    <a:pt x="44571" y="38477"/>
                    <a:pt x="44298" y="38249"/>
                  </a:cubicBezTo>
                  <a:lnTo>
                    <a:pt x="44344" y="38249"/>
                  </a:lnTo>
                  <a:cubicBezTo>
                    <a:pt x="46208" y="38249"/>
                    <a:pt x="47755" y="36703"/>
                    <a:pt x="47755" y="34838"/>
                  </a:cubicBezTo>
                  <a:lnTo>
                    <a:pt x="47755" y="34611"/>
                  </a:lnTo>
                  <a:cubicBezTo>
                    <a:pt x="47755" y="34111"/>
                    <a:pt x="47664" y="33656"/>
                    <a:pt x="47482" y="33246"/>
                  </a:cubicBezTo>
                  <a:cubicBezTo>
                    <a:pt x="47709" y="32746"/>
                    <a:pt x="47936" y="32155"/>
                    <a:pt x="47982" y="31609"/>
                  </a:cubicBezTo>
                  <a:lnTo>
                    <a:pt x="48482" y="28198"/>
                  </a:lnTo>
                  <a:cubicBezTo>
                    <a:pt x="48619" y="27334"/>
                    <a:pt x="48573" y="26425"/>
                    <a:pt x="48209" y="25651"/>
                  </a:cubicBezTo>
                  <a:cubicBezTo>
                    <a:pt x="48892" y="25560"/>
                    <a:pt x="49619" y="25515"/>
                    <a:pt x="50301" y="25333"/>
                  </a:cubicBezTo>
                  <a:cubicBezTo>
                    <a:pt x="50893" y="25560"/>
                    <a:pt x="51529" y="25742"/>
                    <a:pt x="52212" y="25788"/>
                  </a:cubicBezTo>
                  <a:cubicBezTo>
                    <a:pt x="52484" y="25879"/>
                    <a:pt x="52803" y="25879"/>
                    <a:pt x="53167" y="25879"/>
                  </a:cubicBezTo>
                  <a:cubicBezTo>
                    <a:pt x="57032" y="25879"/>
                    <a:pt x="60443" y="23241"/>
                    <a:pt x="62081" y="21012"/>
                  </a:cubicBezTo>
                  <a:cubicBezTo>
                    <a:pt x="63172" y="19603"/>
                    <a:pt x="63673" y="18420"/>
                    <a:pt x="64309" y="16373"/>
                  </a:cubicBezTo>
                  <a:cubicBezTo>
                    <a:pt x="65537" y="12144"/>
                    <a:pt x="66310" y="9824"/>
                    <a:pt x="65492" y="7323"/>
                  </a:cubicBezTo>
                  <a:cubicBezTo>
                    <a:pt x="63400" y="501"/>
                    <a:pt x="51939" y="1"/>
                    <a:pt x="48482"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1"/>
            <p:cNvSpPr/>
            <p:nvPr/>
          </p:nvSpPr>
          <p:spPr>
            <a:xfrm>
              <a:off x="1148850" y="6286100"/>
              <a:ext cx="855050" cy="189200"/>
            </a:xfrm>
            <a:custGeom>
              <a:avLst/>
              <a:gdLst/>
              <a:ahLst/>
              <a:cxnLst/>
              <a:rect l="l" t="t" r="r" b="b"/>
              <a:pathLst>
                <a:path w="34202" h="7568" extrusionOk="0">
                  <a:moveTo>
                    <a:pt x="23093" y="1"/>
                  </a:moveTo>
                  <a:cubicBezTo>
                    <a:pt x="20672" y="1"/>
                    <a:pt x="18287" y="98"/>
                    <a:pt x="16464" y="228"/>
                  </a:cubicBezTo>
                  <a:cubicBezTo>
                    <a:pt x="8960" y="728"/>
                    <a:pt x="0" y="2456"/>
                    <a:pt x="91" y="3866"/>
                  </a:cubicBezTo>
                  <a:cubicBezTo>
                    <a:pt x="135" y="4773"/>
                    <a:pt x="3873" y="5968"/>
                    <a:pt x="7327" y="5968"/>
                  </a:cubicBezTo>
                  <a:cubicBezTo>
                    <a:pt x="7508" y="5968"/>
                    <a:pt x="7689" y="5965"/>
                    <a:pt x="7868" y="5958"/>
                  </a:cubicBezTo>
                  <a:cubicBezTo>
                    <a:pt x="8797" y="5929"/>
                    <a:pt x="9540" y="5826"/>
                    <a:pt x="10405" y="5826"/>
                  </a:cubicBezTo>
                  <a:cubicBezTo>
                    <a:pt x="10896" y="5826"/>
                    <a:pt x="11427" y="5859"/>
                    <a:pt x="12053" y="5958"/>
                  </a:cubicBezTo>
                  <a:cubicBezTo>
                    <a:pt x="14554" y="6413"/>
                    <a:pt x="14554" y="7231"/>
                    <a:pt x="16373" y="7504"/>
                  </a:cubicBezTo>
                  <a:cubicBezTo>
                    <a:pt x="16670" y="7548"/>
                    <a:pt x="16945" y="7568"/>
                    <a:pt x="17204" y="7568"/>
                  </a:cubicBezTo>
                  <a:cubicBezTo>
                    <a:pt x="19647" y="7568"/>
                    <a:pt x="20653" y="5809"/>
                    <a:pt x="24560" y="5685"/>
                  </a:cubicBezTo>
                  <a:cubicBezTo>
                    <a:pt x="24654" y="5683"/>
                    <a:pt x="24743" y="5682"/>
                    <a:pt x="24829" y="5682"/>
                  </a:cubicBezTo>
                  <a:cubicBezTo>
                    <a:pt x="26160" y="5682"/>
                    <a:pt x="26487" y="5931"/>
                    <a:pt x="27285" y="5931"/>
                  </a:cubicBezTo>
                  <a:cubicBezTo>
                    <a:pt x="27500" y="5931"/>
                    <a:pt x="27749" y="5913"/>
                    <a:pt x="28061" y="5867"/>
                  </a:cubicBezTo>
                  <a:cubicBezTo>
                    <a:pt x="31018" y="5458"/>
                    <a:pt x="34201" y="3366"/>
                    <a:pt x="34019" y="2047"/>
                  </a:cubicBezTo>
                  <a:cubicBezTo>
                    <a:pt x="33770" y="459"/>
                    <a:pt x="28345" y="1"/>
                    <a:pt x="2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1"/>
            <p:cNvSpPr/>
            <p:nvPr/>
          </p:nvSpPr>
          <p:spPr>
            <a:xfrm>
              <a:off x="1917450" y="6210750"/>
              <a:ext cx="390025" cy="64725"/>
            </a:xfrm>
            <a:custGeom>
              <a:avLst/>
              <a:gdLst/>
              <a:ahLst/>
              <a:cxnLst/>
              <a:rect l="l" t="t" r="r" b="b"/>
              <a:pathLst>
                <a:path w="15601" h="2589" extrusionOk="0">
                  <a:moveTo>
                    <a:pt x="10549" y="1"/>
                  </a:moveTo>
                  <a:cubicBezTo>
                    <a:pt x="9431" y="1"/>
                    <a:pt x="8322" y="29"/>
                    <a:pt x="7459" y="58"/>
                  </a:cubicBezTo>
                  <a:cubicBezTo>
                    <a:pt x="4048" y="240"/>
                    <a:pt x="1" y="877"/>
                    <a:pt x="1" y="1331"/>
                  </a:cubicBezTo>
                  <a:cubicBezTo>
                    <a:pt x="1" y="1635"/>
                    <a:pt x="1736" y="2062"/>
                    <a:pt x="3316" y="2062"/>
                  </a:cubicBezTo>
                  <a:cubicBezTo>
                    <a:pt x="3394" y="2062"/>
                    <a:pt x="3471" y="2061"/>
                    <a:pt x="3548" y="2059"/>
                  </a:cubicBezTo>
                  <a:cubicBezTo>
                    <a:pt x="4003" y="2059"/>
                    <a:pt x="4357" y="1998"/>
                    <a:pt x="4771" y="1998"/>
                  </a:cubicBezTo>
                  <a:cubicBezTo>
                    <a:pt x="4978" y="1998"/>
                    <a:pt x="5201" y="2014"/>
                    <a:pt x="5458" y="2059"/>
                  </a:cubicBezTo>
                  <a:cubicBezTo>
                    <a:pt x="6595" y="2150"/>
                    <a:pt x="6595" y="2468"/>
                    <a:pt x="7459" y="2559"/>
                  </a:cubicBezTo>
                  <a:cubicBezTo>
                    <a:pt x="7615" y="2579"/>
                    <a:pt x="7758" y="2588"/>
                    <a:pt x="7892" y="2588"/>
                  </a:cubicBezTo>
                  <a:cubicBezTo>
                    <a:pt x="8970" y="2588"/>
                    <a:pt x="9454" y="2004"/>
                    <a:pt x="11234" y="1923"/>
                  </a:cubicBezTo>
                  <a:cubicBezTo>
                    <a:pt x="12014" y="1923"/>
                    <a:pt x="12125" y="2023"/>
                    <a:pt x="12571" y="2023"/>
                  </a:cubicBezTo>
                  <a:cubicBezTo>
                    <a:pt x="12645" y="2023"/>
                    <a:pt x="12729" y="2020"/>
                    <a:pt x="12826" y="2014"/>
                  </a:cubicBezTo>
                  <a:cubicBezTo>
                    <a:pt x="14190" y="1832"/>
                    <a:pt x="15600" y="1150"/>
                    <a:pt x="15555" y="695"/>
                  </a:cubicBezTo>
                  <a:cubicBezTo>
                    <a:pt x="15430" y="135"/>
                    <a:pt x="12967" y="1"/>
                    <a:pt x="105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1"/>
            <p:cNvSpPr/>
            <p:nvPr/>
          </p:nvSpPr>
          <p:spPr>
            <a:xfrm>
              <a:off x="1975450" y="6010950"/>
              <a:ext cx="216050" cy="39800"/>
            </a:xfrm>
            <a:custGeom>
              <a:avLst/>
              <a:gdLst/>
              <a:ahLst/>
              <a:cxnLst/>
              <a:rect l="l" t="t" r="r" b="b"/>
              <a:pathLst>
                <a:path w="8642" h="1592" extrusionOk="0">
                  <a:moveTo>
                    <a:pt x="546" y="0"/>
                  </a:moveTo>
                  <a:cubicBezTo>
                    <a:pt x="228" y="0"/>
                    <a:pt x="0" y="273"/>
                    <a:pt x="0" y="546"/>
                  </a:cubicBezTo>
                  <a:lnTo>
                    <a:pt x="0" y="1001"/>
                  </a:lnTo>
                  <a:cubicBezTo>
                    <a:pt x="0" y="1365"/>
                    <a:pt x="273" y="1592"/>
                    <a:pt x="546" y="1592"/>
                  </a:cubicBezTo>
                  <a:lnTo>
                    <a:pt x="8050" y="1592"/>
                  </a:lnTo>
                  <a:cubicBezTo>
                    <a:pt x="8323" y="1592"/>
                    <a:pt x="8641" y="1365"/>
                    <a:pt x="8641" y="1001"/>
                  </a:cubicBezTo>
                  <a:lnTo>
                    <a:pt x="8641" y="546"/>
                  </a:lnTo>
                  <a:cubicBezTo>
                    <a:pt x="8641" y="228"/>
                    <a:pt x="8323" y="0"/>
                    <a:pt x="8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1"/>
            <p:cNvSpPr/>
            <p:nvPr/>
          </p:nvSpPr>
          <p:spPr>
            <a:xfrm>
              <a:off x="2072100" y="5794900"/>
              <a:ext cx="144400" cy="204700"/>
            </a:xfrm>
            <a:custGeom>
              <a:avLst/>
              <a:gdLst/>
              <a:ahLst/>
              <a:cxnLst/>
              <a:rect l="l" t="t" r="r" b="b"/>
              <a:pathLst>
                <a:path w="5776" h="8188" extrusionOk="0">
                  <a:moveTo>
                    <a:pt x="3502" y="1"/>
                  </a:moveTo>
                  <a:cubicBezTo>
                    <a:pt x="2138" y="1"/>
                    <a:pt x="910" y="1047"/>
                    <a:pt x="728" y="2366"/>
                  </a:cubicBezTo>
                  <a:lnTo>
                    <a:pt x="227" y="5777"/>
                  </a:lnTo>
                  <a:cubicBezTo>
                    <a:pt x="0" y="7096"/>
                    <a:pt x="955" y="8187"/>
                    <a:pt x="2274" y="8187"/>
                  </a:cubicBezTo>
                  <a:cubicBezTo>
                    <a:pt x="3547" y="8187"/>
                    <a:pt x="4821" y="7141"/>
                    <a:pt x="5048" y="5777"/>
                  </a:cubicBezTo>
                  <a:lnTo>
                    <a:pt x="5549" y="2366"/>
                  </a:lnTo>
                  <a:cubicBezTo>
                    <a:pt x="5776" y="1047"/>
                    <a:pt x="4866" y="1"/>
                    <a:pt x="3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1"/>
            <p:cNvSpPr/>
            <p:nvPr/>
          </p:nvSpPr>
          <p:spPr>
            <a:xfrm>
              <a:off x="2068675" y="6049600"/>
              <a:ext cx="18225" cy="121675"/>
            </a:xfrm>
            <a:custGeom>
              <a:avLst/>
              <a:gdLst/>
              <a:ahLst/>
              <a:cxnLst/>
              <a:rect l="l" t="t" r="r" b="b"/>
              <a:pathLst>
                <a:path w="729" h="4867" extrusionOk="0">
                  <a:moveTo>
                    <a:pt x="1" y="0"/>
                  </a:moveTo>
                  <a:lnTo>
                    <a:pt x="1" y="4867"/>
                  </a:lnTo>
                  <a:lnTo>
                    <a:pt x="728" y="4867"/>
                  </a:lnTo>
                  <a:lnTo>
                    <a:pt x="728" y="0"/>
                  </a:ln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1"/>
            <p:cNvSpPr/>
            <p:nvPr/>
          </p:nvSpPr>
          <p:spPr>
            <a:xfrm>
              <a:off x="1999325" y="6150800"/>
              <a:ext cx="80750" cy="70500"/>
            </a:xfrm>
            <a:custGeom>
              <a:avLst/>
              <a:gdLst/>
              <a:ahLst/>
              <a:cxnLst/>
              <a:rect l="l" t="t" r="r" b="b"/>
              <a:pathLst>
                <a:path w="3230" h="2820" extrusionOk="0">
                  <a:moveTo>
                    <a:pt x="3184" y="0"/>
                  </a:moveTo>
                  <a:cubicBezTo>
                    <a:pt x="2502" y="228"/>
                    <a:pt x="1865" y="591"/>
                    <a:pt x="1319" y="1046"/>
                  </a:cubicBezTo>
                  <a:cubicBezTo>
                    <a:pt x="728" y="1501"/>
                    <a:pt x="273" y="2047"/>
                    <a:pt x="0" y="2683"/>
                  </a:cubicBezTo>
                  <a:lnTo>
                    <a:pt x="273" y="2820"/>
                  </a:lnTo>
                  <a:cubicBezTo>
                    <a:pt x="546" y="2183"/>
                    <a:pt x="955" y="1683"/>
                    <a:pt x="1456" y="1274"/>
                  </a:cubicBezTo>
                  <a:cubicBezTo>
                    <a:pt x="2001" y="819"/>
                    <a:pt x="2593" y="455"/>
                    <a:pt x="3229" y="318"/>
                  </a:cubicBezTo>
                  <a:lnTo>
                    <a:pt x="3184" y="0"/>
                  </a:ln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1"/>
            <p:cNvSpPr/>
            <p:nvPr/>
          </p:nvSpPr>
          <p:spPr>
            <a:xfrm>
              <a:off x="1986825" y="6201950"/>
              <a:ext cx="34125" cy="34150"/>
            </a:xfrm>
            <a:custGeom>
              <a:avLst/>
              <a:gdLst/>
              <a:ahLst/>
              <a:cxnLst/>
              <a:rect l="l" t="t" r="r" b="b"/>
              <a:pathLst>
                <a:path w="1365" h="1366" extrusionOk="0">
                  <a:moveTo>
                    <a:pt x="682" y="1"/>
                  </a:moveTo>
                  <a:cubicBezTo>
                    <a:pt x="273" y="1"/>
                    <a:pt x="0" y="319"/>
                    <a:pt x="0" y="683"/>
                  </a:cubicBezTo>
                  <a:cubicBezTo>
                    <a:pt x="0" y="1092"/>
                    <a:pt x="318" y="1365"/>
                    <a:pt x="682" y="1365"/>
                  </a:cubicBezTo>
                  <a:cubicBezTo>
                    <a:pt x="1046" y="1365"/>
                    <a:pt x="1364" y="1047"/>
                    <a:pt x="1364" y="683"/>
                  </a:cubicBezTo>
                  <a:cubicBezTo>
                    <a:pt x="1364" y="319"/>
                    <a:pt x="1046" y="1"/>
                    <a:pt x="682"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1"/>
            <p:cNvSpPr/>
            <p:nvPr/>
          </p:nvSpPr>
          <p:spPr>
            <a:xfrm>
              <a:off x="2081175" y="6150800"/>
              <a:ext cx="81900" cy="70500"/>
            </a:xfrm>
            <a:custGeom>
              <a:avLst/>
              <a:gdLst/>
              <a:ahLst/>
              <a:cxnLst/>
              <a:rect l="l" t="t" r="r" b="b"/>
              <a:pathLst>
                <a:path w="3276" h="2820" extrusionOk="0">
                  <a:moveTo>
                    <a:pt x="92" y="0"/>
                  </a:moveTo>
                  <a:lnTo>
                    <a:pt x="1" y="318"/>
                  </a:lnTo>
                  <a:cubicBezTo>
                    <a:pt x="638" y="546"/>
                    <a:pt x="1274" y="819"/>
                    <a:pt x="1775" y="1274"/>
                  </a:cubicBezTo>
                  <a:cubicBezTo>
                    <a:pt x="2275" y="1683"/>
                    <a:pt x="2684" y="2229"/>
                    <a:pt x="2957" y="2820"/>
                  </a:cubicBezTo>
                  <a:lnTo>
                    <a:pt x="3275" y="2683"/>
                  </a:lnTo>
                  <a:cubicBezTo>
                    <a:pt x="2912" y="2047"/>
                    <a:pt x="2457" y="1501"/>
                    <a:pt x="1957" y="1046"/>
                  </a:cubicBezTo>
                  <a:cubicBezTo>
                    <a:pt x="1365" y="591"/>
                    <a:pt x="774" y="228"/>
                    <a:pt x="92" y="0"/>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1"/>
            <p:cNvSpPr/>
            <p:nvPr/>
          </p:nvSpPr>
          <p:spPr>
            <a:xfrm>
              <a:off x="2141450" y="6201950"/>
              <a:ext cx="34125" cy="34150"/>
            </a:xfrm>
            <a:custGeom>
              <a:avLst/>
              <a:gdLst/>
              <a:ahLst/>
              <a:cxnLst/>
              <a:rect l="l" t="t" r="r" b="b"/>
              <a:pathLst>
                <a:path w="1365" h="1366" extrusionOk="0">
                  <a:moveTo>
                    <a:pt x="682" y="1"/>
                  </a:moveTo>
                  <a:cubicBezTo>
                    <a:pt x="273" y="1"/>
                    <a:pt x="0" y="319"/>
                    <a:pt x="0" y="683"/>
                  </a:cubicBezTo>
                  <a:cubicBezTo>
                    <a:pt x="0" y="1047"/>
                    <a:pt x="273" y="1365"/>
                    <a:pt x="682" y="1365"/>
                  </a:cubicBezTo>
                  <a:cubicBezTo>
                    <a:pt x="1046" y="1365"/>
                    <a:pt x="1365" y="1092"/>
                    <a:pt x="1365" y="683"/>
                  </a:cubicBezTo>
                  <a:cubicBezTo>
                    <a:pt x="1365" y="319"/>
                    <a:pt x="1046" y="1"/>
                    <a:pt x="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1"/>
            <p:cNvSpPr/>
            <p:nvPr/>
          </p:nvSpPr>
          <p:spPr>
            <a:xfrm>
              <a:off x="1671875" y="6051875"/>
              <a:ext cx="76200" cy="229700"/>
            </a:xfrm>
            <a:custGeom>
              <a:avLst/>
              <a:gdLst/>
              <a:ahLst/>
              <a:cxnLst/>
              <a:rect l="l" t="t" r="r" b="b"/>
              <a:pathLst>
                <a:path w="3048" h="9188" extrusionOk="0">
                  <a:moveTo>
                    <a:pt x="0" y="0"/>
                  </a:moveTo>
                  <a:lnTo>
                    <a:pt x="0" y="0"/>
                  </a:lnTo>
                  <a:cubicBezTo>
                    <a:pt x="228" y="1638"/>
                    <a:pt x="455" y="3320"/>
                    <a:pt x="637" y="5231"/>
                  </a:cubicBezTo>
                  <a:cubicBezTo>
                    <a:pt x="773" y="6595"/>
                    <a:pt x="819" y="7823"/>
                    <a:pt x="864" y="9096"/>
                  </a:cubicBezTo>
                  <a:cubicBezTo>
                    <a:pt x="1092" y="9142"/>
                    <a:pt x="1365" y="9142"/>
                    <a:pt x="1592" y="9187"/>
                  </a:cubicBezTo>
                  <a:cubicBezTo>
                    <a:pt x="1728" y="8732"/>
                    <a:pt x="1819" y="8050"/>
                    <a:pt x="2001" y="7277"/>
                  </a:cubicBezTo>
                  <a:cubicBezTo>
                    <a:pt x="2001" y="7141"/>
                    <a:pt x="2047" y="7095"/>
                    <a:pt x="2047" y="7004"/>
                  </a:cubicBezTo>
                  <a:lnTo>
                    <a:pt x="2229" y="6322"/>
                  </a:lnTo>
                  <a:cubicBezTo>
                    <a:pt x="2683" y="4548"/>
                    <a:pt x="3047" y="3730"/>
                    <a:pt x="2911" y="2684"/>
                  </a:cubicBezTo>
                  <a:cubicBezTo>
                    <a:pt x="2865" y="2092"/>
                    <a:pt x="2683" y="1319"/>
                    <a:pt x="2047" y="319"/>
                  </a:cubicBezTo>
                  <a:lnTo>
                    <a:pt x="0" y="0"/>
                  </a:ln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1"/>
            <p:cNvSpPr/>
            <p:nvPr/>
          </p:nvSpPr>
          <p:spPr>
            <a:xfrm>
              <a:off x="1692325" y="6208775"/>
              <a:ext cx="35275" cy="18225"/>
            </a:xfrm>
            <a:custGeom>
              <a:avLst/>
              <a:gdLst/>
              <a:ahLst/>
              <a:cxnLst/>
              <a:rect l="l" t="t" r="r" b="b"/>
              <a:pathLst>
                <a:path w="1411" h="729" extrusionOk="0">
                  <a:moveTo>
                    <a:pt x="319" y="1"/>
                  </a:moveTo>
                  <a:lnTo>
                    <a:pt x="1" y="364"/>
                  </a:lnTo>
                  <a:cubicBezTo>
                    <a:pt x="410" y="501"/>
                    <a:pt x="865" y="592"/>
                    <a:pt x="1229" y="728"/>
                  </a:cubicBezTo>
                  <a:lnTo>
                    <a:pt x="1411" y="46"/>
                  </a:lnTo>
                  <a:lnTo>
                    <a:pt x="1411" y="1"/>
                  </a:ln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1"/>
            <p:cNvSpPr/>
            <p:nvPr/>
          </p:nvSpPr>
          <p:spPr>
            <a:xfrm>
              <a:off x="1778800" y="6025650"/>
              <a:ext cx="54550" cy="54675"/>
            </a:xfrm>
            <a:custGeom>
              <a:avLst/>
              <a:gdLst/>
              <a:ahLst/>
              <a:cxnLst/>
              <a:rect l="l" t="t" r="r" b="b"/>
              <a:pathLst>
                <a:path w="2182" h="2187" extrusionOk="0">
                  <a:moveTo>
                    <a:pt x="1218" y="0"/>
                  </a:moveTo>
                  <a:cubicBezTo>
                    <a:pt x="1191" y="0"/>
                    <a:pt x="1163" y="1"/>
                    <a:pt x="1135" y="3"/>
                  </a:cubicBezTo>
                  <a:cubicBezTo>
                    <a:pt x="1112" y="1"/>
                    <a:pt x="1089" y="0"/>
                    <a:pt x="1066" y="0"/>
                  </a:cubicBezTo>
                  <a:cubicBezTo>
                    <a:pt x="541" y="0"/>
                    <a:pt x="0" y="487"/>
                    <a:pt x="44" y="1140"/>
                  </a:cubicBezTo>
                  <a:cubicBezTo>
                    <a:pt x="135" y="1732"/>
                    <a:pt x="635" y="2141"/>
                    <a:pt x="1135" y="2186"/>
                  </a:cubicBezTo>
                  <a:cubicBezTo>
                    <a:pt x="1545" y="2186"/>
                    <a:pt x="1954" y="1959"/>
                    <a:pt x="2181" y="1595"/>
                  </a:cubicBezTo>
                  <a:cubicBezTo>
                    <a:pt x="2181" y="1368"/>
                    <a:pt x="2090" y="1231"/>
                    <a:pt x="2090" y="1004"/>
                  </a:cubicBezTo>
                  <a:lnTo>
                    <a:pt x="2090" y="458"/>
                  </a:lnTo>
                  <a:cubicBezTo>
                    <a:pt x="2047" y="415"/>
                    <a:pt x="1756" y="0"/>
                    <a:pt x="1218"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1"/>
            <p:cNvSpPr/>
            <p:nvPr/>
          </p:nvSpPr>
          <p:spPr>
            <a:xfrm>
              <a:off x="1771925" y="5851750"/>
              <a:ext cx="93250" cy="194450"/>
            </a:xfrm>
            <a:custGeom>
              <a:avLst/>
              <a:gdLst/>
              <a:ahLst/>
              <a:cxnLst/>
              <a:rect l="l" t="t" r="r" b="b"/>
              <a:pathLst>
                <a:path w="3730" h="7778" extrusionOk="0">
                  <a:moveTo>
                    <a:pt x="3730" y="1"/>
                  </a:moveTo>
                  <a:lnTo>
                    <a:pt x="3730" y="1"/>
                  </a:lnTo>
                  <a:cubicBezTo>
                    <a:pt x="2547" y="228"/>
                    <a:pt x="1410" y="501"/>
                    <a:pt x="228" y="729"/>
                  </a:cubicBezTo>
                  <a:cubicBezTo>
                    <a:pt x="46" y="2093"/>
                    <a:pt x="0" y="3639"/>
                    <a:pt x="91" y="5322"/>
                  </a:cubicBezTo>
                  <a:cubicBezTo>
                    <a:pt x="182" y="6232"/>
                    <a:pt x="228" y="7050"/>
                    <a:pt x="319" y="7778"/>
                  </a:cubicBezTo>
                  <a:cubicBezTo>
                    <a:pt x="955" y="7733"/>
                    <a:pt x="1638" y="7596"/>
                    <a:pt x="2274" y="7551"/>
                  </a:cubicBezTo>
                  <a:cubicBezTo>
                    <a:pt x="2820" y="6277"/>
                    <a:pt x="3411" y="4594"/>
                    <a:pt x="3639" y="2502"/>
                  </a:cubicBezTo>
                  <a:cubicBezTo>
                    <a:pt x="3730" y="1593"/>
                    <a:pt x="3730" y="729"/>
                    <a:pt x="3730"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1"/>
            <p:cNvSpPr/>
            <p:nvPr/>
          </p:nvSpPr>
          <p:spPr>
            <a:xfrm>
              <a:off x="1779869" y="6057554"/>
              <a:ext cx="81908" cy="234452"/>
            </a:xfrm>
            <a:custGeom>
              <a:avLst/>
              <a:gdLst/>
              <a:ahLst/>
              <a:cxnLst/>
              <a:rect l="l" t="t" r="r" b="b"/>
              <a:pathLst>
                <a:path w="3276" h="9097" extrusionOk="0">
                  <a:moveTo>
                    <a:pt x="1" y="1"/>
                  </a:moveTo>
                  <a:lnTo>
                    <a:pt x="1" y="1"/>
                  </a:lnTo>
                  <a:cubicBezTo>
                    <a:pt x="410" y="1593"/>
                    <a:pt x="774" y="3366"/>
                    <a:pt x="1047" y="5185"/>
                  </a:cubicBezTo>
                  <a:cubicBezTo>
                    <a:pt x="1274" y="6459"/>
                    <a:pt x="1456" y="7778"/>
                    <a:pt x="1547" y="8960"/>
                  </a:cubicBezTo>
                  <a:cubicBezTo>
                    <a:pt x="1774" y="9006"/>
                    <a:pt x="2047" y="9006"/>
                    <a:pt x="2275" y="9097"/>
                  </a:cubicBezTo>
                  <a:cubicBezTo>
                    <a:pt x="2366" y="8687"/>
                    <a:pt x="2411" y="8005"/>
                    <a:pt x="2502" y="7141"/>
                  </a:cubicBezTo>
                  <a:cubicBezTo>
                    <a:pt x="2502" y="7050"/>
                    <a:pt x="2593" y="7005"/>
                    <a:pt x="2593" y="6868"/>
                  </a:cubicBezTo>
                  <a:cubicBezTo>
                    <a:pt x="2639" y="6641"/>
                    <a:pt x="2639" y="6413"/>
                    <a:pt x="2684" y="6186"/>
                  </a:cubicBezTo>
                  <a:cubicBezTo>
                    <a:pt x="2957" y="4367"/>
                    <a:pt x="3275" y="3639"/>
                    <a:pt x="3093" y="2457"/>
                  </a:cubicBezTo>
                  <a:cubicBezTo>
                    <a:pt x="2957" y="1865"/>
                    <a:pt x="2729" y="1092"/>
                    <a:pt x="2047" y="183"/>
                  </a:cubicBezTo>
                  <a:lnTo>
                    <a:pt x="1" y="1"/>
                  </a:ln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1"/>
            <p:cNvSpPr/>
            <p:nvPr/>
          </p:nvSpPr>
          <p:spPr>
            <a:xfrm>
              <a:off x="1751450" y="6283825"/>
              <a:ext cx="96675" cy="52325"/>
            </a:xfrm>
            <a:custGeom>
              <a:avLst/>
              <a:gdLst/>
              <a:ahLst/>
              <a:cxnLst/>
              <a:rect l="l" t="t" r="r" b="b"/>
              <a:pathLst>
                <a:path w="3867" h="2093" extrusionOk="0">
                  <a:moveTo>
                    <a:pt x="2684" y="0"/>
                  </a:moveTo>
                  <a:cubicBezTo>
                    <a:pt x="1834" y="1317"/>
                    <a:pt x="1302" y="1642"/>
                    <a:pt x="976" y="1642"/>
                  </a:cubicBezTo>
                  <a:cubicBezTo>
                    <a:pt x="953" y="1642"/>
                    <a:pt x="931" y="1641"/>
                    <a:pt x="910" y="1638"/>
                  </a:cubicBezTo>
                  <a:cubicBezTo>
                    <a:pt x="892" y="1638"/>
                    <a:pt x="830" y="1630"/>
                    <a:pt x="748" y="1630"/>
                  </a:cubicBezTo>
                  <a:cubicBezTo>
                    <a:pt x="625" y="1630"/>
                    <a:pt x="456" y="1647"/>
                    <a:pt x="319" y="1728"/>
                  </a:cubicBezTo>
                  <a:cubicBezTo>
                    <a:pt x="137" y="1865"/>
                    <a:pt x="92" y="2047"/>
                    <a:pt x="1" y="2092"/>
                  </a:cubicBezTo>
                  <a:lnTo>
                    <a:pt x="3821" y="2092"/>
                  </a:lnTo>
                  <a:cubicBezTo>
                    <a:pt x="3866" y="1910"/>
                    <a:pt x="3866" y="1638"/>
                    <a:pt x="3821" y="1410"/>
                  </a:cubicBezTo>
                  <a:cubicBezTo>
                    <a:pt x="3776" y="1274"/>
                    <a:pt x="3776" y="1228"/>
                    <a:pt x="3730" y="1183"/>
                  </a:cubicBezTo>
                  <a:cubicBezTo>
                    <a:pt x="3594" y="1001"/>
                    <a:pt x="3503" y="682"/>
                    <a:pt x="3412" y="91"/>
                  </a:cubicBezTo>
                  <a:cubicBezTo>
                    <a:pt x="3184" y="46"/>
                    <a:pt x="2911" y="46"/>
                    <a:pt x="2684"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1"/>
            <p:cNvSpPr/>
            <p:nvPr/>
          </p:nvSpPr>
          <p:spPr>
            <a:xfrm>
              <a:off x="1811725" y="6212200"/>
              <a:ext cx="35275" cy="17075"/>
            </a:xfrm>
            <a:custGeom>
              <a:avLst/>
              <a:gdLst/>
              <a:ahLst/>
              <a:cxnLst/>
              <a:rect l="l" t="t" r="r" b="b"/>
              <a:pathLst>
                <a:path w="1411" h="683" extrusionOk="0">
                  <a:moveTo>
                    <a:pt x="318" y="0"/>
                  </a:moveTo>
                  <a:lnTo>
                    <a:pt x="0" y="318"/>
                  </a:lnTo>
                  <a:cubicBezTo>
                    <a:pt x="455" y="455"/>
                    <a:pt x="864" y="591"/>
                    <a:pt x="1319" y="682"/>
                  </a:cubicBezTo>
                  <a:cubicBezTo>
                    <a:pt x="1365" y="455"/>
                    <a:pt x="1365" y="227"/>
                    <a:pt x="1410"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1"/>
            <p:cNvSpPr/>
            <p:nvPr/>
          </p:nvSpPr>
          <p:spPr>
            <a:xfrm>
              <a:off x="1671875" y="6018900"/>
              <a:ext cx="53450" cy="54750"/>
            </a:xfrm>
            <a:custGeom>
              <a:avLst/>
              <a:gdLst/>
              <a:ahLst/>
              <a:cxnLst/>
              <a:rect l="l" t="t" r="r" b="b"/>
              <a:pathLst>
                <a:path w="2138" h="2190" extrusionOk="0">
                  <a:moveTo>
                    <a:pt x="1228" y="0"/>
                  </a:moveTo>
                  <a:cubicBezTo>
                    <a:pt x="637" y="0"/>
                    <a:pt x="0" y="455"/>
                    <a:pt x="0" y="1092"/>
                  </a:cubicBezTo>
                  <a:cubicBezTo>
                    <a:pt x="0" y="1638"/>
                    <a:pt x="455" y="2093"/>
                    <a:pt x="1046" y="2183"/>
                  </a:cubicBezTo>
                  <a:cubicBezTo>
                    <a:pt x="1081" y="2187"/>
                    <a:pt x="1116" y="2189"/>
                    <a:pt x="1150" y="2189"/>
                  </a:cubicBezTo>
                  <a:cubicBezTo>
                    <a:pt x="1517" y="2189"/>
                    <a:pt x="1846" y="1971"/>
                    <a:pt x="2138" y="1638"/>
                  </a:cubicBezTo>
                  <a:lnTo>
                    <a:pt x="2138" y="1047"/>
                  </a:lnTo>
                  <a:lnTo>
                    <a:pt x="2138" y="501"/>
                  </a:lnTo>
                  <a:cubicBezTo>
                    <a:pt x="2047" y="455"/>
                    <a:pt x="1774" y="0"/>
                    <a:pt x="1228"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1"/>
            <p:cNvSpPr/>
            <p:nvPr/>
          </p:nvSpPr>
          <p:spPr>
            <a:xfrm>
              <a:off x="1671875" y="5851750"/>
              <a:ext cx="100075" cy="187650"/>
            </a:xfrm>
            <a:custGeom>
              <a:avLst/>
              <a:gdLst/>
              <a:ahLst/>
              <a:cxnLst/>
              <a:rect l="l" t="t" r="r" b="b"/>
              <a:pathLst>
                <a:path w="4003" h="7506" extrusionOk="0">
                  <a:moveTo>
                    <a:pt x="4002" y="1"/>
                  </a:moveTo>
                  <a:lnTo>
                    <a:pt x="4002" y="1"/>
                  </a:lnTo>
                  <a:cubicBezTo>
                    <a:pt x="2820" y="137"/>
                    <a:pt x="1592" y="319"/>
                    <a:pt x="455" y="501"/>
                  </a:cubicBezTo>
                  <a:cubicBezTo>
                    <a:pt x="228" y="1820"/>
                    <a:pt x="0" y="3321"/>
                    <a:pt x="0" y="5049"/>
                  </a:cubicBezTo>
                  <a:cubicBezTo>
                    <a:pt x="0" y="5913"/>
                    <a:pt x="0" y="6686"/>
                    <a:pt x="91" y="7505"/>
                  </a:cubicBezTo>
                  <a:cubicBezTo>
                    <a:pt x="682" y="7505"/>
                    <a:pt x="1365" y="7414"/>
                    <a:pt x="2001" y="7414"/>
                  </a:cubicBezTo>
                  <a:cubicBezTo>
                    <a:pt x="2638" y="6232"/>
                    <a:pt x="3366" y="4503"/>
                    <a:pt x="3729" y="2502"/>
                  </a:cubicBezTo>
                  <a:cubicBezTo>
                    <a:pt x="3866" y="1593"/>
                    <a:pt x="3957" y="774"/>
                    <a:pt x="4002"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1"/>
            <p:cNvSpPr/>
            <p:nvPr/>
          </p:nvSpPr>
          <p:spPr>
            <a:xfrm>
              <a:off x="1626375" y="6279275"/>
              <a:ext cx="96675" cy="52325"/>
            </a:xfrm>
            <a:custGeom>
              <a:avLst/>
              <a:gdLst/>
              <a:ahLst/>
              <a:cxnLst/>
              <a:rect l="l" t="t" r="r" b="b"/>
              <a:pathLst>
                <a:path w="3867" h="2093" extrusionOk="0">
                  <a:moveTo>
                    <a:pt x="2684" y="0"/>
                  </a:moveTo>
                  <a:cubicBezTo>
                    <a:pt x="1835" y="1317"/>
                    <a:pt x="1302" y="1642"/>
                    <a:pt x="976" y="1642"/>
                  </a:cubicBezTo>
                  <a:cubicBezTo>
                    <a:pt x="953" y="1642"/>
                    <a:pt x="931" y="1641"/>
                    <a:pt x="911" y="1638"/>
                  </a:cubicBezTo>
                  <a:cubicBezTo>
                    <a:pt x="895" y="1638"/>
                    <a:pt x="850" y="1633"/>
                    <a:pt x="788" y="1633"/>
                  </a:cubicBezTo>
                  <a:cubicBezTo>
                    <a:pt x="663" y="1633"/>
                    <a:pt x="471" y="1653"/>
                    <a:pt x="319" y="1774"/>
                  </a:cubicBezTo>
                  <a:cubicBezTo>
                    <a:pt x="183" y="1865"/>
                    <a:pt x="92" y="2001"/>
                    <a:pt x="1" y="2092"/>
                  </a:cubicBezTo>
                  <a:lnTo>
                    <a:pt x="3821" y="2092"/>
                  </a:lnTo>
                  <a:cubicBezTo>
                    <a:pt x="3867" y="1910"/>
                    <a:pt x="3867" y="1638"/>
                    <a:pt x="3821" y="1410"/>
                  </a:cubicBezTo>
                  <a:cubicBezTo>
                    <a:pt x="3776" y="1319"/>
                    <a:pt x="3776" y="1228"/>
                    <a:pt x="3730" y="1183"/>
                  </a:cubicBezTo>
                  <a:cubicBezTo>
                    <a:pt x="3594" y="1001"/>
                    <a:pt x="3503" y="683"/>
                    <a:pt x="3412" y="91"/>
                  </a:cubicBezTo>
                  <a:cubicBezTo>
                    <a:pt x="3185" y="46"/>
                    <a:pt x="2912" y="46"/>
                    <a:pt x="2684"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1"/>
            <p:cNvSpPr/>
            <p:nvPr/>
          </p:nvSpPr>
          <p:spPr>
            <a:xfrm>
              <a:off x="1683225" y="5555125"/>
              <a:ext cx="181950" cy="327425"/>
            </a:xfrm>
            <a:custGeom>
              <a:avLst/>
              <a:gdLst/>
              <a:ahLst/>
              <a:cxnLst/>
              <a:rect l="l" t="t" r="r" b="b"/>
              <a:pathLst>
                <a:path w="7278" h="13097" extrusionOk="0">
                  <a:moveTo>
                    <a:pt x="2709" y="1"/>
                  </a:moveTo>
                  <a:cubicBezTo>
                    <a:pt x="2573" y="1"/>
                    <a:pt x="2427" y="11"/>
                    <a:pt x="2275" y="41"/>
                  </a:cubicBezTo>
                  <a:cubicBezTo>
                    <a:pt x="1820" y="360"/>
                    <a:pt x="1229" y="269"/>
                    <a:pt x="774" y="541"/>
                  </a:cubicBezTo>
                  <a:cubicBezTo>
                    <a:pt x="547" y="860"/>
                    <a:pt x="547" y="1269"/>
                    <a:pt x="547" y="1678"/>
                  </a:cubicBezTo>
                  <a:cubicBezTo>
                    <a:pt x="547" y="1769"/>
                    <a:pt x="547" y="1906"/>
                    <a:pt x="592" y="1951"/>
                  </a:cubicBezTo>
                  <a:cubicBezTo>
                    <a:pt x="820" y="2906"/>
                    <a:pt x="865" y="4589"/>
                    <a:pt x="1047" y="5954"/>
                  </a:cubicBezTo>
                  <a:cubicBezTo>
                    <a:pt x="1138" y="7000"/>
                    <a:pt x="1365" y="7773"/>
                    <a:pt x="1047" y="8546"/>
                  </a:cubicBezTo>
                  <a:cubicBezTo>
                    <a:pt x="1001" y="8591"/>
                    <a:pt x="1001" y="8682"/>
                    <a:pt x="911" y="8773"/>
                  </a:cubicBezTo>
                  <a:cubicBezTo>
                    <a:pt x="729" y="9137"/>
                    <a:pt x="501" y="9728"/>
                    <a:pt x="365" y="10593"/>
                  </a:cubicBezTo>
                  <a:cubicBezTo>
                    <a:pt x="92" y="11411"/>
                    <a:pt x="1" y="11957"/>
                    <a:pt x="1" y="12366"/>
                  </a:cubicBezTo>
                  <a:cubicBezTo>
                    <a:pt x="567" y="12627"/>
                    <a:pt x="1716" y="13097"/>
                    <a:pt x="3288" y="13097"/>
                  </a:cubicBezTo>
                  <a:cubicBezTo>
                    <a:pt x="3359" y="13097"/>
                    <a:pt x="3431" y="13096"/>
                    <a:pt x="3503" y="13094"/>
                  </a:cubicBezTo>
                  <a:cubicBezTo>
                    <a:pt x="5368" y="13048"/>
                    <a:pt x="6732" y="12230"/>
                    <a:pt x="7278" y="11911"/>
                  </a:cubicBezTo>
                  <a:cubicBezTo>
                    <a:pt x="7232" y="11411"/>
                    <a:pt x="7005" y="10638"/>
                    <a:pt x="6595" y="9865"/>
                  </a:cubicBezTo>
                  <a:cubicBezTo>
                    <a:pt x="6050" y="8773"/>
                    <a:pt x="5368" y="8137"/>
                    <a:pt x="4913" y="7773"/>
                  </a:cubicBezTo>
                  <a:cubicBezTo>
                    <a:pt x="5413" y="6545"/>
                    <a:pt x="5913" y="5317"/>
                    <a:pt x="6459" y="3952"/>
                  </a:cubicBezTo>
                  <a:cubicBezTo>
                    <a:pt x="6732" y="3134"/>
                    <a:pt x="7005" y="2361"/>
                    <a:pt x="7232" y="1542"/>
                  </a:cubicBezTo>
                  <a:cubicBezTo>
                    <a:pt x="7050" y="814"/>
                    <a:pt x="6732" y="587"/>
                    <a:pt x="6595" y="541"/>
                  </a:cubicBezTo>
                  <a:cubicBezTo>
                    <a:pt x="6383" y="420"/>
                    <a:pt x="6191" y="380"/>
                    <a:pt x="5925" y="380"/>
                  </a:cubicBezTo>
                  <a:cubicBezTo>
                    <a:pt x="5792" y="380"/>
                    <a:pt x="5640" y="390"/>
                    <a:pt x="5458" y="405"/>
                  </a:cubicBezTo>
                  <a:cubicBezTo>
                    <a:pt x="5343" y="424"/>
                    <a:pt x="5244" y="433"/>
                    <a:pt x="5156" y="433"/>
                  </a:cubicBezTo>
                  <a:cubicBezTo>
                    <a:pt x="4615" y="433"/>
                    <a:pt x="4461" y="119"/>
                    <a:pt x="3366" y="41"/>
                  </a:cubicBezTo>
                  <a:cubicBezTo>
                    <a:pt x="3215" y="41"/>
                    <a:pt x="2982" y="1"/>
                    <a:pt x="2709"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1"/>
            <p:cNvSpPr/>
            <p:nvPr/>
          </p:nvSpPr>
          <p:spPr>
            <a:xfrm>
              <a:off x="1687775" y="5610725"/>
              <a:ext cx="48925" cy="48900"/>
            </a:xfrm>
            <a:custGeom>
              <a:avLst/>
              <a:gdLst/>
              <a:ahLst/>
              <a:cxnLst/>
              <a:rect l="l" t="t" r="r" b="b"/>
              <a:pathLst>
                <a:path w="1957" h="1956" extrusionOk="0">
                  <a:moveTo>
                    <a:pt x="956" y="0"/>
                  </a:moveTo>
                  <a:cubicBezTo>
                    <a:pt x="456" y="0"/>
                    <a:pt x="1" y="410"/>
                    <a:pt x="1" y="1001"/>
                  </a:cubicBezTo>
                  <a:cubicBezTo>
                    <a:pt x="1" y="1547"/>
                    <a:pt x="456" y="1956"/>
                    <a:pt x="956" y="1956"/>
                  </a:cubicBezTo>
                  <a:cubicBezTo>
                    <a:pt x="1547" y="1956"/>
                    <a:pt x="1956" y="1501"/>
                    <a:pt x="1956" y="1001"/>
                  </a:cubicBezTo>
                  <a:cubicBezTo>
                    <a:pt x="1956" y="410"/>
                    <a:pt x="1502" y="0"/>
                    <a:pt x="956"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1"/>
            <p:cNvSpPr/>
            <p:nvPr/>
          </p:nvSpPr>
          <p:spPr>
            <a:xfrm>
              <a:off x="1686650" y="5615550"/>
              <a:ext cx="47775" cy="45225"/>
            </a:xfrm>
            <a:custGeom>
              <a:avLst/>
              <a:gdLst/>
              <a:ahLst/>
              <a:cxnLst/>
              <a:rect l="l" t="t" r="r" b="b"/>
              <a:pathLst>
                <a:path w="1911" h="1809" extrusionOk="0">
                  <a:moveTo>
                    <a:pt x="256" y="1"/>
                  </a:moveTo>
                  <a:cubicBezTo>
                    <a:pt x="239" y="1"/>
                    <a:pt x="228" y="12"/>
                    <a:pt x="228" y="35"/>
                  </a:cubicBezTo>
                  <a:cubicBezTo>
                    <a:pt x="91" y="217"/>
                    <a:pt x="0" y="489"/>
                    <a:pt x="0" y="717"/>
                  </a:cubicBezTo>
                  <a:cubicBezTo>
                    <a:pt x="0" y="1354"/>
                    <a:pt x="501" y="1808"/>
                    <a:pt x="1092" y="1808"/>
                  </a:cubicBezTo>
                  <a:cubicBezTo>
                    <a:pt x="1410" y="1808"/>
                    <a:pt x="1683" y="1717"/>
                    <a:pt x="1865" y="1399"/>
                  </a:cubicBezTo>
                  <a:cubicBezTo>
                    <a:pt x="1911" y="1354"/>
                    <a:pt x="1911" y="1308"/>
                    <a:pt x="1865" y="1308"/>
                  </a:cubicBezTo>
                  <a:cubicBezTo>
                    <a:pt x="1842" y="1285"/>
                    <a:pt x="1808" y="1274"/>
                    <a:pt x="1780" y="1274"/>
                  </a:cubicBezTo>
                  <a:cubicBezTo>
                    <a:pt x="1751" y="1274"/>
                    <a:pt x="1729" y="1285"/>
                    <a:pt x="1729" y="1308"/>
                  </a:cubicBezTo>
                  <a:cubicBezTo>
                    <a:pt x="1592" y="1535"/>
                    <a:pt x="1274" y="1626"/>
                    <a:pt x="1001" y="1626"/>
                  </a:cubicBezTo>
                  <a:cubicBezTo>
                    <a:pt x="501" y="1626"/>
                    <a:pt x="91" y="1263"/>
                    <a:pt x="91" y="717"/>
                  </a:cubicBezTo>
                  <a:cubicBezTo>
                    <a:pt x="91" y="580"/>
                    <a:pt x="228" y="353"/>
                    <a:pt x="319" y="171"/>
                  </a:cubicBezTo>
                  <a:cubicBezTo>
                    <a:pt x="410" y="126"/>
                    <a:pt x="410" y="35"/>
                    <a:pt x="319" y="35"/>
                  </a:cubicBezTo>
                  <a:cubicBezTo>
                    <a:pt x="296" y="12"/>
                    <a:pt x="273" y="1"/>
                    <a:pt x="25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1"/>
            <p:cNvSpPr/>
            <p:nvPr/>
          </p:nvSpPr>
          <p:spPr>
            <a:xfrm>
              <a:off x="1765100" y="5610725"/>
              <a:ext cx="47775" cy="48900"/>
            </a:xfrm>
            <a:custGeom>
              <a:avLst/>
              <a:gdLst/>
              <a:ahLst/>
              <a:cxnLst/>
              <a:rect l="l" t="t" r="r" b="b"/>
              <a:pathLst>
                <a:path w="1911" h="1956" extrusionOk="0">
                  <a:moveTo>
                    <a:pt x="956" y="0"/>
                  </a:moveTo>
                  <a:cubicBezTo>
                    <a:pt x="455" y="0"/>
                    <a:pt x="0" y="410"/>
                    <a:pt x="0" y="1001"/>
                  </a:cubicBezTo>
                  <a:cubicBezTo>
                    <a:pt x="0" y="1547"/>
                    <a:pt x="455" y="1956"/>
                    <a:pt x="956" y="1956"/>
                  </a:cubicBezTo>
                  <a:cubicBezTo>
                    <a:pt x="1501" y="1956"/>
                    <a:pt x="1911" y="1501"/>
                    <a:pt x="1911" y="1001"/>
                  </a:cubicBezTo>
                  <a:cubicBezTo>
                    <a:pt x="1911" y="410"/>
                    <a:pt x="1456" y="0"/>
                    <a:pt x="956"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1"/>
            <p:cNvSpPr/>
            <p:nvPr/>
          </p:nvSpPr>
          <p:spPr>
            <a:xfrm>
              <a:off x="1765100" y="5638000"/>
              <a:ext cx="48925" cy="22775"/>
            </a:xfrm>
            <a:custGeom>
              <a:avLst/>
              <a:gdLst/>
              <a:ahLst/>
              <a:cxnLst/>
              <a:rect l="l" t="t" r="r" b="b"/>
              <a:pathLst>
                <a:path w="1957" h="911" extrusionOk="0">
                  <a:moveTo>
                    <a:pt x="46" y="1"/>
                  </a:moveTo>
                  <a:cubicBezTo>
                    <a:pt x="0" y="1"/>
                    <a:pt x="0" y="1"/>
                    <a:pt x="0" y="46"/>
                  </a:cubicBezTo>
                  <a:cubicBezTo>
                    <a:pt x="46" y="547"/>
                    <a:pt x="501" y="910"/>
                    <a:pt x="1001" y="910"/>
                  </a:cubicBezTo>
                  <a:cubicBezTo>
                    <a:pt x="1365" y="910"/>
                    <a:pt x="1683" y="728"/>
                    <a:pt x="1911" y="456"/>
                  </a:cubicBezTo>
                  <a:cubicBezTo>
                    <a:pt x="1956" y="410"/>
                    <a:pt x="1956" y="365"/>
                    <a:pt x="1911" y="365"/>
                  </a:cubicBezTo>
                  <a:cubicBezTo>
                    <a:pt x="1888" y="319"/>
                    <a:pt x="1865" y="296"/>
                    <a:pt x="1848" y="296"/>
                  </a:cubicBezTo>
                  <a:cubicBezTo>
                    <a:pt x="1831" y="296"/>
                    <a:pt x="1820" y="319"/>
                    <a:pt x="1820" y="365"/>
                  </a:cubicBezTo>
                  <a:cubicBezTo>
                    <a:pt x="1638" y="637"/>
                    <a:pt x="1319" y="819"/>
                    <a:pt x="1001" y="819"/>
                  </a:cubicBezTo>
                  <a:cubicBezTo>
                    <a:pt x="546" y="819"/>
                    <a:pt x="137" y="501"/>
                    <a:pt x="91" y="46"/>
                  </a:cubicBezTo>
                  <a:cubicBezTo>
                    <a:pt x="91" y="1"/>
                    <a:pt x="91" y="1"/>
                    <a:pt x="4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1"/>
            <p:cNvSpPr/>
            <p:nvPr/>
          </p:nvSpPr>
          <p:spPr>
            <a:xfrm>
              <a:off x="1686650" y="5476550"/>
              <a:ext cx="175125" cy="121675"/>
            </a:xfrm>
            <a:custGeom>
              <a:avLst/>
              <a:gdLst/>
              <a:ahLst/>
              <a:cxnLst/>
              <a:rect l="l" t="t" r="r" b="b"/>
              <a:pathLst>
                <a:path w="7005" h="4867" extrusionOk="0">
                  <a:moveTo>
                    <a:pt x="4139" y="1"/>
                  </a:moveTo>
                  <a:cubicBezTo>
                    <a:pt x="3912" y="274"/>
                    <a:pt x="3593" y="592"/>
                    <a:pt x="3138" y="910"/>
                  </a:cubicBezTo>
                  <a:cubicBezTo>
                    <a:pt x="2911" y="1001"/>
                    <a:pt x="2729" y="1138"/>
                    <a:pt x="2547" y="1183"/>
                  </a:cubicBezTo>
                  <a:cubicBezTo>
                    <a:pt x="2593" y="1501"/>
                    <a:pt x="2593" y="1865"/>
                    <a:pt x="2547" y="2093"/>
                  </a:cubicBezTo>
                  <a:cubicBezTo>
                    <a:pt x="2502" y="2729"/>
                    <a:pt x="2274" y="3002"/>
                    <a:pt x="2092" y="3184"/>
                  </a:cubicBezTo>
                  <a:cubicBezTo>
                    <a:pt x="1638" y="3503"/>
                    <a:pt x="1001" y="3412"/>
                    <a:pt x="546" y="3684"/>
                  </a:cubicBezTo>
                  <a:cubicBezTo>
                    <a:pt x="501" y="3730"/>
                    <a:pt x="455" y="3775"/>
                    <a:pt x="319" y="3866"/>
                  </a:cubicBezTo>
                  <a:cubicBezTo>
                    <a:pt x="46" y="4230"/>
                    <a:pt x="0" y="4640"/>
                    <a:pt x="0" y="4867"/>
                  </a:cubicBezTo>
                  <a:lnTo>
                    <a:pt x="273" y="4867"/>
                  </a:lnTo>
                  <a:cubicBezTo>
                    <a:pt x="2502" y="4821"/>
                    <a:pt x="4776" y="4776"/>
                    <a:pt x="7004" y="4640"/>
                  </a:cubicBezTo>
                  <a:cubicBezTo>
                    <a:pt x="6913" y="4367"/>
                    <a:pt x="6822" y="3957"/>
                    <a:pt x="6458" y="3684"/>
                  </a:cubicBezTo>
                  <a:cubicBezTo>
                    <a:pt x="5913" y="3184"/>
                    <a:pt x="5276" y="3457"/>
                    <a:pt x="4776" y="3093"/>
                  </a:cubicBezTo>
                  <a:cubicBezTo>
                    <a:pt x="4412" y="2866"/>
                    <a:pt x="4094" y="2366"/>
                    <a:pt x="4139" y="1183"/>
                  </a:cubicBezTo>
                  <a:lnTo>
                    <a:pt x="4139" y="1"/>
                  </a:ln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1"/>
            <p:cNvSpPr/>
            <p:nvPr/>
          </p:nvSpPr>
          <p:spPr>
            <a:xfrm>
              <a:off x="1750325" y="5500425"/>
              <a:ext cx="21625" cy="29600"/>
            </a:xfrm>
            <a:custGeom>
              <a:avLst/>
              <a:gdLst/>
              <a:ahLst/>
              <a:cxnLst/>
              <a:rect l="l" t="t" r="r" b="b"/>
              <a:pathLst>
                <a:path w="865" h="1184" extrusionOk="0">
                  <a:moveTo>
                    <a:pt x="591" y="1"/>
                  </a:moveTo>
                  <a:cubicBezTo>
                    <a:pt x="364" y="92"/>
                    <a:pt x="182" y="228"/>
                    <a:pt x="0" y="274"/>
                  </a:cubicBezTo>
                  <a:lnTo>
                    <a:pt x="0" y="1183"/>
                  </a:lnTo>
                  <a:lnTo>
                    <a:pt x="137" y="1183"/>
                  </a:lnTo>
                  <a:cubicBezTo>
                    <a:pt x="501" y="1183"/>
                    <a:pt x="864" y="910"/>
                    <a:pt x="864" y="501"/>
                  </a:cubicBezTo>
                  <a:cubicBezTo>
                    <a:pt x="864" y="274"/>
                    <a:pt x="728" y="92"/>
                    <a:pt x="591" y="1"/>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1"/>
            <p:cNvSpPr/>
            <p:nvPr/>
          </p:nvSpPr>
          <p:spPr>
            <a:xfrm>
              <a:off x="1719625" y="5403775"/>
              <a:ext cx="103475" cy="120550"/>
            </a:xfrm>
            <a:custGeom>
              <a:avLst/>
              <a:gdLst/>
              <a:ahLst/>
              <a:cxnLst/>
              <a:rect l="l" t="t" r="r" b="b"/>
              <a:pathLst>
                <a:path w="4139" h="4822" extrusionOk="0">
                  <a:moveTo>
                    <a:pt x="1501" y="1"/>
                  </a:moveTo>
                  <a:cubicBezTo>
                    <a:pt x="1501" y="1"/>
                    <a:pt x="1365" y="1"/>
                    <a:pt x="1183" y="46"/>
                  </a:cubicBezTo>
                  <a:cubicBezTo>
                    <a:pt x="592" y="183"/>
                    <a:pt x="319" y="501"/>
                    <a:pt x="319" y="501"/>
                  </a:cubicBezTo>
                  <a:cubicBezTo>
                    <a:pt x="46" y="865"/>
                    <a:pt x="0" y="1229"/>
                    <a:pt x="0" y="1593"/>
                  </a:cubicBezTo>
                  <a:lnTo>
                    <a:pt x="0" y="1775"/>
                  </a:lnTo>
                  <a:lnTo>
                    <a:pt x="0" y="1911"/>
                  </a:lnTo>
                  <a:cubicBezTo>
                    <a:pt x="0" y="2093"/>
                    <a:pt x="46" y="2138"/>
                    <a:pt x="46" y="2366"/>
                  </a:cubicBezTo>
                  <a:cubicBezTo>
                    <a:pt x="91" y="2730"/>
                    <a:pt x="0" y="2821"/>
                    <a:pt x="46" y="3139"/>
                  </a:cubicBezTo>
                  <a:cubicBezTo>
                    <a:pt x="46" y="3457"/>
                    <a:pt x="137" y="3685"/>
                    <a:pt x="319" y="3958"/>
                  </a:cubicBezTo>
                  <a:cubicBezTo>
                    <a:pt x="319" y="4049"/>
                    <a:pt x="682" y="4640"/>
                    <a:pt x="1046" y="4776"/>
                  </a:cubicBezTo>
                  <a:cubicBezTo>
                    <a:pt x="1183" y="4822"/>
                    <a:pt x="1274" y="4822"/>
                    <a:pt x="1274" y="4822"/>
                  </a:cubicBezTo>
                  <a:lnTo>
                    <a:pt x="1501" y="4822"/>
                  </a:lnTo>
                  <a:cubicBezTo>
                    <a:pt x="1638" y="4822"/>
                    <a:pt x="2365" y="4594"/>
                    <a:pt x="2956" y="3958"/>
                  </a:cubicBezTo>
                  <a:cubicBezTo>
                    <a:pt x="3639" y="3185"/>
                    <a:pt x="4139" y="1593"/>
                    <a:pt x="3275" y="638"/>
                  </a:cubicBezTo>
                  <a:cubicBezTo>
                    <a:pt x="2775" y="46"/>
                    <a:pt x="1956" y="1"/>
                    <a:pt x="1638"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51"/>
            <p:cNvSpPr/>
            <p:nvPr/>
          </p:nvSpPr>
          <p:spPr>
            <a:xfrm>
              <a:off x="1799200" y="5451550"/>
              <a:ext cx="19375" cy="28450"/>
            </a:xfrm>
            <a:custGeom>
              <a:avLst/>
              <a:gdLst/>
              <a:ahLst/>
              <a:cxnLst/>
              <a:rect l="l" t="t" r="r" b="b"/>
              <a:pathLst>
                <a:path w="775" h="1138" extrusionOk="0">
                  <a:moveTo>
                    <a:pt x="365" y="0"/>
                  </a:moveTo>
                  <a:cubicBezTo>
                    <a:pt x="137" y="0"/>
                    <a:pt x="1" y="227"/>
                    <a:pt x="1" y="591"/>
                  </a:cubicBezTo>
                  <a:cubicBezTo>
                    <a:pt x="1" y="910"/>
                    <a:pt x="137" y="1137"/>
                    <a:pt x="365" y="1137"/>
                  </a:cubicBezTo>
                  <a:cubicBezTo>
                    <a:pt x="592" y="1137"/>
                    <a:pt x="774" y="864"/>
                    <a:pt x="774" y="591"/>
                  </a:cubicBezTo>
                  <a:cubicBezTo>
                    <a:pt x="774" y="227"/>
                    <a:pt x="592" y="0"/>
                    <a:pt x="365"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51"/>
            <p:cNvSpPr/>
            <p:nvPr/>
          </p:nvSpPr>
          <p:spPr>
            <a:xfrm>
              <a:off x="1801475" y="5472000"/>
              <a:ext cx="18225" cy="10275"/>
            </a:xfrm>
            <a:custGeom>
              <a:avLst/>
              <a:gdLst/>
              <a:ahLst/>
              <a:cxnLst/>
              <a:rect l="l" t="t" r="r" b="b"/>
              <a:pathLst>
                <a:path w="729" h="411" extrusionOk="0">
                  <a:moveTo>
                    <a:pt x="683" y="1"/>
                  </a:moveTo>
                  <a:cubicBezTo>
                    <a:pt x="638" y="1"/>
                    <a:pt x="592" y="1"/>
                    <a:pt x="592" y="46"/>
                  </a:cubicBezTo>
                  <a:cubicBezTo>
                    <a:pt x="525" y="179"/>
                    <a:pt x="386" y="264"/>
                    <a:pt x="280" y="264"/>
                  </a:cubicBezTo>
                  <a:cubicBezTo>
                    <a:pt x="241" y="264"/>
                    <a:pt x="207" y="252"/>
                    <a:pt x="183" y="228"/>
                  </a:cubicBezTo>
                  <a:cubicBezTo>
                    <a:pt x="137" y="205"/>
                    <a:pt x="103" y="194"/>
                    <a:pt x="80" y="194"/>
                  </a:cubicBezTo>
                  <a:cubicBezTo>
                    <a:pt x="58" y="194"/>
                    <a:pt x="46" y="205"/>
                    <a:pt x="46" y="228"/>
                  </a:cubicBezTo>
                  <a:cubicBezTo>
                    <a:pt x="1" y="274"/>
                    <a:pt x="1" y="319"/>
                    <a:pt x="46" y="319"/>
                  </a:cubicBezTo>
                  <a:cubicBezTo>
                    <a:pt x="137" y="410"/>
                    <a:pt x="228" y="410"/>
                    <a:pt x="274" y="410"/>
                  </a:cubicBezTo>
                  <a:cubicBezTo>
                    <a:pt x="456" y="410"/>
                    <a:pt x="592" y="274"/>
                    <a:pt x="728" y="92"/>
                  </a:cubicBezTo>
                  <a:cubicBezTo>
                    <a:pt x="728" y="46"/>
                    <a:pt x="728" y="1"/>
                    <a:pt x="683"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1"/>
            <p:cNvSpPr/>
            <p:nvPr/>
          </p:nvSpPr>
          <p:spPr>
            <a:xfrm>
              <a:off x="1816275" y="5465175"/>
              <a:ext cx="3425" cy="8000"/>
            </a:xfrm>
            <a:custGeom>
              <a:avLst/>
              <a:gdLst/>
              <a:ahLst/>
              <a:cxnLst/>
              <a:rect l="l" t="t" r="r" b="b"/>
              <a:pathLst>
                <a:path w="137" h="320" extrusionOk="0">
                  <a:moveTo>
                    <a:pt x="91" y="1"/>
                  </a:moveTo>
                  <a:cubicBezTo>
                    <a:pt x="91" y="1"/>
                    <a:pt x="46" y="1"/>
                    <a:pt x="46" y="46"/>
                  </a:cubicBezTo>
                  <a:cubicBezTo>
                    <a:pt x="46" y="92"/>
                    <a:pt x="0" y="137"/>
                    <a:pt x="0" y="228"/>
                  </a:cubicBezTo>
                  <a:cubicBezTo>
                    <a:pt x="0" y="274"/>
                    <a:pt x="0" y="319"/>
                    <a:pt x="46" y="319"/>
                  </a:cubicBezTo>
                  <a:cubicBezTo>
                    <a:pt x="91" y="319"/>
                    <a:pt x="91" y="319"/>
                    <a:pt x="91" y="274"/>
                  </a:cubicBezTo>
                  <a:cubicBezTo>
                    <a:pt x="136" y="228"/>
                    <a:pt x="136" y="92"/>
                    <a:pt x="136" y="46"/>
                  </a:cubicBezTo>
                  <a:cubicBezTo>
                    <a:pt x="136" y="46"/>
                    <a:pt x="136" y="1"/>
                    <a:pt x="9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1"/>
            <p:cNvSpPr/>
            <p:nvPr/>
          </p:nvSpPr>
          <p:spPr>
            <a:xfrm>
              <a:off x="1802625" y="5447000"/>
              <a:ext cx="17075" cy="19350"/>
            </a:xfrm>
            <a:custGeom>
              <a:avLst/>
              <a:gdLst/>
              <a:ahLst/>
              <a:cxnLst/>
              <a:rect l="l" t="t" r="r" b="b"/>
              <a:pathLst>
                <a:path w="683" h="774" extrusionOk="0">
                  <a:moveTo>
                    <a:pt x="228" y="0"/>
                  </a:moveTo>
                  <a:cubicBezTo>
                    <a:pt x="182" y="0"/>
                    <a:pt x="137" y="91"/>
                    <a:pt x="91" y="91"/>
                  </a:cubicBezTo>
                  <a:cubicBezTo>
                    <a:pt x="0" y="137"/>
                    <a:pt x="0" y="137"/>
                    <a:pt x="0" y="182"/>
                  </a:cubicBezTo>
                  <a:cubicBezTo>
                    <a:pt x="91" y="228"/>
                    <a:pt x="91" y="228"/>
                    <a:pt x="137" y="228"/>
                  </a:cubicBezTo>
                  <a:lnTo>
                    <a:pt x="228" y="228"/>
                  </a:lnTo>
                  <a:cubicBezTo>
                    <a:pt x="410" y="228"/>
                    <a:pt x="592" y="500"/>
                    <a:pt x="592" y="728"/>
                  </a:cubicBezTo>
                  <a:cubicBezTo>
                    <a:pt x="592" y="773"/>
                    <a:pt x="592" y="773"/>
                    <a:pt x="637" y="773"/>
                  </a:cubicBezTo>
                  <a:cubicBezTo>
                    <a:pt x="682" y="773"/>
                    <a:pt x="682" y="728"/>
                    <a:pt x="682" y="591"/>
                  </a:cubicBezTo>
                  <a:cubicBezTo>
                    <a:pt x="682" y="228"/>
                    <a:pt x="455" y="0"/>
                    <a:pt x="228"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1"/>
            <p:cNvSpPr/>
            <p:nvPr/>
          </p:nvSpPr>
          <p:spPr>
            <a:xfrm>
              <a:off x="1804900" y="5457225"/>
              <a:ext cx="9125" cy="17075"/>
            </a:xfrm>
            <a:custGeom>
              <a:avLst/>
              <a:gdLst/>
              <a:ahLst/>
              <a:cxnLst/>
              <a:rect l="l" t="t" r="r" b="b"/>
              <a:pathLst>
                <a:path w="365" h="683" extrusionOk="0">
                  <a:moveTo>
                    <a:pt x="319" y="0"/>
                  </a:moveTo>
                  <a:cubicBezTo>
                    <a:pt x="273" y="0"/>
                    <a:pt x="228" y="0"/>
                    <a:pt x="228" y="91"/>
                  </a:cubicBezTo>
                  <a:lnTo>
                    <a:pt x="0" y="592"/>
                  </a:lnTo>
                  <a:cubicBezTo>
                    <a:pt x="0" y="637"/>
                    <a:pt x="0" y="683"/>
                    <a:pt x="46" y="683"/>
                  </a:cubicBezTo>
                  <a:cubicBezTo>
                    <a:pt x="91" y="683"/>
                    <a:pt x="91" y="637"/>
                    <a:pt x="137" y="637"/>
                  </a:cubicBezTo>
                  <a:lnTo>
                    <a:pt x="364" y="137"/>
                  </a:lnTo>
                  <a:cubicBezTo>
                    <a:pt x="364" y="91"/>
                    <a:pt x="364" y="0"/>
                    <a:pt x="319"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1"/>
            <p:cNvSpPr/>
            <p:nvPr/>
          </p:nvSpPr>
          <p:spPr>
            <a:xfrm>
              <a:off x="1804900" y="5457225"/>
              <a:ext cx="6850" cy="9125"/>
            </a:xfrm>
            <a:custGeom>
              <a:avLst/>
              <a:gdLst/>
              <a:ahLst/>
              <a:cxnLst/>
              <a:rect l="l" t="t" r="r" b="b"/>
              <a:pathLst>
                <a:path w="274" h="365" extrusionOk="0">
                  <a:moveTo>
                    <a:pt x="0" y="0"/>
                  </a:moveTo>
                  <a:lnTo>
                    <a:pt x="0" y="137"/>
                  </a:lnTo>
                  <a:lnTo>
                    <a:pt x="91" y="319"/>
                  </a:lnTo>
                  <a:cubicBezTo>
                    <a:pt x="91" y="364"/>
                    <a:pt x="137" y="364"/>
                    <a:pt x="137" y="364"/>
                  </a:cubicBezTo>
                  <a:cubicBezTo>
                    <a:pt x="228" y="364"/>
                    <a:pt x="273" y="319"/>
                    <a:pt x="228" y="182"/>
                  </a:cubicBezTo>
                  <a:lnTo>
                    <a:pt x="91"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1"/>
            <p:cNvSpPr/>
            <p:nvPr/>
          </p:nvSpPr>
          <p:spPr>
            <a:xfrm>
              <a:off x="1762825" y="5456075"/>
              <a:ext cx="11400" cy="10275"/>
            </a:xfrm>
            <a:custGeom>
              <a:avLst/>
              <a:gdLst/>
              <a:ahLst/>
              <a:cxnLst/>
              <a:rect l="l" t="t" r="r" b="b"/>
              <a:pathLst>
                <a:path w="456" h="411" extrusionOk="0">
                  <a:moveTo>
                    <a:pt x="228" y="1"/>
                  </a:moveTo>
                  <a:cubicBezTo>
                    <a:pt x="137" y="46"/>
                    <a:pt x="1" y="137"/>
                    <a:pt x="1" y="228"/>
                  </a:cubicBezTo>
                  <a:cubicBezTo>
                    <a:pt x="1" y="365"/>
                    <a:pt x="137" y="410"/>
                    <a:pt x="228" y="410"/>
                  </a:cubicBezTo>
                  <a:cubicBezTo>
                    <a:pt x="364" y="410"/>
                    <a:pt x="455" y="274"/>
                    <a:pt x="455" y="183"/>
                  </a:cubicBezTo>
                  <a:cubicBezTo>
                    <a:pt x="455" y="46"/>
                    <a:pt x="364" y="1"/>
                    <a:pt x="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1"/>
            <p:cNvSpPr/>
            <p:nvPr/>
          </p:nvSpPr>
          <p:spPr>
            <a:xfrm>
              <a:off x="1757150" y="5452800"/>
              <a:ext cx="29575" cy="10125"/>
            </a:xfrm>
            <a:custGeom>
              <a:avLst/>
              <a:gdLst/>
              <a:ahLst/>
              <a:cxnLst/>
              <a:rect l="l" t="t" r="r" b="b"/>
              <a:pathLst>
                <a:path w="1183" h="405" extrusionOk="0">
                  <a:moveTo>
                    <a:pt x="635" y="1"/>
                  </a:moveTo>
                  <a:cubicBezTo>
                    <a:pt x="498" y="1"/>
                    <a:pt x="383" y="46"/>
                    <a:pt x="318" y="132"/>
                  </a:cubicBezTo>
                  <a:lnTo>
                    <a:pt x="228" y="177"/>
                  </a:lnTo>
                  <a:lnTo>
                    <a:pt x="182" y="132"/>
                  </a:lnTo>
                  <a:cubicBezTo>
                    <a:pt x="167" y="117"/>
                    <a:pt x="152" y="112"/>
                    <a:pt x="138" y="112"/>
                  </a:cubicBezTo>
                  <a:cubicBezTo>
                    <a:pt x="111" y="112"/>
                    <a:pt x="91" y="132"/>
                    <a:pt x="91" y="132"/>
                  </a:cubicBezTo>
                  <a:cubicBezTo>
                    <a:pt x="0" y="177"/>
                    <a:pt x="91" y="268"/>
                    <a:pt x="91" y="268"/>
                  </a:cubicBezTo>
                  <a:lnTo>
                    <a:pt x="228" y="405"/>
                  </a:lnTo>
                  <a:cubicBezTo>
                    <a:pt x="318" y="405"/>
                    <a:pt x="318" y="359"/>
                    <a:pt x="364" y="359"/>
                  </a:cubicBezTo>
                  <a:lnTo>
                    <a:pt x="409" y="314"/>
                  </a:lnTo>
                  <a:cubicBezTo>
                    <a:pt x="452" y="251"/>
                    <a:pt x="543" y="217"/>
                    <a:pt x="656" y="217"/>
                  </a:cubicBezTo>
                  <a:cubicBezTo>
                    <a:pt x="786" y="217"/>
                    <a:pt x="945" y="262"/>
                    <a:pt x="1092" y="359"/>
                  </a:cubicBezTo>
                  <a:cubicBezTo>
                    <a:pt x="1137" y="359"/>
                    <a:pt x="1183" y="359"/>
                    <a:pt x="1183" y="314"/>
                  </a:cubicBezTo>
                  <a:cubicBezTo>
                    <a:pt x="1183" y="268"/>
                    <a:pt x="1183" y="177"/>
                    <a:pt x="1137" y="177"/>
                  </a:cubicBezTo>
                  <a:cubicBezTo>
                    <a:pt x="969" y="57"/>
                    <a:pt x="788" y="1"/>
                    <a:pt x="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1"/>
            <p:cNvSpPr/>
            <p:nvPr/>
          </p:nvSpPr>
          <p:spPr>
            <a:xfrm>
              <a:off x="1720750" y="5456800"/>
              <a:ext cx="11400" cy="9850"/>
            </a:xfrm>
            <a:custGeom>
              <a:avLst/>
              <a:gdLst/>
              <a:ahLst/>
              <a:cxnLst/>
              <a:rect l="l" t="t" r="r" b="b"/>
              <a:pathLst>
                <a:path w="456" h="394" extrusionOk="0">
                  <a:moveTo>
                    <a:pt x="154" y="0"/>
                  </a:moveTo>
                  <a:cubicBezTo>
                    <a:pt x="52" y="0"/>
                    <a:pt x="1" y="52"/>
                    <a:pt x="1" y="154"/>
                  </a:cubicBezTo>
                  <a:cubicBezTo>
                    <a:pt x="1" y="245"/>
                    <a:pt x="46" y="381"/>
                    <a:pt x="183" y="381"/>
                  </a:cubicBezTo>
                  <a:cubicBezTo>
                    <a:pt x="199" y="390"/>
                    <a:pt x="218" y="393"/>
                    <a:pt x="236" y="393"/>
                  </a:cubicBezTo>
                  <a:cubicBezTo>
                    <a:pt x="321" y="393"/>
                    <a:pt x="418" y="319"/>
                    <a:pt x="456" y="245"/>
                  </a:cubicBezTo>
                  <a:cubicBezTo>
                    <a:pt x="456" y="154"/>
                    <a:pt x="410" y="17"/>
                    <a:pt x="274" y="17"/>
                  </a:cubicBezTo>
                  <a:cubicBezTo>
                    <a:pt x="228" y="6"/>
                    <a:pt x="188" y="0"/>
                    <a:pt x="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1"/>
            <p:cNvSpPr/>
            <p:nvPr/>
          </p:nvSpPr>
          <p:spPr>
            <a:xfrm>
              <a:off x="1716200" y="5453600"/>
              <a:ext cx="26175" cy="11600"/>
            </a:xfrm>
            <a:custGeom>
              <a:avLst/>
              <a:gdLst/>
              <a:ahLst/>
              <a:cxnLst/>
              <a:rect l="l" t="t" r="r" b="b"/>
              <a:pathLst>
                <a:path w="1047" h="464" extrusionOk="0">
                  <a:moveTo>
                    <a:pt x="401" y="1"/>
                  </a:moveTo>
                  <a:cubicBezTo>
                    <a:pt x="336" y="1"/>
                    <a:pt x="277" y="18"/>
                    <a:pt x="228" y="55"/>
                  </a:cubicBezTo>
                  <a:lnTo>
                    <a:pt x="183" y="100"/>
                  </a:lnTo>
                  <a:lnTo>
                    <a:pt x="137" y="9"/>
                  </a:lnTo>
                  <a:lnTo>
                    <a:pt x="1" y="9"/>
                  </a:lnTo>
                  <a:lnTo>
                    <a:pt x="1" y="100"/>
                  </a:lnTo>
                  <a:lnTo>
                    <a:pt x="137" y="236"/>
                  </a:lnTo>
                  <a:cubicBezTo>
                    <a:pt x="137" y="282"/>
                    <a:pt x="183" y="282"/>
                    <a:pt x="183" y="282"/>
                  </a:cubicBezTo>
                  <a:lnTo>
                    <a:pt x="228" y="236"/>
                  </a:lnTo>
                  <a:lnTo>
                    <a:pt x="274" y="145"/>
                  </a:lnTo>
                  <a:cubicBezTo>
                    <a:pt x="291" y="140"/>
                    <a:pt x="311" y="137"/>
                    <a:pt x="333" y="137"/>
                  </a:cubicBezTo>
                  <a:cubicBezTo>
                    <a:pt x="481" y="137"/>
                    <a:pt x="718" y="266"/>
                    <a:pt x="956" y="464"/>
                  </a:cubicBezTo>
                  <a:cubicBezTo>
                    <a:pt x="1047" y="373"/>
                    <a:pt x="1047" y="327"/>
                    <a:pt x="1047" y="327"/>
                  </a:cubicBezTo>
                  <a:cubicBezTo>
                    <a:pt x="814" y="128"/>
                    <a:pt x="581" y="1"/>
                    <a:pt x="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1"/>
            <p:cNvSpPr/>
            <p:nvPr/>
          </p:nvSpPr>
          <p:spPr>
            <a:xfrm>
              <a:off x="1757150" y="5443575"/>
              <a:ext cx="28450" cy="6850"/>
            </a:xfrm>
            <a:custGeom>
              <a:avLst/>
              <a:gdLst/>
              <a:ahLst/>
              <a:cxnLst/>
              <a:rect l="l" t="t" r="r" b="b"/>
              <a:pathLst>
                <a:path w="1138" h="274" extrusionOk="0">
                  <a:moveTo>
                    <a:pt x="137" y="1"/>
                  </a:moveTo>
                  <a:cubicBezTo>
                    <a:pt x="91" y="1"/>
                    <a:pt x="0" y="46"/>
                    <a:pt x="0" y="183"/>
                  </a:cubicBezTo>
                  <a:lnTo>
                    <a:pt x="0" y="274"/>
                  </a:lnTo>
                  <a:cubicBezTo>
                    <a:pt x="137" y="274"/>
                    <a:pt x="318" y="228"/>
                    <a:pt x="546" y="228"/>
                  </a:cubicBezTo>
                  <a:cubicBezTo>
                    <a:pt x="819" y="228"/>
                    <a:pt x="1001" y="228"/>
                    <a:pt x="1137" y="274"/>
                  </a:cubicBezTo>
                  <a:cubicBezTo>
                    <a:pt x="1092" y="228"/>
                    <a:pt x="1046" y="92"/>
                    <a:pt x="910" y="46"/>
                  </a:cubicBezTo>
                  <a:cubicBezTo>
                    <a:pt x="864" y="46"/>
                    <a:pt x="819"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1"/>
            <p:cNvSpPr/>
            <p:nvPr/>
          </p:nvSpPr>
          <p:spPr>
            <a:xfrm>
              <a:off x="1756000" y="5443575"/>
              <a:ext cx="1175" cy="6850"/>
            </a:xfrm>
            <a:custGeom>
              <a:avLst/>
              <a:gdLst/>
              <a:ahLst/>
              <a:cxnLst/>
              <a:rect l="l" t="t" r="r" b="b"/>
              <a:pathLst>
                <a:path w="47" h="274" extrusionOk="0">
                  <a:moveTo>
                    <a:pt x="46" y="1"/>
                  </a:moveTo>
                  <a:cubicBezTo>
                    <a:pt x="46" y="1"/>
                    <a:pt x="1" y="46"/>
                    <a:pt x="1" y="92"/>
                  </a:cubicBezTo>
                  <a:lnTo>
                    <a:pt x="1" y="274"/>
                  </a:lnTo>
                  <a:lnTo>
                    <a:pt x="46" y="183"/>
                  </a:lnTo>
                  <a:lnTo>
                    <a:pt x="46"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1"/>
            <p:cNvSpPr/>
            <p:nvPr/>
          </p:nvSpPr>
          <p:spPr>
            <a:xfrm>
              <a:off x="1719625" y="5434475"/>
              <a:ext cx="18200" cy="10275"/>
            </a:xfrm>
            <a:custGeom>
              <a:avLst/>
              <a:gdLst/>
              <a:ahLst/>
              <a:cxnLst/>
              <a:rect l="l" t="t" r="r" b="b"/>
              <a:pathLst>
                <a:path w="728" h="411" extrusionOk="0">
                  <a:moveTo>
                    <a:pt x="273" y="1"/>
                  </a:moveTo>
                  <a:cubicBezTo>
                    <a:pt x="91" y="137"/>
                    <a:pt x="46" y="137"/>
                    <a:pt x="0" y="137"/>
                  </a:cubicBezTo>
                  <a:lnTo>
                    <a:pt x="0" y="319"/>
                  </a:lnTo>
                  <a:lnTo>
                    <a:pt x="228" y="319"/>
                  </a:lnTo>
                  <a:cubicBezTo>
                    <a:pt x="455" y="365"/>
                    <a:pt x="592" y="365"/>
                    <a:pt x="728" y="410"/>
                  </a:cubicBezTo>
                  <a:lnTo>
                    <a:pt x="728" y="319"/>
                  </a:lnTo>
                  <a:cubicBezTo>
                    <a:pt x="728" y="183"/>
                    <a:pt x="682" y="137"/>
                    <a:pt x="682" y="92"/>
                  </a:cubicBezTo>
                  <a:cubicBezTo>
                    <a:pt x="501" y="92"/>
                    <a:pt x="319" y="1"/>
                    <a:pt x="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1"/>
            <p:cNvSpPr/>
            <p:nvPr/>
          </p:nvSpPr>
          <p:spPr>
            <a:xfrm>
              <a:off x="1737800" y="5439025"/>
              <a:ext cx="1175" cy="6850"/>
            </a:xfrm>
            <a:custGeom>
              <a:avLst/>
              <a:gdLst/>
              <a:ahLst/>
              <a:cxnLst/>
              <a:rect l="l" t="t" r="r" b="b"/>
              <a:pathLst>
                <a:path w="47" h="274" extrusionOk="0">
                  <a:moveTo>
                    <a:pt x="1" y="1"/>
                  </a:moveTo>
                  <a:lnTo>
                    <a:pt x="1" y="183"/>
                  </a:lnTo>
                  <a:cubicBezTo>
                    <a:pt x="46" y="183"/>
                    <a:pt x="46" y="274"/>
                    <a:pt x="46" y="274"/>
                  </a:cubicBezTo>
                  <a:lnTo>
                    <a:pt x="46" y="137"/>
                  </a:lnTo>
                  <a:cubicBezTo>
                    <a:pt x="1" y="46"/>
                    <a:pt x="1" y="46"/>
                    <a:pt x="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51"/>
            <p:cNvSpPr/>
            <p:nvPr/>
          </p:nvSpPr>
          <p:spPr>
            <a:xfrm>
              <a:off x="1738950" y="5478825"/>
              <a:ext cx="9125" cy="3450"/>
            </a:xfrm>
            <a:custGeom>
              <a:avLst/>
              <a:gdLst/>
              <a:ahLst/>
              <a:cxnLst/>
              <a:rect l="l" t="t" r="r" b="b"/>
              <a:pathLst>
                <a:path w="365" h="138" extrusionOk="0">
                  <a:moveTo>
                    <a:pt x="182" y="1"/>
                  </a:moveTo>
                  <a:cubicBezTo>
                    <a:pt x="137" y="1"/>
                    <a:pt x="46" y="1"/>
                    <a:pt x="0" y="46"/>
                  </a:cubicBezTo>
                  <a:cubicBezTo>
                    <a:pt x="46" y="137"/>
                    <a:pt x="137" y="137"/>
                    <a:pt x="182" y="137"/>
                  </a:cubicBezTo>
                  <a:cubicBezTo>
                    <a:pt x="228" y="46"/>
                    <a:pt x="273" y="46"/>
                    <a:pt x="364" y="46"/>
                  </a:cubicBezTo>
                  <a:cubicBezTo>
                    <a:pt x="273" y="1"/>
                    <a:pt x="228" y="1"/>
                    <a:pt x="182"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1"/>
            <p:cNvSpPr/>
            <p:nvPr/>
          </p:nvSpPr>
          <p:spPr>
            <a:xfrm>
              <a:off x="1732125" y="5490200"/>
              <a:ext cx="29600" cy="6850"/>
            </a:xfrm>
            <a:custGeom>
              <a:avLst/>
              <a:gdLst/>
              <a:ahLst/>
              <a:cxnLst/>
              <a:rect l="l" t="t" r="r" b="b"/>
              <a:pathLst>
                <a:path w="1184" h="274" extrusionOk="0">
                  <a:moveTo>
                    <a:pt x="92" y="0"/>
                  </a:moveTo>
                  <a:cubicBezTo>
                    <a:pt x="46" y="0"/>
                    <a:pt x="1" y="0"/>
                    <a:pt x="1" y="46"/>
                  </a:cubicBezTo>
                  <a:cubicBezTo>
                    <a:pt x="1" y="137"/>
                    <a:pt x="1" y="182"/>
                    <a:pt x="46" y="182"/>
                  </a:cubicBezTo>
                  <a:cubicBezTo>
                    <a:pt x="182" y="228"/>
                    <a:pt x="319" y="273"/>
                    <a:pt x="546" y="273"/>
                  </a:cubicBezTo>
                  <a:cubicBezTo>
                    <a:pt x="774" y="273"/>
                    <a:pt x="956" y="228"/>
                    <a:pt x="1138" y="182"/>
                  </a:cubicBezTo>
                  <a:cubicBezTo>
                    <a:pt x="1183" y="137"/>
                    <a:pt x="1183" y="137"/>
                    <a:pt x="1183" y="46"/>
                  </a:cubicBezTo>
                  <a:cubicBezTo>
                    <a:pt x="1138" y="0"/>
                    <a:pt x="1138" y="0"/>
                    <a:pt x="1092" y="0"/>
                  </a:cubicBezTo>
                  <a:cubicBezTo>
                    <a:pt x="910" y="46"/>
                    <a:pt x="774" y="137"/>
                    <a:pt x="637" y="137"/>
                  </a:cubicBezTo>
                  <a:cubicBezTo>
                    <a:pt x="410" y="137"/>
                    <a:pt x="228" y="46"/>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51"/>
            <p:cNvSpPr/>
            <p:nvPr/>
          </p:nvSpPr>
          <p:spPr>
            <a:xfrm>
              <a:off x="1740075" y="5500425"/>
              <a:ext cx="14825" cy="4575"/>
            </a:xfrm>
            <a:custGeom>
              <a:avLst/>
              <a:gdLst/>
              <a:ahLst/>
              <a:cxnLst/>
              <a:rect l="l" t="t" r="r" b="b"/>
              <a:pathLst>
                <a:path w="593" h="183" extrusionOk="0">
                  <a:moveTo>
                    <a:pt x="456" y="1"/>
                  </a:moveTo>
                  <a:cubicBezTo>
                    <a:pt x="365" y="46"/>
                    <a:pt x="319" y="46"/>
                    <a:pt x="183" y="46"/>
                  </a:cubicBezTo>
                  <a:lnTo>
                    <a:pt x="92" y="46"/>
                  </a:lnTo>
                  <a:cubicBezTo>
                    <a:pt x="92" y="46"/>
                    <a:pt x="1" y="46"/>
                    <a:pt x="1" y="92"/>
                  </a:cubicBezTo>
                  <a:cubicBezTo>
                    <a:pt x="1" y="92"/>
                    <a:pt x="1" y="183"/>
                    <a:pt x="92" y="183"/>
                  </a:cubicBezTo>
                  <a:lnTo>
                    <a:pt x="228" y="183"/>
                  </a:lnTo>
                  <a:lnTo>
                    <a:pt x="547" y="137"/>
                  </a:lnTo>
                  <a:cubicBezTo>
                    <a:pt x="592" y="92"/>
                    <a:pt x="592" y="92"/>
                    <a:pt x="592" y="46"/>
                  </a:cubicBezTo>
                  <a:cubicBezTo>
                    <a:pt x="547" y="1"/>
                    <a:pt x="547"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51"/>
            <p:cNvSpPr/>
            <p:nvPr/>
          </p:nvSpPr>
          <p:spPr>
            <a:xfrm>
              <a:off x="1757150" y="5562975"/>
              <a:ext cx="10250" cy="6125"/>
            </a:xfrm>
            <a:custGeom>
              <a:avLst/>
              <a:gdLst/>
              <a:ahLst/>
              <a:cxnLst/>
              <a:rect l="l" t="t" r="r" b="b"/>
              <a:pathLst>
                <a:path w="410" h="245" extrusionOk="0">
                  <a:moveTo>
                    <a:pt x="0" y="0"/>
                  </a:moveTo>
                  <a:cubicBezTo>
                    <a:pt x="0" y="46"/>
                    <a:pt x="46" y="137"/>
                    <a:pt x="182" y="227"/>
                  </a:cubicBezTo>
                  <a:cubicBezTo>
                    <a:pt x="193" y="239"/>
                    <a:pt x="210" y="245"/>
                    <a:pt x="230" y="245"/>
                  </a:cubicBezTo>
                  <a:cubicBezTo>
                    <a:pt x="290" y="245"/>
                    <a:pt x="375" y="193"/>
                    <a:pt x="409" y="91"/>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1"/>
            <p:cNvSpPr/>
            <p:nvPr/>
          </p:nvSpPr>
          <p:spPr>
            <a:xfrm>
              <a:off x="1719625" y="5570925"/>
              <a:ext cx="35275" cy="4575"/>
            </a:xfrm>
            <a:custGeom>
              <a:avLst/>
              <a:gdLst/>
              <a:ahLst/>
              <a:cxnLst/>
              <a:rect l="l" t="t" r="r" b="b"/>
              <a:pathLst>
                <a:path w="1411" h="183" extrusionOk="0">
                  <a:moveTo>
                    <a:pt x="0" y="0"/>
                  </a:moveTo>
                  <a:cubicBezTo>
                    <a:pt x="91" y="91"/>
                    <a:pt x="455" y="137"/>
                    <a:pt x="819" y="182"/>
                  </a:cubicBezTo>
                  <a:cubicBezTo>
                    <a:pt x="955" y="182"/>
                    <a:pt x="1137" y="182"/>
                    <a:pt x="1274" y="137"/>
                  </a:cubicBezTo>
                  <a:cubicBezTo>
                    <a:pt x="1365" y="137"/>
                    <a:pt x="1410" y="91"/>
                    <a:pt x="1410" y="91"/>
                  </a:cubicBezTo>
                  <a:lnTo>
                    <a:pt x="773" y="91"/>
                  </a:lnTo>
                  <a:cubicBezTo>
                    <a:pt x="501" y="0"/>
                    <a:pt x="273"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1"/>
            <p:cNvSpPr/>
            <p:nvPr/>
          </p:nvSpPr>
          <p:spPr>
            <a:xfrm>
              <a:off x="1767375" y="5570925"/>
              <a:ext cx="51200" cy="4575"/>
            </a:xfrm>
            <a:custGeom>
              <a:avLst/>
              <a:gdLst/>
              <a:ahLst/>
              <a:cxnLst/>
              <a:rect l="l" t="t" r="r" b="b"/>
              <a:pathLst>
                <a:path w="2048" h="183" extrusionOk="0">
                  <a:moveTo>
                    <a:pt x="2047" y="0"/>
                  </a:moveTo>
                  <a:cubicBezTo>
                    <a:pt x="1638" y="0"/>
                    <a:pt x="1228" y="0"/>
                    <a:pt x="774" y="91"/>
                  </a:cubicBezTo>
                  <a:lnTo>
                    <a:pt x="0" y="91"/>
                  </a:lnTo>
                  <a:cubicBezTo>
                    <a:pt x="46" y="91"/>
                    <a:pt x="137" y="137"/>
                    <a:pt x="182" y="137"/>
                  </a:cubicBezTo>
                  <a:cubicBezTo>
                    <a:pt x="455" y="182"/>
                    <a:pt x="683" y="182"/>
                    <a:pt x="774" y="182"/>
                  </a:cubicBezTo>
                  <a:cubicBezTo>
                    <a:pt x="1365" y="137"/>
                    <a:pt x="1865" y="91"/>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1"/>
            <p:cNvSpPr/>
            <p:nvPr/>
          </p:nvSpPr>
          <p:spPr>
            <a:xfrm>
              <a:off x="1734400" y="5488525"/>
              <a:ext cx="19350" cy="11925"/>
            </a:xfrm>
            <a:custGeom>
              <a:avLst/>
              <a:gdLst/>
              <a:ahLst/>
              <a:cxnLst/>
              <a:rect l="l" t="t" r="r" b="b"/>
              <a:pathLst>
                <a:path w="774" h="477" extrusionOk="0">
                  <a:moveTo>
                    <a:pt x="244" y="1"/>
                  </a:moveTo>
                  <a:cubicBezTo>
                    <a:pt x="172" y="1"/>
                    <a:pt x="115" y="20"/>
                    <a:pt x="91" y="67"/>
                  </a:cubicBezTo>
                  <a:cubicBezTo>
                    <a:pt x="1" y="113"/>
                    <a:pt x="1" y="249"/>
                    <a:pt x="91" y="295"/>
                  </a:cubicBezTo>
                  <a:cubicBezTo>
                    <a:pt x="182" y="477"/>
                    <a:pt x="364" y="477"/>
                    <a:pt x="410" y="477"/>
                  </a:cubicBezTo>
                  <a:cubicBezTo>
                    <a:pt x="592" y="477"/>
                    <a:pt x="774" y="431"/>
                    <a:pt x="774" y="295"/>
                  </a:cubicBezTo>
                  <a:cubicBezTo>
                    <a:pt x="774" y="160"/>
                    <a:pt x="450"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1"/>
            <p:cNvSpPr/>
            <p:nvPr/>
          </p:nvSpPr>
          <p:spPr>
            <a:xfrm>
              <a:off x="1760550" y="5746025"/>
              <a:ext cx="106900" cy="475275"/>
            </a:xfrm>
            <a:custGeom>
              <a:avLst/>
              <a:gdLst/>
              <a:ahLst/>
              <a:cxnLst/>
              <a:rect l="l" t="t" r="r" b="b"/>
              <a:pathLst>
                <a:path w="4276" h="19011" extrusionOk="0">
                  <a:moveTo>
                    <a:pt x="1820" y="0"/>
                  </a:moveTo>
                  <a:cubicBezTo>
                    <a:pt x="1183" y="1501"/>
                    <a:pt x="592" y="2957"/>
                    <a:pt x="1" y="4457"/>
                  </a:cubicBezTo>
                  <a:cubicBezTo>
                    <a:pt x="273" y="9278"/>
                    <a:pt x="501" y="14145"/>
                    <a:pt x="774" y="19011"/>
                  </a:cubicBezTo>
                  <a:lnTo>
                    <a:pt x="3912" y="19011"/>
                  </a:lnTo>
                  <a:cubicBezTo>
                    <a:pt x="4048" y="14054"/>
                    <a:pt x="4139" y="9051"/>
                    <a:pt x="4276" y="4094"/>
                  </a:cubicBezTo>
                  <a:cubicBezTo>
                    <a:pt x="4139" y="3457"/>
                    <a:pt x="3866" y="2456"/>
                    <a:pt x="3139" y="1410"/>
                  </a:cubicBezTo>
                  <a:cubicBezTo>
                    <a:pt x="2684" y="773"/>
                    <a:pt x="2229" y="364"/>
                    <a:pt x="18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1"/>
            <p:cNvSpPr/>
            <p:nvPr/>
          </p:nvSpPr>
          <p:spPr>
            <a:xfrm>
              <a:off x="1658225" y="5744875"/>
              <a:ext cx="147825" cy="478700"/>
            </a:xfrm>
            <a:custGeom>
              <a:avLst/>
              <a:gdLst/>
              <a:ahLst/>
              <a:cxnLst/>
              <a:rect l="l" t="t" r="r" b="b"/>
              <a:pathLst>
                <a:path w="5913" h="19148" extrusionOk="0">
                  <a:moveTo>
                    <a:pt x="5913" y="1"/>
                  </a:moveTo>
                  <a:lnTo>
                    <a:pt x="5913" y="1"/>
                  </a:lnTo>
                  <a:cubicBezTo>
                    <a:pt x="5503" y="183"/>
                    <a:pt x="5003" y="274"/>
                    <a:pt x="4412" y="410"/>
                  </a:cubicBezTo>
                  <a:cubicBezTo>
                    <a:pt x="4079" y="458"/>
                    <a:pt x="3768" y="478"/>
                    <a:pt x="3479" y="478"/>
                  </a:cubicBezTo>
                  <a:cubicBezTo>
                    <a:pt x="2940" y="478"/>
                    <a:pt x="2478" y="408"/>
                    <a:pt x="2092" y="319"/>
                  </a:cubicBezTo>
                  <a:cubicBezTo>
                    <a:pt x="1592" y="1547"/>
                    <a:pt x="1137" y="2912"/>
                    <a:pt x="774" y="4503"/>
                  </a:cubicBezTo>
                  <a:cubicBezTo>
                    <a:pt x="0" y="8187"/>
                    <a:pt x="273" y="11371"/>
                    <a:pt x="683" y="13508"/>
                  </a:cubicBezTo>
                  <a:cubicBezTo>
                    <a:pt x="728" y="15328"/>
                    <a:pt x="864" y="17101"/>
                    <a:pt x="910" y="18920"/>
                  </a:cubicBezTo>
                  <a:cubicBezTo>
                    <a:pt x="1865" y="18966"/>
                    <a:pt x="2775" y="19102"/>
                    <a:pt x="3730" y="19148"/>
                  </a:cubicBezTo>
                  <a:cubicBezTo>
                    <a:pt x="3684" y="17374"/>
                    <a:pt x="3684" y="15646"/>
                    <a:pt x="3684" y="13872"/>
                  </a:cubicBezTo>
                  <a:lnTo>
                    <a:pt x="3320" y="11826"/>
                  </a:lnTo>
                  <a:cubicBezTo>
                    <a:pt x="3866" y="9506"/>
                    <a:pt x="4412" y="7141"/>
                    <a:pt x="4912" y="4822"/>
                  </a:cubicBezTo>
                  <a:cubicBezTo>
                    <a:pt x="5231" y="3230"/>
                    <a:pt x="5549" y="1593"/>
                    <a:pt x="5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1"/>
            <p:cNvSpPr/>
            <p:nvPr/>
          </p:nvSpPr>
          <p:spPr>
            <a:xfrm>
              <a:off x="1734400" y="6039650"/>
              <a:ext cx="9125" cy="11100"/>
            </a:xfrm>
            <a:custGeom>
              <a:avLst/>
              <a:gdLst/>
              <a:ahLst/>
              <a:cxnLst/>
              <a:rect l="l" t="t" r="r" b="b"/>
              <a:pathLst>
                <a:path w="365" h="444" extrusionOk="0">
                  <a:moveTo>
                    <a:pt x="217" y="0"/>
                  </a:moveTo>
                  <a:cubicBezTo>
                    <a:pt x="194" y="0"/>
                    <a:pt x="182" y="12"/>
                    <a:pt x="182" y="35"/>
                  </a:cubicBezTo>
                  <a:lnTo>
                    <a:pt x="1" y="307"/>
                  </a:lnTo>
                  <a:cubicBezTo>
                    <a:pt x="1" y="353"/>
                    <a:pt x="1" y="353"/>
                    <a:pt x="91" y="444"/>
                  </a:cubicBezTo>
                  <a:lnTo>
                    <a:pt x="319" y="126"/>
                  </a:lnTo>
                  <a:cubicBezTo>
                    <a:pt x="364" y="80"/>
                    <a:pt x="364" y="35"/>
                    <a:pt x="319" y="35"/>
                  </a:cubicBezTo>
                  <a:cubicBezTo>
                    <a:pt x="273" y="12"/>
                    <a:pt x="239"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1"/>
            <p:cNvSpPr/>
            <p:nvPr/>
          </p:nvSpPr>
          <p:spPr>
            <a:xfrm>
              <a:off x="1857200" y="6050725"/>
              <a:ext cx="7975" cy="8000"/>
            </a:xfrm>
            <a:custGeom>
              <a:avLst/>
              <a:gdLst/>
              <a:ahLst/>
              <a:cxnLst/>
              <a:rect l="l" t="t" r="r" b="b"/>
              <a:pathLst>
                <a:path w="319" h="320" extrusionOk="0">
                  <a:moveTo>
                    <a:pt x="228" y="1"/>
                  </a:moveTo>
                  <a:lnTo>
                    <a:pt x="0" y="228"/>
                  </a:lnTo>
                  <a:cubicBezTo>
                    <a:pt x="0" y="228"/>
                    <a:pt x="0" y="274"/>
                    <a:pt x="46" y="319"/>
                  </a:cubicBezTo>
                  <a:lnTo>
                    <a:pt x="319" y="92"/>
                  </a:lnTo>
                  <a:lnTo>
                    <a:pt x="3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1"/>
            <p:cNvSpPr/>
            <p:nvPr/>
          </p:nvSpPr>
          <p:spPr>
            <a:xfrm>
              <a:off x="1759425" y="5859725"/>
              <a:ext cx="6825" cy="79600"/>
            </a:xfrm>
            <a:custGeom>
              <a:avLst/>
              <a:gdLst/>
              <a:ahLst/>
              <a:cxnLst/>
              <a:rect l="l" t="t" r="r" b="b"/>
              <a:pathLst>
                <a:path w="273" h="3184" extrusionOk="0">
                  <a:moveTo>
                    <a:pt x="46" y="0"/>
                  </a:moveTo>
                  <a:cubicBezTo>
                    <a:pt x="0" y="0"/>
                    <a:pt x="0" y="0"/>
                    <a:pt x="0" y="46"/>
                  </a:cubicBezTo>
                  <a:lnTo>
                    <a:pt x="137" y="3138"/>
                  </a:lnTo>
                  <a:cubicBezTo>
                    <a:pt x="137" y="3138"/>
                    <a:pt x="137" y="3184"/>
                    <a:pt x="227" y="3184"/>
                  </a:cubicBezTo>
                  <a:cubicBezTo>
                    <a:pt x="273" y="3184"/>
                    <a:pt x="273" y="3138"/>
                    <a:pt x="273" y="3138"/>
                  </a:cubicBezTo>
                  <a:lnTo>
                    <a:pt x="91" y="46"/>
                  </a:lnTo>
                  <a:cubicBezTo>
                    <a:pt x="91" y="0"/>
                    <a:pt x="91" y="0"/>
                    <a:pt x="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1"/>
            <p:cNvSpPr/>
            <p:nvPr/>
          </p:nvSpPr>
          <p:spPr>
            <a:xfrm>
              <a:off x="1749175" y="5850050"/>
              <a:ext cx="12550" cy="9700"/>
            </a:xfrm>
            <a:custGeom>
              <a:avLst/>
              <a:gdLst/>
              <a:ahLst/>
              <a:cxnLst/>
              <a:rect l="l" t="t" r="r" b="b"/>
              <a:pathLst>
                <a:path w="502" h="388" extrusionOk="0">
                  <a:moveTo>
                    <a:pt x="80" y="1"/>
                  </a:moveTo>
                  <a:cubicBezTo>
                    <a:pt x="58" y="1"/>
                    <a:pt x="46" y="23"/>
                    <a:pt x="46" y="69"/>
                  </a:cubicBezTo>
                  <a:cubicBezTo>
                    <a:pt x="1" y="114"/>
                    <a:pt x="1" y="160"/>
                    <a:pt x="46" y="160"/>
                  </a:cubicBezTo>
                  <a:lnTo>
                    <a:pt x="410" y="387"/>
                  </a:lnTo>
                  <a:cubicBezTo>
                    <a:pt x="501" y="342"/>
                    <a:pt x="501" y="296"/>
                    <a:pt x="456" y="296"/>
                  </a:cubicBezTo>
                  <a:lnTo>
                    <a:pt x="183" y="69"/>
                  </a:lnTo>
                  <a:cubicBezTo>
                    <a:pt x="137" y="23"/>
                    <a:pt x="10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1"/>
            <p:cNvSpPr/>
            <p:nvPr/>
          </p:nvSpPr>
          <p:spPr>
            <a:xfrm>
              <a:off x="1748050" y="5765350"/>
              <a:ext cx="2300" cy="84150"/>
            </a:xfrm>
            <a:custGeom>
              <a:avLst/>
              <a:gdLst/>
              <a:ahLst/>
              <a:cxnLst/>
              <a:rect l="l" t="t" r="r" b="b"/>
              <a:pathLst>
                <a:path w="92" h="3366" extrusionOk="0">
                  <a:moveTo>
                    <a:pt x="46" y="0"/>
                  </a:moveTo>
                  <a:cubicBezTo>
                    <a:pt x="46" y="0"/>
                    <a:pt x="0" y="0"/>
                    <a:pt x="0" y="91"/>
                  </a:cubicBezTo>
                  <a:lnTo>
                    <a:pt x="0" y="3321"/>
                  </a:lnTo>
                  <a:cubicBezTo>
                    <a:pt x="0" y="3321"/>
                    <a:pt x="0" y="3366"/>
                    <a:pt x="46" y="3366"/>
                  </a:cubicBezTo>
                  <a:cubicBezTo>
                    <a:pt x="91" y="3366"/>
                    <a:pt x="91" y="3321"/>
                    <a:pt x="91" y="3321"/>
                  </a:cubicBezTo>
                  <a:lnTo>
                    <a:pt x="91" y="91"/>
                  </a:lnTo>
                  <a:cubicBezTo>
                    <a:pt x="91" y="91"/>
                    <a:pt x="91" y="0"/>
                    <a:pt x="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1"/>
            <p:cNvSpPr/>
            <p:nvPr/>
          </p:nvSpPr>
          <p:spPr>
            <a:xfrm>
              <a:off x="1743500" y="6278825"/>
              <a:ext cx="106900" cy="58450"/>
            </a:xfrm>
            <a:custGeom>
              <a:avLst/>
              <a:gdLst/>
              <a:ahLst/>
              <a:cxnLst/>
              <a:rect l="l" t="t" r="r" b="b"/>
              <a:pathLst>
                <a:path w="4276" h="2338" extrusionOk="0">
                  <a:moveTo>
                    <a:pt x="2809" y="0"/>
                  </a:moveTo>
                  <a:cubicBezTo>
                    <a:pt x="2793" y="0"/>
                    <a:pt x="2781" y="6"/>
                    <a:pt x="2775" y="18"/>
                  </a:cubicBezTo>
                  <a:cubicBezTo>
                    <a:pt x="2729" y="64"/>
                    <a:pt x="2729" y="109"/>
                    <a:pt x="2820" y="473"/>
                  </a:cubicBezTo>
                  <a:cubicBezTo>
                    <a:pt x="2320" y="1155"/>
                    <a:pt x="1820" y="1383"/>
                    <a:pt x="1456" y="1428"/>
                  </a:cubicBezTo>
                  <a:cubicBezTo>
                    <a:pt x="1228" y="1474"/>
                    <a:pt x="1092" y="1474"/>
                    <a:pt x="774" y="1610"/>
                  </a:cubicBezTo>
                  <a:cubicBezTo>
                    <a:pt x="410" y="1792"/>
                    <a:pt x="91" y="2110"/>
                    <a:pt x="0" y="2338"/>
                  </a:cubicBezTo>
                  <a:lnTo>
                    <a:pt x="4184" y="2338"/>
                  </a:lnTo>
                  <a:cubicBezTo>
                    <a:pt x="4184" y="2156"/>
                    <a:pt x="4184" y="2065"/>
                    <a:pt x="4275" y="1883"/>
                  </a:cubicBezTo>
                  <a:cubicBezTo>
                    <a:pt x="4184" y="1701"/>
                    <a:pt x="4184" y="1474"/>
                    <a:pt x="4139" y="1337"/>
                  </a:cubicBezTo>
                  <a:cubicBezTo>
                    <a:pt x="4064" y="1343"/>
                    <a:pt x="3997" y="1346"/>
                    <a:pt x="3935" y="1346"/>
                  </a:cubicBezTo>
                  <a:cubicBezTo>
                    <a:pt x="3546" y="1346"/>
                    <a:pt x="3405" y="1234"/>
                    <a:pt x="3366" y="1155"/>
                  </a:cubicBezTo>
                  <a:cubicBezTo>
                    <a:pt x="3229" y="973"/>
                    <a:pt x="3411" y="746"/>
                    <a:pt x="3275" y="473"/>
                  </a:cubicBezTo>
                  <a:cubicBezTo>
                    <a:pt x="3196" y="237"/>
                    <a:pt x="2913" y="0"/>
                    <a:pt x="2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1"/>
            <p:cNvSpPr/>
            <p:nvPr/>
          </p:nvSpPr>
          <p:spPr>
            <a:xfrm>
              <a:off x="1619575" y="6274575"/>
              <a:ext cx="106900" cy="58150"/>
            </a:xfrm>
            <a:custGeom>
              <a:avLst/>
              <a:gdLst/>
              <a:ahLst/>
              <a:cxnLst/>
              <a:rect l="l" t="t" r="r" b="b"/>
              <a:pathLst>
                <a:path w="4276" h="2326" extrusionOk="0">
                  <a:moveTo>
                    <a:pt x="2813" y="1"/>
                  </a:moveTo>
                  <a:cubicBezTo>
                    <a:pt x="2799" y="1"/>
                    <a:pt x="2786" y="2"/>
                    <a:pt x="2774" y="6"/>
                  </a:cubicBezTo>
                  <a:cubicBezTo>
                    <a:pt x="2729" y="52"/>
                    <a:pt x="2683" y="97"/>
                    <a:pt x="2729" y="416"/>
                  </a:cubicBezTo>
                  <a:cubicBezTo>
                    <a:pt x="2274" y="1143"/>
                    <a:pt x="1819" y="1371"/>
                    <a:pt x="1501" y="1416"/>
                  </a:cubicBezTo>
                  <a:cubicBezTo>
                    <a:pt x="1273" y="1507"/>
                    <a:pt x="1092" y="1507"/>
                    <a:pt x="819" y="1598"/>
                  </a:cubicBezTo>
                  <a:cubicBezTo>
                    <a:pt x="409" y="1780"/>
                    <a:pt x="136" y="2098"/>
                    <a:pt x="0" y="2326"/>
                  </a:cubicBezTo>
                  <a:lnTo>
                    <a:pt x="4230" y="2326"/>
                  </a:lnTo>
                  <a:cubicBezTo>
                    <a:pt x="4230" y="2189"/>
                    <a:pt x="4230" y="2053"/>
                    <a:pt x="4275" y="1871"/>
                  </a:cubicBezTo>
                  <a:cubicBezTo>
                    <a:pt x="4230" y="1735"/>
                    <a:pt x="4230" y="1507"/>
                    <a:pt x="4139" y="1325"/>
                  </a:cubicBezTo>
                  <a:cubicBezTo>
                    <a:pt x="4064" y="1332"/>
                    <a:pt x="3996" y="1334"/>
                    <a:pt x="3935" y="1334"/>
                  </a:cubicBezTo>
                  <a:cubicBezTo>
                    <a:pt x="3546" y="1334"/>
                    <a:pt x="3405" y="1222"/>
                    <a:pt x="3366" y="1143"/>
                  </a:cubicBezTo>
                  <a:cubicBezTo>
                    <a:pt x="3229" y="961"/>
                    <a:pt x="3411" y="734"/>
                    <a:pt x="3320" y="461"/>
                  </a:cubicBezTo>
                  <a:cubicBezTo>
                    <a:pt x="3195" y="212"/>
                    <a:pt x="2957" y="1"/>
                    <a:pt x="28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1"/>
            <p:cNvSpPr/>
            <p:nvPr/>
          </p:nvSpPr>
          <p:spPr>
            <a:xfrm>
              <a:off x="1682100" y="5553875"/>
              <a:ext cx="176250" cy="210775"/>
            </a:xfrm>
            <a:custGeom>
              <a:avLst/>
              <a:gdLst/>
              <a:ahLst/>
              <a:cxnLst/>
              <a:rect l="l" t="t" r="r" b="b"/>
              <a:pathLst>
                <a:path w="7050" h="8431" extrusionOk="0">
                  <a:moveTo>
                    <a:pt x="5049" y="0"/>
                  </a:moveTo>
                  <a:cubicBezTo>
                    <a:pt x="4746" y="1021"/>
                    <a:pt x="3942" y="1570"/>
                    <a:pt x="3261" y="1570"/>
                  </a:cubicBezTo>
                  <a:cubicBezTo>
                    <a:pt x="3122" y="1570"/>
                    <a:pt x="2989" y="1547"/>
                    <a:pt x="2866" y="1501"/>
                  </a:cubicBezTo>
                  <a:cubicBezTo>
                    <a:pt x="2183" y="1274"/>
                    <a:pt x="1956" y="410"/>
                    <a:pt x="1956" y="319"/>
                  </a:cubicBezTo>
                  <a:cubicBezTo>
                    <a:pt x="1365" y="910"/>
                    <a:pt x="865" y="1592"/>
                    <a:pt x="273" y="2229"/>
                  </a:cubicBezTo>
                  <a:cubicBezTo>
                    <a:pt x="182" y="2365"/>
                    <a:pt x="0" y="2684"/>
                    <a:pt x="0" y="3138"/>
                  </a:cubicBezTo>
                  <a:cubicBezTo>
                    <a:pt x="0" y="3821"/>
                    <a:pt x="319" y="4230"/>
                    <a:pt x="455" y="4321"/>
                  </a:cubicBezTo>
                  <a:cubicBezTo>
                    <a:pt x="683" y="5549"/>
                    <a:pt x="910" y="6777"/>
                    <a:pt x="1137" y="8050"/>
                  </a:cubicBezTo>
                  <a:cubicBezTo>
                    <a:pt x="1497" y="8170"/>
                    <a:pt x="2102" y="8430"/>
                    <a:pt x="2891" y="8430"/>
                  </a:cubicBezTo>
                  <a:cubicBezTo>
                    <a:pt x="3000" y="8430"/>
                    <a:pt x="3113" y="8425"/>
                    <a:pt x="3230" y="8414"/>
                  </a:cubicBezTo>
                  <a:cubicBezTo>
                    <a:pt x="4139" y="8369"/>
                    <a:pt x="4776" y="8096"/>
                    <a:pt x="5185" y="7914"/>
                  </a:cubicBezTo>
                  <a:cubicBezTo>
                    <a:pt x="5731" y="6004"/>
                    <a:pt x="6368" y="4048"/>
                    <a:pt x="7050" y="2138"/>
                  </a:cubicBezTo>
                  <a:cubicBezTo>
                    <a:pt x="6368" y="1365"/>
                    <a:pt x="5731" y="682"/>
                    <a:pt x="5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1"/>
            <p:cNvSpPr/>
            <p:nvPr/>
          </p:nvSpPr>
          <p:spPr>
            <a:xfrm>
              <a:off x="1794650" y="5545900"/>
              <a:ext cx="101225" cy="448000"/>
            </a:xfrm>
            <a:custGeom>
              <a:avLst/>
              <a:gdLst/>
              <a:ahLst/>
              <a:cxnLst/>
              <a:rect l="l" t="t" r="r" b="b"/>
              <a:pathLst>
                <a:path w="4049" h="17920" extrusionOk="0">
                  <a:moveTo>
                    <a:pt x="183" y="1"/>
                  </a:moveTo>
                  <a:cubicBezTo>
                    <a:pt x="92" y="501"/>
                    <a:pt x="46" y="956"/>
                    <a:pt x="1" y="1456"/>
                  </a:cubicBezTo>
                  <a:lnTo>
                    <a:pt x="1" y="17920"/>
                  </a:lnTo>
                  <a:lnTo>
                    <a:pt x="4049" y="17920"/>
                  </a:lnTo>
                  <a:cubicBezTo>
                    <a:pt x="3730" y="12735"/>
                    <a:pt x="3412" y="7596"/>
                    <a:pt x="3048" y="2457"/>
                  </a:cubicBezTo>
                  <a:cubicBezTo>
                    <a:pt x="3048" y="1365"/>
                    <a:pt x="2775" y="956"/>
                    <a:pt x="2502" y="774"/>
                  </a:cubicBezTo>
                  <a:cubicBezTo>
                    <a:pt x="2275" y="638"/>
                    <a:pt x="2002" y="729"/>
                    <a:pt x="1456" y="547"/>
                  </a:cubicBezTo>
                  <a:cubicBezTo>
                    <a:pt x="911" y="410"/>
                    <a:pt x="456" y="183"/>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1"/>
            <p:cNvSpPr/>
            <p:nvPr/>
          </p:nvSpPr>
          <p:spPr>
            <a:xfrm>
              <a:off x="1658225" y="5558425"/>
              <a:ext cx="79600" cy="425250"/>
            </a:xfrm>
            <a:custGeom>
              <a:avLst/>
              <a:gdLst/>
              <a:ahLst/>
              <a:cxnLst/>
              <a:rect l="l" t="t" r="r" b="b"/>
              <a:pathLst>
                <a:path w="3184" h="17010" extrusionOk="0">
                  <a:moveTo>
                    <a:pt x="3184" y="0"/>
                  </a:moveTo>
                  <a:lnTo>
                    <a:pt x="3184" y="0"/>
                  </a:lnTo>
                  <a:cubicBezTo>
                    <a:pt x="3048" y="46"/>
                    <a:pt x="2775" y="137"/>
                    <a:pt x="2502" y="228"/>
                  </a:cubicBezTo>
                  <a:cubicBezTo>
                    <a:pt x="1956" y="364"/>
                    <a:pt x="1865" y="319"/>
                    <a:pt x="1638" y="455"/>
                  </a:cubicBezTo>
                  <a:cubicBezTo>
                    <a:pt x="1410" y="591"/>
                    <a:pt x="1137" y="819"/>
                    <a:pt x="910" y="1365"/>
                  </a:cubicBezTo>
                  <a:cubicBezTo>
                    <a:pt x="910" y="1819"/>
                    <a:pt x="864" y="2502"/>
                    <a:pt x="864" y="3366"/>
                  </a:cubicBezTo>
                  <a:cubicBezTo>
                    <a:pt x="864" y="5139"/>
                    <a:pt x="1092" y="5867"/>
                    <a:pt x="1092" y="7413"/>
                  </a:cubicBezTo>
                  <a:cubicBezTo>
                    <a:pt x="1092" y="8414"/>
                    <a:pt x="910" y="9051"/>
                    <a:pt x="774" y="9915"/>
                  </a:cubicBezTo>
                  <a:cubicBezTo>
                    <a:pt x="546" y="11416"/>
                    <a:pt x="228" y="13690"/>
                    <a:pt x="0" y="16964"/>
                  </a:cubicBezTo>
                  <a:cubicBezTo>
                    <a:pt x="546" y="17010"/>
                    <a:pt x="1092" y="17010"/>
                    <a:pt x="1638" y="17010"/>
                  </a:cubicBezTo>
                  <a:cubicBezTo>
                    <a:pt x="1865" y="13826"/>
                    <a:pt x="2047" y="10642"/>
                    <a:pt x="2274" y="7459"/>
                  </a:cubicBezTo>
                  <a:cubicBezTo>
                    <a:pt x="2547" y="4957"/>
                    <a:pt x="2866" y="2502"/>
                    <a:pt x="31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1"/>
            <p:cNvSpPr/>
            <p:nvPr/>
          </p:nvSpPr>
          <p:spPr>
            <a:xfrm>
              <a:off x="1831050" y="5571975"/>
              <a:ext cx="58000" cy="166100"/>
            </a:xfrm>
            <a:custGeom>
              <a:avLst/>
              <a:gdLst/>
              <a:ahLst/>
              <a:cxnLst/>
              <a:rect l="l" t="t" r="r" b="b"/>
              <a:pathLst>
                <a:path w="2320" h="6644" extrusionOk="0">
                  <a:moveTo>
                    <a:pt x="749" y="0"/>
                  </a:moveTo>
                  <a:cubicBezTo>
                    <a:pt x="673" y="0"/>
                    <a:pt x="603" y="17"/>
                    <a:pt x="546" y="49"/>
                  </a:cubicBezTo>
                  <a:cubicBezTo>
                    <a:pt x="228" y="140"/>
                    <a:pt x="0" y="777"/>
                    <a:pt x="182" y="1414"/>
                  </a:cubicBezTo>
                  <a:cubicBezTo>
                    <a:pt x="455" y="3142"/>
                    <a:pt x="682" y="4870"/>
                    <a:pt x="1001" y="6644"/>
                  </a:cubicBezTo>
                  <a:cubicBezTo>
                    <a:pt x="1456" y="6462"/>
                    <a:pt x="1910" y="6280"/>
                    <a:pt x="2274" y="6053"/>
                  </a:cubicBezTo>
                  <a:cubicBezTo>
                    <a:pt x="2320" y="5052"/>
                    <a:pt x="2320" y="3824"/>
                    <a:pt x="2138" y="2551"/>
                  </a:cubicBezTo>
                  <a:cubicBezTo>
                    <a:pt x="2047" y="2005"/>
                    <a:pt x="1956" y="1505"/>
                    <a:pt x="1819" y="1050"/>
                  </a:cubicBezTo>
                  <a:cubicBezTo>
                    <a:pt x="1596" y="342"/>
                    <a:pt x="1097" y="0"/>
                    <a:pt x="749"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1"/>
            <p:cNvSpPr/>
            <p:nvPr/>
          </p:nvSpPr>
          <p:spPr>
            <a:xfrm>
              <a:off x="1560450" y="5602750"/>
              <a:ext cx="202400" cy="197875"/>
            </a:xfrm>
            <a:custGeom>
              <a:avLst/>
              <a:gdLst/>
              <a:ahLst/>
              <a:cxnLst/>
              <a:rect l="l" t="t" r="r" b="b"/>
              <a:pathLst>
                <a:path w="8096" h="7915" extrusionOk="0">
                  <a:moveTo>
                    <a:pt x="0" y="1"/>
                  </a:moveTo>
                  <a:lnTo>
                    <a:pt x="2729" y="7914"/>
                  </a:lnTo>
                  <a:lnTo>
                    <a:pt x="8096" y="7914"/>
                  </a:lnTo>
                  <a:lnTo>
                    <a:pt x="53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1"/>
            <p:cNvSpPr/>
            <p:nvPr/>
          </p:nvSpPr>
          <p:spPr>
            <a:xfrm>
              <a:off x="1713925" y="5694850"/>
              <a:ext cx="151250" cy="62575"/>
            </a:xfrm>
            <a:custGeom>
              <a:avLst/>
              <a:gdLst/>
              <a:ahLst/>
              <a:cxnLst/>
              <a:rect l="l" t="t" r="r" b="b"/>
              <a:pathLst>
                <a:path w="6050" h="2503" extrusionOk="0">
                  <a:moveTo>
                    <a:pt x="137" y="1"/>
                  </a:moveTo>
                  <a:lnTo>
                    <a:pt x="1" y="501"/>
                  </a:lnTo>
                  <a:cubicBezTo>
                    <a:pt x="1047" y="1183"/>
                    <a:pt x="2593" y="1956"/>
                    <a:pt x="4458" y="2320"/>
                  </a:cubicBezTo>
                  <a:cubicBezTo>
                    <a:pt x="4913" y="2457"/>
                    <a:pt x="5367" y="2502"/>
                    <a:pt x="5777" y="2502"/>
                  </a:cubicBezTo>
                  <a:cubicBezTo>
                    <a:pt x="5913" y="2047"/>
                    <a:pt x="5959" y="1547"/>
                    <a:pt x="6050" y="1092"/>
                  </a:cubicBezTo>
                  <a:cubicBezTo>
                    <a:pt x="5686" y="910"/>
                    <a:pt x="5322" y="819"/>
                    <a:pt x="5095" y="728"/>
                  </a:cubicBezTo>
                  <a:cubicBezTo>
                    <a:pt x="3457" y="274"/>
                    <a:pt x="2548" y="683"/>
                    <a:pt x="910" y="228"/>
                  </a:cubicBezTo>
                  <a:cubicBezTo>
                    <a:pt x="547" y="183"/>
                    <a:pt x="274" y="46"/>
                    <a:pt x="137"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1"/>
            <p:cNvSpPr/>
            <p:nvPr/>
          </p:nvSpPr>
          <p:spPr>
            <a:xfrm>
              <a:off x="1768500" y="5568025"/>
              <a:ext cx="134200" cy="231800"/>
            </a:xfrm>
            <a:custGeom>
              <a:avLst/>
              <a:gdLst/>
              <a:ahLst/>
              <a:cxnLst/>
              <a:rect l="l" t="t" r="r" b="b"/>
              <a:pathLst>
                <a:path w="5368" h="9272" extrusionOk="0">
                  <a:moveTo>
                    <a:pt x="3356" y="0"/>
                  </a:moveTo>
                  <a:cubicBezTo>
                    <a:pt x="3300" y="0"/>
                    <a:pt x="3243" y="8"/>
                    <a:pt x="3184" y="25"/>
                  </a:cubicBezTo>
                  <a:cubicBezTo>
                    <a:pt x="3094" y="25"/>
                    <a:pt x="2821" y="116"/>
                    <a:pt x="2593" y="753"/>
                  </a:cubicBezTo>
                  <a:cubicBezTo>
                    <a:pt x="2047" y="2118"/>
                    <a:pt x="2275" y="4619"/>
                    <a:pt x="2411" y="5483"/>
                  </a:cubicBezTo>
                  <a:cubicBezTo>
                    <a:pt x="1729" y="5438"/>
                    <a:pt x="1001" y="5438"/>
                    <a:pt x="319" y="5347"/>
                  </a:cubicBezTo>
                  <a:cubicBezTo>
                    <a:pt x="183" y="5938"/>
                    <a:pt x="137" y="6575"/>
                    <a:pt x="1" y="7120"/>
                  </a:cubicBezTo>
                  <a:cubicBezTo>
                    <a:pt x="1056" y="8477"/>
                    <a:pt x="2204" y="9271"/>
                    <a:pt x="3111" y="9271"/>
                  </a:cubicBezTo>
                  <a:cubicBezTo>
                    <a:pt x="3298" y="9271"/>
                    <a:pt x="3475" y="9237"/>
                    <a:pt x="3639" y="9167"/>
                  </a:cubicBezTo>
                  <a:cubicBezTo>
                    <a:pt x="3821" y="9121"/>
                    <a:pt x="3958" y="8985"/>
                    <a:pt x="4094" y="8758"/>
                  </a:cubicBezTo>
                  <a:cubicBezTo>
                    <a:pt x="4412" y="8212"/>
                    <a:pt x="4685" y="7530"/>
                    <a:pt x="4867" y="6711"/>
                  </a:cubicBezTo>
                  <a:cubicBezTo>
                    <a:pt x="5368" y="4483"/>
                    <a:pt x="4958" y="2572"/>
                    <a:pt x="4685" y="1481"/>
                  </a:cubicBezTo>
                  <a:cubicBezTo>
                    <a:pt x="4640" y="1253"/>
                    <a:pt x="4549" y="844"/>
                    <a:pt x="4185" y="480"/>
                  </a:cubicBezTo>
                  <a:cubicBezTo>
                    <a:pt x="4066" y="361"/>
                    <a:pt x="3740" y="0"/>
                    <a:pt x="3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1"/>
            <p:cNvSpPr/>
            <p:nvPr/>
          </p:nvSpPr>
          <p:spPr>
            <a:xfrm>
              <a:off x="1696875" y="5673250"/>
              <a:ext cx="58025" cy="44775"/>
            </a:xfrm>
            <a:custGeom>
              <a:avLst/>
              <a:gdLst/>
              <a:ahLst/>
              <a:cxnLst/>
              <a:rect l="l" t="t" r="r" b="b"/>
              <a:pathLst>
                <a:path w="2321" h="1791" extrusionOk="0">
                  <a:moveTo>
                    <a:pt x="1229" y="1"/>
                  </a:moveTo>
                  <a:cubicBezTo>
                    <a:pt x="1001" y="92"/>
                    <a:pt x="728" y="137"/>
                    <a:pt x="501" y="228"/>
                  </a:cubicBezTo>
                  <a:cubicBezTo>
                    <a:pt x="319" y="592"/>
                    <a:pt x="228" y="956"/>
                    <a:pt x="46" y="1320"/>
                  </a:cubicBezTo>
                  <a:cubicBezTo>
                    <a:pt x="1" y="1365"/>
                    <a:pt x="1" y="1410"/>
                    <a:pt x="1" y="1410"/>
                  </a:cubicBezTo>
                  <a:cubicBezTo>
                    <a:pt x="21" y="1451"/>
                    <a:pt x="51" y="1474"/>
                    <a:pt x="98" y="1474"/>
                  </a:cubicBezTo>
                  <a:cubicBezTo>
                    <a:pt x="155" y="1474"/>
                    <a:pt x="239" y="1440"/>
                    <a:pt x="365" y="1365"/>
                  </a:cubicBezTo>
                  <a:lnTo>
                    <a:pt x="365" y="1547"/>
                  </a:lnTo>
                  <a:cubicBezTo>
                    <a:pt x="470" y="1723"/>
                    <a:pt x="767" y="1790"/>
                    <a:pt x="1002" y="1790"/>
                  </a:cubicBezTo>
                  <a:cubicBezTo>
                    <a:pt x="1069" y="1790"/>
                    <a:pt x="1132" y="1785"/>
                    <a:pt x="1183" y="1774"/>
                  </a:cubicBezTo>
                  <a:cubicBezTo>
                    <a:pt x="1274" y="1774"/>
                    <a:pt x="1502" y="1729"/>
                    <a:pt x="1729" y="1592"/>
                  </a:cubicBezTo>
                  <a:lnTo>
                    <a:pt x="2320" y="1365"/>
                  </a:lnTo>
                  <a:cubicBezTo>
                    <a:pt x="2138" y="1092"/>
                    <a:pt x="1911" y="774"/>
                    <a:pt x="1729" y="455"/>
                  </a:cubicBezTo>
                  <a:cubicBezTo>
                    <a:pt x="1592" y="274"/>
                    <a:pt x="1411" y="183"/>
                    <a:pt x="1229"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1"/>
            <p:cNvSpPr/>
            <p:nvPr/>
          </p:nvSpPr>
          <p:spPr>
            <a:xfrm>
              <a:off x="1703700" y="5686900"/>
              <a:ext cx="12525" cy="20500"/>
            </a:xfrm>
            <a:custGeom>
              <a:avLst/>
              <a:gdLst/>
              <a:ahLst/>
              <a:cxnLst/>
              <a:rect l="l" t="t" r="r" b="b"/>
              <a:pathLst>
                <a:path w="501" h="820" extrusionOk="0">
                  <a:moveTo>
                    <a:pt x="455" y="0"/>
                  </a:moveTo>
                  <a:cubicBezTo>
                    <a:pt x="410" y="0"/>
                    <a:pt x="319" y="0"/>
                    <a:pt x="319" y="46"/>
                  </a:cubicBezTo>
                  <a:lnTo>
                    <a:pt x="1" y="728"/>
                  </a:lnTo>
                  <a:cubicBezTo>
                    <a:pt x="1" y="774"/>
                    <a:pt x="1" y="819"/>
                    <a:pt x="46" y="819"/>
                  </a:cubicBezTo>
                  <a:cubicBezTo>
                    <a:pt x="46" y="819"/>
                    <a:pt x="92" y="819"/>
                    <a:pt x="182" y="774"/>
                  </a:cubicBezTo>
                  <a:lnTo>
                    <a:pt x="501" y="91"/>
                  </a:lnTo>
                  <a:cubicBezTo>
                    <a:pt x="501" y="46"/>
                    <a:pt x="50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1"/>
            <p:cNvSpPr/>
            <p:nvPr/>
          </p:nvSpPr>
          <p:spPr>
            <a:xfrm>
              <a:off x="1757150" y="5403725"/>
              <a:ext cx="93250" cy="130275"/>
            </a:xfrm>
            <a:custGeom>
              <a:avLst/>
              <a:gdLst/>
              <a:ahLst/>
              <a:cxnLst/>
              <a:rect l="l" t="t" r="r" b="b"/>
              <a:pathLst>
                <a:path w="3730" h="5211" extrusionOk="0">
                  <a:moveTo>
                    <a:pt x="1052" y="0"/>
                  </a:moveTo>
                  <a:cubicBezTo>
                    <a:pt x="755" y="0"/>
                    <a:pt x="512" y="77"/>
                    <a:pt x="409" y="230"/>
                  </a:cubicBezTo>
                  <a:cubicBezTo>
                    <a:pt x="0" y="776"/>
                    <a:pt x="1546" y="1822"/>
                    <a:pt x="1274" y="3505"/>
                  </a:cubicBezTo>
                  <a:cubicBezTo>
                    <a:pt x="1137" y="4142"/>
                    <a:pt x="864" y="4505"/>
                    <a:pt x="1092" y="4824"/>
                  </a:cubicBezTo>
                  <a:cubicBezTo>
                    <a:pt x="1248" y="5085"/>
                    <a:pt x="1644" y="5211"/>
                    <a:pt x="2065" y="5211"/>
                  </a:cubicBezTo>
                  <a:cubicBezTo>
                    <a:pt x="2378" y="5211"/>
                    <a:pt x="2704" y="5141"/>
                    <a:pt x="2956" y="5006"/>
                  </a:cubicBezTo>
                  <a:cubicBezTo>
                    <a:pt x="3002" y="5006"/>
                    <a:pt x="3729" y="4551"/>
                    <a:pt x="3638" y="4051"/>
                  </a:cubicBezTo>
                  <a:cubicBezTo>
                    <a:pt x="3593" y="3596"/>
                    <a:pt x="3047" y="3596"/>
                    <a:pt x="2865" y="2959"/>
                  </a:cubicBezTo>
                  <a:cubicBezTo>
                    <a:pt x="2683" y="2368"/>
                    <a:pt x="3138" y="2095"/>
                    <a:pt x="3002" y="1413"/>
                  </a:cubicBezTo>
                  <a:cubicBezTo>
                    <a:pt x="2911" y="958"/>
                    <a:pt x="2638" y="731"/>
                    <a:pt x="2592" y="640"/>
                  </a:cubicBezTo>
                  <a:cubicBezTo>
                    <a:pt x="2195" y="213"/>
                    <a:pt x="1548" y="0"/>
                    <a:pt x="1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1"/>
            <p:cNvSpPr/>
            <p:nvPr/>
          </p:nvSpPr>
          <p:spPr>
            <a:xfrm>
              <a:off x="1706200" y="5395350"/>
              <a:ext cx="102125" cy="39150"/>
            </a:xfrm>
            <a:custGeom>
              <a:avLst/>
              <a:gdLst/>
              <a:ahLst/>
              <a:cxnLst/>
              <a:rect l="l" t="t" r="r" b="b"/>
              <a:pathLst>
                <a:path w="4085" h="1566" extrusionOk="0">
                  <a:moveTo>
                    <a:pt x="2124" y="1"/>
                  </a:moveTo>
                  <a:cubicBezTo>
                    <a:pt x="1076" y="1"/>
                    <a:pt x="0" y="562"/>
                    <a:pt x="82" y="975"/>
                  </a:cubicBezTo>
                  <a:cubicBezTo>
                    <a:pt x="128" y="1338"/>
                    <a:pt x="1265" y="1566"/>
                    <a:pt x="2038" y="1566"/>
                  </a:cubicBezTo>
                  <a:cubicBezTo>
                    <a:pt x="2857" y="1566"/>
                    <a:pt x="3994" y="1338"/>
                    <a:pt x="4039" y="975"/>
                  </a:cubicBezTo>
                  <a:cubicBezTo>
                    <a:pt x="4085" y="611"/>
                    <a:pt x="3266" y="111"/>
                    <a:pt x="2447" y="20"/>
                  </a:cubicBezTo>
                  <a:cubicBezTo>
                    <a:pt x="2341" y="7"/>
                    <a:pt x="2233" y="1"/>
                    <a:pt x="2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1"/>
            <p:cNvSpPr/>
            <p:nvPr/>
          </p:nvSpPr>
          <p:spPr>
            <a:xfrm>
              <a:off x="1794650" y="5700550"/>
              <a:ext cx="21650" cy="9100"/>
            </a:xfrm>
            <a:custGeom>
              <a:avLst/>
              <a:gdLst/>
              <a:ahLst/>
              <a:cxnLst/>
              <a:rect l="l" t="t" r="r" b="b"/>
              <a:pathLst>
                <a:path w="866" h="364" extrusionOk="0">
                  <a:moveTo>
                    <a:pt x="92" y="0"/>
                  </a:moveTo>
                  <a:cubicBezTo>
                    <a:pt x="46" y="0"/>
                    <a:pt x="1" y="0"/>
                    <a:pt x="1" y="46"/>
                  </a:cubicBezTo>
                  <a:cubicBezTo>
                    <a:pt x="1" y="137"/>
                    <a:pt x="1" y="182"/>
                    <a:pt x="46" y="182"/>
                  </a:cubicBezTo>
                  <a:lnTo>
                    <a:pt x="774" y="364"/>
                  </a:lnTo>
                  <a:cubicBezTo>
                    <a:pt x="774" y="364"/>
                    <a:pt x="865" y="364"/>
                    <a:pt x="865" y="273"/>
                  </a:cubicBezTo>
                  <a:cubicBezTo>
                    <a:pt x="865" y="228"/>
                    <a:pt x="865" y="182"/>
                    <a:pt x="774" y="182"/>
                  </a:cubicBez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1"/>
            <p:cNvSpPr/>
            <p:nvPr/>
          </p:nvSpPr>
          <p:spPr>
            <a:xfrm>
              <a:off x="1823075" y="5707375"/>
              <a:ext cx="11400" cy="15925"/>
            </a:xfrm>
            <a:custGeom>
              <a:avLst/>
              <a:gdLst/>
              <a:ahLst/>
              <a:cxnLst/>
              <a:rect l="l" t="t" r="r" b="b"/>
              <a:pathLst>
                <a:path w="456" h="637" extrusionOk="0">
                  <a:moveTo>
                    <a:pt x="1" y="0"/>
                  </a:moveTo>
                  <a:lnTo>
                    <a:pt x="1" y="136"/>
                  </a:lnTo>
                  <a:lnTo>
                    <a:pt x="274" y="591"/>
                  </a:lnTo>
                  <a:cubicBezTo>
                    <a:pt x="274" y="637"/>
                    <a:pt x="319" y="637"/>
                    <a:pt x="319" y="637"/>
                  </a:cubicBezTo>
                  <a:cubicBezTo>
                    <a:pt x="456" y="637"/>
                    <a:pt x="456" y="591"/>
                    <a:pt x="410" y="455"/>
                  </a:cubicBez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1"/>
            <p:cNvSpPr/>
            <p:nvPr/>
          </p:nvSpPr>
          <p:spPr>
            <a:xfrm>
              <a:off x="1828775" y="5705375"/>
              <a:ext cx="6850" cy="6550"/>
            </a:xfrm>
            <a:custGeom>
              <a:avLst/>
              <a:gdLst/>
              <a:ahLst/>
              <a:cxnLst/>
              <a:rect l="l" t="t" r="r" b="b"/>
              <a:pathLst>
                <a:path w="274" h="262" extrusionOk="0">
                  <a:moveTo>
                    <a:pt x="80" y="0"/>
                  </a:moveTo>
                  <a:cubicBezTo>
                    <a:pt x="57" y="0"/>
                    <a:pt x="46" y="12"/>
                    <a:pt x="46" y="35"/>
                  </a:cubicBezTo>
                  <a:cubicBezTo>
                    <a:pt x="0" y="80"/>
                    <a:pt x="0" y="171"/>
                    <a:pt x="46" y="171"/>
                  </a:cubicBezTo>
                  <a:lnTo>
                    <a:pt x="228" y="262"/>
                  </a:lnTo>
                  <a:cubicBezTo>
                    <a:pt x="273" y="216"/>
                    <a:pt x="273" y="171"/>
                    <a:pt x="273" y="171"/>
                  </a:cubicBezTo>
                  <a:lnTo>
                    <a:pt x="182" y="35"/>
                  </a:lnTo>
                  <a:cubicBezTo>
                    <a:pt x="137" y="12"/>
                    <a:pt x="103" y="0"/>
                    <a:pt x="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1"/>
            <p:cNvSpPr/>
            <p:nvPr/>
          </p:nvSpPr>
          <p:spPr>
            <a:xfrm>
              <a:off x="1827625" y="5656200"/>
              <a:ext cx="2300" cy="37550"/>
            </a:xfrm>
            <a:custGeom>
              <a:avLst/>
              <a:gdLst/>
              <a:ahLst/>
              <a:cxnLst/>
              <a:rect l="l" t="t" r="r" b="b"/>
              <a:pathLst>
                <a:path w="92" h="1502" extrusionOk="0">
                  <a:moveTo>
                    <a:pt x="46" y="0"/>
                  </a:moveTo>
                  <a:cubicBezTo>
                    <a:pt x="46" y="0"/>
                    <a:pt x="1" y="0"/>
                    <a:pt x="1" y="91"/>
                  </a:cubicBezTo>
                  <a:lnTo>
                    <a:pt x="1" y="1456"/>
                  </a:lnTo>
                  <a:cubicBezTo>
                    <a:pt x="1" y="1456"/>
                    <a:pt x="1" y="1501"/>
                    <a:pt x="46" y="1501"/>
                  </a:cubicBezTo>
                  <a:cubicBezTo>
                    <a:pt x="46" y="1501"/>
                    <a:pt x="92" y="1501"/>
                    <a:pt x="92" y="1456"/>
                  </a:cubicBezTo>
                  <a:lnTo>
                    <a:pt x="92" y="91"/>
                  </a:lnTo>
                  <a:cubicBezTo>
                    <a:pt x="92" y="91"/>
                    <a:pt x="92" y="0"/>
                    <a:pt x="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1"/>
            <p:cNvSpPr/>
            <p:nvPr/>
          </p:nvSpPr>
          <p:spPr>
            <a:xfrm>
              <a:off x="1829900" y="5618675"/>
              <a:ext cx="5725" cy="29600"/>
            </a:xfrm>
            <a:custGeom>
              <a:avLst/>
              <a:gdLst/>
              <a:ahLst/>
              <a:cxnLst/>
              <a:rect l="l" t="t" r="r" b="b"/>
              <a:pathLst>
                <a:path w="229" h="1184" extrusionOk="0">
                  <a:moveTo>
                    <a:pt x="183" y="1"/>
                  </a:moveTo>
                  <a:cubicBezTo>
                    <a:pt x="183" y="1"/>
                    <a:pt x="137" y="1"/>
                    <a:pt x="137" y="46"/>
                  </a:cubicBezTo>
                  <a:lnTo>
                    <a:pt x="1" y="1138"/>
                  </a:lnTo>
                  <a:cubicBezTo>
                    <a:pt x="1" y="1138"/>
                    <a:pt x="1" y="1183"/>
                    <a:pt x="46" y="1183"/>
                  </a:cubicBezTo>
                  <a:cubicBezTo>
                    <a:pt x="137" y="1183"/>
                    <a:pt x="137" y="1183"/>
                    <a:pt x="92" y="1138"/>
                  </a:cubicBezTo>
                  <a:lnTo>
                    <a:pt x="228" y="46"/>
                  </a:lnTo>
                  <a:cubicBezTo>
                    <a:pt x="228" y="46"/>
                    <a:pt x="228"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1"/>
            <p:cNvSpPr/>
            <p:nvPr/>
          </p:nvSpPr>
          <p:spPr>
            <a:xfrm>
              <a:off x="1341000" y="5592525"/>
              <a:ext cx="75075" cy="374100"/>
            </a:xfrm>
            <a:custGeom>
              <a:avLst/>
              <a:gdLst/>
              <a:ahLst/>
              <a:cxnLst/>
              <a:rect l="l" t="t" r="r" b="b"/>
              <a:pathLst>
                <a:path w="3003" h="14964" extrusionOk="0">
                  <a:moveTo>
                    <a:pt x="0" y="1"/>
                  </a:moveTo>
                  <a:lnTo>
                    <a:pt x="0" y="1"/>
                  </a:lnTo>
                  <a:cubicBezTo>
                    <a:pt x="137" y="1319"/>
                    <a:pt x="182" y="2684"/>
                    <a:pt x="273" y="3957"/>
                  </a:cubicBezTo>
                  <a:cubicBezTo>
                    <a:pt x="273" y="7641"/>
                    <a:pt x="364" y="11280"/>
                    <a:pt x="364" y="14963"/>
                  </a:cubicBezTo>
                  <a:cubicBezTo>
                    <a:pt x="2320" y="14236"/>
                    <a:pt x="2775" y="13872"/>
                    <a:pt x="2775" y="13690"/>
                  </a:cubicBezTo>
                  <a:cubicBezTo>
                    <a:pt x="2775" y="13690"/>
                    <a:pt x="2775" y="13599"/>
                    <a:pt x="2729" y="13417"/>
                  </a:cubicBezTo>
                  <a:lnTo>
                    <a:pt x="2729" y="13099"/>
                  </a:lnTo>
                  <a:cubicBezTo>
                    <a:pt x="2684" y="12962"/>
                    <a:pt x="2502" y="12735"/>
                    <a:pt x="2411" y="12462"/>
                  </a:cubicBezTo>
                  <a:cubicBezTo>
                    <a:pt x="1410" y="10234"/>
                    <a:pt x="2866" y="8824"/>
                    <a:pt x="2911" y="5867"/>
                  </a:cubicBezTo>
                  <a:cubicBezTo>
                    <a:pt x="2911" y="5231"/>
                    <a:pt x="3002" y="1820"/>
                    <a:pt x="956" y="455"/>
                  </a:cubicBezTo>
                  <a:cubicBezTo>
                    <a:pt x="592" y="228"/>
                    <a:pt x="228" y="4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1"/>
            <p:cNvSpPr/>
            <p:nvPr/>
          </p:nvSpPr>
          <p:spPr>
            <a:xfrm>
              <a:off x="1381925" y="6357725"/>
              <a:ext cx="116000" cy="52325"/>
            </a:xfrm>
            <a:custGeom>
              <a:avLst/>
              <a:gdLst/>
              <a:ahLst/>
              <a:cxnLst/>
              <a:rect l="l" t="t" r="r" b="b"/>
              <a:pathLst>
                <a:path w="4640" h="2093" extrusionOk="0">
                  <a:moveTo>
                    <a:pt x="1365" y="0"/>
                  </a:moveTo>
                  <a:cubicBezTo>
                    <a:pt x="1092" y="46"/>
                    <a:pt x="819" y="46"/>
                    <a:pt x="501" y="91"/>
                  </a:cubicBezTo>
                  <a:cubicBezTo>
                    <a:pt x="456" y="683"/>
                    <a:pt x="319" y="1001"/>
                    <a:pt x="183" y="1183"/>
                  </a:cubicBezTo>
                  <a:cubicBezTo>
                    <a:pt x="137" y="1228"/>
                    <a:pt x="137" y="1274"/>
                    <a:pt x="46" y="1410"/>
                  </a:cubicBezTo>
                  <a:cubicBezTo>
                    <a:pt x="1" y="1638"/>
                    <a:pt x="1" y="1911"/>
                    <a:pt x="46" y="2093"/>
                  </a:cubicBezTo>
                  <a:lnTo>
                    <a:pt x="4640" y="2093"/>
                  </a:lnTo>
                  <a:cubicBezTo>
                    <a:pt x="4640" y="2047"/>
                    <a:pt x="4640" y="1956"/>
                    <a:pt x="4549" y="1865"/>
                  </a:cubicBezTo>
                  <a:cubicBezTo>
                    <a:pt x="4458" y="1729"/>
                    <a:pt x="4276" y="1729"/>
                    <a:pt x="4094" y="1729"/>
                  </a:cubicBezTo>
                  <a:cubicBezTo>
                    <a:pt x="3867" y="1729"/>
                    <a:pt x="3594" y="1638"/>
                    <a:pt x="3366" y="1638"/>
                  </a:cubicBezTo>
                  <a:cubicBezTo>
                    <a:pt x="3345" y="1641"/>
                    <a:pt x="3323" y="1642"/>
                    <a:pt x="3299" y="1642"/>
                  </a:cubicBezTo>
                  <a:cubicBezTo>
                    <a:pt x="2962" y="1642"/>
                    <a:pt x="2342" y="1317"/>
                    <a:pt x="1365"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1"/>
            <p:cNvSpPr/>
            <p:nvPr/>
          </p:nvSpPr>
          <p:spPr>
            <a:xfrm>
              <a:off x="1230700" y="6357725"/>
              <a:ext cx="114875" cy="52325"/>
            </a:xfrm>
            <a:custGeom>
              <a:avLst/>
              <a:gdLst/>
              <a:ahLst/>
              <a:cxnLst/>
              <a:rect l="l" t="t" r="r" b="b"/>
              <a:pathLst>
                <a:path w="4595" h="2093" extrusionOk="0">
                  <a:moveTo>
                    <a:pt x="1365" y="0"/>
                  </a:moveTo>
                  <a:cubicBezTo>
                    <a:pt x="1047" y="46"/>
                    <a:pt x="774" y="46"/>
                    <a:pt x="501" y="91"/>
                  </a:cubicBezTo>
                  <a:cubicBezTo>
                    <a:pt x="456" y="683"/>
                    <a:pt x="274" y="1001"/>
                    <a:pt x="137" y="1183"/>
                  </a:cubicBezTo>
                  <a:cubicBezTo>
                    <a:pt x="92" y="1228"/>
                    <a:pt x="92" y="1274"/>
                    <a:pt x="46" y="1410"/>
                  </a:cubicBezTo>
                  <a:cubicBezTo>
                    <a:pt x="1" y="1638"/>
                    <a:pt x="1" y="1911"/>
                    <a:pt x="46" y="2093"/>
                  </a:cubicBezTo>
                  <a:lnTo>
                    <a:pt x="4594" y="2093"/>
                  </a:lnTo>
                  <a:cubicBezTo>
                    <a:pt x="4594" y="2047"/>
                    <a:pt x="4549" y="1956"/>
                    <a:pt x="4549" y="1865"/>
                  </a:cubicBezTo>
                  <a:cubicBezTo>
                    <a:pt x="4412" y="1729"/>
                    <a:pt x="4231" y="1729"/>
                    <a:pt x="4094" y="1729"/>
                  </a:cubicBezTo>
                  <a:cubicBezTo>
                    <a:pt x="3867" y="1729"/>
                    <a:pt x="3548" y="1638"/>
                    <a:pt x="3321" y="1638"/>
                  </a:cubicBezTo>
                  <a:cubicBezTo>
                    <a:pt x="3300" y="1641"/>
                    <a:pt x="3278" y="1642"/>
                    <a:pt x="3254" y="1642"/>
                  </a:cubicBezTo>
                  <a:cubicBezTo>
                    <a:pt x="2917" y="1642"/>
                    <a:pt x="2300" y="1317"/>
                    <a:pt x="1365"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1"/>
            <p:cNvSpPr/>
            <p:nvPr/>
          </p:nvSpPr>
          <p:spPr>
            <a:xfrm>
              <a:off x="1226175" y="5819925"/>
              <a:ext cx="98925" cy="342375"/>
            </a:xfrm>
            <a:custGeom>
              <a:avLst/>
              <a:gdLst/>
              <a:ahLst/>
              <a:cxnLst/>
              <a:rect l="l" t="t" r="r" b="b"/>
              <a:pathLst>
                <a:path w="3957" h="13695" extrusionOk="0">
                  <a:moveTo>
                    <a:pt x="1001" y="1"/>
                  </a:moveTo>
                  <a:cubicBezTo>
                    <a:pt x="637" y="1501"/>
                    <a:pt x="227" y="3411"/>
                    <a:pt x="91" y="5640"/>
                  </a:cubicBezTo>
                  <a:cubicBezTo>
                    <a:pt x="0" y="7959"/>
                    <a:pt x="182" y="9961"/>
                    <a:pt x="455" y="11552"/>
                  </a:cubicBezTo>
                  <a:cubicBezTo>
                    <a:pt x="500" y="11825"/>
                    <a:pt x="773" y="13644"/>
                    <a:pt x="1410" y="13690"/>
                  </a:cubicBezTo>
                  <a:cubicBezTo>
                    <a:pt x="1427" y="13693"/>
                    <a:pt x="1444" y="13695"/>
                    <a:pt x="1461" y="13695"/>
                  </a:cubicBezTo>
                  <a:cubicBezTo>
                    <a:pt x="1947" y="13695"/>
                    <a:pt x="2464" y="12486"/>
                    <a:pt x="2683" y="11871"/>
                  </a:cubicBezTo>
                  <a:cubicBezTo>
                    <a:pt x="3275" y="10370"/>
                    <a:pt x="3957" y="7641"/>
                    <a:pt x="3638" y="3184"/>
                  </a:cubicBezTo>
                  <a:cubicBezTo>
                    <a:pt x="2774" y="2184"/>
                    <a:pt x="1865" y="1092"/>
                    <a:pt x="1001"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1"/>
            <p:cNvSpPr/>
            <p:nvPr/>
          </p:nvSpPr>
          <p:spPr>
            <a:xfrm>
              <a:off x="1219350" y="6115550"/>
              <a:ext cx="72775" cy="255850"/>
            </a:xfrm>
            <a:custGeom>
              <a:avLst/>
              <a:gdLst/>
              <a:ahLst/>
              <a:cxnLst/>
              <a:rect l="l" t="t" r="r" b="b"/>
              <a:pathLst>
                <a:path w="2911" h="10234" extrusionOk="0">
                  <a:moveTo>
                    <a:pt x="2911" y="0"/>
                  </a:moveTo>
                  <a:lnTo>
                    <a:pt x="2911" y="0"/>
                  </a:lnTo>
                  <a:cubicBezTo>
                    <a:pt x="2274" y="137"/>
                    <a:pt x="1592" y="273"/>
                    <a:pt x="864" y="410"/>
                  </a:cubicBezTo>
                  <a:cubicBezTo>
                    <a:pt x="137" y="1774"/>
                    <a:pt x="0" y="2865"/>
                    <a:pt x="0" y="3593"/>
                  </a:cubicBezTo>
                  <a:cubicBezTo>
                    <a:pt x="0" y="5230"/>
                    <a:pt x="591" y="6185"/>
                    <a:pt x="819" y="9005"/>
                  </a:cubicBezTo>
                  <a:cubicBezTo>
                    <a:pt x="864" y="9506"/>
                    <a:pt x="864" y="9960"/>
                    <a:pt x="864" y="10233"/>
                  </a:cubicBezTo>
                  <a:cubicBezTo>
                    <a:pt x="1274" y="10188"/>
                    <a:pt x="1637" y="10188"/>
                    <a:pt x="2001" y="10188"/>
                  </a:cubicBezTo>
                  <a:cubicBezTo>
                    <a:pt x="2092" y="8141"/>
                    <a:pt x="2183" y="5913"/>
                    <a:pt x="2411" y="3593"/>
                  </a:cubicBezTo>
                  <a:cubicBezTo>
                    <a:pt x="2592" y="2320"/>
                    <a:pt x="2774" y="1137"/>
                    <a:pt x="2911"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1"/>
            <p:cNvSpPr/>
            <p:nvPr/>
          </p:nvSpPr>
          <p:spPr>
            <a:xfrm>
              <a:off x="1218200" y="5847225"/>
              <a:ext cx="111450" cy="136450"/>
            </a:xfrm>
            <a:custGeom>
              <a:avLst/>
              <a:gdLst/>
              <a:ahLst/>
              <a:cxnLst/>
              <a:rect l="l" t="t" r="r" b="b"/>
              <a:pathLst>
                <a:path w="4458" h="5458" extrusionOk="0">
                  <a:moveTo>
                    <a:pt x="2229" y="0"/>
                  </a:moveTo>
                  <a:cubicBezTo>
                    <a:pt x="1047" y="0"/>
                    <a:pt x="1" y="1183"/>
                    <a:pt x="1" y="2729"/>
                  </a:cubicBezTo>
                  <a:cubicBezTo>
                    <a:pt x="1" y="4275"/>
                    <a:pt x="1001" y="5458"/>
                    <a:pt x="2229" y="5458"/>
                  </a:cubicBezTo>
                  <a:cubicBezTo>
                    <a:pt x="3457" y="5458"/>
                    <a:pt x="4458" y="4184"/>
                    <a:pt x="4458" y="2729"/>
                  </a:cubicBezTo>
                  <a:cubicBezTo>
                    <a:pt x="4458" y="1228"/>
                    <a:pt x="3503" y="46"/>
                    <a:pt x="2229"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51"/>
            <p:cNvSpPr/>
            <p:nvPr/>
          </p:nvSpPr>
          <p:spPr>
            <a:xfrm>
              <a:off x="1289825" y="5826750"/>
              <a:ext cx="123975" cy="333175"/>
            </a:xfrm>
            <a:custGeom>
              <a:avLst/>
              <a:gdLst/>
              <a:ahLst/>
              <a:cxnLst/>
              <a:rect l="l" t="t" r="r" b="b"/>
              <a:pathLst>
                <a:path w="4959" h="13327" extrusionOk="0">
                  <a:moveTo>
                    <a:pt x="228" y="0"/>
                  </a:moveTo>
                  <a:lnTo>
                    <a:pt x="228" y="0"/>
                  </a:lnTo>
                  <a:cubicBezTo>
                    <a:pt x="1" y="1092"/>
                    <a:pt x="1411" y="10006"/>
                    <a:pt x="2229" y="11325"/>
                  </a:cubicBezTo>
                  <a:cubicBezTo>
                    <a:pt x="2274" y="11594"/>
                    <a:pt x="2896" y="13327"/>
                    <a:pt x="3524" y="13327"/>
                  </a:cubicBezTo>
                  <a:cubicBezTo>
                    <a:pt x="3532" y="13327"/>
                    <a:pt x="3540" y="13327"/>
                    <a:pt x="3548" y="13326"/>
                  </a:cubicBezTo>
                  <a:cubicBezTo>
                    <a:pt x="4094" y="13280"/>
                    <a:pt x="4321" y="11916"/>
                    <a:pt x="4458" y="11279"/>
                  </a:cubicBezTo>
                  <a:cubicBezTo>
                    <a:pt x="4731" y="9642"/>
                    <a:pt x="4958" y="6686"/>
                    <a:pt x="3548" y="1956"/>
                  </a:cubicBezTo>
                  <a:cubicBezTo>
                    <a:pt x="2457" y="1274"/>
                    <a:pt x="1320" y="637"/>
                    <a:pt x="228"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51"/>
            <p:cNvSpPr/>
            <p:nvPr/>
          </p:nvSpPr>
          <p:spPr>
            <a:xfrm>
              <a:off x="1339850" y="6105300"/>
              <a:ext cx="80775" cy="261550"/>
            </a:xfrm>
            <a:custGeom>
              <a:avLst/>
              <a:gdLst/>
              <a:ahLst/>
              <a:cxnLst/>
              <a:rect l="l" t="t" r="r" b="b"/>
              <a:pathLst>
                <a:path w="3231" h="10462" extrusionOk="0">
                  <a:moveTo>
                    <a:pt x="2502" y="1"/>
                  </a:moveTo>
                  <a:cubicBezTo>
                    <a:pt x="1820" y="319"/>
                    <a:pt x="1183" y="547"/>
                    <a:pt x="501" y="820"/>
                  </a:cubicBezTo>
                  <a:cubicBezTo>
                    <a:pt x="1" y="2229"/>
                    <a:pt x="46" y="3321"/>
                    <a:pt x="183" y="4049"/>
                  </a:cubicBezTo>
                  <a:cubicBezTo>
                    <a:pt x="410" y="5686"/>
                    <a:pt x="1183" y="6550"/>
                    <a:pt x="1911" y="9233"/>
                  </a:cubicBezTo>
                  <a:cubicBezTo>
                    <a:pt x="2048" y="9734"/>
                    <a:pt x="2139" y="10188"/>
                    <a:pt x="2230" y="10461"/>
                  </a:cubicBezTo>
                  <a:cubicBezTo>
                    <a:pt x="2548" y="10416"/>
                    <a:pt x="2912" y="10416"/>
                    <a:pt x="3230" y="10370"/>
                  </a:cubicBezTo>
                  <a:cubicBezTo>
                    <a:pt x="2957" y="8278"/>
                    <a:pt x="2730" y="6050"/>
                    <a:pt x="2593" y="3639"/>
                  </a:cubicBezTo>
                  <a:cubicBezTo>
                    <a:pt x="2548" y="2411"/>
                    <a:pt x="2502" y="1229"/>
                    <a:pt x="2502"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1"/>
            <p:cNvSpPr/>
            <p:nvPr/>
          </p:nvSpPr>
          <p:spPr>
            <a:xfrm>
              <a:off x="1277325" y="5518625"/>
              <a:ext cx="69375" cy="85300"/>
            </a:xfrm>
            <a:custGeom>
              <a:avLst/>
              <a:gdLst/>
              <a:ahLst/>
              <a:cxnLst/>
              <a:rect l="l" t="t" r="r" b="b"/>
              <a:pathLst>
                <a:path w="2775" h="3412" extrusionOk="0">
                  <a:moveTo>
                    <a:pt x="319" y="0"/>
                  </a:moveTo>
                  <a:lnTo>
                    <a:pt x="1" y="3411"/>
                  </a:lnTo>
                  <a:lnTo>
                    <a:pt x="2775" y="3411"/>
                  </a:lnTo>
                  <a:cubicBezTo>
                    <a:pt x="2684" y="3184"/>
                    <a:pt x="2502" y="2775"/>
                    <a:pt x="2366" y="2229"/>
                  </a:cubicBezTo>
                  <a:cubicBezTo>
                    <a:pt x="2320" y="2183"/>
                    <a:pt x="2320" y="2047"/>
                    <a:pt x="2320" y="2001"/>
                  </a:cubicBezTo>
                  <a:cubicBezTo>
                    <a:pt x="2275" y="1501"/>
                    <a:pt x="2320" y="1046"/>
                    <a:pt x="2366" y="637"/>
                  </a:cubicBezTo>
                  <a:cubicBezTo>
                    <a:pt x="2411" y="364"/>
                    <a:pt x="2502" y="182"/>
                    <a:pt x="2547"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51"/>
            <p:cNvSpPr/>
            <p:nvPr/>
          </p:nvSpPr>
          <p:spPr>
            <a:xfrm>
              <a:off x="1313700" y="5534550"/>
              <a:ext cx="22775" cy="40950"/>
            </a:xfrm>
            <a:custGeom>
              <a:avLst/>
              <a:gdLst/>
              <a:ahLst/>
              <a:cxnLst/>
              <a:rect l="l" t="t" r="r" b="b"/>
              <a:pathLst>
                <a:path w="911" h="1638" extrusionOk="0">
                  <a:moveTo>
                    <a:pt x="1" y="0"/>
                  </a:moveTo>
                  <a:lnTo>
                    <a:pt x="1" y="318"/>
                  </a:lnTo>
                  <a:cubicBezTo>
                    <a:pt x="1" y="1092"/>
                    <a:pt x="410" y="1637"/>
                    <a:pt x="911" y="1637"/>
                  </a:cubicBezTo>
                  <a:cubicBezTo>
                    <a:pt x="911" y="1546"/>
                    <a:pt x="911" y="1455"/>
                    <a:pt x="820" y="1364"/>
                  </a:cubicBezTo>
                  <a:cubicBezTo>
                    <a:pt x="774" y="819"/>
                    <a:pt x="820" y="364"/>
                    <a:pt x="865"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51"/>
            <p:cNvSpPr/>
            <p:nvPr/>
          </p:nvSpPr>
          <p:spPr>
            <a:xfrm>
              <a:off x="1271650" y="5445325"/>
              <a:ext cx="97800" cy="118950"/>
            </a:xfrm>
            <a:custGeom>
              <a:avLst/>
              <a:gdLst/>
              <a:ahLst/>
              <a:cxnLst/>
              <a:rect l="l" t="t" r="r" b="b"/>
              <a:pathLst>
                <a:path w="3912" h="4758" extrusionOk="0">
                  <a:moveTo>
                    <a:pt x="2061" y="1"/>
                  </a:moveTo>
                  <a:cubicBezTo>
                    <a:pt x="1941" y="1"/>
                    <a:pt x="1815" y="7"/>
                    <a:pt x="1683" y="22"/>
                  </a:cubicBezTo>
                  <a:cubicBezTo>
                    <a:pt x="819" y="204"/>
                    <a:pt x="273" y="658"/>
                    <a:pt x="91" y="840"/>
                  </a:cubicBezTo>
                  <a:cubicBezTo>
                    <a:pt x="46" y="1250"/>
                    <a:pt x="0" y="1841"/>
                    <a:pt x="137" y="2523"/>
                  </a:cubicBezTo>
                  <a:cubicBezTo>
                    <a:pt x="228" y="2932"/>
                    <a:pt x="364" y="3296"/>
                    <a:pt x="500" y="3569"/>
                  </a:cubicBezTo>
                  <a:cubicBezTo>
                    <a:pt x="546" y="3660"/>
                    <a:pt x="591" y="3842"/>
                    <a:pt x="728" y="3978"/>
                  </a:cubicBezTo>
                  <a:cubicBezTo>
                    <a:pt x="728" y="3978"/>
                    <a:pt x="955" y="4206"/>
                    <a:pt x="1183" y="4342"/>
                  </a:cubicBezTo>
                  <a:cubicBezTo>
                    <a:pt x="1463" y="4571"/>
                    <a:pt x="2056" y="4758"/>
                    <a:pt x="2612" y="4758"/>
                  </a:cubicBezTo>
                  <a:cubicBezTo>
                    <a:pt x="3050" y="4758"/>
                    <a:pt x="3464" y="4643"/>
                    <a:pt x="3684" y="4342"/>
                  </a:cubicBezTo>
                  <a:cubicBezTo>
                    <a:pt x="3911" y="4115"/>
                    <a:pt x="3911" y="3751"/>
                    <a:pt x="3911" y="3069"/>
                  </a:cubicBezTo>
                  <a:cubicBezTo>
                    <a:pt x="3911" y="2887"/>
                    <a:pt x="3911" y="2750"/>
                    <a:pt x="3866" y="2659"/>
                  </a:cubicBezTo>
                  <a:cubicBezTo>
                    <a:pt x="3775" y="2523"/>
                    <a:pt x="3775" y="2478"/>
                    <a:pt x="3730" y="2296"/>
                  </a:cubicBezTo>
                  <a:lnTo>
                    <a:pt x="3730" y="2023"/>
                  </a:lnTo>
                  <a:cubicBezTo>
                    <a:pt x="3730" y="1932"/>
                    <a:pt x="3730" y="1795"/>
                    <a:pt x="3684" y="1568"/>
                  </a:cubicBezTo>
                  <a:cubicBezTo>
                    <a:pt x="3639" y="1523"/>
                    <a:pt x="3639" y="1386"/>
                    <a:pt x="3593" y="1250"/>
                  </a:cubicBezTo>
                  <a:cubicBezTo>
                    <a:pt x="3457" y="886"/>
                    <a:pt x="3411" y="567"/>
                    <a:pt x="3320" y="249"/>
                  </a:cubicBezTo>
                  <a:cubicBezTo>
                    <a:pt x="3130" y="173"/>
                    <a:pt x="2683" y="1"/>
                    <a:pt x="2061"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51"/>
            <p:cNvSpPr/>
            <p:nvPr/>
          </p:nvSpPr>
          <p:spPr>
            <a:xfrm>
              <a:off x="1306900" y="5499300"/>
              <a:ext cx="23900" cy="9125"/>
            </a:xfrm>
            <a:custGeom>
              <a:avLst/>
              <a:gdLst/>
              <a:ahLst/>
              <a:cxnLst/>
              <a:rect l="l" t="t" r="r" b="b"/>
              <a:pathLst>
                <a:path w="956" h="365" extrusionOk="0">
                  <a:moveTo>
                    <a:pt x="500" y="0"/>
                  </a:moveTo>
                  <a:cubicBezTo>
                    <a:pt x="273" y="46"/>
                    <a:pt x="46" y="137"/>
                    <a:pt x="0" y="273"/>
                  </a:cubicBezTo>
                  <a:cubicBezTo>
                    <a:pt x="0" y="273"/>
                    <a:pt x="0" y="319"/>
                    <a:pt x="46" y="364"/>
                  </a:cubicBezTo>
                  <a:cubicBezTo>
                    <a:pt x="227" y="273"/>
                    <a:pt x="364" y="137"/>
                    <a:pt x="500" y="137"/>
                  </a:cubicBezTo>
                  <a:cubicBezTo>
                    <a:pt x="569" y="114"/>
                    <a:pt x="625" y="103"/>
                    <a:pt x="682" y="103"/>
                  </a:cubicBezTo>
                  <a:cubicBezTo>
                    <a:pt x="739" y="103"/>
                    <a:pt x="796" y="114"/>
                    <a:pt x="864" y="137"/>
                  </a:cubicBezTo>
                  <a:cubicBezTo>
                    <a:pt x="910" y="137"/>
                    <a:pt x="955" y="137"/>
                    <a:pt x="955" y="91"/>
                  </a:cubicBezTo>
                  <a:cubicBezTo>
                    <a:pt x="955" y="46"/>
                    <a:pt x="95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51"/>
            <p:cNvSpPr/>
            <p:nvPr/>
          </p:nvSpPr>
          <p:spPr>
            <a:xfrm>
              <a:off x="1321675" y="5499300"/>
              <a:ext cx="9125" cy="9125"/>
            </a:xfrm>
            <a:custGeom>
              <a:avLst/>
              <a:gdLst/>
              <a:ahLst/>
              <a:cxnLst/>
              <a:rect l="l" t="t" r="r" b="b"/>
              <a:pathLst>
                <a:path w="365" h="365" extrusionOk="0">
                  <a:moveTo>
                    <a:pt x="91" y="0"/>
                  </a:moveTo>
                  <a:cubicBezTo>
                    <a:pt x="46" y="46"/>
                    <a:pt x="0" y="91"/>
                    <a:pt x="0" y="228"/>
                  </a:cubicBezTo>
                  <a:cubicBezTo>
                    <a:pt x="0" y="319"/>
                    <a:pt x="91" y="364"/>
                    <a:pt x="228" y="364"/>
                  </a:cubicBezTo>
                  <a:cubicBezTo>
                    <a:pt x="319" y="364"/>
                    <a:pt x="364" y="273"/>
                    <a:pt x="319" y="137"/>
                  </a:cubicBezTo>
                  <a:cubicBezTo>
                    <a:pt x="319" y="46"/>
                    <a:pt x="228" y="0"/>
                    <a:pt x="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1"/>
            <p:cNvSpPr/>
            <p:nvPr/>
          </p:nvSpPr>
          <p:spPr>
            <a:xfrm>
              <a:off x="1345550" y="5491325"/>
              <a:ext cx="23900" cy="10275"/>
            </a:xfrm>
            <a:custGeom>
              <a:avLst/>
              <a:gdLst/>
              <a:ahLst/>
              <a:cxnLst/>
              <a:rect l="l" t="t" r="r" b="b"/>
              <a:pathLst>
                <a:path w="956" h="411" extrusionOk="0">
                  <a:moveTo>
                    <a:pt x="501" y="1"/>
                  </a:moveTo>
                  <a:cubicBezTo>
                    <a:pt x="273" y="92"/>
                    <a:pt x="46" y="183"/>
                    <a:pt x="0" y="319"/>
                  </a:cubicBezTo>
                  <a:cubicBezTo>
                    <a:pt x="0" y="319"/>
                    <a:pt x="0" y="365"/>
                    <a:pt x="46" y="410"/>
                  </a:cubicBezTo>
                  <a:cubicBezTo>
                    <a:pt x="182" y="319"/>
                    <a:pt x="319" y="183"/>
                    <a:pt x="501" y="183"/>
                  </a:cubicBezTo>
                  <a:cubicBezTo>
                    <a:pt x="569" y="160"/>
                    <a:pt x="626" y="149"/>
                    <a:pt x="683" y="149"/>
                  </a:cubicBezTo>
                  <a:cubicBezTo>
                    <a:pt x="739" y="149"/>
                    <a:pt x="796" y="160"/>
                    <a:pt x="865" y="183"/>
                  </a:cubicBezTo>
                  <a:cubicBezTo>
                    <a:pt x="910" y="183"/>
                    <a:pt x="955" y="183"/>
                    <a:pt x="955" y="137"/>
                  </a:cubicBezTo>
                  <a:cubicBezTo>
                    <a:pt x="955" y="92"/>
                    <a:pt x="955" y="1"/>
                    <a:pt x="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1"/>
            <p:cNvSpPr/>
            <p:nvPr/>
          </p:nvSpPr>
          <p:spPr>
            <a:xfrm>
              <a:off x="1358050" y="5491325"/>
              <a:ext cx="10250" cy="10275"/>
            </a:xfrm>
            <a:custGeom>
              <a:avLst/>
              <a:gdLst/>
              <a:ahLst/>
              <a:cxnLst/>
              <a:rect l="l" t="t" r="r" b="b"/>
              <a:pathLst>
                <a:path w="410" h="411" extrusionOk="0">
                  <a:moveTo>
                    <a:pt x="137" y="1"/>
                  </a:moveTo>
                  <a:cubicBezTo>
                    <a:pt x="46" y="1"/>
                    <a:pt x="1" y="137"/>
                    <a:pt x="1" y="228"/>
                  </a:cubicBezTo>
                  <a:cubicBezTo>
                    <a:pt x="1" y="365"/>
                    <a:pt x="137" y="410"/>
                    <a:pt x="228" y="410"/>
                  </a:cubicBezTo>
                  <a:cubicBezTo>
                    <a:pt x="365" y="410"/>
                    <a:pt x="410" y="319"/>
                    <a:pt x="365" y="183"/>
                  </a:cubicBezTo>
                  <a:cubicBezTo>
                    <a:pt x="365" y="92"/>
                    <a:pt x="228"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1"/>
            <p:cNvSpPr/>
            <p:nvPr/>
          </p:nvSpPr>
          <p:spPr>
            <a:xfrm>
              <a:off x="1296650" y="5477700"/>
              <a:ext cx="31875" cy="22750"/>
            </a:xfrm>
            <a:custGeom>
              <a:avLst/>
              <a:gdLst/>
              <a:ahLst/>
              <a:cxnLst/>
              <a:rect l="l" t="t" r="r" b="b"/>
              <a:pathLst>
                <a:path w="1275" h="910" extrusionOk="0">
                  <a:moveTo>
                    <a:pt x="1092" y="0"/>
                  </a:moveTo>
                  <a:cubicBezTo>
                    <a:pt x="865" y="91"/>
                    <a:pt x="683" y="182"/>
                    <a:pt x="547" y="228"/>
                  </a:cubicBezTo>
                  <a:cubicBezTo>
                    <a:pt x="456" y="228"/>
                    <a:pt x="365" y="273"/>
                    <a:pt x="183" y="409"/>
                  </a:cubicBezTo>
                  <a:lnTo>
                    <a:pt x="92" y="500"/>
                  </a:lnTo>
                  <a:cubicBezTo>
                    <a:pt x="1" y="682"/>
                    <a:pt x="92" y="864"/>
                    <a:pt x="92" y="910"/>
                  </a:cubicBezTo>
                  <a:cubicBezTo>
                    <a:pt x="137" y="773"/>
                    <a:pt x="183" y="728"/>
                    <a:pt x="228" y="682"/>
                  </a:cubicBezTo>
                  <a:cubicBezTo>
                    <a:pt x="228" y="682"/>
                    <a:pt x="319" y="637"/>
                    <a:pt x="410" y="546"/>
                  </a:cubicBezTo>
                  <a:cubicBezTo>
                    <a:pt x="547" y="500"/>
                    <a:pt x="865" y="409"/>
                    <a:pt x="1274" y="409"/>
                  </a:cubicBezTo>
                  <a:cubicBezTo>
                    <a:pt x="1274" y="318"/>
                    <a:pt x="1274" y="273"/>
                    <a:pt x="1229" y="182"/>
                  </a:cubicBezTo>
                  <a:cubicBezTo>
                    <a:pt x="1138" y="46"/>
                    <a:pt x="1092" y="0"/>
                    <a:pt x="1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1"/>
            <p:cNvSpPr/>
            <p:nvPr/>
          </p:nvSpPr>
          <p:spPr>
            <a:xfrm>
              <a:off x="1346675" y="5477700"/>
              <a:ext cx="17100" cy="11375"/>
            </a:xfrm>
            <a:custGeom>
              <a:avLst/>
              <a:gdLst/>
              <a:ahLst/>
              <a:cxnLst/>
              <a:rect l="l" t="t" r="r" b="b"/>
              <a:pathLst>
                <a:path w="684" h="455" extrusionOk="0">
                  <a:moveTo>
                    <a:pt x="592" y="0"/>
                  </a:moveTo>
                  <a:cubicBezTo>
                    <a:pt x="410" y="46"/>
                    <a:pt x="228" y="46"/>
                    <a:pt x="1" y="91"/>
                  </a:cubicBezTo>
                  <a:lnTo>
                    <a:pt x="1" y="273"/>
                  </a:lnTo>
                  <a:cubicBezTo>
                    <a:pt x="46" y="409"/>
                    <a:pt x="137" y="455"/>
                    <a:pt x="137" y="455"/>
                  </a:cubicBezTo>
                  <a:cubicBezTo>
                    <a:pt x="365" y="318"/>
                    <a:pt x="592" y="273"/>
                    <a:pt x="683" y="182"/>
                  </a:cubicBezTo>
                  <a:cubicBezTo>
                    <a:pt x="638" y="91"/>
                    <a:pt x="638" y="0"/>
                    <a:pt x="6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1"/>
            <p:cNvSpPr/>
            <p:nvPr/>
          </p:nvSpPr>
          <p:spPr>
            <a:xfrm>
              <a:off x="1350100" y="5518625"/>
              <a:ext cx="9125" cy="3950"/>
            </a:xfrm>
            <a:custGeom>
              <a:avLst/>
              <a:gdLst/>
              <a:ahLst/>
              <a:cxnLst/>
              <a:rect l="l" t="t" r="r" b="b"/>
              <a:pathLst>
                <a:path w="365" h="158" extrusionOk="0">
                  <a:moveTo>
                    <a:pt x="364" y="0"/>
                  </a:moveTo>
                  <a:lnTo>
                    <a:pt x="0" y="137"/>
                  </a:lnTo>
                  <a:cubicBezTo>
                    <a:pt x="0" y="137"/>
                    <a:pt x="41" y="157"/>
                    <a:pt x="122" y="157"/>
                  </a:cubicBezTo>
                  <a:cubicBezTo>
                    <a:pt x="162" y="157"/>
                    <a:pt x="213" y="152"/>
                    <a:pt x="273" y="137"/>
                  </a:cubicBezTo>
                  <a:lnTo>
                    <a:pt x="364"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1"/>
            <p:cNvSpPr/>
            <p:nvPr/>
          </p:nvSpPr>
          <p:spPr>
            <a:xfrm>
              <a:off x="1339850" y="5531125"/>
              <a:ext cx="25050" cy="9125"/>
            </a:xfrm>
            <a:custGeom>
              <a:avLst/>
              <a:gdLst/>
              <a:ahLst/>
              <a:cxnLst/>
              <a:rect l="l" t="t" r="r" b="b"/>
              <a:pathLst>
                <a:path w="1002" h="365" extrusionOk="0">
                  <a:moveTo>
                    <a:pt x="774" y="1"/>
                  </a:moveTo>
                  <a:cubicBezTo>
                    <a:pt x="729" y="1"/>
                    <a:pt x="683" y="46"/>
                    <a:pt x="592" y="46"/>
                  </a:cubicBezTo>
                  <a:cubicBezTo>
                    <a:pt x="501" y="137"/>
                    <a:pt x="456" y="137"/>
                    <a:pt x="365" y="183"/>
                  </a:cubicBezTo>
                  <a:cubicBezTo>
                    <a:pt x="274" y="183"/>
                    <a:pt x="183" y="228"/>
                    <a:pt x="46" y="228"/>
                  </a:cubicBezTo>
                  <a:cubicBezTo>
                    <a:pt x="46" y="228"/>
                    <a:pt x="1" y="228"/>
                    <a:pt x="1" y="274"/>
                  </a:cubicBezTo>
                  <a:cubicBezTo>
                    <a:pt x="1" y="274"/>
                    <a:pt x="1" y="364"/>
                    <a:pt x="46" y="364"/>
                  </a:cubicBezTo>
                  <a:cubicBezTo>
                    <a:pt x="228" y="364"/>
                    <a:pt x="319" y="319"/>
                    <a:pt x="501" y="228"/>
                  </a:cubicBezTo>
                  <a:cubicBezTo>
                    <a:pt x="501" y="228"/>
                    <a:pt x="547" y="228"/>
                    <a:pt x="683" y="183"/>
                  </a:cubicBezTo>
                  <a:cubicBezTo>
                    <a:pt x="729" y="137"/>
                    <a:pt x="774" y="137"/>
                    <a:pt x="774" y="137"/>
                  </a:cubicBezTo>
                  <a:lnTo>
                    <a:pt x="956" y="137"/>
                  </a:lnTo>
                  <a:cubicBezTo>
                    <a:pt x="956" y="137"/>
                    <a:pt x="1002" y="137"/>
                    <a:pt x="1002" y="46"/>
                  </a:cubicBezTo>
                  <a:cubicBezTo>
                    <a:pt x="1002" y="46"/>
                    <a:pt x="1002" y="1"/>
                    <a:pt x="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1"/>
            <p:cNvSpPr/>
            <p:nvPr/>
          </p:nvSpPr>
          <p:spPr>
            <a:xfrm>
              <a:off x="1351225" y="5536825"/>
              <a:ext cx="10275" cy="5700"/>
            </a:xfrm>
            <a:custGeom>
              <a:avLst/>
              <a:gdLst/>
              <a:ahLst/>
              <a:cxnLst/>
              <a:rect l="l" t="t" r="r" b="b"/>
              <a:pathLst>
                <a:path w="411" h="228" extrusionOk="0">
                  <a:moveTo>
                    <a:pt x="274" y="0"/>
                  </a:moveTo>
                  <a:lnTo>
                    <a:pt x="46" y="91"/>
                  </a:lnTo>
                  <a:cubicBezTo>
                    <a:pt x="1" y="136"/>
                    <a:pt x="1" y="136"/>
                    <a:pt x="1" y="182"/>
                  </a:cubicBezTo>
                  <a:cubicBezTo>
                    <a:pt x="1" y="227"/>
                    <a:pt x="1" y="227"/>
                    <a:pt x="46" y="227"/>
                  </a:cubicBezTo>
                  <a:lnTo>
                    <a:pt x="319" y="182"/>
                  </a:lnTo>
                  <a:cubicBezTo>
                    <a:pt x="410" y="136"/>
                    <a:pt x="410" y="136"/>
                    <a:pt x="410" y="91"/>
                  </a:cubicBezTo>
                  <a:cubicBezTo>
                    <a:pt x="319" y="0"/>
                    <a:pt x="319" y="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1"/>
            <p:cNvSpPr/>
            <p:nvPr/>
          </p:nvSpPr>
          <p:spPr>
            <a:xfrm>
              <a:off x="1209100" y="5835850"/>
              <a:ext cx="170575" cy="528725"/>
            </a:xfrm>
            <a:custGeom>
              <a:avLst/>
              <a:gdLst/>
              <a:ahLst/>
              <a:cxnLst/>
              <a:rect l="l" t="t" r="r" b="b"/>
              <a:pathLst>
                <a:path w="6823" h="21149" extrusionOk="0">
                  <a:moveTo>
                    <a:pt x="1547" y="0"/>
                  </a:moveTo>
                  <a:cubicBezTo>
                    <a:pt x="1365" y="319"/>
                    <a:pt x="1138" y="819"/>
                    <a:pt x="865" y="1456"/>
                  </a:cubicBezTo>
                  <a:cubicBezTo>
                    <a:pt x="547" y="2047"/>
                    <a:pt x="456" y="2320"/>
                    <a:pt x="410" y="2411"/>
                  </a:cubicBezTo>
                  <a:cubicBezTo>
                    <a:pt x="228" y="2956"/>
                    <a:pt x="92" y="3775"/>
                    <a:pt x="547" y="5094"/>
                  </a:cubicBezTo>
                  <a:cubicBezTo>
                    <a:pt x="638" y="7050"/>
                    <a:pt x="638" y="8960"/>
                    <a:pt x="683" y="10915"/>
                  </a:cubicBezTo>
                  <a:cubicBezTo>
                    <a:pt x="274" y="12143"/>
                    <a:pt x="183" y="13189"/>
                    <a:pt x="92" y="13872"/>
                  </a:cubicBezTo>
                  <a:cubicBezTo>
                    <a:pt x="1" y="15463"/>
                    <a:pt x="274" y="16282"/>
                    <a:pt x="456" y="18783"/>
                  </a:cubicBezTo>
                  <a:cubicBezTo>
                    <a:pt x="638" y="19784"/>
                    <a:pt x="638" y="20648"/>
                    <a:pt x="638" y="21148"/>
                  </a:cubicBezTo>
                  <a:cubicBezTo>
                    <a:pt x="1365" y="21148"/>
                    <a:pt x="2093" y="21148"/>
                    <a:pt x="2821" y="21057"/>
                  </a:cubicBezTo>
                  <a:cubicBezTo>
                    <a:pt x="3503" y="14872"/>
                    <a:pt x="4276" y="8641"/>
                    <a:pt x="4958" y="2411"/>
                  </a:cubicBezTo>
                  <a:cubicBezTo>
                    <a:pt x="5549" y="2138"/>
                    <a:pt x="6141" y="1819"/>
                    <a:pt x="6777" y="1501"/>
                  </a:cubicBezTo>
                  <a:cubicBezTo>
                    <a:pt x="6777" y="1228"/>
                    <a:pt x="6823" y="955"/>
                    <a:pt x="6823" y="682"/>
                  </a:cubicBezTo>
                  <a:lnTo>
                    <a:pt x="15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1"/>
            <p:cNvSpPr/>
            <p:nvPr/>
          </p:nvSpPr>
          <p:spPr>
            <a:xfrm>
              <a:off x="1278475" y="5843800"/>
              <a:ext cx="147825" cy="515075"/>
            </a:xfrm>
            <a:custGeom>
              <a:avLst/>
              <a:gdLst/>
              <a:ahLst/>
              <a:cxnLst/>
              <a:rect l="l" t="t" r="r" b="b"/>
              <a:pathLst>
                <a:path w="5913" h="20603" extrusionOk="0">
                  <a:moveTo>
                    <a:pt x="682" y="1"/>
                  </a:moveTo>
                  <a:cubicBezTo>
                    <a:pt x="455" y="410"/>
                    <a:pt x="91" y="1183"/>
                    <a:pt x="46" y="2275"/>
                  </a:cubicBezTo>
                  <a:cubicBezTo>
                    <a:pt x="0" y="3548"/>
                    <a:pt x="455" y="4458"/>
                    <a:pt x="682" y="4821"/>
                  </a:cubicBezTo>
                  <a:cubicBezTo>
                    <a:pt x="1092" y="6732"/>
                    <a:pt x="1501" y="8642"/>
                    <a:pt x="1865" y="10506"/>
                  </a:cubicBezTo>
                  <a:cubicBezTo>
                    <a:pt x="1683" y="11825"/>
                    <a:pt x="1774" y="12871"/>
                    <a:pt x="1865" y="13554"/>
                  </a:cubicBezTo>
                  <a:cubicBezTo>
                    <a:pt x="2092" y="15145"/>
                    <a:pt x="2501" y="15919"/>
                    <a:pt x="3138" y="18329"/>
                  </a:cubicBezTo>
                  <a:cubicBezTo>
                    <a:pt x="3457" y="19284"/>
                    <a:pt x="3638" y="20103"/>
                    <a:pt x="3775" y="20603"/>
                  </a:cubicBezTo>
                  <a:cubicBezTo>
                    <a:pt x="4503" y="20421"/>
                    <a:pt x="5230" y="20330"/>
                    <a:pt x="5912" y="20148"/>
                  </a:cubicBezTo>
                  <a:cubicBezTo>
                    <a:pt x="5685" y="16328"/>
                    <a:pt x="5503" y="12508"/>
                    <a:pt x="5276" y="8733"/>
                  </a:cubicBezTo>
                  <a:cubicBezTo>
                    <a:pt x="5276" y="6959"/>
                    <a:pt x="5048" y="4912"/>
                    <a:pt x="4503" y="2684"/>
                  </a:cubicBezTo>
                  <a:cubicBezTo>
                    <a:pt x="4321" y="2047"/>
                    <a:pt x="4139" y="1501"/>
                    <a:pt x="3911" y="910"/>
                  </a:cubicBezTo>
                  <a:cubicBezTo>
                    <a:pt x="2820" y="637"/>
                    <a:pt x="1774" y="273"/>
                    <a:pt x="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1"/>
            <p:cNvSpPr/>
            <p:nvPr/>
          </p:nvSpPr>
          <p:spPr>
            <a:xfrm>
              <a:off x="1222750" y="6363950"/>
              <a:ext cx="123950" cy="48375"/>
            </a:xfrm>
            <a:custGeom>
              <a:avLst/>
              <a:gdLst/>
              <a:ahLst/>
              <a:cxnLst/>
              <a:rect l="l" t="t" r="r" b="b"/>
              <a:pathLst>
                <a:path w="4958" h="1935" extrusionOk="0">
                  <a:moveTo>
                    <a:pt x="2186" y="1"/>
                  </a:moveTo>
                  <a:cubicBezTo>
                    <a:pt x="2005" y="1"/>
                    <a:pt x="1287" y="459"/>
                    <a:pt x="1" y="1343"/>
                  </a:cubicBezTo>
                  <a:cubicBezTo>
                    <a:pt x="92" y="1571"/>
                    <a:pt x="92" y="1798"/>
                    <a:pt x="92" y="1934"/>
                  </a:cubicBezTo>
                  <a:lnTo>
                    <a:pt x="4867" y="1934"/>
                  </a:lnTo>
                  <a:cubicBezTo>
                    <a:pt x="4912" y="1889"/>
                    <a:pt x="4958" y="1798"/>
                    <a:pt x="4958" y="1662"/>
                  </a:cubicBezTo>
                  <a:cubicBezTo>
                    <a:pt x="4912" y="1389"/>
                    <a:pt x="4321" y="1252"/>
                    <a:pt x="3730" y="1025"/>
                  </a:cubicBezTo>
                  <a:cubicBezTo>
                    <a:pt x="3321" y="934"/>
                    <a:pt x="2729" y="707"/>
                    <a:pt x="2047" y="343"/>
                  </a:cubicBezTo>
                  <a:cubicBezTo>
                    <a:pt x="2229" y="206"/>
                    <a:pt x="2275" y="70"/>
                    <a:pt x="2229" y="24"/>
                  </a:cubicBezTo>
                  <a:cubicBezTo>
                    <a:pt x="2224" y="9"/>
                    <a:pt x="2209" y="1"/>
                    <a:pt x="2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1"/>
            <p:cNvSpPr/>
            <p:nvPr/>
          </p:nvSpPr>
          <p:spPr>
            <a:xfrm>
              <a:off x="1379650" y="6363950"/>
              <a:ext cx="123975" cy="48375"/>
            </a:xfrm>
            <a:custGeom>
              <a:avLst/>
              <a:gdLst/>
              <a:ahLst/>
              <a:cxnLst/>
              <a:rect l="l" t="t" r="r" b="b"/>
              <a:pathLst>
                <a:path w="4959" h="1935" extrusionOk="0">
                  <a:moveTo>
                    <a:pt x="2172" y="1"/>
                  </a:moveTo>
                  <a:cubicBezTo>
                    <a:pt x="1960" y="1"/>
                    <a:pt x="1247" y="459"/>
                    <a:pt x="1" y="1343"/>
                  </a:cubicBezTo>
                  <a:cubicBezTo>
                    <a:pt x="46" y="1571"/>
                    <a:pt x="46" y="1707"/>
                    <a:pt x="46" y="1934"/>
                  </a:cubicBezTo>
                  <a:lnTo>
                    <a:pt x="4822" y="1934"/>
                  </a:lnTo>
                  <a:cubicBezTo>
                    <a:pt x="4867" y="1889"/>
                    <a:pt x="4958" y="1798"/>
                    <a:pt x="4958" y="1662"/>
                  </a:cubicBezTo>
                  <a:cubicBezTo>
                    <a:pt x="4867" y="1389"/>
                    <a:pt x="4321" y="1252"/>
                    <a:pt x="3685" y="1025"/>
                  </a:cubicBezTo>
                  <a:cubicBezTo>
                    <a:pt x="3275" y="934"/>
                    <a:pt x="2730" y="707"/>
                    <a:pt x="2047" y="343"/>
                  </a:cubicBezTo>
                  <a:cubicBezTo>
                    <a:pt x="2229" y="206"/>
                    <a:pt x="2275" y="70"/>
                    <a:pt x="2229" y="24"/>
                  </a:cubicBezTo>
                  <a:cubicBezTo>
                    <a:pt x="2219" y="9"/>
                    <a:pt x="2200"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1"/>
            <p:cNvSpPr/>
            <p:nvPr/>
          </p:nvSpPr>
          <p:spPr>
            <a:xfrm>
              <a:off x="1312575" y="5968875"/>
              <a:ext cx="15950" cy="79600"/>
            </a:xfrm>
            <a:custGeom>
              <a:avLst/>
              <a:gdLst/>
              <a:ahLst/>
              <a:cxnLst/>
              <a:rect l="l" t="t" r="r" b="b"/>
              <a:pathLst>
                <a:path w="638" h="3184" extrusionOk="0">
                  <a:moveTo>
                    <a:pt x="592" y="0"/>
                  </a:moveTo>
                  <a:cubicBezTo>
                    <a:pt x="592" y="0"/>
                    <a:pt x="501" y="0"/>
                    <a:pt x="501" y="91"/>
                  </a:cubicBezTo>
                  <a:lnTo>
                    <a:pt x="0" y="3138"/>
                  </a:lnTo>
                  <a:cubicBezTo>
                    <a:pt x="0" y="3138"/>
                    <a:pt x="0" y="3184"/>
                    <a:pt x="46" y="3184"/>
                  </a:cubicBezTo>
                  <a:cubicBezTo>
                    <a:pt x="137" y="3184"/>
                    <a:pt x="137" y="3138"/>
                    <a:pt x="137" y="3138"/>
                  </a:cubicBezTo>
                  <a:lnTo>
                    <a:pt x="637" y="91"/>
                  </a:lnTo>
                  <a:cubicBezTo>
                    <a:pt x="637" y="91"/>
                    <a:pt x="63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1"/>
            <p:cNvSpPr/>
            <p:nvPr/>
          </p:nvSpPr>
          <p:spPr>
            <a:xfrm>
              <a:off x="1325075" y="5962050"/>
              <a:ext cx="20500" cy="10250"/>
            </a:xfrm>
            <a:custGeom>
              <a:avLst/>
              <a:gdLst/>
              <a:ahLst/>
              <a:cxnLst/>
              <a:rect l="l" t="t" r="r" b="b"/>
              <a:pathLst>
                <a:path w="820" h="410" extrusionOk="0">
                  <a:moveTo>
                    <a:pt x="683" y="0"/>
                  </a:moveTo>
                  <a:lnTo>
                    <a:pt x="46" y="228"/>
                  </a:lnTo>
                  <a:cubicBezTo>
                    <a:pt x="1" y="273"/>
                    <a:pt x="1" y="273"/>
                    <a:pt x="1" y="364"/>
                  </a:cubicBezTo>
                  <a:cubicBezTo>
                    <a:pt x="1" y="410"/>
                    <a:pt x="46" y="410"/>
                    <a:pt x="46" y="410"/>
                  </a:cubicBezTo>
                  <a:lnTo>
                    <a:pt x="774" y="182"/>
                  </a:lnTo>
                  <a:cubicBezTo>
                    <a:pt x="819" y="137"/>
                    <a:pt x="819" y="137"/>
                    <a:pt x="819" y="46"/>
                  </a:cubicBezTo>
                  <a:cubicBezTo>
                    <a:pt x="728" y="0"/>
                    <a:pt x="728" y="0"/>
                    <a:pt x="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1"/>
            <p:cNvSpPr/>
            <p:nvPr/>
          </p:nvSpPr>
          <p:spPr>
            <a:xfrm>
              <a:off x="1341000" y="5860850"/>
              <a:ext cx="3425" cy="100075"/>
            </a:xfrm>
            <a:custGeom>
              <a:avLst/>
              <a:gdLst/>
              <a:ahLst/>
              <a:cxnLst/>
              <a:rect l="l" t="t" r="r" b="b"/>
              <a:pathLst>
                <a:path w="137" h="4003" extrusionOk="0">
                  <a:moveTo>
                    <a:pt x="46" y="1"/>
                  </a:moveTo>
                  <a:cubicBezTo>
                    <a:pt x="46" y="1"/>
                    <a:pt x="0" y="1"/>
                    <a:pt x="0" y="92"/>
                  </a:cubicBezTo>
                  <a:lnTo>
                    <a:pt x="0" y="3958"/>
                  </a:lnTo>
                  <a:cubicBezTo>
                    <a:pt x="0" y="3958"/>
                    <a:pt x="0" y="4003"/>
                    <a:pt x="46" y="4003"/>
                  </a:cubicBezTo>
                  <a:cubicBezTo>
                    <a:pt x="46" y="4003"/>
                    <a:pt x="137" y="4003"/>
                    <a:pt x="137" y="3958"/>
                  </a:cubicBezTo>
                  <a:lnTo>
                    <a:pt x="137" y="92"/>
                  </a:lnTo>
                  <a:cubicBezTo>
                    <a:pt x="137" y="92"/>
                    <a:pt x="137" y="1"/>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51"/>
            <p:cNvSpPr/>
            <p:nvPr/>
          </p:nvSpPr>
          <p:spPr>
            <a:xfrm>
              <a:off x="1204550" y="5580025"/>
              <a:ext cx="197875" cy="290225"/>
            </a:xfrm>
            <a:custGeom>
              <a:avLst/>
              <a:gdLst/>
              <a:ahLst/>
              <a:cxnLst/>
              <a:rect l="l" t="t" r="r" b="b"/>
              <a:pathLst>
                <a:path w="7915" h="11609" extrusionOk="0">
                  <a:moveTo>
                    <a:pt x="3003" y="0"/>
                  </a:moveTo>
                  <a:cubicBezTo>
                    <a:pt x="3003" y="182"/>
                    <a:pt x="3003" y="319"/>
                    <a:pt x="2957" y="455"/>
                  </a:cubicBezTo>
                  <a:cubicBezTo>
                    <a:pt x="2548" y="501"/>
                    <a:pt x="2002" y="728"/>
                    <a:pt x="1365" y="1137"/>
                  </a:cubicBezTo>
                  <a:cubicBezTo>
                    <a:pt x="1138" y="1319"/>
                    <a:pt x="865" y="1547"/>
                    <a:pt x="547" y="1910"/>
                  </a:cubicBezTo>
                  <a:cubicBezTo>
                    <a:pt x="1" y="2729"/>
                    <a:pt x="46" y="3548"/>
                    <a:pt x="92" y="3912"/>
                  </a:cubicBezTo>
                  <a:cubicBezTo>
                    <a:pt x="501" y="6413"/>
                    <a:pt x="956" y="8869"/>
                    <a:pt x="1411" y="11234"/>
                  </a:cubicBezTo>
                  <a:cubicBezTo>
                    <a:pt x="1729" y="11211"/>
                    <a:pt x="2013" y="11200"/>
                    <a:pt x="2264" y="11200"/>
                  </a:cubicBezTo>
                  <a:cubicBezTo>
                    <a:pt x="2514" y="11200"/>
                    <a:pt x="2730" y="11211"/>
                    <a:pt x="2912" y="11234"/>
                  </a:cubicBezTo>
                  <a:cubicBezTo>
                    <a:pt x="4209" y="11326"/>
                    <a:pt x="5129" y="11608"/>
                    <a:pt x="5899" y="11608"/>
                  </a:cubicBezTo>
                  <a:cubicBezTo>
                    <a:pt x="6263" y="11608"/>
                    <a:pt x="6593" y="11545"/>
                    <a:pt x="6914" y="11370"/>
                  </a:cubicBezTo>
                  <a:cubicBezTo>
                    <a:pt x="7096" y="11325"/>
                    <a:pt x="7141" y="11188"/>
                    <a:pt x="7278" y="11143"/>
                  </a:cubicBezTo>
                  <a:cubicBezTo>
                    <a:pt x="7505" y="9051"/>
                    <a:pt x="7687" y="7004"/>
                    <a:pt x="7914" y="4867"/>
                  </a:cubicBezTo>
                  <a:cubicBezTo>
                    <a:pt x="7823" y="4093"/>
                    <a:pt x="7687" y="3457"/>
                    <a:pt x="7505" y="3002"/>
                  </a:cubicBezTo>
                  <a:cubicBezTo>
                    <a:pt x="7278" y="2229"/>
                    <a:pt x="7005" y="1592"/>
                    <a:pt x="6368" y="1001"/>
                  </a:cubicBezTo>
                  <a:cubicBezTo>
                    <a:pt x="6004" y="728"/>
                    <a:pt x="5686" y="546"/>
                    <a:pt x="5458" y="455"/>
                  </a:cubicBezTo>
                  <a:cubicBezTo>
                    <a:pt x="5504" y="319"/>
                    <a:pt x="5504" y="228"/>
                    <a:pt x="5549" y="91"/>
                  </a:cubicBezTo>
                  <a:lnTo>
                    <a:pt x="5549" y="91"/>
                  </a:lnTo>
                  <a:cubicBezTo>
                    <a:pt x="5413" y="228"/>
                    <a:pt x="5277" y="319"/>
                    <a:pt x="5095" y="455"/>
                  </a:cubicBezTo>
                  <a:cubicBezTo>
                    <a:pt x="4412" y="273"/>
                    <a:pt x="3685" y="91"/>
                    <a:pt x="30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51"/>
            <p:cNvSpPr/>
            <p:nvPr/>
          </p:nvSpPr>
          <p:spPr>
            <a:xfrm>
              <a:off x="1189775" y="5573200"/>
              <a:ext cx="134200" cy="410200"/>
            </a:xfrm>
            <a:custGeom>
              <a:avLst/>
              <a:gdLst/>
              <a:ahLst/>
              <a:cxnLst/>
              <a:rect l="l" t="t" r="r" b="b"/>
              <a:pathLst>
                <a:path w="5368" h="16408" extrusionOk="0">
                  <a:moveTo>
                    <a:pt x="3321" y="0"/>
                  </a:moveTo>
                  <a:lnTo>
                    <a:pt x="3321" y="592"/>
                  </a:lnTo>
                  <a:cubicBezTo>
                    <a:pt x="2638" y="819"/>
                    <a:pt x="2002" y="1046"/>
                    <a:pt x="1683" y="1410"/>
                  </a:cubicBezTo>
                  <a:cubicBezTo>
                    <a:pt x="1683" y="1410"/>
                    <a:pt x="1092" y="1911"/>
                    <a:pt x="819" y="2729"/>
                  </a:cubicBezTo>
                  <a:cubicBezTo>
                    <a:pt x="364" y="3912"/>
                    <a:pt x="1" y="7959"/>
                    <a:pt x="92" y="13326"/>
                  </a:cubicBezTo>
                  <a:cubicBezTo>
                    <a:pt x="137" y="14372"/>
                    <a:pt x="137" y="15373"/>
                    <a:pt x="137" y="16373"/>
                  </a:cubicBezTo>
                  <a:cubicBezTo>
                    <a:pt x="205" y="16396"/>
                    <a:pt x="296" y="16407"/>
                    <a:pt x="404" y="16407"/>
                  </a:cubicBezTo>
                  <a:cubicBezTo>
                    <a:pt x="512" y="16407"/>
                    <a:pt x="637" y="16396"/>
                    <a:pt x="774" y="16373"/>
                  </a:cubicBezTo>
                  <a:cubicBezTo>
                    <a:pt x="2047" y="16055"/>
                    <a:pt x="2047" y="13781"/>
                    <a:pt x="3321" y="13508"/>
                  </a:cubicBezTo>
                  <a:cubicBezTo>
                    <a:pt x="3443" y="13475"/>
                    <a:pt x="3563" y="13463"/>
                    <a:pt x="3680" y="13463"/>
                  </a:cubicBezTo>
                  <a:cubicBezTo>
                    <a:pt x="4015" y="13463"/>
                    <a:pt x="4325" y="13563"/>
                    <a:pt x="4612" y="13563"/>
                  </a:cubicBezTo>
                  <a:cubicBezTo>
                    <a:pt x="4781" y="13563"/>
                    <a:pt x="4942" y="13528"/>
                    <a:pt x="5094" y="13417"/>
                  </a:cubicBezTo>
                  <a:cubicBezTo>
                    <a:pt x="5231" y="13280"/>
                    <a:pt x="5322" y="13053"/>
                    <a:pt x="5367" y="12962"/>
                  </a:cubicBezTo>
                  <a:cubicBezTo>
                    <a:pt x="5231" y="9005"/>
                    <a:pt x="5140" y="5094"/>
                    <a:pt x="5049" y="1137"/>
                  </a:cubicBezTo>
                  <a:cubicBezTo>
                    <a:pt x="4958" y="819"/>
                    <a:pt x="4912" y="501"/>
                    <a:pt x="4776" y="228"/>
                  </a:cubicBezTo>
                  <a:cubicBezTo>
                    <a:pt x="4276" y="137"/>
                    <a:pt x="3775" y="46"/>
                    <a:pt x="3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51"/>
            <p:cNvSpPr/>
            <p:nvPr/>
          </p:nvSpPr>
          <p:spPr>
            <a:xfrm>
              <a:off x="1160225" y="5607300"/>
              <a:ext cx="92125" cy="193325"/>
            </a:xfrm>
            <a:custGeom>
              <a:avLst/>
              <a:gdLst/>
              <a:ahLst/>
              <a:cxnLst/>
              <a:rect l="l" t="t" r="r" b="b"/>
              <a:pathLst>
                <a:path w="3685" h="7733" extrusionOk="0">
                  <a:moveTo>
                    <a:pt x="3684" y="1"/>
                  </a:moveTo>
                  <a:cubicBezTo>
                    <a:pt x="3593" y="1"/>
                    <a:pt x="3502" y="1"/>
                    <a:pt x="3366" y="46"/>
                  </a:cubicBezTo>
                  <a:cubicBezTo>
                    <a:pt x="2683" y="228"/>
                    <a:pt x="2001" y="956"/>
                    <a:pt x="910" y="4185"/>
                  </a:cubicBezTo>
                  <a:cubicBezTo>
                    <a:pt x="637" y="5004"/>
                    <a:pt x="364" y="5959"/>
                    <a:pt x="0" y="7187"/>
                  </a:cubicBezTo>
                  <a:lnTo>
                    <a:pt x="1592" y="7732"/>
                  </a:lnTo>
                  <a:cubicBezTo>
                    <a:pt x="2274" y="6413"/>
                    <a:pt x="2911" y="5095"/>
                    <a:pt x="3593" y="3730"/>
                  </a:cubicBezTo>
                  <a:cubicBezTo>
                    <a:pt x="3639" y="2457"/>
                    <a:pt x="3639" y="1229"/>
                    <a:pt x="3684"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51"/>
            <p:cNvSpPr/>
            <p:nvPr/>
          </p:nvSpPr>
          <p:spPr>
            <a:xfrm>
              <a:off x="1165900" y="5786950"/>
              <a:ext cx="119400" cy="153225"/>
            </a:xfrm>
            <a:custGeom>
              <a:avLst/>
              <a:gdLst/>
              <a:ahLst/>
              <a:cxnLst/>
              <a:rect l="l" t="t" r="r" b="b"/>
              <a:pathLst>
                <a:path w="4776" h="6129" extrusionOk="0">
                  <a:moveTo>
                    <a:pt x="1456" y="1"/>
                  </a:moveTo>
                  <a:cubicBezTo>
                    <a:pt x="1001" y="273"/>
                    <a:pt x="455" y="637"/>
                    <a:pt x="1" y="910"/>
                  </a:cubicBezTo>
                  <a:cubicBezTo>
                    <a:pt x="1" y="1138"/>
                    <a:pt x="1" y="1501"/>
                    <a:pt x="137" y="1911"/>
                  </a:cubicBezTo>
                  <a:cubicBezTo>
                    <a:pt x="455" y="2957"/>
                    <a:pt x="1319" y="3366"/>
                    <a:pt x="2275" y="4503"/>
                  </a:cubicBezTo>
                  <a:cubicBezTo>
                    <a:pt x="2593" y="4867"/>
                    <a:pt x="2957" y="5367"/>
                    <a:pt x="3366" y="6095"/>
                  </a:cubicBezTo>
                  <a:cubicBezTo>
                    <a:pt x="3412" y="6118"/>
                    <a:pt x="3503" y="6129"/>
                    <a:pt x="3616" y="6129"/>
                  </a:cubicBezTo>
                  <a:cubicBezTo>
                    <a:pt x="3730" y="6129"/>
                    <a:pt x="3866" y="6118"/>
                    <a:pt x="4003" y="6095"/>
                  </a:cubicBezTo>
                  <a:cubicBezTo>
                    <a:pt x="4549" y="5913"/>
                    <a:pt x="4776" y="5413"/>
                    <a:pt x="4776" y="5367"/>
                  </a:cubicBezTo>
                  <a:cubicBezTo>
                    <a:pt x="4640" y="5231"/>
                    <a:pt x="4321" y="5094"/>
                    <a:pt x="4003" y="4730"/>
                  </a:cubicBezTo>
                  <a:cubicBezTo>
                    <a:pt x="3048" y="3775"/>
                    <a:pt x="3139" y="2684"/>
                    <a:pt x="2229" y="1138"/>
                  </a:cubicBezTo>
                  <a:cubicBezTo>
                    <a:pt x="2047" y="865"/>
                    <a:pt x="1820" y="455"/>
                    <a:pt x="1456"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51"/>
            <p:cNvSpPr/>
            <p:nvPr/>
          </p:nvSpPr>
          <p:spPr>
            <a:xfrm>
              <a:off x="1152250" y="5598100"/>
              <a:ext cx="128525" cy="227525"/>
            </a:xfrm>
            <a:custGeom>
              <a:avLst/>
              <a:gdLst/>
              <a:ahLst/>
              <a:cxnLst/>
              <a:rect l="l" t="t" r="r" b="b"/>
              <a:pathLst>
                <a:path w="5141" h="9101" extrusionOk="0">
                  <a:moveTo>
                    <a:pt x="3793" y="1"/>
                  </a:moveTo>
                  <a:cubicBezTo>
                    <a:pt x="3207" y="1"/>
                    <a:pt x="2704" y="315"/>
                    <a:pt x="2320" y="869"/>
                  </a:cubicBezTo>
                  <a:cubicBezTo>
                    <a:pt x="1365" y="3143"/>
                    <a:pt x="728" y="4917"/>
                    <a:pt x="456" y="5599"/>
                  </a:cubicBezTo>
                  <a:cubicBezTo>
                    <a:pt x="137" y="6418"/>
                    <a:pt x="46" y="6736"/>
                    <a:pt x="92" y="7054"/>
                  </a:cubicBezTo>
                  <a:cubicBezTo>
                    <a:pt x="228" y="7236"/>
                    <a:pt x="274" y="7509"/>
                    <a:pt x="228" y="7873"/>
                  </a:cubicBezTo>
                  <a:cubicBezTo>
                    <a:pt x="183" y="8100"/>
                    <a:pt x="92" y="8237"/>
                    <a:pt x="1" y="8373"/>
                  </a:cubicBezTo>
                  <a:cubicBezTo>
                    <a:pt x="137" y="8601"/>
                    <a:pt x="319" y="8828"/>
                    <a:pt x="456" y="9101"/>
                  </a:cubicBezTo>
                  <a:cubicBezTo>
                    <a:pt x="1229" y="9010"/>
                    <a:pt x="2047" y="8874"/>
                    <a:pt x="2775" y="8783"/>
                  </a:cubicBezTo>
                  <a:cubicBezTo>
                    <a:pt x="2730" y="8464"/>
                    <a:pt x="2593" y="8191"/>
                    <a:pt x="2548" y="7918"/>
                  </a:cubicBezTo>
                  <a:cubicBezTo>
                    <a:pt x="3412" y="6145"/>
                    <a:pt x="4230" y="4371"/>
                    <a:pt x="5140" y="2643"/>
                  </a:cubicBezTo>
                  <a:cubicBezTo>
                    <a:pt x="5049" y="1870"/>
                    <a:pt x="4913" y="1142"/>
                    <a:pt x="4776" y="414"/>
                  </a:cubicBezTo>
                  <a:cubicBezTo>
                    <a:pt x="4640" y="278"/>
                    <a:pt x="4321" y="50"/>
                    <a:pt x="3912" y="5"/>
                  </a:cubicBezTo>
                  <a:cubicBezTo>
                    <a:pt x="3872" y="2"/>
                    <a:pt x="3832" y="1"/>
                    <a:pt x="3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1"/>
            <p:cNvSpPr/>
            <p:nvPr/>
          </p:nvSpPr>
          <p:spPr>
            <a:xfrm>
              <a:off x="1380800" y="5809825"/>
              <a:ext cx="45500" cy="118150"/>
            </a:xfrm>
            <a:custGeom>
              <a:avLst/>
              <a:gdLst/>
              <a:ahLst/>
              <a:cxnLst/>
              <a:rect l="l" t="t" r="r" b="b"/>
              <a:pathLst>
                <a:path w="1820" h="4726" extrusionOk="0">
                  <a:moveTo>
                    <a:pt x="1211" y="1"/>
                  </a:moveTo>
                  <a:cubicBezTo>
                    <a:pt x="1006" y="1"/>
                    <a:pt x="779" y="81"/>
                    <a:pt x="637" y="223"/>
                  </a:cubicBezTo>
                  <a:cubicBezTo>
                    <a:pt x="455" y="405"/>
                    <a:pt x="455" y="632"/>
                    <a:pt x="364" y="1132"/>
                  </a:cubicBezTo>
                  <a:cubicBezTo>
                    <a:pt x="228" y="1814"/>
                    <a:pt x="364" y="2042"/>
                    <a:pt x="182" y="2633"/>
                  </a:cubicBezTo>
                  <a:cubicBezTo>
                    <a:pt x="182" y="2906"/>
                    <a:pt x="46" y="3088"/>
                    <a:pt x="0" y="3179"/>
                  </a:cubicBezTo>
                  <a:lnTo>
                    <a:pt x="364" y="4725"/>
                  </a:lnTo>
                  <a:cubicBezTo>
                    <a:pt x="410" y="4498"/>
                    <a:pt x="501" y="4088"/>
                    <a:pt x="682" y="3634"/>
                  </a:cubicBezTo>
                  <a:cubicBezTo>
                    <a:pt x="1410" y="1269"/>
                    <a:pt x="1819" y="632"/>
                    <a:pt x="1638" y="223"/>
                  </a:cubicBezTo>
                  <a:cubicBezTo>
                    <a:pt x="1572" y="70"/>
                    <a:pt x="1401" y="1"/>
                    <a:pt x="1211"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1"/>
            <p:cNvSpPr/>
            <p:nvPr/>
          </p:nvSpPr>
          <p:spPr>
            <a:xfrm>
              <a:off x="1391025" y="5660750"/>
              <a:ext cx="42100" cy="169425"/>
            </a:xfrm>
            <a:custGeom>
              <a:avLst/>
              <a:gdLst/>
              <a:ahLst/>
              <a:cxnLst/>
              <a:rect l="l" t="t" r="r" b="b"/>
              <a:pathLst>
                <a:path w="1684" h="6777" extrusionOk="0">
                  <a:moveTo>
                    <a:pt x="319" y="0"/>
                  </a:moveTo>
                  <a:lnTo>
                    <a:pt x="319" y="0"/>
                  </a:lnTo>
                  <a:cubicBezTo>
                    <a:pt x="455" y="1319"/>
                    <a:pt x="455" y="2775"/>
                    <a:pt x="273" y="4457"/>
                  </a:cubicBezTo>
                  <a:cubicBezTo>
                    <a:pt x="228" y="5185"/>
                    <a:pt x="92" y="5822"/>
                    <a:pt x="1" y="6413"/>
                  </a:cubicBezTo>
                  <a:lnTo>
                    <a:pt x="1547" y="6777"/>
                  </a:lnTo>
                  <a:cubicBezTo>
                    <a:pt x="1365" y="6504"/>
                    <a:pt x="1365" y="6368"/>
                    <a:pt x="1410" y="6322"/>
                  </a:cubicBezTo>
                  <a:cubicBezTo>
                    <a:pt x="1456" y="6186"/>
                    <a:pt x="1592" y="6277"/>
                    <a:pt x="1638" y="6186"/>
                  </a:cubicBezTo>
                  <a:cubicBezTo>
                    <a:pt x="1683" y="6140"/>
                    <a:pt x="1683" y="6095"/>
                    <a:pt x="1683" y="5867"/>
                  </a:cubicBezTo>
                  <a:lnTo>
                    <a:pt x="1683" y="5640"/>
                  </a:lnTo>
                  <a:cubicBezTo>
                    <a:pt x="1683" y="5458"/>
                    <a:pt x="1638" y="5367"/>
                    <a:pt x="1638" y="5276"/>
                  </a:cubicBezTo>
                  <a:cubicBezTo>
                    <a:pt x="1592" y="5049"/>
                    <a:pt x="1092" y="2957"/>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1"/>
            <p:cNvSpPr/>
            <p:nvPr/>
          </p:nvSpPr>
          <p:spPr>
            <a:xfrm>
              <a:off x="1338725" y="5576600"/>
              <a:ext cx="17075" cy="21625"/>
            </a:xfrm>
            <a:custGeom>
              <a:avLst/>
              <a:gdLst/>
              <a:ahLst/>
              <a:cxnLst/>
              <a:rect l="l" t="t" r="r" b="b"/>
              <a:pathLst>
                <a:path w="683" h="865" extrusionOk="0">
                  <a:moveTo>
                    <a:pt x="46" y="1"/>
                  </a:moveTo>
                  <a:lnTo>
                    <a:pt x="1" y="683"/>
                  </a:lnTo>
                  <a:lnTo>
                    <a:pt x="683" y="865"/>
                  </a:lnTo>
                  <a:cubicBezTo>
                    <a:pt x="683" y="592"/>
                    <a:pt x="592" y="319"/>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1"/>
            <p:cNvSpPr/>
            <p:nvPr/>
          </p:nvSpPr>
          <p:spPr>
            <a:xfrm>
              <a:off x="1221625" y="5801725"/>
              <a:ext cx="4575" cy="13675"/>
            </a:xfrm>
            <a:custGeom>
              <a:avLst/>
              <a:gdLst/>
              <a:ahLst/>
              <a:cxnLst/>
              <a:rect l="l" t="t" r="r" b="b"/>
              <a:pathLst>
                <a:path w="183" h="547" extrusionOk="0">
                  <a:moveTo>
                    <a:pt x="46" y="1"/>
                  </a:moveTo>
                  <a:cubicBezTo>
                    <a:pt x="0" y="1"/>
                    <a:pt x="0" y="1"/>
                    <a:pt x="0" y="46"/>
                  </a:cubicBezTo>
                  <a:lnTo>
                    <a:pt x="46" y="501"/>
                  </a:lnTo>
                  <a:cubicBezTo>
                    <a:pt x="46" y="547"/>
                    <a:pt x="46" y="547"/>
                    <a:pt x="137" y="547"/>
                  </a:cubicBezTo>
                  <a:cubicBezTo>
                    <a:pt x="182" y="547"/>
                    <a:pt x="182" y="547"/>
                    <a:pt x="182" y="501"/>
                  </a:cubicBezTo>
                  <a:lnTo>
                    <a:pt x="137" y="46"/>
                  </a:lnTo>
                  <a:cubicBezTo>
                    <a:pt x="137" y="1"/>
                    <a:pt x="137" y="1"/>
                    <a:pt x="4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1"/>
            <p:cNvSpPr/>
            <p:nvPr/>
          </p:nvSpPr>
          <p:spPr>
            <a:xfrm>
              <a:off x="1220475" y="5693725"/>
              <a:ext cx="44375" cy="103475"/>
            </a:xfrm>
            <a:custGeom>
              <a:avLst/>
              <a:gdLst/>
              <a:ahLst/>
              <a:cxnLst/>
              <a:rect l="l" t="t" r="r" b="b"/>
              <a:pathLst>
                <a:path w="1775" h="4139" extrusionOk="0">
                  <a:moveTo>
                    <a:pt x="1683" y="0"/>
                  </a:moveTo>
                  <a:cubicBezTo>
                    <a:pt x="1638" y="0"/>
                    <a:pt x="1592" y="0"/>
                    <a:pt x="1592" y="46"/>
                  </a:cubicBezTo>
                  <a:lnTo>
                    <a:pt x="1" y="4048"/>
                  </a:lnTo>
                  <a:cubicBezTo>
                    <a:pt x="1" y="4093"/>
                    <a:pt x="1" y="4139"/>
                    <a:pt x="46" y="4139"/>
                  </a:cubicBezTo>
                  <a:cubicBezTo>
                    <a:pt x="46" y="4139"/>
                    <a:pt x="92" y="4139"/>
                    <a:pt x="183" y="4093"/>
                  </a:cubicBezTo>
                  <a:lnTo>
                    <a:pt x="1774" y="91"/>
                  </a:lnTo>
                  <a:cubicBezTo>
                    <a:pt x="1774" y="46"/>
                    <a:pt x="1774" y="0"/>
                    <a:pt x="1683"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51"/>
            <p:cNvSpPr/>
            <p:nvPr/>
          </p:nvSpPr>
          <p:spPr>
            <a:xfrm>
              <a:off x="1175000" y="5807425"/>
              <a:ext cx="33000" cy="11400"/>
            </a:xfrm>
            <a:custGeom>
              <a:avLst/>
              <a:gdLst/>
              <a:ahLst/>
              <a:cxnLst/>
              <a:rect l="l" t="t" r="r" b="b"/>
              <a:pathLst>
                <a:path w="1320" h="456" extrusionOk="0">
                  <a:moveTo>
                    <a:pt x="1183" y="0"/>
                  </a:moveTo>
                  <a:lnTo>
                    <a:pt x="46" y="273"/>
                  </a:lnTo>
                  <a:cubicBezTo>
                    <a:pt x="0" y="319"/>
                    <a:pt x="0" y="319"/>
                    <a:pt x="0" y="410"/>
                  </a:cubicBezTo>
                  <a:cubicBezTo>
                    <a:pt x="0" y="455"/>
                    <a:pt x="0" y="455"/>
                    <a:pt x="46" y="455"/>
                  </a:cubicBezTo>
                  <a:lnTo>
                    <a:pt x="1228" y="182"/>
                  </a:lnTo>
                  <a:cubicBezTo>
                    <a:pt x="1319" y="91"/>
                    <a:pt x="1319" y="91"/>
                    <a:pt x="1319" y="46"/>
                  </a:cubicBezTo>
                  <a:cubicBezTo>
                    <a:pt x="1228" y="0"/>
                    <a:pt x="1228" y="0"/>
                    <a:pt x="1183"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51"/>
            <p:cNvSpPr/>
            <p:nvPr/>
          </p:nvSpPr>
          <p:spPr>
            <a:xfrm>
              <a:off x="1148850" y="5798325"/>
              <a:ext cx="53450" cy="3425"/>
            </a:xfrm>
            <a:custGeom>
              <a:avLst/>
              <a:gdLst/>
              <a:ahLst/>
              <a:cxnLst/>
              <a:rect l="l" t="t" r="r" b="b"/>
              <a:pathLst>
                <a:path w="2138" h="137" extrusionOk="0">
                  <a:moveTo>
                    <a:pt x="91" y="0"/>
                  </a:moveTo>
                  <a:cubicBezTo>
                    <a:pt x="91" y="0"/>
                    <a:pt x="0" y="0"/>
                    <a:pt x="0" y="91"/>
                  </a:cubicBezTo>
                  <a:cubicBezTo>
                    <a:pt x="0" y="91"/>
                    <a:pt x="0" y="137"/>
                    <a:pt x="91" y="137"/>
                  </a:cubicBezTo>
                  <a:lnTo>
                    <a:pt x="2047" y="137"/>
                  </a:lnTo>
                  <a:cubicBezTo>
                    <a:pt x="2138" y="137"/>
                    <a:pt x="2138" y="91"/>
                    <a:pt x="2138" y="91"/>
                  </a:cubicBezTo>
                  <a:cubicBezTo>
                    <a:pt x="2138" y="91"/>
                    <a:pt x="2138" y="0"/>
                    <a:pt x="2047"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1"/>
            <p:cNvSpPr/>
            <p:nvPr/>
          </p:nvSpPr>
          <p:spPr>
            <a:xfrm>
              <a:off x="1416050" y="5809700"/>
              <a:ext cx="13650" cy="5700"/>
            </a:xfrm>
            <a:custGeom>
              <a:avLst/>
              <a:gdLst/>
              <a:ahLst/>
              <a:cxnLst/>
              <a:rect l="l" t="t" r="r" b="b"/>
              <a:pathLst>
                <a:path w="546" h="228" extrusionOk="0">
                  <a:moveTo>
                    <a:pt x="137" y="0"/>
                  </a:moveTo>
                  <a:cubicBezTo>
                    <a:pt x="91" y="0"/>
                    <a:pt x="0" y="0"/>
                    <a:pt x="0" y="91"/>
                  </a:cubicBezTo>
                  <a:cubicBezTo>
                    <a:pt x="0" y="137"/>
                    <a:pt x="0" y="182"/>
                    <a:pt x="91" y="182"/>
                  </a:cubicBezTo>
                  <a:lnTo>
                    <a:pt x="409" y="228"/>
                  </a:lnTo>
                  <a:cubicBezTo>
                    <a:pt x="455" y="228"/>
                    <a:pt x="455" y="228"/>
                    <a:pt x="546" y="182"/>
                  </a:cubicBezTo>
                  <a:cubicBezTo>
                    <a:pt x="546" y="137"/>
                    <a:pt x="546" y="91"/>
                    <a:pt x="455" y="91"/>
                  </a:cubicBezTo>
                  <a:lnTo>
                    <a:pt x="137"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1"/>
            <p:cNvSpPr/>
            <p:nvPr/>
          </p:nvSpPr>
          <p:spPr>
            <a:xfrm>
              <a:off x="1398975" y="5801725"/>
              <a:ext cx="26175" cy="2300"/>
            </a:xfrm>
            <a:custGeom>
              <a:avLst/>
              <a:gdLst/>
              <a:ahLst/>
              <a:cxnLst/>
              <a:rect l="l" t="t" r="r" b="b"/>
              <a:pathLst>
                <a:path w="1047" h="92" extrusionOk="0">
                  <a:moveTo>
                    <a:pt x="92" y="1"/>
                  </a:moveTo>
                  <a:cubicBezTo>
                    <a:pt x="92" y="1"/>
                    <a:pt x="1" y="1"/>
                    <a:pt x="1" y="46"/>
                  </a:cubicBezTo>
                  <a:cubicBezTo>
                    <a:pt x="1" y="46"/>
                    <a:pt x="1" y="92"/>
                    <a:pt x="92" y="92"/>
                  </a:cubicBezTo>
                  <a:lnTo>
                    <a:pt x="1002" y="92"/>
                  </a:lnTo>
                  <a:cubicBezTo>
                    <a:pt x="1002" y="92"/>
                    <a:pt x="1047" y="92"/>
                    <a:pt x="1047" y="46"/>
                  </a:cubicBezTo>
                  <a:cubicBezTo>
                    <a:pt x="1047" y="46"/>
                    <a:pt x="1047" y="1"/>
                    <a:pt x="10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51"/>
            <p:cNvSpPr/>
            <p:nvPr/>
          </p:nvSpPr>
          <p:spPr>
            <a:xfrm>
              <a:off x="1300075" y="5683475"/>
              <a:ext cx="5700" cy="5725"/>
            </a:xfrm>
            <a:custGeom>
              <a:avLst/>
              <a:gdLst/>
              <a:ahLst/>
              <a:cxnLst/>
              <a:rect l="l" t="t" r="r" b="b"/>
              <a:pathLst>
                <a:path w="228" h="229" extrusionOk="0">
                  <a:moveTo>
                    <a:pt x="182" y="1"/>
                  </a:moveTo>
                  <a:cubicBezTo>
                    <a:pt x="46" y="1"/>
                    <a:pt x="0" y="46"/>
                    <a:pt x="0" y="137"/>
                  </a:cubicBezTo>
                  <a:cubicBezTo>
                    <a:pt x="0" y="183"/>
                    <a:pt x="46" y="228"/>
                    <a:pt x="91" y="228"/>
                  </a:cubicBezTo>
                  <a:cubicBezTo>
                    <a:pt x="182" y="228"/>
                    <a:pt x="228" y="183"/>
                    <a:pt x="228" y="137"/>
                  </a:cubicBezTo>
                  <a:cubicBezTo>
                    <a:pt x="228" y="46"/>
                    <a:pt x="228" y="1"/>
                    <a:pt x="182"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1"/>
            <p:cNvSpPr/>
            <p:nvPr/>
          </p:nvSpPr>
          <p:spPr>
            <a:xfrm>
              <a:off x="1300075" y="5750125"/>
              <a:ext cx="5700" cy="6150"/>
            </a:xfrm>
            <a:custGeom>
              <a:avLst/>
              <a:gdLst/>
              <a:ahLst/>
              <a:cxnLst/>
              <a:rect l="l" t="t" r="r" b="b"/>
              <a:pathLst>
                <a:path w="228" h="246" extrusionOk="0">
                  <a:moveTo>
                    <a:pt x="55" y="0"/>
                  </a:moveTo>
                  <a:cubicBezTo>
                    <a:pt x="25" y="0"/>
                    <a:pt x="0" y="43"/>
                    <a:pt x="0" y="109"/>
                  </a:cubicBezTo>
                  <a:cubicBezTo>
                    <a:pt x="0" y="200"/>
                    <a:pt x="46" y="246"/>
                    <a:pt x="91" y="246"/>
                  </a:cubicBezTo>
                  <a:cubicBezTo>
                    <a:pt x="182" y="246"/>
                    <a:pt x="228" y="155"/>
                    <a:pt x="228" y="109"/>
                  </a:cubicBezTo>
                  <a:cubicBezTo>
                    <a:pt x="228" y="64"/>
                    <a:pt x="182" y="18"/>
                    <a:pt x="91" y="18"/>
                  </a:cubicBezTo>
                  <a:cubicBezTo>
                    <a:pt x="79" y="6"/>
                    <a:pt x="67" y="0"/>
                    <a:pt x="55"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1"/>
            <p:cNvSpPr/>
            <p:nvPr/>
          </p:nvSpPr>
          <p:spPr>
            <a:xfrm>
              <a:off x="1304625" y="5841525"/>
              <a:ext cx="5700" cy="5725"/>
            </a:xfrm>
            <a:custGeom>
              <a:avLst/>
              <a:gdLst/>
              <a:ahLst/>
              <a:cxnLst/>
              <a:rect l="l" t="t" r="r" b="b"/>
              <a:pathLst>
                <a:path w="228" h="229" extrusionOk="0">
                  <a:moveTo>
                    <a:pt x="91" y="1"/>
                  </a:moveTo>
                  <a:cubicBezTo>
                    <a:pt x="46" y="1"/>
                    <a:pt x="0" y="46"/>
                    <a:pt x="0" y="92"/>
                  </a:cubicBezTo>
                  <a:cubicBezTo>
                    <a:pt x="0" y="183"/>
                    <a:pt x="46" y="228"/>
                    <a:pt x="91" y="228"/>
                  </a:cubicBezTo>
                  <a:cubicBezTo>
                    <a:pt x="137" y="228"/>
                    <a:pt x="228" y="183"/>
                    <a:pt x="228" y="92"/>
                  </a:cubicBezTo>
                  <a:cubicBezTo>
                    <a:pt x="228" y="46"/>
                    <a:pt x="137" y="1"/>
                    <a:pt x="9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1"/>
            <p:cNvSpPr/>
            <p:nvPr/>
          </p:nvSpPr>
          <p:spPr>
            <a:xfrm>
              <a:off x="1237525" y="5943850"/>
              <a:ext cx="70525" cy="63700"/>
            </a:xfrm>
            <a:custGeom>
              <a:avLst/>
              <a:gdLst/>
              <a:ahLst/>
              <a:cxnLst/>
              <a:rect l="l" t="t" r="r" b="b"/>
              <a:pathLst>
                <a:path w="2821" h="2548" extrusionOk="0">
                  <a:moveTo>
                    <a:pt x="2775" y="1"/>
                  </a:moveTo>
                  <a:cubicBezTo>
                    <a:pt x="2775" y="1"/>
                    <a:pt x="2730" y="1"/>
                    <a:pt x="2730" y="46"/>
                  </a:cubicBezTo>
                  <a:cubicBezTo>
                    <a:pt x="2684" y="1092"/>
                    <a:pt x="2093" y="2002"/>
                    <a:pt x="1274" y="2275"/>
                  </a:cubicBezTo>
                  <a:cubicBezTo>
                    <a:pt x="1101" y="2352"/>
                    <a:pt x="920" y="2380"/>
                    <a:pt x="745" y="2380"/>
                  </a:cubicBezTo>
                  <a:cubicBezTo>
                    <a:pt x="505" y="2380"/>
                    <a:pt x="276" y="2327"/>
                    <a:pt x="92" y="2275"/>
                  </a:cubicBezTo>
                  <a:cubicBezTo>
                    <a:pt x="46" y="2275"/>
                    <a:pt x="1" y="2275"/>
                    <a:pt x="1" y="2320"/>
                  </a:cubicBezTo>
                  <a:cubicBezTo>
                    <a:pt x="1" y="2366"/>
                    <a:pt x="1" y="2457"/>
                    <a:pt x="46" y="2457"/>
                  </a:cubicBezTo>
                  <a:cubicBezTo>
                    <a:pt x="274" y="2502"/>
                    <a:pt x="501" y="2548"/>
                    <a:pt x="728" y="2548"/>
                  </a:cubicBezTo>
                  <a:cubicBezTo>
                    <a:pt x="910" y="2548"/>
                    <a:pt x="1138" y="2502"/>
                    <a:pt x="1365" y="2366"/>
                  </a:cubicBezTo>
                  <a:cubicBezTo>
                    <a:pt x="2184" y="2093"/>
                    <a:pt x="2775" y="1183"/>
                    <a:pt x="2821" y="46"/>
                  </a:cubicBezTo>
                  <a:cubicBezTo>
                    <a:pt x="2821" y="46"/>
                    <a:pt x="2821" y="1"/>
                    <a:pt x="2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1"/>
            <p:cNvSpPr/>
            <p:nvPr/>
          </p:nvSpPr>
          <p:spPr>
            <a:xfrm>
              <a:off x="1258000" y="5435400"/>
              <a:ext cx="112575" cy="101450"/>
            </a:xfrm>
            <a:custGeom>
              <a:avLst/>
              <a:gdLst/>
              <a:ahLst/>
              <a:cxnLst/>
              <a:rect l="l" t="t" r="r" b="b"/>
              <a:pathLst>
                <a:path w="4503" h="4058" extrusionOk="0">
                  <a:moveTo>
                    <a:pt x="3005" y="1"/>
                  </a:moveTo>
                  <a:cubicBezTo>
                    <a:pt x="2803" y="1"/>
                    <a:pt x="2469" y="238"/>
                    <a:pt x="1820" y="419"/>
                  </a:cubicBezTo>
                  <a:cubicBezTo>
                    <a:pt x="1456" y="555"/>
                    <a:pt x="1456" y="510"/>
                    <a:pt x="1228" y="601"/>
                  </a:cubicBezTo>
                  <a:cubicBezTo>
                    <a:pt x="683" y="828"/>
                    <a:pt x="546" y="1419"/>
                    <a:pt x="410" y="1556"/>
                  </a:cubicBezTo>
                  <a:cubicBezTo>
                    <a:pt x="0" y="2693"/>
                    <a:pt x="865" y="3966"/>
                    <a:pt x="910" y="4057"/>
                  </a:cubicBezTo>
                  <a:cubicBezTo>
                    <a:pt x="819" y="3238"/>
                    <a:pt x="865" y="3011"/>
                    <a:pt x="1001" y="2920"/>
                  </a:cubicBezTo>
                  <a:cubicBezTo>
                    <a:pt x="1009" y="2916"/>
                    <a:pt x="1018" y="2914"/>
                    <a:pt x="1027" y="2914"/>
                  </a:cubicBezTo>
                  <a:cubicBezTo>
                    <a:pt x="1116" y="2914"/>
                    <a:pt x="1237" y="3102"/>
                    <a:pt x="1319" y="3102"/>
                  </a:cubicBezTo>
                  <a:cubicBezTo>
                    <a:pt x="1456" y="3056"/>
                    <a:pt x="1228" y="2647"/>
                    <a:pt x="1319" y="2192"/>
                  </a:cubicBezTo>
                  <a:cubicBezTo>
                    <a:pt x="1365" y="1965"/>
                    <a:pt x="1501" y="1647"/>
                    <a:pt x="1774" y="1556"/>
                  </a:cubicBezTo>
                  <a:cubicBezTo>
                    <a:pt x="1911" y="1556"/>
                    <a:pt x="1911" y="1647"/>
                    <a:pt x="2138" y="1647"/>
                  </a:cubicBezTo>
                  <a:cubicBezTo>
                    <a:pt x="2320" y="1510"/>
                    <a:pt x="2638" y="1510"/>
                    <a:pt x="2729" y="1328"/>
                  </a:cubicBezTo>
                  <a:cubicBezTo>
                    <a:pt x="2866" y="1237"/>
                    <a:pt x="2820" y="1101"/>
                    <a:pt x="2911" y="1055"/>
                  </a:cubicBezTo>
                  <a:cubicBezTo>
                    <a:pt x="2926" y="1050"/>
                    <a:pt x="2941" y="1048"/>
                    <a:pt x="2956" y="1048"/>
                  </a:cubicBezTo>
                  <a:cubicBezTo>
                    <a:pt x="3079" y="1048"/>
                    <a:pt x="3214" y="1197"/>
                    <a:pt x="3457" y="1237"/>
                  </a:cubicBezTo>
                  <a:cubicBezTo>
                    <a:pt x="3500" y="1245"/>
                    <a:pt x="3548" y="1248"/>
                    <a:pt x="3598" y="1248"/>
                  </a:cubicBezTo>
                  <a:cubicBezTo>
                    <a:pt x="3866" y="1248"/>
                    <a:pt x="4206" y="1141"/>
                    <a:pt x="4321" y="873"/>
                  </a:cubicBezTo>
                  <a:cubicBezTo>
                    <a:pt x="4503" y="601"/>
                    <a:pt x="4503" y="191"/>
                    <a:pt x="4321" y="100"/>
                  </a:cubicBezTo>
                  <a:cubicBezTo>
                    <a:pt x="4288" y="79"/>
                    <a:pt x="4251" y="69"/>
                    <a:pt x="4211" y="69"/>
                  </a:cubicBezTo>
                  <a:cubicBezTo>
                    <a:pt x="3953" y="69"/>
                    <a:pt x="3562" y="450"/>
                    <a:pt x="3357" y="450"/>
                  </a:cubicBezTo>
                  <a:cubicBezTo>
                    <a:pt x="3324" y="450"/>
                    <a:pt x="3297" y="440"/>
                    <a:pt x="3275" y="419"/>
                  </a:cubicBezTo>
                  <a:cubicBezTo>
                    <a:pt x="3139" y="328"/>
                    <a:pt x="3275" y="146"/>
                    <a:pt x="3139" y="55"/>
                  </a:cubicBezTo>
                  <a:cubicBezTo>
                    <a:pt x="3101" y="17"/>
                    <a:pt x="3057" y="1"/>
                    <a:pt x="30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1"/>
            <p:cNvSpPr/>
            <p:nvPr/>
          </p:nvSpPr>
          <p:spPr>
            <a:xfrm>
              <a:off x="1328500" y="6104175"/>
              <a:ext cx="7975" cy="6850"/>
            </a:xfrm>
            <a:custGeom>
              <a:avLst/>
              <a:gdLst/>
              <a:ahLst/>
              <a:cxnLst/>
              <a:rect l="l" t="t" r="r" b="b"/>
              <a:pathLst>
                <a:path w="319" h="274" extrusionOk="0">
                  <a:moveTo>
                    <a:pt x="0" y="0"/>
                  </a:moveTo>
                  <a:lnTo>
                    <a:pt x="0" y="137"/>
                  </a:lnTo>
                  <a:lnTo>
                    <a:pt x="228" y="273"/>
                  </a:lnTo>
                  <a:cubicBezTo>
                    <a:pt x="319" y="228"/>
                    <a:pt x="319" y="182"/>
                    <a:pt x="273" y="182"/>
                  </a:cubicBezTo>
                  <a:lnTo>
                    <a:pt x="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1"/>
            <p:cNvSpPr/>
            <p:nvPr/>
          </p:nvSpPr>
          <p:spPr>
            <a:xfrm>
              <a:off x="1226175" y="6104175"/>
              <a:ext cx="11375" cy="12525"/>
            </a:xfrm>
            <a:custGeom>
              <a:avLst/>
              <a:gdLst/>
              <a:ahLst/>
              <a:cxnLst/>
              <a:rect l="l" t="t" r="r" b="b"/>
              <a:pathLst>
                <a:path w="455" h="501" extrusionOk="0">
                  <a:moveTo>
                    <a:pt x="0" y="0"/>
                  </a:moveTo>
                  <a:lnTo>
                    <a:pt x="0" y="137"/>
                  </a:lnTo>
                  <a:lnTo>
                    <a:pt x="409" y="501"/>
                  </a:lnTo>
                  <a:cubicBezTo>
                    <a:pt x="455" y="455"/>
                    <a:pt x="455" y="410"/>
                    <a:pt x="455" y="410"/>
                  </a:cubicBezTo>
                  <a:lnTo>
                    <a:pt x="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1"/>
            <p:cNvSpPr/>
            <p:nvPr/>
          </p:nvSpPr>
          <p:spPr>
            <a:xfrm>
              <a:off x="1338725" y="5528850"/>
              <a:ext cx="25050" cy="8300"/>
            </a:xfrm>
            <a:custGeom>
              <a:avLst/>
              <a:gdLst/>
              <a:ahLst/>
              <a:cxnLst/>
              <a:rect l="l" t="t" r="r" b="b"/>
              <a:pathLst>
                <a:path w="1002" h="332" extrusionOk="0">
                  <a:moveTo>
                    <a:pt x="546" y="1"/>
                  </a:moveTo>
                  <a:cubicBezTo>
                    <a:pt x="319" y="46"/>
                    <a:pt x="1" y="92"/>
                    <a:pt x="1" y="183"/>
                  </a:cubicBezTo>
                  <a:cubicBezTo>
                    <a:pt x="1" y="257"/>
                    <a:pt x="182" y="331"/>
                    <a:pt x="398" y="331"/>
                  </a:cubicBezTo>
                  <a:cubicBezTo>
                    <a:pt x="446" y="331"/>
                    <a:pt x="496" y="327"/>
                    <a:pt x="546" y="319"/>
                  </a:cubicBezTo>
                  <a:cubicBezTo>
                    <a:pt x="774" y="319"/>
                    <a:pt x="1001" y="183"/>
                    <a:pt x="1001" y="92"/>
                  </a:cubicBezTo>
                  <a:cubicBezTo>
                    <a:pt x="1001" y="1"/>
                    <a:pt x="592" y="1"/>
                    <a:pt x="5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1"/>
            <p:cNvSpPr/>
            <p:nvPr/>
          </p:nvSpPr>
          <p:spPr>
            <a:xfrm>
              <a:off x="1875400" y="5232100"/>
              <a:ext cx="777725" cy="505675"/>
            </a:xfrm>
            <a:custGeom>
              <a:avLst/>
              <a:gdLst/>
              <a:ahLst/>
              <a:cxnLst/>
              <a:rect l="l" t="t" r="r" b="b"/>
              <a:pathLst>
                <a:path w="31109" h="20227" extrusionOk="0">
                  <a:moveTo>
                    <a:pt x="16327" y="0"/>
                  </a:moveTo>
                  <a:cubicBezTo>
                    <a:pt x="13189" y="0"/>
                    <a:pt x="7504" y="0"/>
                    <a:pt x="5048" y="3411"/>
                  </a:cubicBezTo>
                  <a:cubicBezTo>
                    <a:pt x="4093" y="4776"/>
                    <a:pt x="4139" y="5958"/>
                    <a:pt x="2183" y="8869"/>
                  </a:cubicBezTo>
                  <a:cubicBezTo>
                    <a:pt x="1137" y="10279"/>
                    <a:pt x="0" y="11643"/>
                    <a:pt x="364" y="12098"/>
                  </a:cubicBezTo>
                  <a:cubicBezTo>
                    <a:pt x="398" y="12155"/>
                    <a:pt x="458" y="12175"/>
                    <a:pt x="551" y="12175"/>
                  </a:cubicBezTo>
                  <a:cubicBezTo>
                    <a:pt x="768" y="12175"/>
                    <a:pt x="1167" y="12067"/>
                    <a:pt x="1847" y="12067"/>
                  </a:cubicBezTo>
                  <a:cubicBezTo>
                    <a:pt x="2042" y="12067"/>
                    <a:pt x="2259" y="12075"/>
                    <a:pt x="2501" y="12098"/>
                  </a:cubicBezTo>
                  <a:cubicBezTo>
                    <a:pt x="3229" y="12098"/>
                    <a:pt x="4048" y="12098"/>
                    <a:pt x="4730" y="12462"/>
                  </a:cubicBezTo>
                  <a:cubicBezTo>
                    <a:pt x="5412" y="12871"/>
                    <a:pt x="5685" y="13508"/>
                    <a:pt x="5867" y="13781"/>
                  </a:cubicBezTo>
                  <a:cubicBezTo>
                    <a:pt x="7004" y="15646"/>
                    <a:pt x="10278" y="14872"/>
                    <a:pt x="13417" y="15827"/>
                  </a:cubicBezTo>
                  <a:cubicBezTo>
                    <a:pt x="17464" y="17010"/>
                    <a:pt x="17009" y="19875"/>
                    <a:pt x="20239" y="20193"/>
                  </a:cubicBezTo>
                  <a:cubicBezTo>
                    <a:pt x="20445" y="20216"/>
                    <a:pt x="20651" y="20226"/>
                    <a:pt x="20857" y="20226"/>
                  </a:cubicBezTo>
                  <a:cubicBezTo>
                    <a:pt x="23594" y="20226"/>
                    <a:pt x="26207" y="18329"/>
                    <a:pt x="27561" y="16510"/>
                  </a:cubicBezTo>
                  <a:cubicBezTo>
                    <a:pt x="28425" y="15464"/>
                    <a:pt x="28789" y="14463"/>
                    <a:pt x="29335" y="12735"/>
                  </a:cubicBezTo>
                  <a:cubicBezTo>
                    <a:pt x="30472" y="8960"/>
                    <a:pt x="31108" y="6959"/>
                    <a:pt x="30608" y="5322"/>
                  </a:cubicBezTo>
                  <a:cubicBezTo>
                    <a:pt x="29016" y="91"/>
                    <a:pt x="17464" y="0"/>
                    <a:pt x="16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1"/>
            <p:cNvSpPr/>
            <p:nvPr/>
          </p:nvSpPr>
          <p:spPr>
            <a:xfrm>
              <a:off x="2052750" y="5312825"/>
              <a:ext cx="418450" cy="417300"/>
            </a:xfrm>
            <a:custGeom>
              <a:avLst/>
              <a:gdLst/>
              <a:ahLst/>
              <a:cxnLst/>
              <a:rect l="l" t="t" r="r" b="b"/>
              <a:pathLst>
                <a:path w="16738" h="16692" extrusionOk="0">
                  <a:moveTo>
                    <a:pt x="8369" y="410"/>
                  </a:moveTo>
                  <a:cubicBezTo>
                    <a:pt x="12781" y="410"/>
                    <a:pt x="16374" y="3957"/>
                    <a:pt x="16374" y="8414"/>
                  </a:cubicBezTo>
                  <a:cubicBezTo>
                    <a:pt x="16374" y="12826"/>
                    <a:pt x="12781" y="16419"/>
                    <a:pt x="8369" y="16419"/>
                  </a:cubicBezTo>
                  <a:cubicBezTo>
                    <a:pt x="3958" y="16419"/>
                    <a:pt x="365" y="12826"/>
                    <a:pt x="365" y="8414"/>
                  </a:cubicBezTo>
                  <a:cubicBezTo>
                    <a:pt x="365" y="3957"/>
                    <a:pt x="3958" y="410"/>
                    <a:pt x="8369" y="410"/>
                  </a:cubicBezTo>
                  <a:close/>
                  <a:moveTo>
                    <a:pt x="8369" y="1"/>
                  </a:moveTo>
                  <a:cubicBezTo>
                    <a:pt x="3776" y="1"/>
                    <a:pt x="1" y="3730"/>
                    <a:pt x="1" y="8369"/>
                  </a:cubicBezTo>
                  <a:cubicBezTo>
                    <a:pt x="1" y="12962"/>
                    <a:pt x="3776" y="16692"/>
                    <a:pt x="8369" y="16692"/>
                  </a:cubicBezTo>
                  <a:cubicBezTo>
                    <a:pt x="12963" y="16692"/>
                    <a:pt x="16737" y="13008"/>
                    <a:pt x="16737" y="8369"/>
                  </a:cubicBezTo>
                  <a:cubicBezTo>
                    <a:pt x="16737" y="3730"/>
                    <a:pt x="12963" y="1"/>
                    <a:pt x="8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1"/>
            <p:cNvSpPr/>
            <p:nvPr/>
          </p:nvSpPr>
          <p:spPr>
            <a:xfrm>
              <a:off x="2092550" y="5353750"/>
              <a:ext cx="338850" cy="338850"/>
            </a:xfrm>
            <a:custGeom>
              <a:avLst/>
              <a:gdLst/>
              <a:ahLst/>
              <a:cxnLst/>
              <a:rect l="l" t="t" r="r" b="b"/>
              <a:pathLst>
                <a:path w="13554" h="13554" extrusionOk="0">
                  <a:moveTo>
                    <a:pt x="6777" y="319"/>
                  </a:moveTo>
                  <a:cubicBezTo>
                    <a:pt x="10325" y="319"/>
                    <a:pt x="13190" y="3184"/>
                    <a:pt x="13190" y="6777"/>
                  </a:cubicBezTo>
                  <a:cubicBezTo>
                    <a:pt x="13190" y="10279"/>
                    <a:pt x="10325" y="13190"/>
                    <a:pt x="6777" y="13190"/>
                  </a:cubicBezTo>
                  <a:cubicBezTo>
                    <a:pt x="3230" y="13190"/>
                    <a:pt x="365" y="10279"/>
                    <a:pt x="365" y="6777"/>
                  </a:cubicBezTo>
                  <a:cubicBezTo>
                    <a:pt x="365" y="3230"/>
                    <a:pt x="3275" y="319"/>
                    <a:pt x="6777" y="319"/>
                  </a:cubicBezTo>
                  <a:close/>
                  <a:moveTo>
                    <a:pt x="6777" y="1"/>
                  </a:moveTo>
                  <a:cubicBezTo>
                    <a:pt x="3048" y="1"/>
                    <a:pt x="1" y="3002"/>
                    <a:pt x="1" y="6777"/>
                  </a:cubicBezTo>
                  <a:cubicBezTo>
                    <a:pt x="1" y="10507"/>
                    <a:pt x="3048" y="13554"/>
                    <a:pt x="6777" y="13554"/>
                  </a:cubicBezTo>
                  <a:cubicBezTo>
                    <a:pt x="10552" y="13554"/>
                    <a:pt x="13554" y="10461"/>
                    <a:pt x="13554" y="6777"/>
                  </a:cubicBezTo>
                  <a:cubicBezTo>
                    <a:pt x="13554" y="3002"/>
                    <a:pt x="10552" y="1"/>
                    <a:pt x="6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51"/>
            <p:cNvSpPr/>
            <p:nvPr/>
          </p:nvSpPr>
          <p:spPr>
            <a:xfrm>
              <a:off x="2124400" y="5385600"/>
              <a:ext cx="275175" cy="275175"/>
            </a:xfrm>
            <a:custGeom>
              <a:avLst/>
              <a:gdLst/>
              <a:ahLst/>
              <a:cxnLst/>
              <a:rect l="l" t="t" r="r" b="b"/>
              <a:pathLst>
                <a:path w="11007" h="11007" extrusionOk="0">
                  <a:moveTo>
                    <a:pt x="5503" y="319"/>
                  </a:moveTo>
                  <a:cubicBezTo>
                    <a:pt x="8368" y="319"/>
                    <a:pt x="10688" y="2638"/>
                    <a:pt x="10688" y="5503"/>
                  </a:cubicBezTo>
                  <a:cubicBezTo>
                    <a:pt x="10688" y="8323"/>
                    <a:pt x="8368" y="10688"/>
                    <a:pt x="5503" y="10688"/>
                  </a:cubicBezTo>
                  <a:cubicBezTo>
                    <a:pt x="2683" y="10688"/>
                    <a:pt x="318" y="8323"/>
                    <a:pt x="318" y="5503"/>
                  </a:cubicBezTo>
                  <a:cubicBezTo>
                    <a:pt x="318" y="2638"/>
                    <a:pt x="2683" y="319"/>
                    <a:pt x="5503" y="319"/>
                  </a:cubicBezTo>
                  <a:close/>
                  <a:moveTo>
                    <a:pt x="5503" y="0"/>
                  </a:moveTo>
                  <a:cubicBezTo>
                    <a:pt x="2456" y="0"/>
                    <a:pt x="0" y="2502"/>
                    <a:pt x="0" y="5503"/>
                  </a:cubicBezTo>
                  <a:cubicBezTo>
                    <a:pt x="0" y="8550"/>
                    <a:pt x="2501" y="11006"/>
                    <a:pt x="5503" y="11006"/>
                  </a:cubicBezTo>
                  <a:cubicBezTo>
                    <a:pt x="8505" y="11006"/>
                    <a:pt x="11006" y="8505"/>
                    <a:pt x="11006" y="5503"/>
                  </a:cubicBezTo>
                  <a:cubicBezTo>
                    <a:pt x="11006" y="2411"/>
                    <a:pt x="8505" y="0"/>
                    <a:pt x="55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1"/>
            <p:cNvSpPr/>
            <p:nvPr/>
          </p:nvSpPr>
          <p:spPr>
            <a:xfrm>
              <a:off x="2177825" y="5439025"/>
              <a:ext cx="168300" cy="168300"/>
            </a:xfrm>
            <a:custGeom>
              <a:avLst/>
              <a:gdLst/>
              <a:ahLst/>
              <a:cxnLst/>
              <a:rect l="l" t="t" r="r" b="b"/>
              <a:pathLst>
                <a:path w="6732" h="6732" extrusionOk="0">
                  <a:moveTo>
                    <a:pt x="3366" y="274"/>
                  </a:moveTo>
                  <a:cubicBezTo>
                    <a:pt x="5003" y="274"/>
                    <a:pt x="6368" y="1638"/>
                    <a:pt x="6368" y="3321"/>
                  </a:cubicBezTo>
                  <a:cubicBezTo>
                    <a:pt x="6368" y="4958"/>
                    <a:pt x="5003" y="6322"/>
                    <a:pt x="3366" y="6322"/>
                  </a:cubicBezTo>
                  <a:cubicBezTo>
                    <a:pt x="1729" y="6322"/>
                    <a:pt x="364" y="4958"/>
                    <a:pt x="364" y="3321"/>
                  </a:cubicBezTo>
                  <a:cubicBezTo>
                    <a:pt x="364" y="1638"/>
                    <a:pt x="1729" y="274"/>
                    <a:pt x="3366" y="274"/>
                  </a:cubicBezTo>
                  <a:close/>
                  <a:moveTo>
                    <a:pt x="3366" y="1"/>
                  </a:moveTo>
                  <a:cubicBezTo>
                    <a:pt x="1547" y="1"/>
                    <a:pt x="1" y="1502"/>
                    <a:pt x="1" y="3366"/>
                  </a:cubicBezTo>
                  <a:cubicBezTo>
                    <a:pt x="1" y="5185"/>
                    <a:pt x="1501" y="6732"/>
                    <a:pt x="3366" y="6732"/>
                  </a:cubicBezTo>
                  <a:cubicBezTo>
                    <a:pt x="5231" y="6732"/>
                    <a:pt x="6732" y="5185"/>
                    <a:pt x="6732" y="3366"/>
                  </a:cubicBezTo>
                  <a:cubicBezTo>
                    <a:pt x="6732" y="1547"/>
                    <a:pt x="5231" y="1"/>
                    <a:pt x="3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1"/>
            <p:cNvSpPr/>
            <p:nvPr/>
          </p:nvSpPr>
          <p:spPr>
            <a:xfrm>
              <a:off x="2234675" y="5495875"/>
              <a:ext cx="54600" cy="54600"/>
            </a:xfrm>
            <a:custGeom>
              <a:avLst/>
              <a:gdLst/>
              <a:ahLst/>
              <a:cxnLst/>
              <a:rect l="l" t="t" r="r" b="b"/>
              <a:pathLst>
                <a:path w="2184" h="2184" extrusionOk="0">
                  <a:moveTo>
                    <a:pt x="1092" y="1"/>
                  </a:moveTo>
                  <a:cubicBezTo>
                    <a:pt x="455" y="1"/>
                    <a:pt x="1" y="501"/>
                    <a:pt x="1" y="1092"/>
                  </a:cubicBezTo>
                  <a:cubicBezTo>
                    <a:pt x="1" y="1684"/>
                    <a:pt x="546" y="2184"/>
                    <a:pt x="1092" y="2184"/>
                  </a:cubicBezTo>
                  <a:cubicBezTo>
                    <a:pt x="1729" y="2184"/>
                    <a:pt x="2184" y="1638"/>
                    <a:pt x="2184" y="1092"/>
                  </a:cubicBezTo>
                  <a:cubicBezTo>
                    <a:pt x="2184" y="456"/>
                    <a:pt x="1683" y="1"/>
                    <a:pt x="10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1"/>
            <p:cNvSpPr/>
            <p:nvPr/>
          </p:nvSpPr>
          <p:spPr>
            <a:xfrm>
              <a:off x="2289250" y="5313100"/>
              <a:ext cx="175125" cy="174850"/>
            </a:xfrm>
            <a:custGeom>
              <a:avLst/>
              <a:gdLst/>
              <a:ahLst/>
              <a:cxnLst/>
              <a:rect l="l" t="t" r="r" b="b"/>
              <a:pathLst>
                <a:path w="7005" h="6994" extrusionOk="0">
                  <a:moveTo>
                    <a:pt x="6800" y="1"/>
                  </a:moveTo>
                  <a:cubicBezTo>
                    <a:pt x="6754" y="1"/>
                    <a:pt x="6709" y="12"/>
                    <a:pt x="6686" y="35"/>
                  </a:cubicBezTo>
                  <a:lnTo>
                    <a:pt x="46" y="6675"/>
                  </a:lnTo>
                  <a:cubicBezTo>
                    <a:pt x="1" y="6721"/>
                    <a:pt x="1" y="6857"/>
                    <a:pt x="46" y="6902"/>
                  </a:cubicBezTo>
                  <a:cubicBezTo>
                    <a:pt x="92" y="6993"/>
                    <a:pt x="92" y="6993"/>
                    <a:pt x="183" y="6993"/>
                  </a:cubicBezTo>
                  <a:cubicBezTo>
                    <a:pt x="183" y="6993"/>
                    <a:pt x="228" y="6993"/>
                    <a:pt x="274" y="6902"/>
                  </a:cubicBezTo>
                  <a:lnTo>
                    <a:pt x="6914" y="262"/>
                  </a:lnTo>
                  <a:cubicBezTo>
                    <a:pt x="7005" y="217"/>
                    <a:pt x="7005" y="81"/>
                    <a:pt x="6914" y="35"/>
                  </a:cubicBezTo>
                  <a:cubicBezTo>
                    <a:pt x="6891" y="12"/>
                    <a:pt x="6845" y="1"/>
                    <a:pt x="6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1"/>
            <p:cNvSpPr/>
            <p:nvPr/>
          </p:nvSpPr>
          <p:spPr>
            <a:xfrm>
              <a:off x="2283575" y="5427650"/>
              <a:ext cx="17075" cy="65975"/>
            </a:xfrm>
            <a:custGeom>
              <a:avLst/>
              <a:gdLst/>
              <a:ahLst/>
              <a:cxnLst/>
              <a:rect l="l" t="t" r="r" b="b"/>
              <a:pathLst>
                <a:path w="683" h="2639" extrusionOk="0">
                  <a:moveTo>
                    <a:pt x="0" y="1"/>
                  </a:moveTo>
                  <a:lnTo>
                    <a:pt x="0" y="2639"/>
                  </a:lnTo>
                  <a:lnTo>
                    <a:pt x="682" y="2548"/>
                  </a:lnTo>
                  <a:lnTo>
                    <a:pt x="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51"/>
            <p:cNvSpPr/>
            <p:nvPr/>
          </p:nvSpPr>
          <p:spPr>
            <a:xfrm>
              <a:off x="2283575" y="5470875"/>
              <a:ext cx="64825" cy="22750"/>
            </a:xfrm>
            <a:custGeom>
              <a:avLst/>
              <a:gdLst/>
              <a:ahLst/>
              <a:cxnLst/>
              <a:rect l="l" t="t" r="r" b="b"/>
              <a:pathLst>
                <a:path w="2593" h="910" extrusionOk="0">
                  <a:moveTo>
                    <a:pt x="2547" y="0"/>
                  </a:moveTo>
                  <a:lnTo>
                    <a:pt x="682" y="137"/>
                  </a:lnTo>
                  <a:lnTo>
                    <a:pt x="0" y="228"/>
                  </a:lnTo>
                  <a:lnTo>
                    <a:pt x="0" y="910"/>
                  </a:lnTo>
                  <a:lnTo>
                    <a:pt x="682" y="819"/>
                  </a:lnTo>
                  <a:lnTo>
                    <a:pt x="2593" y="591"/>
                  </a:lnTo>
                  <a:lnTo>
                    <a:pt x="2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51"/>
            <p:cNvSpPr/>
            <p:nvPr/>
          </p:nvSpPr>
          <p:spPr>
            <a:xfrm>
              <a:off x="2413175" y="5302600"/>
              <a:ext cx="13675" cy="55725"/>
            </a:xfrm>
            <a:custGeom>
              <a:avLst/>
              <a:gdLst/>
              <a:ahLst/>
              <a:cxnLst/>
              <a:rect l="l" t="t" r="r" b="b"/>
              <a:pathLst>
                <a:path w="547" h="2229" extrusionOk="0">
                  <a:moveTo>
                    <a:pt x="365" y="0"/>
                  </a:moveTo>
                  <a:cubicBezTo>
                    <a:pt x="319" y="0"/>
                    <a:pt x="228" y="46"/>
                    <a:pt x="228" y="182"/>
                  </a:cubicBezTo>
                  <a:lnTo>
                    <a:pt x="1" y="2047"/>
                  </a:lnTo>
                  <a:cubicBezTo>
                    <a:pt x="1" y="2092"/>
                    <a:pt x="46" y="2229"/>
                    <a:pt x="137" y="2229"/>
                  </a:cubicBezTo>
                  <a:cubicBezTo>
                    <a:pt x="228" y="2229"/>
                    <a:pt x="274" y="2183"/>
                    <a:pt x="319" y="2047"/>
                  </a:cubicBezTo>
                  <a:lnTo>
                    <a:pt x="547" y="182"/>
                  </a:lnTo>
                  <a:cubicBezTo>
                    <a:pt x="547" y="91"/>
                    <a:pt x="501" y="0"/>
                    <a:pt x="3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51"/>
            <p:cNvSpPr/>
            <p:nvPr/>
          </p:nvSpPr>
          <p:spPr>
            <a:xfrm>
              <a:off x="2414325" y="5349200"/>
              <a:ext cx="56875" cy="14825"/>
            </a:xfrm>
            <a:custGeom>
              <a:avLst/>
              <a:gdLst/>
              <a:ahLst/>
              <a:cxnLst/>
              <a:rect l="l" t="t" r="r" b="b"/>
              <a:pathLst>
                <a:path w="2275" h="593" extrusionOk="0">
                  <a:moveTo>
                    <a:pt x="182" y="1"/>
                  </a:moveTo>
                  <a:cubicBezTo>
                    <a:pt x="91" y="1"/>
                    <a:pt x="0" y="92"/>
                    <a:pt x="0" y="183"/>
                  </a:cubicBezTo>
                  <a:cubicBezTo>
                    <a:pt x="0" y="228"/>
                    <a:pt x="46" y="365"/>
                    <a:pt x="182" y="365"/>
                  </a:cubicBezTo>
                  <a:lnTo>
                    <a:pt x="2093" y="592"/>
                  </a:lnTo>
                  <a:cubicBezTo>
                    <a:pt x="2229" y="592"/>
                    <a:pt x="2274" y="501"/>
                    <a:pt x="2274" y="410"/>
                  </a:cubicBezTo>
                  <a:cubicBezTo>
                    <a:pt x="2274" y="365"/>
                    <a:pt x="2229" y="228"/>
                    <a:pt x="2093" y="228"/>
                  </a:cubicBezTo>
                  <a:lnTo>
                    <a:pt x="1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1" name="Google Shape;3161;p51"/>
          <p:cNvSpPr/>
          <p:nvPr/>
        </p:nvSpPr>
        <p:spPr>
          <a:xfrm>
            <a:off x="6108900" y="1456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51"/>
          <p:cNvSpPr/>
          <p:nvPr/>
        </p:nvSpPr>
        <p:spPr>
          <a:xfrm>
            <a:off x="1042475" y="39509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51"/>
          <p:cNvSpPr/>
          <p:nvPr/>
        </p:nvSpPr>
        <p:spPr>
          <a:xfrm>
            <a:off x="8305150" y="38737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51"/>
          <p:cNvSpPr/>
          <p:nvPr/>
        </p:nvSpPr>
        <p:spPr>
          <a:xfrm>
            <a:off x="8423997" y="179836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51"/>
          <p:cNvSpPr/>
          <p:nvPr/>
        </p:nvSpPr>
        <p:spPr>
          <a:xfrm>
            <a:off x="4923997" y="38380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6" name="Google Shape;3166;p51"/>
          <p:cNvGrpSpPr/>
          <p:nvPr/>
        </p:nvGrpSpPr>
        <p:grpSpPr>
          <a:xfrm>
            <a:off x="232566" y="2739457"/>
            <a:ext cx="974855" cy="990360"/>
            <a:chOff x="12881525" y="5809700"/>
            <a:chExt cx="715175" cy="726550"/>
          </a:xfrm>
        </p:grpSpPr>
        <p:sp>
          <p:nvSpPr>
            <p:cNvPr id="3167" name="Google Shape;3167;p51"/>
            <p:cNvSpPr/>
            <p:nvPr/>
          </p:nvSpPr>
          <p:spPr>
            <a:xfrm>
              <a:off x="12881525" y="5809700"/>
              <a:ext cx="715175" cy="726550"/>
            </a:xfrm>
            <a:custGeom>
              <a:avLst/>
              <a:gdLst/>
              <a:ahLst/>
              <a:cxnLst/>
              <a:rect l="l" t="t" r="r" b="b"/>
              <a:pathLst>
                <a:path w="28607" h="29062" extrusionOk="0">
                  <a:moveTo>
                    <a:pt x="19511" y="0"/>
                  </a:moveTo>
                  <a:cubicBezTo>
                    <a:pt x="19284" y="0"/>
                    <a:pt x="19056" y="91"/>
                    <a:pt x="18829" y="137"/>
                  </a:cubicBezTo>
                  <a:cubicBezTo>
                    <a:pt x="18147" y="319"/>
                    <a:pt x="17510" y="773"/>
                    <a:pt x="17192" y="1365"/>
                  </a:cubicBezTo>
                  <a:cubicBezTo>
                    <a:pt x="17101" y="1456"/>
                    <a:pt x="17101" y="1501"/>
                    <a:pt x="17055" y="1547"/>
                  </a:cubicBezTo>
                  <a:lnTo>
                    <a:pt x="14599" y="3411"/>
                  </a:lnTo>
                  <a:cubicBezTo>
                    <a:pt x="14281" y="3275"/>
                    <a:pt x="13917" y="3184"/>
                    <a:pt x="13553" y="3184"/>
                  </a:cubicBezTo>
                  <a:cubicBezTo>
                    <a:pt x="13144" y="3184"/>
                    <a:pt x="12735" y="3320"/>
                    <a:pt x="12416" y="3411"/>
                  </a:cubicBezTo>
                  <a:cubicBezTo>
                    <a:pt x="12189" y="3047"/>
                    <a:pt x="11825" y="2729"/>
                    <a:pt x="11416" y="2502"/>
                  </a:cubicBezTo>
                  <a:cubicBezTo>
                    <a:pt x="11279" y="2411"/>
                    <a:pt x="11052" y="2274"/>
                    <a:pt x="10824" y="2229"/>
                  </a:cubicBezTo>
                  <a:cubicBezTo>
                    <a:pt x="10597" y="1865"/>
                    <a:pt x="10279" y="1637"/>
                    <a:pt x="9960" y="1456"/>
                  </a:cubicBezTo>
                  <a:cubicBezTo>
                    <a:pt x="9551" y="1228"/>
                    <a:pt x="9051" y="1092"/>
                    <a:pt x="8596" y="1092"/>
                  </a:cubicBezTo>
                  <a:cubicBezTo>
                    <a:pt x="8187" y="1092"/>
                    <a:pt x="7868" y="1137"/>
                    <a:pt x="7504" y="1319"/>
                  </a:cubicBezTo>
                  <a:cubicBezTo>
                    <a:pt x="7095" y="1092"/>
                    <a:pt x="6731" y="1046"/>
                    <a:pt x="6276" y="1046"/>
                  </a:cubicBezTo>
                  <a:cubicBezTo>
                    <a:pt x="6049" y="1046"/>
                    <a:pt x="5822" y="1092"/>
                    <a:pt x="5503" y="1137"/>
                  </a:cubicBezTo>
                  <a:cubicBezTo>
                    <a:pt x="4821" y="1319"/>
                    <a:pt x="4230" y="1774"/>
                    <a:pt x="3866" y="2411"/>
                  </a:cubicBezTo>
                  <a:cubicBezTo>
                    <a:pt x="3548" y="3002"/>
                    <a:pt x="3411" y="3775"/>
                    <a:pt x="3593" y="4503"/>
                  </a:cubicBezTo>
                  <a:cubicBezTo>
                    <a:pt x="3639" y="4730"/>
                    <a:pt x="3775" y="4957"/>
                    <a:pt x="3866" y="5139"/>
                  </a:cubicBezTo>
                  <a:lnTo>
                    <a:pt x="3866" y="8005"/>
                  </a:lnTo>
                  <a:cubicBezTo>
                    <a:pt x="3684" y="8005"/>
                    <a:pt x="3593" y="7959"/>
                    <a:pt x="3411" y="7959"/>
                  </a:cubicBezTo>
                  <a:cubicBezTo>
                    <a:pt x="2456" y="7959"/>
                    <a:pt x="1546" y="8459"/>
                    <a:pt x="1046" y="9324"/>
                  </a:cubicBezTo>
                  <a:cubicBezTo>
                    <a:pt x="682" y="9960"/>
                    <a:pt x="591" y="10688"/>
                    <a:pt x="728" y="11416"/>
                  </a:cubicBezTo>
                  <a:cubicBezTo>
                    <a:pt x="819" y="11779"/>
                    <a:pt x="955" y="12052"/>
                    <a:pt x="1137" y="12280"/>
                  </a:cubicBezTo>
                  <a:cubicBezTo>
                    <a:pt x="955" y="12462"/>
                    <a:pt x="864" y="12644"/>
                    <a:pt x="728" y="12780"/>
                  </a:cubicBezTo>
                  <a:cubicBezTo>
                    <a:pt x="409" y="13417"/>
                    <a:pt x="273" y="14144"/>
                    <a:pt x="455" y="14918"/>
                  </a:cubicBezTo>
                  <a:lnTo>
                    <a:pt x="455" y="14963"/>
                  </a:lnTo>
                  <a:cubicBezTo>
                    <a:pt x="137" y="15600"/>
                    <a:pt x="0" y="16327"/>
                    <a:pt x="228" y="17010"/>
                  </a:cubicBezTo>
                  <a:cubicBezTo>
                    <a:pt x="409" y="17692"/>
                    <a:pt x="864" y="18329"/>
                    <a:pt x="1501" y="18647"/>
                  </a:cubicBezTo>
                  <a:cubicBezTo>
                    <a:pt x="1637" y="18783"/>
                    <a:pt x="1819" y="18829"/>
                    <a:pt x="2047" y="18874"/>
                  </a:cubicBezTo>
                  <a:lnTo>
                    <a:pt x="3184" y="20057"/>
                  </a:lnTo>
                  <a:cubicBezTo>
                    <a:pt x="2729" y="20284"/>
                    <a:pt x="2274" y="20693"/>
                    <a:pt x="2047" y="21148"/>
                  </a:cubicBezTo>
                  <a:cubicBezTo>
                    <a:pt x="1319" y="22467"/>
                    <a:pt x="1774" y="24104"/>
                    <a:pt x="3093" y="24923"/>
                  </a:cubicBezTo>
                  <a:cubicBezTo>
                    <a:pt x="3320" y="25014"/>
                    <a:pt x="3548" y="25151"/>
                    <a:pt x="3775" y="25196"/>
                  </a:cubicBezTo>
                  <a:cubicBezTo>
                    <a:pt x="3593" y="25696"/>
                    <a:pt x="3593" y="26197"/>
                    <a:pt x="3684" y="26742"/>
                  </a:cubicBezTo>
                  <a:cubicBezTo>
                    <a:pt x="3866" y="27424"/>
                    <a:pt x="4321" y="28016"/>
                    <a:pt x="4957" y="28380"/>
                  </a:cubicBezTo>
                  <a:cubicBezTo>
                    <a:pt x="5367" y="28607"/>
                    <a:pt x="5867" y="28698"/>
                    <a:pt x="6322" y="28698"/>
                  </a:cubicBezTo>
                  <a:cubicBezTo>
                    <a:pt x="6549" y="28698"/>
                    <a:pt x="6777" y="28652"/>
                    <a:pt x="7004" y="28607"/>
                  </a:cubicBezTo>
                  <a:cubicBezTo>
                    <a:pt x="7686" y="28425"/>
                    <a:pt x="8323" y="27970"/>
                    <a:pt x="8641" y="27334"/>
                  </a:cubicBezTo>
                  <a:cubicBezTo>
                    <a:pt x="8687" y="27243"/>
                    <a:pt x="8778" y="27197"/>
                    <a:pt x="8778" y="27061"/>
                  </a:cubicBezTo>
                  <a:lnTo>
                    <a:pt x="9505" y="26424"/>
                  </a:lnTo>
                  <a:cubicBezTo>
                    <a:pt x="9733" y="26833"/>
                    <a:pt x="10051" y="27106"/>
                    <a:pt x="10461" y="27334"/>
                  </a:cubicBezTo>
                  <a:cubicBezTo>
                    <a:pt x="10870" y="27561"/>
                    <a:pt x="11370" y="27697"/>
                    <a:pt x="11825" y="27697"/>
                  </a:cubicBezTo>
                  <a:cubicBezTo>
                    <a:pt x="12234" y="27697"/>
                    <a:pt x="12553" y="27652"/>
                    <a:pt x="12916" y="27470"/>
                  </a:cubicBezTo>
                  <a:cubicBezTo>
                    <a:pt x="13144" y="27970"/>
                    <a:pt x="13553" y="28380"/>
                    <a:pt x="14053" y="28698"/>
                  </a:cubicBezTo>
                  <a:cubicBezTo>
                    <a:pt x="14463" y="28925"/>
                    <a:pt x="14963" y="29062"/>
                    <a:pt x="15418" y="29062"/>
                  </a:cubicBezTo>
                  <a:cubicBezTo>
                    <a:pt x="16327" y="29062"/>
                    <a:pt x="17192" y="28607"/>
                    <a:pt x="17692" y="27879"/>
                  </a:cubicBezTo>
                  <a:cubicBezTo>
                    <a:pt x="17783" y="27788"/>
                    <a:pt x="17965" y="27743"/>
                    <a:pt x="18101" y="27697"/>
                  </a:cubicBezTo>
                  <a:cubicBezTo>
                    <a:pt x="18329" y="27925"/>
                    <a:pt x="18556" y="28152"/>
                    <a:pt x="18829" y="28334"/>
                  </a:cubicBezTo>
                  <a:cubicBezTo>
                    <a:pt x="19238" y="28561"/>
                    <a:pt x="19738" y="28652"/>
                    <a:pt x="20193" y="28652"/>
                  </a:cubicBezTo>
                  <a:cubicBezTo>
                    <a:pt x="21148" y="28652"/>
                    <a:pt x="22058" y="28152"/>
                    <a:pt x="22558" y="27288"/>
                  </a:cubicBezTo>
                  <a:cubicBezTo>
                    <a:pt x="22877" y="26833"/>
                    <a:pt x="22967" y="26333"/>
                    <a:pt x="22922" y="25833"/>
                  </a:cubicBezTo>
                  <a:cubicBezTo>
                    <a:pt x="23468" y="25605"/>
                    <a:pt x="23877" y="25196"/>
                    <a:pt x="24241" y="24696"/>
                  </a:cubicBezTo>
                  <a:cubicBezTo>
                    <a:pt x="24332" y="24468"/>
                    <a:pt x="24468" y="24286"/>
                    <a:pt x="24514" y="24059"/>
                  </a:cubicBezTo>
                  <a:cubicBezTo>
                    <a:pt x="24696" y="24104"/>
                    <a:pt x="24832" y="24104"/>
                    <a:pt x="25060" y="24104"/>
                  </a:cubicBezTo>
                  <a:cubicBezTo>
                    <a:pt x="26060" y="24104"/>
                    <a:pt x="26970" y="23604"/>
                    <a:pt x="27470" y="22740"/>
                  </a:cubicBezTo>
                  <a:cubicBezTo>
                    <a:pt x="28198" y="21467"/>
                    <a:pt x="27743" y="19784"/>
                    <a:pt x="26424" y="19011"/>
                  </a:cubicBezTo>
                  <a:lnTo>
                    <a:pt x="26106" y="18829"/>
                  </a:lnTo>
                  <a:cubicBezTo>
                    <a:pt x="26288" y="18829"/>
                    <a:pt x="26424" y="18783"/>
                    <a:pt x="26606" y="18692"/>
                  </a:cubicBezTo>
                  <a:cubicBezTo>
                    <a:pt x="27288" y="18556"/>
                    <a:pt x="27925" y="18101"/>
                    <a:pt x="28243" y="17464"/>
                  </a:cubicBezTo>
                  <a:cubicBezTo>
                    <a:pt x="28562" y="17146"/>
                    <a:pt x="28607" y="16373"/>
                    <a:pt x="28425" y="15645"/>
                  </a:cubicBezTo>
                  <a:cubicBezTo>
                    <a:pt x="28243" y="14963"/>
                    <a:pt x="27788" y="14326"/>
                    <a:pt x="27197" y="14008"/>
                  </a:cubicBezTo>
                  <a:cubicBezTo>
                    <a:pt x="27015" y="13872"/>
                    <a:pt x="26833" y="13826"/>
                    <a:pt x="26651" y="13781"/>
                  </a:cubicBezTo>
                  <a:cubicBezTo>
                    <a:pt x="26833" y="13280"/>
                    <a:pt x="26833" y="12735"/>
                    <a:pt x="26742" y="12234"/>
                  </a:cubicBezTo>
                  <a:cubicBezTo>
                    <a:pt x="26560" y="11552"/>
                    <a:pt x="26106" y="10915"/>
                    <a:pt x="25469" y="10597"/>
                  </a:cubicBezTo>
                  <a:cubicBezTo>
                    <a:pt x="25423" y="10551"/>
                    <a:pt x="25378" y="10551"/>
                    <a:pt x="25287" y="10461"/>
                  </a:cubicBezTo>
                  <a:cubicBezTo>
                    <a:pt x="25287" y="10415"/>
                    <a:pt x="25378" y="10415"/>
                    <a:pt x="25378" y="10370"/>
                  </a:cubicBezTo>
                  <a:cubicBezTo>
                    <a:pt x="26106" y="9051"/>
                    <a:pt x="25651" y="7413"/>
                    <a:pt x="24332" y="6595"/>
                  </a:cubicBezTo>
                  <a:cubicBezTo>
                    <a:pt x="24104" y="6504"/>
                    <a:pt x="23877" y="6367"/>
                    <a:pt x="23650" y="6322"/>
                  </a:cubicBezTo>
                  <a:lnTo>
                    <a:pt x="23832" y="5094"/>
                  </a:lnTo>
                  <a:cubicBezTo>
                    <a:pt x="23877" y="5003"/>
                    <a:pt x="23877" y="4957"/>
                    <a:pt x="23923" y="4912"/>
                  </a:cubicBezTo>
                  <a:cubicBezTo>
                    <a:pt x="24696" y="3593"/>
                    <a:pt x="24241" y="1956"/>
                    <a:pt x="22922" y="1137"/>
                  </a:cubicBezTo>
                  <a:cubicBezTo>
                    <a:pt x="22513" y="910"/>
                    <a:pt x="22012" y="819"/>
                    <a:pt x="21558" y="819"/>
                  </a:cubicBezTo>
                  <a:lnTo>
                    <a:pt x="21421" y="819"/>
                  </a:lnTo>
                  <a:cubicBezTo>
                    <a:pt x="21285" y="637"/>
                    <a:pt x="21103" y="455"/>
                    <a:pt x="20875" y="364"/>
                  </a:cubicBezTo>
                  <a:cubicBezTo>
                    <a:pt x="20466" y="137"/>
                    <a:pt x="19966" y="0"/>
                    <a:pt x="1951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51"/>
            <p:cNvSpPr/>
            <p:nvPr/>
          </p:nvSpPr>
          <p:spPr>
            <a:xfrm>
              <a:off x="13277200" y="5880825"/>
              <a:ext cx="86425" cy="188125"/>
            </a:xfrm>
            <a:custGeom>
              <a:avLst/>
              <a:gdLst/>
              <a:ahLst/>
              <a:cxnLst/>
              <a:rect l="l" t="t" r="r" b="b"/>
              <a:pathLst>
                <a:path w="3457" h="7525" extrusionOk="0">
                  <a:moveTo>
                    <a:pt x="3276" y="0"/>
                  </a:moveTo>
                  <a:cubicBezTo>
                    <a:pt x="3260" y="0"/>
                    <a:pt x="3244" y="5"/>
                    <a:pt x="3229" y="20"/>
                  </a:cubicBezTo>
                  <a:lnTo>
                    <a:pt x="46" y="2476"/>
                  </a:lnTo>
                  <a:cubicBezTo>
                    <a:pt x="0" y="2522"/>
                    <a:pt x="0" y="2522"/>
                    <a:pt x="0" y="2567"/>
                  </a:cubicBezTo>
                  <a:lnTo>
                    <a:pt x="0" y="7388"/>
                  </a:lnTo>
                  <a:cubicBezTo>
                    <a:pt x="0" y="7479"/>
                    <a:pt x="46" y="7525"/>
                    <a:pt x="91" y="7525"/>
                  </a:cubicBezTo>
                  <a:cubicBezTo>
                    <a:pt x="137" y="7525"/>
                    <a:pt x="228" y="7479"/>
                    <a:pt x="273" y="7343"/>
                  </a:cubicBezTo>
                  <a:lnTo>
                    <a:pt x="273" y="2567"/>
                  </a:lnTo>
                  <a:lnTo>
                    <a:pt x="3411" y="202"/>
                  </a:lnTo>
                  <a:cubicBezTo>
                    <a:pt x="3411" y="111"/>
                    <a:pt x="3457" y="66"/>
                    <a:pt x="3411" y="20"/>
                  </a:cubicBezTo>
                  <a:cubicBezTo>
                    <a:pt x="3350" y="20"/>
                    <a:pt x="3310" y="0"/>
                    <a:pt x="3276"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51"/>
            <p:cNvSpPr/>
            <p:nvPr/>
          </p:nvSpPr>
          <p:spPr>
            <a:xfrm>
              <a:off x="13214650" y="5966600"/>
              <a:ext cx="5725" cy="70525"/>
            </a:xfrm>
            <a:custGeom>
              <a:avLst/>
              <a:gdLst/>
              <a:ahLst/>
              <a:cxnLst/>
              <a:rect l="l" t="t" r="r" b="b"/>
              <a:pathLst>
                <a:path w="229" h="2821" extrusionOk="0">
                  <a:moveTo>
                    <a:pt x="92" y="0"/>
                  </a:moveTo>
                  <a:cubicBezTo>
                    <a:pt x="46" y="0"/>
                    <a:pt x="1" y="46"/>
                    <a:pt x="1" y="91"/>
                  </a:cubicBezTo>
                  <a:lnTo>
                    <a:pt x="1" y="2729"/>
                  </a:lnTo>
                  <a:cubicBezTo>
                    <a:pt x="1" y="2775"/>
                    <a:pt x="46" y="2820"/>
                    <a:pt x="92" y="2820"/>
                  </a:cubicBezTo>
                  <a:cubicBezTo>
                    <a:pt x="137" y="2820"/>
                    <a:pt x="228" y="2775"/>
                    <a:pt x="228" y="2729"/>
                  </a:cubicBezTo>
                  <a:lnTo>
                    <a:pt x="228" y="91"/>
                  </a:lnTo>
                  <a:cubicBezTo>
                    <a:pt x="228" y="46"/>
                    <a:pt x="137" y="0"/>
                    <a:pt x="92"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51"/>
            <p:cNvSpPr/>
            <p:nvPr/>
          </p:nvSpPr>
          <p:spPr>
            <a:xfrm>
              <a:off x="13090725" y="5919975"/>
              <a:ext cx="5700" cy="143300"/>
            </a:xfrm>
            <a:custGeom>
              <a:avLst/>
              <a:gdLst/>
              <a:ahLst/>
              <a:cxnLst/>
              <a:rect l="l" t="t" r="r" b="b"/>
              <a:pathLst>
                <a:path w="228" h="5732" extrusionOk="0">
                  <a:moveTo>
                    <a:pt x="91" y="1"/>
                  </a:moveTo>
                  <a:cubicBezTo>
                    <a:pt x="46" y="1"/>
                    <a:pt x="0" y="46"/>
                    <a:pt x="0" y="92"/>
                  </a:cubicBezTo>
                  <a:lnTo>
                    <a:pt x="0" y="5595"/>
                  </a:lnTo>
                  <a:cubicBezTo>
                    <a:pt x="0" y="5686"/>
                    <a:pt x="46" y="5731"/>
                    <a:pt x="91" y="5731"/>
                  </a:cubicBezTo>
                  <a:cubicBezTo>
                    <a:pt x="182" y="5731"/>
                    <a:pt x="228" y="5686"/>
                    <a:pt x="228" y="5595"/>
                  </a:cubicBezTo>
                  <a:lnTo>
                    <a:pt x="228" y="92"/>
                  </a:lnTo>
                  <a:cubicBezTo>
                    <a:pt x="228" y="46"/>
                    <a:pt x="182" y="1"/>
                    <a:pt x="91"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1"/>
            <p:cNvSpPr/>
            <p:nvPr/>
          </p:nvSpPr>
          <p:spPr>
            <a:xfrm>
              <a:off x="13032725" y="5912025"/>
              <a:ext cx="91000" cy="212650"/>
            </a:xfrm>
            <a:custGeom>
              <a:avLst/>
              <a:gdLst/>
              <a:ahLst/>
              <a:cxnLst/>
              <a:rect l="l" t="t" r="r" b="b"/>
              <a:pathLst>
                <a:path w="3640" h="8506" extrusionOk="0">
                  <a:moveTo>
                    <a:pt x="92" y="0"/>
                  </a:moveTo>
                  <a:cubicBezTo>
                    <a:pt x="46" y="0"/>
                    <a:pt x="1" y="46"/>
                    <a:pt x="1" y="137"/>
                  </a:cubicBezTo>
                  <a:lnTo>
                    <a:pt x="1" y="4275"/>
                  </a:lnTo>
                  <a:lnTo>
                    <a:pt x="1" y="4321"/>
                  </a:lnTo>
                  <a:lnTo>
                    <a:pt x="3321" y="8414"/>
                  </a:lnTo>
                  <a:cubicBezTo>
                    <a:pt x="3412" y="8505"/>
                    <a:pt x="3412" y="8505"/>
                    <a:pt x="3457" y="8505"/>
                  </a:cubicBezTo>
                  <a:lnTo>
                    <a:pt x="3548" y="8460"/>
                  </a:lnTo>
                  <a:cubicBezTo>
                    <a:pt x="3639" y="8414"/>
                    <a:pt x="3639" y="8369"/>
                    <a:pt x="3548" y="8323"/>
                  </a:cubicBezTo>
                  <a:lnTo>
                    <a:pt x="228" y="4230"/>
                  </a:lnTo>
                  <a:lnTo>
                    <a:pt x="228" y="137"/>
                  </a:lnTo>
                  <a:cubicBezTo>
                    <a:pt x="228" y="91"/>
                    <a:pt x="137" y="0"/>
                    <a:pt x="92"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1"/>
            <p:cNvSpPr/>
            <p:nvPr/>
          </p:nvSpPr>
          <p:spPr>
            <a:xfrm>
              <a:off x="13288550" y="5907475"/>
              <a:ext cx="133075" cy="212650"/>
            </a:xfrm>
            <a:custGeom>
              <a:avLst/>
              <a:gdLst/>
              <a:ahLst/>
              <a:cxnLst/>
              <a:rect l="l" t="t" r="r" b="b"/>
              <a:pathLst>
                <a:path w="5323" h="8506" extrusionOk="0">
                  <a:moveTo>
                    <a:pt x="5231" y="0"/>
                  </a:moveTo>
                  <a:cubicBezTo>
                    <a:pt x="5140" y="0"/>
                    <a:pt x="5095" y="91"/>
                    <a:pt x="5095" y="137"/>
                  </a:cubicBezTo>
                  <a:lnTo>
                    <a:pt x="4594" y="4276"/>
                  </a:lnTo>
                  <a:lnTo>
                    <a:pt x="46" y="8278"/>
                  </a:lnTo>
                  <a:cubicBezTo>
                    <a:pt x="1" y="8323"/>
                    <a:pt x="1" y="8369"/>
                    <a:pt x="46" y="8460"/>
                  </a:cubicBezTo>
                  <a:cubicBezTo>
                    <a:pt x="46" y="8505"/>
                    <a:pt x="46" y="8505"/>
                    <a:pt x="92" y="8505"/>
                  </a:cubicBezTo>
                  <a:cubicBezTo>
                    <a:pt x="92" y="8505"/>
                    <a:pt x="137" y="8505"/>
                    <a:pt x="137" y="8369"/>
                  </a:cubicBezTo>
                  <a:lnTo>
                    <a:pt x="4776" y="4412"/>
                  </a:lnTo>
                  <a:cubicBezTo>
                    <a:pt x="4822" y="4412"/>
                    <a:pt x="4822" y="4321"/>
                    <a:pt x="4822" y="4321"/>
                  </a:cubicBezTo>
                  <a:lnTo>
                    <a:pt x="5322" y="137"/>
                  </a:lnTo>
                  <a:cubicBezTo>
                    <a:pt x="5322" y="91"/>
                    <a:pt x="5277" y="0"/>
                    <a:pt x="5231"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1"/>
            <p:cNvSpPr/>
            <p:nvPr/>
          </p:nvSpPr>
          <p:spPr>
            <a:xfrm>
              <a:off x="13324950" y="6039650"/>
              <a:ext cx="123950" cy="42950"/>
            </a:xfrm>
            <a:custGeom>
              <a:avLst/>
              <a:gdLst/>
              <a:ahLst/>
              <a:cxnLst/>
              <a:rect l="l" t="t" r="r" b="b"/>
              <a:pathLst>
                <a:path w="4958" h="1718" extrusionOk="0">
                  <a:moveTo>
                    <a:pt x="4804" y="0"/>
                  </a:moveTo>
                  <a:cubicBezTo>
                    <a:pt x="4776" y="0"/>
                    <a:pt x="4753" y="12"/>
                    <a:pt x="4730" y="35"/>
                  </a:cubicBezTo>
                  <a:lnTo>
                    <a:pt x="3320" y="1490"/>
                  </a:lnTo>
                  <a:lnTo>
                    <a:pt x="137" y="1490"/>
                  </a:lnTo>
                  <a:cubicBezTo>
                    <a:pt x="46" y="1490"/>
                    <a:pt x="0" y="1581"/>
                    <a:pt x="0" y="1626"/>
                  </a:cubicBezTo>
                  <a:cubicBezTo>
                    <a:pt x="0" y="1672"/>
                    <a:pt x="46" y="1717"/>
                    <a:pt x="137" y="1717"/>
                  </a:cubicBezTo>
                  <a:lnTo>
                    <a:pt x="3411" y="1717"/>
                  </a:lnTo>
                  <a:lnTo>
                    <a:pt x="4912" y="217"/>
                  </a:lnTo>
                  <a:cubicBezTo>
                    <a:pt x="4958" y="126"/>
                    <a:pt x="4958" y="80"/>
                    <a:pt x="4912" y="35"/>
                  </a:cubicBezTo>
                  <a:cubicBezTo>
                    <a:pt x="4867" y="12"/>
                    <a:pt x="4833" y="0"/>
                    <a:pt x="4804"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1"/>
            <p:cNvSpPr/>
            <p:nvPr/>
          </p:nvSpPr>
          <p:spPr>
            <a:xfrm>
              <a:off x="13324950" y="6131450"/>
              <a:ext cx="152375" cy="6850"/>
            </a:xfrm>
            <a:custGeom>
              <a:avLst/>
              <a:gdLst/>
              <a:ahLst/>
              <a:cxnLst/>
              <a:rect l="l" t="t" r="r" b="b"/>
              <a:pathLst>
                <a:path w="6095" h="274" extrusionOk="0">
                  <a:moveTo>
                    <a:pt x="5958" y="1"/>
                  </a:moveTo>
                  <a:lnTo>
                    <a:pt x="137" y="46"/>
                  </a:lnTo>
                  <a:cubicBezTo>
                    <a:pt x="46" y="46"/>
                    <a:pt x="0" y="92"/>
                    <a:pt x="0" y="183"/>
                  </a:cubicBezTo>
                  <a:cubicBezTo>
                    <a:pt x="0" y="228"/>
                    <a:pt x="46" y="274"/>
                    <a:pt x="137" y="274"/>
                  </a:cubicBezTo>
                  <a:lnTo>
                    <a:pt x="5958" y="228"/>
                  </a:lnTo>
                  <a:cubicBezTo>
                    <a:pt x="6049" y="228"/>
                    <a:pt x="6095" y="183"/>
                    <a:pt x="6095" y="92"/>
                  </a:cubicBezTo>
                  <a:cubicBezTo>
                    <a:pt x="6095" y="46"/>
                    <a:pt x="6049" y="1"/>
                    <a:pt x="5958"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1"/>
            <p:cNvSpPr/>
            <p:nvPr/>
          </p:nvSpPr>
          <p:spPr>
            <a:xfrm>
              <a:off x="13307900" y="6158750"/>
              <a:ext cx="211500" cy="58000"/>
            </a:xfrm>
            <a:custGeom>
              <a:avLst/>
              <a:gdLst/>
              <a:ahLst/>
              <a:cxnLst/>
              <a:rect l="l" t="t" r="r" b="b"/>
              <a:pathLst>
                <a:path w="8460" h="2320" extrusionOk="0">
                  <a:moveTo>
                    <a:pt x="137" y="0"/>
                  </a:moveTo>
                  <a:cubicBezTo>
                    <a:pt x="46" y="0"/>
                    <a:pt x="0" y="46"/>
                    <a:pt x="0" y="91"/>
                  </a:cubicBezTo>
                  <a:cubicBezTo>
                    <a:pt x="0" y="137"/>
                    <a:pt x="46" y="228"/>
                    <a:pt x="137" y="228"/>
                  </a:cubicBezTo>
                  <a:lnTo>
                    <a:pt x="4957" y="228"/>
                  </a:lnTo>
                  <a:lnTo>
                    <a:pt x="8323" y="2320"/>
                  </a:lnTo>
                  <a:lnTo>
                    <a:pt x="8368" y="2320"/>
                  </a:lnTo>
                  <a:cubicBezTo>
                    <a:pt x="8414" y="2320"/>
                    <a:pt x="8459" y="2320"/>
                    <a:pt x="8459" y="2274"/>
                  </a:cubicBezTo>
                  <a:cubicBezTo>
                    <a:pt x="8459" y="2184"/>
                    <a:pt x="8459" y="2138"/>
                    <a:pt x="8414" y="2093"/>
                  </a:cubicBezTo>
                  <a:lnTo>
                    <a:pt x="5003" y="0"/>
                  </a:ln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1"/>
            <p:cNvSpPr/>
            <p:nvPr/>
          </p:nvSpPr>
          <p:spPr>
            <a:xfrm>
              <a:off x="13334050" y="6238350"/>
              <a:ext cx="119400" cy="5700"/>
            </a:xfrm>
            <a:custGeom>
              <a:avLst/>
              <a:gdLst/>
              <a:ahLst/>
              <a:cxnLst/>
              <a:rect l="l" t="t" r="r" b="b"/>
              <a:pathLst>
                <a:path w="4776" h="228" extrusionOk="0">
                  <a:moveTo>
                    <a:pt x="91" y="0"/>
                  </a:moveTo>
                  <a:cubicBezTo>
                    <a:pt x="46" y="0"/>
                    <a:pt x="0" y="46"/>
                    <a:pt x="0" y="91"/>
                  </a:cubicBezTo>
                  <a:cubicBezTo>
                    <a:pt x="0" y="137"/>
                    <a:pt x="46" y="227"/>
                    <a:pt x="91" y="227"/>
                  </a:cubicBezTo>
                  <a:lnTo>
                    <a:pt x="4639" y="227"/>
                  </a:lnTo>
                  <a:cubicBezTo>
                    <a:pt x="4685" y="227"/>
                    <a:pt x="4776" y="137"/>
                    <a:pt x="4776" y="91"/>
                  </a:cubicBezTo>
                  <a:cubicBezTo>
                    <a:pt x="4776" y="46"/>
                    <a:pt x="4685" y="0"/>
                    <a:pt x="4639"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1"/>
            <p:cNvSpPr/>
            <p:nvPr/>
          </p:nvSpPr>
          <p:spPr>
            <a:xfrm>
              <a:off x="13512550" y="6207200"/>
              <a:ext cx="26175" cy="23200"/>
            </a:xfrm>
            <a:custGeom>
              <a:avLst/>
              <a:gdLst/>
              <a:ahLst/>
              <a:cxnLst/>
              <a:rect l="l" t="t" r="r" b="b"/>
              <a:pathLst>
                <a:path w="1047" h="928" extrusionOk="0">
                  <a:moveTo>
                    <a:pt x="637" y="246"/>
                  </a:moveTo>
                  <a:cubicBezTo>
                    <a:pt x="683" y="336"/>
                    <a:pt x="728" y="382"/>
                    <a:pt x="728" y="427"/>
                  </a:cubicBezTo>
                  <a:cubicBezTo>
                    <a:pt x="819" y="473"/>
                    <a:pt x="819" y="564"/>
                    <a:pt x="728" y="609"/>
                  </a:cubicBezTo>
                  <a:cubicBezTo>
                    <a:pt x="683" y="655"/>
                    <a:pt x="637" y="700"/>
                    <a:pt x="592" y="700"/>
                  </a:cubicBezTo>
                  <a:cubicBezTo>
                    <a:pt x="546" y="746"/>
                    <a:pt x="512" y="769"/>
                    <a:pt x="484" y="769"/>
                  </a:cubicBezTo>
                  <a:cubicBezTo>
                    <a:pt x="455" y="769"/>
                    <a:pt x="433" y="746"/>
                    <a:pt x="410" y="700"/>
                  </a:cubicBezTo>
                  <a:cubicBezTo>
                    <a:pt x="364" y="655"/>
                    <a:pt x="273" y="609"/>
                    <a:pt x="273" y="564"/>
                  </a:cubicBezTo>
                  <a:cubicBezTo>
                    <a:pt x="228" y="473"/>
                    <a:pt x="228" y="427"/>
                    <a:pt x="273" y="382"/>
                  </a:cubicBezTo>
                  <a:cubicBezTo>
                    <a:pt x="319" y="336"/>
                    <a:pt x="410" y="246"/>
                    <a:pt x="455" y="246"/>
                  </a:cubicBezTo>
                  <a:close/>
                  <a:moveTo>
                    <a:pt x="491" y="0"/>
                  </a:moveTo>
                  <a:cubicBezTo>
                    <a:pt x="462" y="0"/>
                    <a:pt x="434" y="6"/>
                    <a:pt x="410" y="18"/>
                  </a:cubicBezTo>
                  <a:cubicBezTo>
                    <a:pt x="273" y="64"/>
                    <a:pt x="182" y="155"/>
                    <a:pt x="137" y="246"/>
                  </a:cubicBezTo>
                  <a:cubicBezTo>
                    <a:pt x="46" y="382"/>
                    <a:pt x="0" y="473"/>
                    <a:pt x="46" y="609"/>
                  </a:cubicBezTo>
                  <a:cubicBezTo>
                    <a:pt x="137" y="700"/>
                    <a:pt x="182" y="837"/>
                    <a:pt x="273" y="882"/>
                  </a:cubicBezTo>
                  <a:cubicBezTo>
                    <a:pt x="364" y="928"/>
                    <a:pt x="455" y="928"/>
                    <a:pt x="501" y="928"/>
                  </a:cubicBezTo>
                  <a:lnTo>
                    <a:pt x="637" y="928"/>
                  </a:lnTo>
                  <a:cubicBezTo>
                    <a:pt x="728" y="882"/>
                    <a:pt x="865" y="837"/>
                    <a:pt x="910" y="700"/>
                  </a:cubicBezTo>
                  <a:cubicBezTo>
                    <a:pt x="956" y="609"/>
                    <a:pt x="1047" y="473"/>
                    <a:pt x="956" y="382"/>
                  </a:cubicBezTo>
                  <a:cubicBezTo>
                    <a:pt x="910" y="246"/>
                    <a:pt x="865" y="155"/>
                    <a:pt x="728" y="109"/>
                  </a:cubicBezTo>
                  <a:cubicBezTo>
                    <a:pt x="662" y="42"/>
                    <a:pt x="571" y="0"/>
                    <a:pt x="491"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1"/>
            <p:cNvSpPr/>
            <p:nvPr/>
          </p:nvSpPr>
          <p:spPr>
            <a:xfrm>
              <a:off x="13370425" y="6453900"/>
              <a:ext cx="26175" cy="23225"/>
            </a:xfrm>
            <a:custGeom>
              <a:avLst/>
              <a:gdLst/>
              <a:ahLst/>
              <a:cxnLst/>
              <a:rect l="l" t="t" r="r" b="b"/>
              <a:pathLst>
                <a:path w="1047" h="929" extrusionOk="0">
                  <a:moveTo>
                    <a:pt x="683" y="247"/>
                  </a:moveTo>
                  <a:cubicBezTo>
                    <a:pt x="819" y="292"/>
                    <a:pt x="865" y="474"/>
                    <a:pt x="819" y="565"/>
                  </a:cubicBezTo>
                  <a:cubicBezTo>
                    <a:pt x="751" y="667"/>
                    <a:pt x="657" y="718"/>
                    <a:pt x="557" y="718"/>
                  </a:cubicBezTo>
                  <a:cubicBezTo>
                    <a:pt x="524" y="718"/>
                    <a:pt x="489" y="713"/>
                    <a:pt x="455" y="701"/>
                  </a:cubicBezTo>
                  <a:cubicBezTo>
                    <a:pt x="364" y="610"/>
                    <a:pt x="273" y="474"/>
                    <a:pt x="364" y="338"/>
                  </a:cubicBezTo>
                  <a:cubicBezTo>
                    <a:pt x="410" y="292"/>
                    <a:pt x="501" y="247"/>
                    <a:pt x="592" y="247"/>
                  </a:cubicBezTo>
                  <a:close/>
                  <a:moveTo>
                    <a:pt x="503" y="1"/>
                  </a:moveTo>
                  <a:cubicBezTo>
                    <a:pt x="345" y="1"/>
                    <a:pt x="199" y="92"/>
                    <a:pt x="137" y="247"/>
                  </a:cubicBezTo>
                  <a:cubicBezTo>
                    <a:pt x="0" y="474"/>
                    <a:pt x="46" y="747"/>
                    <a:pt x="273" y="838"/>
                  </a:cubicBezTo>
                  <a:cubicBezTo>
                    <a:pt x="364" y="929"/>
                    <a:pt x="455" y="929"/>
                    <a:pt x="501" y="929"/>
                  </a:cubicBezTo>
                  <a:cubicBezTo>
                    <a:pt x="683" y="929"/>
                    <a:pt x="865" y="792"/>
                    <a:pt x="910" y="701"/>
                  </a:cubicBezTo>
                  <a:cubicBezTo>
                    <a:pt x="1047" y="429"/>
                    <a:pt x="956" y="156"/>
                    <a:pt x="728" y="65"/>
                  </a:cubicBezTo>
                  <a:cubicBezTo>
                    <a:pt x="655" y="21"/>
                    <a:pt x="578" y="1"/>
                    <a:pt x="503"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1"/>
            <p:cNvSpPr/>
            <p:nvPr/>
          </p:nvSpPr>
          <p:spPr>
            <a:xfrm>
              <a:off x="13413625" y="6387950"/>
              <a:ext cx="25050" cy="23225"/>
            </a:xfrm>
            <a:custGeom>
              <a:avLst/>
              <a:gdLst/>
              <a:ahLst/>
              <a:cxnLst/>
              <a:rect l="l" t="t" r="r" b="b"/>
              <a:pathLst>
                <a:path w="1002" h="929" extrusionOk="0">
                  <a:moveTo>
                    <a:pt x="592" y="247"/>
                  </a:moveTo>
                  <a:cubicBezTo>
                    <a:pt x="683" y="292"/>
                    <a:pt x="728" y="383"/>
                    <a:pt x="728" y="429"/>
                  </a:cubicBezTo>
                  <a:cubicBezTo>
                    <a:pt x="774" y="474"/>
                    <a:pt x="774" y="520"/>
                    <a:pt x="728" y="611"/>
                  </a:cubicBezTo>
                  <a:cubicBezTo>
                    <a:pt x="683" y="656"/>
                    <a:pt x="592" y="702"/>
                    <a:pt x="546" y="702"/>
                  </a:cubicBezTo>
                  <a:cubicBezTo>
                    <a:pt x="524" y="724"/>
                    <a:pt x="501" y="736"/>
                    <a:pt x="473" y="736"/>
                  </a:cubicBezTo>
                  <a:cubicBezTo>
                    <a:pt x="444" y="736"/>
                    <a:pt x="410" y="724"/>
                    <a:pt x="365" y="702"/>
                  </a:cubicBezTo>
                  <a:cubicBezTo>
                    <a:pt x="319" y="656"/>
                    <a:pt x="274" y="611"/>
                    <a:pt x="274" y="520"/>
                  </a:cubicBezTo>
                  <a:cubicBezTo>
                    <a:pt x="228" y="474"/>
                    <a:pt x="228" y="429"/>
                    <a:pt x="274" y="383"/>
                  </a:cubicBezTo>
                  <a:cubicBezTo>
                    <a:pt x="319" y="292"/>
                    <a:pt x="365" y="247"/>
                    <a:pt x="456" y="247"/>
                  </a:cubicBezTo>
                  <a:close/>
                  <a:moveTo>
                    <a:pt x="475" y="1"/>
                  </a:moveTo>
                  <a:cubicBezTo>
                    <a:pt x="441" y="1"/>
                    <a:pt x="405" y="6"/>
                    <a:pt x="365" y="19"/>
                  </a:cubicBezTo>
                  <a:cubicBezTo>
                    <a:pt x="274" y="65"/>
                    <a:pt x="137" y="110"/>
                    <a:pt x="92" y="247"/>
                  </a:cubicBezTo>
                  <a:cubicBezTo>
                    <a:pt x="46" y="383"/>
                    <a:pt x="1" y="474"/>
                    <a:pt x="46" y="611"/>
                  </a:cubicBezTo>
                  <a:cubicBezTo>
                    <a:pt x="92" y="702"/>
                    <a:pt x="137" y="793"/>
                    <a:pt x="274" y="884"/>
                  </a:cubicBezTo>
                  <a:cubicBezTo>
                    <a:pt x="319" y="929"/>
                    <a:pt x="456" y="929"/>
                    <a:pt x="501" y="929"/>
                  </a:cubicBezTo>
                  <a:lnTo>
                    <a:pt x="592" y="929"/>
                  </a:lnTo>
                  <a:cubicBezTo>
                    <a:pt x="728" y="884"/>
                    <a:pt x="819" y="838"/>
                    <a:pt x="910" y="702"/>
                  </a:cubicBezTo>
                  <a:cubicBezTo>
                    <a:pt x="956" y="611"/>
                    <a:pt x="1001" y="474"/>
                    <a:pt x="956" y="383"/>
                  </a:cubicBezTo>
                  <a:cubicBezTo>
                    <a:pt x="910" y="247"/>
                    <a:pt x="819" y="156"/>
                    <a:pt x="728" y="65"/>
                  </a:cubicBezTo>
                  <a:cubicBezTo>
                    <a:pt x="632" y="33"/>
                    <a:pt x="558" y="1"/>
                    <a:pt x="475"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1"/>
            <p:cNvSpPr/>
            <p:nvPr/>
          </p:nvSpPr>
          <p:spPr>
            <a:xfrm>
              <a:off x="13252175" y="6462375"/>
              <a:ext cx="26175" cy="22725"/>
            </a:xfrm>
            <a:custGeom>
              <a:avLst/>
              <a:gdLst/>
              <a:ahLst/>
              <a:cxnLst/>
              <a:rect l="l" t="t" r="r" b="b"/>
              <a:pathLst>
                <a:path w="1047" h="909" extrusionOk="0">
                  <a:moveTo>
                    <a:pt x="637" y="226"/>
                  </a:moveTo>
                  <a:cubicBezTo>
                    <a:pt x="774" y="271"/>
                    <a:pt x="819" y="453"/>
                    <a:pt x="774" y="590"/>
                  </a:cubicBezTo>
                  <a:cubicBezTo>
                    <a:pt x="707" y="656"/>
                    <a:pt x="616" y="699"/>
                    <a:pt x="519" y="699"/>
                  </a:cubicBezTo>
                  <a:cubicBezTo>
                    <a:pt x="483" y="699"/>
                    <a:pt x="446" y="693"/>
                    <a:pt x="410" y="681"/>
                  </a:cubicBezTo>
                  <a:cubicBezTo>
                    <a:pt x="319" y="635"/>
                    <a:pt x="228" y="453"/>
                    <a:pt x="319" y="362"/>
                  </a:cubicBezTo>
                  <a:cubicBezTo>
                    <a:pt x="364" y="271"/>
                    <a:pt x="455" y="226"/>
                    <a:pt x="546" y="226"/>
                  </a:cubicBezTo>
                  <a:close/>
                  <a:moveTo>
                    <a:pt x="540" y="0"/>
                  </a:moveTo>
                  <a:cubicBezTo>
                    <a:pt x="368" y="0"/>
                    <a:pt x="199" y="71"/>
                    <a:pt x="137" y="226"/>
                  </a:cubicBezTo>
                  <a:cubicBezTo>
                    <a:pt x="1" y="453"/>
                    <a:pt x="92" y="726"/>
                    <a:pt x="319" y="863"/>
                  </a:cubicBezTo>
                  <a:cubicBezTo>
                    <a:pt x="364" y="908"/>
                    <a:pt x="455" y="908"/>
                    <a:pt x="546" y="908"/>
                  </a:cubicBezTo>
                  <a:cubicBezTo>
                    <a:pt x="683" y="908"/>
                    <a:pt x="865" y="817"/>
                    <a:pt x="910" y="681"/>
                  </a:cubicBezTo>
                  <a:cubicBezTo>
                    <a:pt x="1047" y="453"/>
                    <a:pt x="1001" y="180"/>
                    <a:pt x="774" y="44"/>
                  </a:cubicBezTo>
                  <a:cubicBezTo>
                    <a:pt x="702" y="15"/>
                    <a:pt x="621" y="0"/>
                    <a:pt x="540"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1"/>
            <p:cNvSpPr/>
            <p:nvPr/>
          </p:nvSpPr>
          <p:spPr>
            <a:xfrm>
              <a:off x="13286275" y="6436850"/>
              <a:ext cx="26175" cy="23225"/>
            </a:xfrm>
            <a:custGeom>
              <a:avLst/>
              <a:gdLst/>
              <a:ahLst/>
              <a:cxnLst/>
              <a:rect l="l" t="t" r="r" b="b"/>
              <a:pathLst>
                <a:path w="1047" h="929" extrusionOk="0">
                  <a:moveTo>
                    <a:pt x="638" y="246"/>
                  </a:moveTo>
                  <a:cubicBezTo>
                    <a:pt x="774" y="292"/>
                    <a:pt x="820" y="474"/>
                    <a:pt x="774" y="565"/>
                  </a:cubicBezTo>
                  <a:cubicBezTo>
                    <a:pt x="706" y="667"/>
                    <a:pt x="612" y="718"/>
                    <a:pt x="512" y="718"/>
                  </a:cubicBezTo>
                  <a:cubicBezTo>
                    <a:pt x="479" y="718"/>
                    <a:pt x="444" y="713"/>
                    <a:pt x="410" y="701"/>
                  </a:cubicBezTo>
                  <a:cubicBezTo>
                    <a:pt x="365" y="610"/>
                    <a:pt x="319" y="565"/>
                    <a:pt x="319" y="519"/>
                  </a:cubicBezTo>
                  <a:cubicBezTo>
                    <a:pt x="228" y="428"/>
                    <a:pt x="228" y="383"/>
                    <a:pt x="319" y="337"/>
                  </a:cubicBezTo>
                  <a:cubicBezTo>
                    <a:pt x="365" y="292"/>
                    <a:pt x="456" y="246"/>
                    <a:pt x="547" y="246"/>
                  </a:cubicBezTo>
                  <a:close/>
                  <a:moveTo>
                    <a:pt x="538" y="0"/>
                  </a:moveTo>
                  <a:cubicBezTo>
                    <a:pt x="366" y="0"/>
                    <a:pt x="199" y="92"/>
                    <a:pt x="137" y="246"/>
                  </a:cubicBezTo>
                  <a:cubicBezTo>
                    <a:pt x="92" y="337"/>
                    <a:pt x="1" y="474"/>
                    <a:pt x="92" y="565"/>
                  </a:cubicBezTo>
                  <a:cubicBezTo>
                    <a:pt x="137" y="701"/>
                    <a:pt x="183" y="792"/>
                    <a:pt x="319" y="838"/>
                  </a:cubicBezTo>
                  <a:cubicBezTo>
                    <a:pt x="365" y="929"/>
                    <a:pt x="456" y="929"/>
                    <a:pt x="547" y="929"/>
                  </a:cubicBezTo>
                  <a:cubicBezTo>
                    <a:pt x="638" y="929"/>
                    <a:pt x="820" y="838"/>
                    <a:pt x="911" y="701"/>
                  </a:cubicBezTo>
                  <a:cubicBezTo>
                    <a:pt x="1047" y="428"/>
                    <a:pt x="1002" y="155"/>
                    <a:pt x="774" y="65"/>
                  </a:cubicBezTo>
                  <a:cubicBezTo>
                    <a:pt x="701" y="21"/>
                    <a:pt x="619" y="0"/>
                    <a:pt x="538"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1"/>
            <p:cNvSpPr/>
            <p:nvPr/>
          </p:nvSpPr>
          <p:spPr>
            <a:xfrm>
              <a:off x="13023650" y="6452125"/>
              <a:ext cx="26175" cy="22725"/>
            </a:xfrm>
            <a:custGeom>
              <a:avLst/>
              <a:gdLst/>
              <a:ahLst/>
              <a:cxnLst/>
              <a:rect l="l" t="t" r="r" b="b"/>
              <a:pathLst>
                <a:path w="1047" h="909" extrusionOk="0">
                  <a:moveTo>
                    <a:pt x="637" y="227"/>
                  </a:moveTo>
                  <a:cubicBezTo>
                    <a:pt x="682" y="318"/>
                    <a:pt x="728" y="363"/>
                    <a:pt x="728" y="409"/>
                  </a:cubicBezTo>
                  <a:cubicBezTo>
                    <a:pt x="819" y="454"/>
                    <a:pt x="819" y="545"/>
                    <a:pt x="728" y="590"/>
                  </a:cubicBezTo>
                  <a:cubicBezTo>
                    <a:pt x="682" y="636"/>
                    <a:pt x="637" y="681"/>
                    <a:pt x="591" y="681"/>
                  </a:cubicBezTo>
                  <a:cubicBezTo>
                    <a:pt x="546" y="727"/>
                    <a:pt x="512" y="750"/>
                    <a:pt x="483" y="750"/>
                  </a:cubicBezTo>
                  <a:cubicBezTo>
                    <a:pt x="455" y="750"/>
                    <a:pt x="432" y="727"/>
                    <a:pt x="409" y="681"/>
                  </a:cubicBezTo>
                  <a:cubicBezTo>
                    <a:pt x="273" y="636"/>
                    <a:pt x="228" y="454"/>
                    <a:pt x="273" y="363"/>
                  </a:cubicBezTo>
                  <a:cubicBezTo>
                    <a:pt x="364" y="318"/>
                    <a:pt x="455" y="227"/>
                    <a:pt x="500" y="227"/>
                  </a:cubicBezTo>
                  <a:close/>
                  <a:moveTo>
                    <a:pt x="505" y="1"/>
                  </a:moveTo>
                  <a:cubicBezTo>
                    <a:pt x="346" y="1"/>
                    <a:pt x="199" y="71"/>
                    <a:pt x="137" y="227"/>
                  </a:cubicBezTo>
                  <a:cubicBezTo>
                    <a:pt x="0" y="454"/>
                    <a:pt x="46" y="772"/>
                    <a:pt x="273" y="863"/>
                  </a:cubicBezTo>
                  <a:cubicBezTo>
                    <a:pt x="364" y="909"/>
                    <a:pt x="455" y="909"/>
                    <a:pt x="500" y="909"/>
                  </a:cubicBezTo>
                  <a:lnTo>
                    <a:pt x="637" y="909"/>
                  </a:lnTo>
                  <a:cubicBezTo>
                    <a:pt x="728" y="863"/>
                    <a:pt x="864" y="818"/>
                    <a:pt x="910" y="681"/>
                  </a:cubicBezTo>
                  <a:cubicBezTo>
                    <a:pt x="1046" y="454"/>
                    <a:pt x="955" y="181"/>
                    <a:pt x="728" y="45"/>
                  </a:cubicBezTo>
                  <a:cubicBezTo>
                    <a:pt x="656" y="16"/>
                    <a:pt x="579" y="1"/>
                    <a:pt x="505"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1"/>
            <p:cNvSpPr/>
            <p:nvPr/>
          </p:nvSpPr>
          <p:spPr>
            <a:xfrm>
              <a:off x="12977025" y="6364075"/>
              <a:ext cx="25025" cy="23225"/>
            </a:xfrm>
            <a:custGeom>
              <a:avLst/>
              <a:gdLst/>
              <a:ahLst/>
              <a:cxnLst/>
              <a:rect l="l" t="t" r="r" b="b"/>
              <a:pathLst>
                <a:path w="1001" h="929" extrusionOk="0">
                  <a:moveTo>
                    <a:pt x="637" y="247"/>
                  </a:moveTo>
                  <a:cubicBezTo>
                    <a:pt x="728" y="292"/>
                    <a:pt x="774" y="474"/>
                    <a:pt x="728" y="565"/>
                  </a:cubicBezTo>
                  <a:cubicBezTo>
                    <a:pt x="694" y="667"/>
                    <a:pt x="583" y="719"/>
                    <a:pt x="491" y="719"/>
                  </a:cubicBezTo>
                  <a:cubicBezTo>
                    <a:pt x="461" y="719"/>
                    <a:pt x="432" y="713"/>
                    <a:pt x="410" y="702"/>
                  </a:cubicBezTo>
                  <a:cubicBezTo>
                    <a:pt x="273" y="656"/>
                    <a:pt x="228" y="474"/>
                    <a:pt x="273" y="338"/>
                  </a:cubicBezTo>
                  <a:cubicBezTo>
                    <a:pt x="319" y="292"/>
                    <a:pt x="455" y="247"/>
                    <a:pt x="501" y="247"/>
                  </a:cubicBezTo>
                  <a:close/>
                  <a:moveTo>
                    <a:pt x="501" y="1"/>
                  </a:moveTo>
                  <a:cubicBezTo>
                    <a:pt x="340" y="1"/>
                    <a:pt x="184" y="92"/>
                    <a:pt x="91" y="247"/>
                  </a:cubicBezTo>
                  <a:cubicBezTo>
                    <a:pt x="0" y="474"/>
                    <a:pt x="46" y="747"/>
                    <a:pt x="273" y="883"/>
                  </a:cubicBezTo>
                  <a:cubicBezTo>
                    <a:pt x="319" y="929"/>
                    <a:pt x="455" y="929"/>
                    <a:pt x="501" y="929"/>
                  </a:cubicBezTo>
                  <a:cubicBezTo>
                    <a:pt x="683" y="929"/>
                    <a:pt x="774" y="883"/>
                    <a:pt x="910" y="702"/>
                  </a:cubicBezTo>
                  <a:cubicBezTo>
                    <a:pt x="1001" y="474"/>
                    <a:pt x="956" y="156"/>
                    <a:pt x="728" y="65"/>
                  </a:cubicBezTo>
                  <a:cubicBezTo>
                    <a:pt x="655" y="21"/>
                    <a:pt x="578" y="1"/>
                    <a:pt x="501"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1"/>
            <p:cNvSpPr/>
            <p:nvPr/>
          </p:nvSpPr>
          <p:spPr>
            <a:xfrm>
              <a:off x="12938375" y="6207675"/>
              <a:ext cx="26175" cy="22725"/>
            </a:xfrm>
            <a:custGeom>
              <a:avLst/>
              <a:gdLst/>
              <a:ahLst/>
              <a:cxnLst/>
              <a:rect l="l" t="t" r="r" b="b"/>
              <a:pathLst>
                <a:path w="1047" h="909" extrusionOk="0">
                  <a:moveTo>
                    <a:pt x="637" y="227"/>
                  </a:moveTo>
                  <a:cubicBezTo>
                    <a:pt x="728" y="317"/>
                    <a:pt x="819" y="454"/>
                    <a:pt x="728" y="590"/>
                  </a:cubicBezTo>
                  <a:cubicBezTo>
                    <a:pt x="696" y="655"/>
                    <a:pt x="595" y="719"/>
                    <a:pt x="507" y="719"/>
                  </a:cubicBezTo>
                  <a:cubicBezTo>
                    <a:pt x="471" y="719"/>
                    <a:pt x="436" y="708"/>
                    <a:pt x="409" y="681"/>
                  </a:cubicBezTo>
                  <a:cubicBezTo>
                    <a:pt x="273" y="636"/>
                    <a:pt x="228" y="454"/>
                    <a:pt x="273" y="363"/>
                  </a:cubicBezTo>
                  <a:cubicBezTo>
                    <a:pt x="364" y="317"/>
                    <a:pt x="455" y="227"/>
                    <a:pt x="500" y="227"/>
                  </a:cubicBezTo>
                  <a:close/>
                  <a:moveTo>
                    <a:pt x="505" y="1"/>
                  </a:moveTo>
                  <a:cubicBezTo>
                    <a:pt x="346" y="1"/>
                    <a:pt x="199" y="71"/>
                    <a:pt x="137" y="227"/>
                  </a:cubicBezTo>
                  <a:cubicBezTo>
                    <a:pt x="0" y="454"/>
                    <a:pt x="46" y="772"/>
                    <a:pt x="273" y="863"/>
                  </a:cubicBezTo>
                  <a:cubicBezTo>
                    <a:pt x="364" y="909"/>
                    <a:pt x="455" y="909"/>
                    <a:pt x="500" y="909"/>
                  </a:cubicBezTo>
                  <a:cubicBezTo>
                    <a:pt x="682" y="909"/>
                    <a:pt x="819" y="818"/>
                    <a:pt x="910" y="681"/>
                  </a:cubicBezTo>
                  <a:cubicBezTo>
                    <a:pt x="1046" y="454"/>
                    <a:pt x="955" y="181"/>
                    <a:pt x="728" y="45"/>
                  </a:cubicBezTo>
                  <a:cubicBezTo>
                    <a:pt x="656" y="16"/>
                    <a:pt x="579" y="1"/>
                    <a:pt x="505"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1"/>
            <p:cNvSpPr/>
            <p:nvPr/>
          </p:nvSpPr>
          <p:spPr>
            <a:xfrm>
              <a:off x="12982700" y="6181650"/>
              <a:ext cx="25050" cy="23750"/>
            </a:xfrm>
            <a:custGeom>
              <a:avLst/>
              <a:gdLst/>
              <a:ahLst/>
              <a:cxnLst/>
              <a:rect l="l" t="t" r="r" b="b"/>
              <a:pathLst>
                <a:path w="1002" h="950" extrusionOk="0">
                  <a:moveTo>
                    <a:pt x="638" y="221"/>
                  </a:moveTo>
                  <a:cubicBezTo>
                    <a:pt x="729" y="267"/>
                    <a:pt x="774" y="449"/>
                    <a:pt x="729" y="540"/>
                  </a:cubicBezTo>
                  <a:cubicBezTo>
                    <a:pt x="694" y="642"/>
                    <a:pt x="584" y="693"/>
                    <a:pt x="492" y="693"/>
                  </a:cubicBezTo>
                  <a:cubicBezTo>
                    <a:pt x="461" y="693"/>
                    <a:pt x="433" y="688"/>
                    <a:pt x="410" y="676"/>
                  </a:cubicBezTo>
                  <a:cubicBezTo>
                    <a:pt x="319" y="585"/>
                    <a:pt x="274" y="540"/>
                    <a:pt x="274" y="494"/>
                  </a:cubicBezTo>
                  <a:cubicBezTo>
                    <a:pt x="228" y="403"/>
                    <a:pt x="228" y="358"/>
                    <a:pt x="274" y="312"/>
                  </a:cubicBezTo>
                  <a:cubicBezTo>
                    <a:pt x="319" y="267"/>
                    <a:pt x="410" y="221"/>
                    <a:pt x="456" y="221"/>
                  </a:cubicBezTo>
                  <a:lnTo>
                    <a:pt x="501" y="221"/>
                  </a:lnTo>
                  <a:cubicBezTo>
                    <a:pt x="531" y="221"/>
                    <a:pt x="582" y="242"/>
                    <a:pt x="612" y="242"/>
                  </a:cubicBezTo>
                  <a:cubicBezTo>
                    <a:pt x="627" y="242"/>
                    <a:pt x="638" y="237"/>
                    <a:pt x="638" y="221"/>
                  </a:cubicBezTo>
                  <a:close/>
                  <a:moveTo>
                    <a:pt x="505" y="1"/>
                  </a:moveTo>
                  <a:cubicBezTo>
                    <a:pt x="471" y="1"/>
                    <a:pt x="438" y="11"/>
                    <a:pt x="410" y="40"/>
                  </a:cubicBezTo>
                  <a:cubicBezTo>
                    <a:pt x="274" y="85"/>
                    <a:pt x="183" y="131"/>
                    <a:pt x="92" y="267"/>
                  </a:cubicBezTo>
                  <a:cubicBezTo>
                    <a:pt x="46" y="358"/>
                    <a:pt x="1" y="494"/>
                    <a:pt x="46" y="585"/>
                  </a:cubicBezTo>
                  <a:cubicBezTo>
                    <a:pt x="92" y="722"/>
                    <a:pt x="183" y="813"/>
                    <a:pt x="274" y="904"/>
                  </a:cubicBezTo>
                  <a:cubicBezTo>
                    <a:pt x="319" y="949"/>
                    <a:pt x="456" y="949"/>
                    <a:pt x="501" y="949"/>
                  </a:cubicBezTo>
                  <a:cubicBezTo>
                    <a:pt x="683" y="949"/>
                    <a:pt x="865" y="813"/>
                    <a:pt x="910" y="722"/>
                  </a:cubicBezTo>
                  <a:cubicBezTo>
                    <a:pt x="1001" y="494"/>
                    <a:pt x="956" y="221"/>
                    <a:pt x="729" y="85"/>
                  </a:cubicBezTo>
                  <a:cubicBezTo>
                    <a:pt x="666" y="54"/>
                    <a:pt x="581" y="1"/>
                    <a:pt x="505"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1"/>
            <p:cNvSpPr/>
            <p:nvPr/>
          </p:nvSpPr>
          <p:spPr>
            <a:xfrm>
              <a:off x="13164625" y="6428250"/>
              <a:ext cx="25050" cy="22725"/>
            </a:xfrm>
            <a:custGeom>
              <a:avLst/>
              <a:gdLst/>
              <a:ahLst/>
              <a:cxnLst/>
              <a:rect l="l" t="t" r="r" b="b"/>
              <a:pathLst>
                <a:path w="1002" h="909" extrusionOk="0">
                  <a:moveTo>
                    <a:pt x="637" y="227"/>
                  </a:moveTo>
                  <a:cubicBezTo>
                    <a:pt x="728" y="272"/>
                    <a:pt x="774" y="454"/>
                    <a:pt x="728" y="590"/>
                  </a:cubicBezTo>
                  <a:cubicBezTo>
                    <a:pt x="695" y="657"/>
                    <a:pt x="589" y="699"/>
                    <a:pt x="498" y="699"/>
                  </a:cubicBezTo>
                  <a:cubicBezTo>
                    <a:pt x="465" y="699"/>
                    <a:pt x="434" y="694"/>
                    <a:pt x="410" y="681"/>
                  </a:cubicBezTo>
                  <a:cubicBezTo>
                    <a:pt x="274" y="636"/>
                    <a:pt x="228" y="454"/>
                    <a:pt x="274" y="363"/>
                  </a:cubicBezTo>
                  <a:cubicBezTo>
                    <a:pt x="319" y="272"/>
                    <a:pt x="455" y="227"/>
                    <a:pt x="501" y="227"/>
                  </a:cubicBezTo>
                  <a:close/>
                  <a:moveTo>
                    <a:pt x="504" y="1"/>
                  </a:moveTo>
                  <a:cubicBezTo>
                    <a:pt x="342" y="1"/>
                    <a:pt x="185" y="71"/>
                    <a:pt x="92" y="227"/>
                  </a:cubicBezTo>
                  <a:cubicBezTo>
                    <a:pt x="1" y="454"/>
                    <a:pt x="46" y="727"/>
                    <a:pt x="274" y="863"/>
                  </a:cubicBezTo>
                  <a:cubicBezTo>
                    <a:pt x="319" y="909"/>
                    <a:pt x="455" y="909"/>
                    <a:pt x="501" y="909"/>
                  </a:cubicBezTo>
                  <a:cubicBezTo>
                    <a:pt x="637" y="909"/>
                    <a:pt x="774" y="818"/>
                    <a:pt x="910" y="681"/>
                  </a:cubicBezTo>
                  <a:cubicBezTo>
                    <a:pt x="1001" y="454"/>
                    <a:pt x="956" y="181"/>
                    <a:pt x="728" y="45"/>
                  </a:cubicBezTo>
                  <a:cubicBezTo>
                    <a:pt x="656" y="16"/>
                    <a:pt x="580" y="1"/>
                    <a:pt x="504"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1"/>
            <p:cNvSpPr/>
            <p:nvPr/>
          </p:nvSpPr>
          <p:spPr>
            <a:xfrm>
              <a:off x="13493225" y="6340200"/>
              <a:ext cx="25025" cy="23225"/>
            </a:xfrm>
            <a:custGeom>
              <a:avLst/>
              <a:gdLst/>
              <a:ahLst/>
              <a:cxnLst/>
              <a:rect l="l" t="t" r="r" b="b"/>
              <a:pathLst>
                <a:path w="1001" h="929" extrusionOk="0">
                  <a:moveTo>
                    <a:pt x="592" y="156"/>
                  </a:moveTo>
                  <a:cubicBezTo>
                    <a:pt x="728" y="247"/>
                    <a:pt x="773" y="383"/>
                    <a:pt x="728" y="520"/>
                  </a:cubicBezTo>
                  <a:cubicBezTo>
                    <a:pt x="696" y="584"/>
                    <a:pt x="595" y="648"/>
                    <a:pt x="491" y="648"/>
                  </a:cubicBezTo>
                  <a:cubicBezTo>
                    <a:pt x="448" y="648"/>
                    <a:pt x="404" y="637"/>
                    <a:pt x="364" y="610"/>
                  </a:cubicBezTo>
                  <a:cubicBezTo>
                    <a:pt x="319" y="565"/>
                    <a:pt x="273" y="520"/>
                    <a:pt x="273" y="474"/>
                  </a:cubicBezTo>
                  <a:cubicBezTo>
                    <a:pt x="228" y="383"/>
                    <a:pt x="228" y="338"/>
                    <a:pt x="273" y="292"/>
                  </a:cubicBezTo>
                  <a:cubicBezTo>
                    <a:pt x="319" y="247"/>
                    <a:pt x="455" y="156"/>
                    <a:pt x="501" y="156"/>
                  </a:cubicBezTo>
                  <a:close/>
                  <a:moveTo>
                    <a:pt x="501" y="1"/>
                  </a:moveTo>
                  <a:cubicBezTo>
                    <a:pt x="340" y="1"/>
                    <a:pt x="184" y="92"/>
                    <a:pt x="91" y="247"/>
                  </a:cubicBezTo>
                  <a:cubicBezTo>
                    <a:pt x="46" y="338"/>
                    <a:pt x="0" y="474"/>
                    <a:pt x="46" y="565"/>
                  </a:cubicBezTo>
                  <a:cubicBezTo>
                    <a:pt x="91" y="701"/>
                    <a:pt x="137" y="792"/>
                    <a:pt x="273" y="838"/>
                  </a:cubicBezTo>
                  <a:cubicBezTo>
                    <a:pt x="319" y="929"/>
                    <a:pt x="455" y="929"/>
                    <a:pt x="501" y="929"/>
                  </a:cubicBezTo>
                  <a:cubicBezTo>
                    <a:pt x="592" y="929"/>
                    <a:pt x="773" y="792"/>
                    <a:pt x="910" y="701"/>
                  </a:cubicBezTo>
                  <a:cubicBezTo>
                    <a:pt x="1001" y="429"/>
                    <a:pt x="955" y="156"/>
                    <a:pt x="728" y="65"/>
                  </a:cubicBezTo>
                  <a:cubicBezTo>
                    <a:pt x="655" y="21"/>
                    <a:pt x="578" y="1"/>
                    <a:pt x="501"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1"/>
            <p:cNvSpPr/>
            <p:nvPr/>
          </p:nvSpPr>
          <p:spPr>
            <a:xfrm>
              <a:off x="13405675" y="5889625"/>
              <a:ext cx="26175" cy="22425"/>
            </a:xfrm>
            <a:custGeom>
              <a:avLst/>
              <a:gdLst/>
              <a:ahLst/>
              <a:cxnLst/>
              <a:rect l="l" t="t" r="r" b="b"/>
              <a:pathLst>
                <a:path w="1047" h="897" extrusionOk="0">
                  <a:moveTo>
                    <a:pt x="637" y="169"/>
                  </a:moveTo>
                  <a:cubicBezTo>
                    <a:pt x="774" y="214"/>
                    <a:pt x="819" y="396"/>
                    <a:pt x="774" y="533"/>
                  </a:cubicBezTo>
                  <a:cubicBezTo>
                    <a:pt x="707" y="599"/>
                    <a:pt x="616" y="641"/>
                    <a:pt x="518" y="641"/>
                  </a:cubicBezTo>
                  <a:cubicBezTo>
                    <a:pt x="483" y="641"/>
                    <a:pt x="446" y="636"/>
                    <a:pt x="410" y="623"/>
                  </a:cubicBezTo>
                  <a:cubicBezTo>
                    <a:pt x="319" y="578"/>
                    <a:pt x="228" y="396"/>
                    <a:pt x="319" y="305"/>
                  </a:cubicBezTo>
                  <a:cubicBezTo>
                    <a:pt x="364" y="214"/>
                    <a:pt x="455" y="169"/>
                    <a:pt x="546" y="169"/>
                  </a:cubicBezTo>
                  <a:close/>
                  <a:moveTo>
                    <a:pt x="496" y="1"/>
                  </a:moveTo>
                  <a:cubicBezTo>
                    <a:pt x="339" y="1"/>
                    <a:pt x="194" y="72"/>
                    <a:pt x="137" y="214"/>
                  </a:cubicBezTo>
                  <a:cubicBezTo>
                    <a:pt x="0" y="442"/>
                    <a:pt x="91" y="760"/>
                    <a:pt x="319" y="851"/>
                  </a:cubicBezTo>
                  <a:cubicBezTo>
                    <a:pt x="364" y="896"/>
                    <a:pt x="455" y="896"/>
                    <a:pt x="546" y="896"/>
                  </a:cubicBezTo>
                  <a:cubicBezTo>
                    <a:pt x="683" y="896"/>
                    <a:pt x="819" y="805"/>
                    <a:pt x="910" y="669"/>
                  </a:cubicBezTo>
                  <a:cubicBezTo>
                    <a:pt x="1046" y="442"/>
                    <a:pt x="1001" y="169"/>
                    <a:pt x="774" y="78"/>
                  </a:cubicBezTo>
                  <a:cubicBezTo>
                    <a:pt x="688" y="27"/>
                    <a:pt x="590" y="1"/>
                    <a:pt x="496"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1"/>
            <p:cNvSpPr/>
            <p:nvPr/>
          </p:nvSpPr>
          <p:spPr>
            <a:xfrm>
              <a:off x="13306750" y="5951850"/>
              <a:ext cx="25050" cy="22725"/>
            </a:xfrm>
            <a:custGeom>
              <a:avLst/>
              <a:gdLst/>
              <a:ahLst/>
              <a:cxnLst/>
              <a:rect l="l" t="t" r="r" b="b"/>
              <a:pathLst>
                <a:path w="1002" h="909" extrusionOk="0">
                  <a:moveTo>
                    <a:pt x="637" y="227"/>
                  </a:moveTo>
                  <a:cubicBezTo>
                    <a:pt x="728" y="318"/>
                    <a:pt x="774" y="454"/>
                    <a:pt x="728" y="590"/>
                  </a:cubicBezTo>
                  <a:cubicBezTo>
                    <a:pt x="696" y="655"/>
                    <a:pt x="596" y="719"/>
                    <a:pt x="508" y="719"/>
                  </a:cubicBezTo>
                  <a:cubicBezTo>
                    <a:pt x="471" y="719"/>
                    <a:pt x="437" y="708"/>
                    <a:pt x="410" y="681"/>
                  </a:cubicBezTo>
                  <a:cubicBezTo>
                    <a:pt x="273" y="636"/>
                    <a:pt x="228" y="454"/>
                    <a:pt x="273" y="363"/>
                  </a:cubicBezTo>
                  <a:cubicBezTo>
                    <a:pt x="319" y="318"/>
                    <a:pt x="455" y="227"/>
                    <a:pt x="501" y="227"/>
                  </a:cubicBezTo>
                  <a:close/>
                  <a:moveTo>
                    <a:pt x="504" y="1"/>
                  </a:moveTo>
                  <a:cubicBezTo>
                    <a:pt x="342" y="1"/>
                    <a:pt x="185" y="71"/>
                    <a:pt x="92" y="227"/>
                  </a:cubicBezTo>
                  <a:cubicBezTo>
                    <a:pt x="1" y="454"/>
                    <a:pt x="46" y="772"/>
                    <a:pt x="273" y="863"/>
                  </a:cubicBezTo>
                  <a:cubicBezTo>
                    <a:pt x="319" y="909"/>
                    <a:pt x="455" y="909"/>
                    <a:pt x="501" y="909"/>
                  </a:cubicBezTo>
                  <a:cubicBezTo>
                    <a:pt x="637" y="909"/>
                    <a:pt x="774" y="818"/>
                    <a:pt x="910" y="681"/>
                  </a:cubicBezTo>
                  <a:cubicBezTo>
                    <a:pt x="1001" y="454"/>
                    <a:pt x="956" y="181"/>
                    <a:pt x="728" y="45"/>
                  </a:cubicBezTo>
                  <a:cubicBezTo>
                    <a:pt x="656" y="16"/>
                    <a:pt x="580" y="1"/>
                    <a:pt x="504"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1"/>
            <p:cNvSpPr/>
            <p:nvPr/>
          </p:nvSpPr>
          <p:spPr>
            <a:xfrm>
              <a:off x="13118000" y="5923425"/>
              <a:ext cx="25050" cy="22725"/>
            </a:xfrm>
            <a:custGeom>
              <a:avLst/>
              <a:gdLst/>
              <a:ahLst/>
              <a:cxnLst/>
              <a:rect l="l" t="t" r="r" b="b"/>
              <a:pathLst>
                <a:path w="1002" h="909" extrusionOk="0">
                  <a:moveTo>
                    <a:pt x="592" y="227"/>
                  </a:moveTo>
                  <a:cubicBezTo>
                    <a:pt x="683" y="318"/>
                    <a:pt x="729" y="363"/>
                    <a:pt x="729" y="408"/>
                  </a:cubicBezTo>
                  <a:cubicBezTo>
                    <a:pt x="774" y="454"/>
                    <a:pt x="774" y="545"/>
                    <a:pt x="729" y="590"/>
                  </a:cubicBezTo>
                  <a:cubicBezTo>
                    <a:pt x="683" y="636"/>
                    <a:pt x="592" y="681"/>
                    <a:pt x="547" y="681"/>
                  </a:cubicBezTo>
                  <a:cubicBezTo>
                    <a:pt x="524" y="727"/>
                    <a:pt x="501" y="750"/>
                    <a:pt x="473" y="750"/>
                  </a:cubicBezTo>
                  <a:cubicBezTo>
                    <a:pt x="444" y="750"/>
                    <a:pt x="410" y="727"/>
                    <a:pt x="365" y="681"/>
                  </a:cubicBezTo>
                  <a:cubicBezTo>
                    <a:pt x="274" y="636"/>
                    <a:pt x="228" y="454"/>
                    <a:pt x="274" y="363"/>
                  </a:cubicBezTo>
                  <a:cubicBezTo>
                    <a:pt x="319" y="318"/>
                    <a:pt x="456" y="227"/>
                    <a:pt x="501" y="227"/>
                  </a:cubicBezTo>
                  <a:close/>
                  <a:moveTo>
                    <a:pt x="505" y="1"/>
                  </a:moveTo>
                  <a:cubicBezTo>
                    <a:pt x="342" y="1"/>
                    <a:pt x="185" y="71"/>
                    <a:pt x="92" y="227"/>
                  </a:cubicBezTo>
                  <a:cubicBezTo>
                    <a:pt x="1" y="454"/>
                    <a:pt x="46" y="772"/>
                    <a:pt x="274" y="863"/>
                  </a:cubicBezTo>
                  <a:cubicBezTo>
                    <a:pt x="319" y="909"/>
                    <a:pt x="456" y="909"/>
                    <a:pt x="501" y="909"/>
                  </a:cubicBezTo>
                  <a:lnTo>
                    <a:pt x="592" y="909"/>
                  </a:lnTo>
                  <a:cubicBezTo>
                    <a:pt x="729" y="863"/>
                    <a:pt x="820" y="818"/>
                    <a:pt x="911" y="681"/>
                  </a:cubicBezTo>
                  <a:cubicBezTo>
                    <a:pt x="956" y="590"/>
                    <a:pt x="1002" y="454"/>
                    <a:pt x="956" y="363"/>
                  </a:cubicBezTo>
                  <a:cubicBezTo>
                    <a:pt x="911" y="227"/>
                    <a:pt x="820" y="136"/>
                    <a:pt x="729" y="45"/>
                  </a:cubicBezTo>
                  <a:cubicBezTo>
                    <a:pt x="657" y="16"/>
                    <a:pt x="580" y="1"/>
                    <a:pt x="505"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1"/>
            <p:cNvSpPr/>
            <p:nvPr/>
          </p:nvSpPr>
          <p:spPr>
            <a:xfrm>
              <a:off x="13021375" y="5894525"/>
              <a:ext cx="25025" cy="23200"/>
            </a:xfrm>
            <a:custGeom>
              <a:avLst/>
              <a:gdLst/>
              <a:ahLst/>
              <a:cxnLst/>
              <a:rect l="l" t="t" r="r" b="b"/>
              <a:pathLst>
                <a:path w="1001" h="928" extrusionOk="0">
                  <a:moveTo>
                    <a:pt x="591" y="246"/>
                  </a:moveTo>
                  <a:cubicBezTo>
                    <a:pt x="682" y="337"/>
                    <a:pt x="728" y="382"/>
                    <a:pt x="728" y="427"/>
                  </a:cubicBezTo>
                  <a:cubicBezTo>
                    <a:pt x="773" y="473"/>
                    <a:pt x="773" y="564"/>
                    <a:pt x="728" y="609"/>
                  </a:cubicBezTo>
                  <a:cubicBezTo>
                    <a:pt x="696" y="674"/>
                    <a:pt x="595" y="738"/>
                    <a:pt x="491" y="738"/>
                  </a:cubicBezTo>
                  <a:cubicBezTo>
                    <a:pt x="448" y="738"/>
                    <a:pt x="404" y="727"/>
                    <a:pt x="364" y="700"/>
                  </a:cubicBezTo>
                  <a:cubicBezTo>
                    <a:pt x="273" y="655"/>
                    <a:pt x="228" y="473"/>
                    <a:pt x="273" y="382"/>
                  </a:cubicBezTo>
                  <a:cubicBezTo>
                    <a:pt x="319" y="337"/>
                    <a:pt x="364" y="246"/>
                    <a:pt x="455" y="246"/>
                  </a:cubicBezTo>
                  <a:close/>
                  <a:moveTo>
                    <a:pt x="466" y="0"/>
                  </a:moveTo>
                  <a:cubicBezTo>
                    <a:pt x="434" y="0"/>
                    <a:pt x="401" y="6"/>
                    <a:pt x="364" y="18"/>
                  </a:cubicBezTo>
                  <a:cubicBezTo>
                    <a:pt x="273" y="64"/>
                    <a:pt x="137" y="155"/>
                    <a:pt x="91" y="246"/>
                  </a:cubicBezTo>
                  <a:cubicBezTo>
                    <a:pt x="0" y="473"/>
                    <a:pt x="46" y="791"/>
                    <a:pt x="273" y="882"/>
                  </a:cubicBezTo>
                  <a:cubicBezTo>
                    <a:pt x="319" y="928"/>
                    <a:pt x="455" y="928"/>
                    <a:pt x="500" y="928"/>
                  </a:cubicBezTo>
                  <a:cubicBezTo>
                    <a:pt x="682" y="928"/>
                    <a:pt x="819" y="882"/>
                    <a:pt x="910" y="700"/>
                  </a:cubicBezTo>
                  <a:cubicBezTo>
                    <a:pt x="1001" y="473"/>
                    <a:pt x="955" y="200"/>
                    <a:pt x="728" y="109"/>
                  </a:cubicBezTo>
                  <a:cubicBezTo>
                    <a:pt x="628" y="43"/>
                    <a:pt x="552" y="0"/>
                    <a:pt x="466"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1"/>
            <p:cNvSpPr/>
            <p:nvPr/>
          </p:nvSpPr>
          <p:spPr>
            <a:xfrm>
              <a:off x="12949725" y="6068450"/>
              <a:ext cx="26175" cy="23250"/>
            </a:xfrm>
            <a:custGeom>
              <a:avLst/>
              <a:gdLst/>
              <a:ahLst/>
              <a:cxnLst/>
              <a:rect l="l" t="t" r="r" b="b"/>
              <a:pathLst>
                <a:path w="1047" h="930" extrusionOk="0">
                  <a:moveTo>
                    <a:pt x="638" y="247"/>
                  </a:moveTo>
                  <a:cubicBezTo>
                    <a:pt x="729" y="292"/>
                    <a:pt x="820" y="474"/>
                    <a:pt x="729" y="565"/>
                  </a:cubicBezTo>
                  <a:cubicBezTo>
                    <a:pt x="683" y="656"/>
                    <a:pt x="638" y="702"/>
                    <a:pt x="592" y="702"/>
                  </a:cubicBezTo>
                  <a:cubicBezTo>
                    <a:pt x="547" y="725"/>
                    <a:pt x="513" y="736"/>
                    <a:pt x="484" y="736"/>
                  </a:cubicBezTo>
                  <a:cubicBezTo>
                    <a:pt x="456" y="736"/>
                    <a:pt x="433" y="725"/>
                    <a:pt x="410" y="702"/>
                  </a:cubicBezTo>
                  <a:cubicBezTo>
                    <a:pt x="365" y="656"/>
                    <a:pt x="274" y="565"/>
                    <a:pt x="274" y="520"/>
                  </a:cubicBezTo>
                  <a:cubicBezTo>
                    <a:pt x="228" y="474"/>
                    <a:pt x="228" y="429"/>
                    <a:pt x="274" y="338"/>
                  </a:cubicBezTo>
                  <a:cubicBezTo>
                    <a:pt x="319" y="292"/>
                    <a:pt x="410" y="247"/>
                    <a:pt x="456" y="247"/>
                  </a:cubicBezTo>
                  <a:close/>
                  <a:moveTo>
                    <a:pt x="503" y="1"/>
                  </a:moveTo>
                  <a:cubicBezTo>
                    <a:pt x="345" y="1"/>
                    <a:pt x="199" y="92"/>
                    <a:pt x="137" y="247"/>
                  </a:cubicBezTo>
                  <a:cubicBezTo>
                    <a:pt x="46" y="338"/>
                    <a:pt x="1" y="474"/>
                    <a:pt x="46" y="565"/>
                  </a:cubicBezTo>
                  <a:cubicBezTo>
                    <a:pt x="137" y="702"/>
                    <a:pt x="183" y="793"/>
                    <a:pt x="274" y="884"/>
                  </a:cubicBezTo>
                  <a:cubicBezTo>
                    <a:pt x="365" y="929"/>
                    <a:pt x="456" y="929"/>
                    <a:pt x="501" y="929"/>
                  </a:cubicBezTo>
                  <a:lnTo>
                    <a:pt x="638" y="929"/>
                  </a:lnTo>
                  <a:cubicBezTo>
                    <a:pt x="729" y="884"/>
                    <a:pt x="865" y="793"/>
                    <a:pt x="911" y="702"/>
                  </a:cubicBezTo>
                  <a:cubicBezTo>
                    <a:pt x="1047" y="474"/>
                    <a:pt x="956" y="156"/>
                    <a:pt x="729" y="65"/>
                  </a:cubicBezTo>
                  <a:cubicBezTo>
                    <a:pt x="656" y="21"/>
                    <a:pt x="578" y="1"/>
                    <a:pt x="503"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1"/>
            <p:cNvSpPr/>
            <p:nvPr/>
          </p:nvSpPr>
          <p:spPr>
            <a:xfrm>
              <a:off x="12944050" y="6155375"/>
              <a:ext cx="26175" cy="22725"/>
            </a:xfrm>
            <a:custGeom>
              <a:avLst/>
              <a:gdLst/>
              <a:ahLst/>
              <a:cxnLst/>
              <a:rect l="l" t="t" r="r" b="b"/>
              <a:pathLst>
                <a:path w="1047" h="909" extrusionOk="0">
                  <a:moveTo>
                    <a:pt x="637" y="226"/>
                  </a:moveTo>
                  <a:cubicBezTo>
                    <a:pt x="683" y="272"/>
                    <a:pt x="728" y="363"/>
                    <a:pt x="728" y="408"/>
                  </a:cubicBezTo>
                  <a:cubicBezTo>
                    <a:pt x="819" y="454"/>
                    <a:pt x="819" y="499"/>
                    <a:pt x="728" y="590"/>
                  </a:cubicBezTo>
                  <a:cubicBezTo>
                    <a:pt x="683" y="636"/>
                    <a:pt x="637" y="681"/>
                    <a:pt x="592" y="681"/>
                  </a:cubicBezTo>
                  <a:cubicBezTo>
                    <a:pt x="546" y="704"/>
                    <a:pt x="512" y="715"/>
                    <a:pt x="484" y="715"/>
                  </a:cubicBezTo>
                  <a:cubicBezTo>
                    <a:pt x="455" y="715"/>
                    <a:pt x="433" y="704"/>
                    <a:pt x="410" y="681"/>
                  </a:cubicBezTo>
                  <a:cubicBezTo>
                    <a:pt x="273" y="636"/>
                    <a:pt x="228" y="454"/>
                    <a:pt x="273" y="363"/>
                  </a:cubicBezTo>
                  <a:cubicBezTo>
                    <a:pt x="364" y="272"/>
                    <a:pt x="455" y="226"/>
                    <a:pt x="501" y="226"/>
                  </a:cubicBezTo>
                  <a:close/>
                  <a:moveTo>
                    <a:pt x="506" y="1"/>
                  </a:moveTo>
                  <a:cubicBezTo>
                    <a:pt x="346" y="1"/>
                    <a:pt x="199" y="71"/>
                    <a:pt x="137" y="226"/>
                  </a:cubicBezTo>
                  <a:cubicBezTo>
                    <a:pt x="1" y="454"/>
                    <a:pt x="46" y="727"/>
                    <a:pt x="273" y="863"/>
                  </a:cubicBezTo>
                  <a:cubicBezTo>
                    <a:pt x="364" y="909"/>
                    <a:pt x="455" y="909"/>
                    <a:pt x="501" y="909"/>
                  </a:cubicBezTo>
                  <a:lnTo>
                    <a:pt x="637" y="909"/>
                  </a:lnTo>
                  <a:cubicBezTo>
                    <a:pt x="728" y="863"/>
                    <a:pt x="865" y="818"/>
                    <a:pt x="910" y="681"/>
                  </a:cubicBezTo>
                  <a:cubicBezTo>
                    <a:pt x="956" y="545"/>
                    <a:pt x="1047" y="454"/>
                    <a:pt x="956" y="317"/>
                  </a:cubicBezTo>
                  <a:cubicBezTo>
                    <a:pt x="910" y="226"/>
                    <a:pt x="865" y="135"/>
                    <a:pt x="728" y="45"/>
                  </a:cubicBezTo>
                  <a:cubicBezTo>
                    <a:pt x="656" y="16"/>
                    <a:pt x="580" y="1"/>
                    <a:pt x="506"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1"/>
            <p:cNvSpPr/>
            <p:nvPr/>
          </p:nvSpPr>
          <p:spPr>
            <a:xfrm>
              <a:off x="13080500" y="5896775"/>
              <a:ext cx="26175" cy="23225"/>
            </a:xfrm>
            <a:custGeom>
              <a:avLst/>
              <a:gdLst/>
              <a:ahLst/>
              <a:cxnLst/>
              <a:rect l="l" t="t" r="r" b="b"/>
              <a:pathLst>
                <a:path w="1047" h="929" extrusionOk="0">
                  <a:moveTo>
                    <a:pt x="637" y="247"/>
                  </a:moveTo>
                  <a:cubicBezTo>
                    <a:pt x="728" y="292"/>
                    <a:pt x="819" y="474"/>
                    <a:pt x="728" y="565"/>
                  </a:cubicBezTo>
                  <a:cubicBezTo>
                    <a:pt x="694" y="667"/>
                    <a:pt x="583" y="718"/>
                    <a:pt x="491" y="718"/>
                  </a:cubicBezTo>
                  <a:cubicBezTo>
                    <a:pt x="461" y="718"/>
                    <a:pt x="432" y="713"/>
                    <a:pt x="409" y="701"/>
                  </a:cubicBezTo>
                  <a:cubicBezTo>
                    <a:pt x="273" y="610"/>
                    <a:pt x="228" y="428"/>
                    <a:pt x="273" y="337"/>
                  </a:cubicBezTo>
                  <a:cubicBezTo>
                    <a:pt x="364" y="292"/>
                    <a:pt x="455" y="247"/>
                    <a:pt x="500" y="247"/>
                  </a:cubicBezTo>
                  <a:close/>
                  <a:moveTo>
                    <a:pt x="503" y="1"/>
                  </a:moveTo>
                  <a:cubicBezTo>
                    <a:pt x="344" y="1"/>
                    <a:pt x="198" y="92"/>
                    <a:pt x="137" y="247"/>
                  </a:cubicBezTo>
                  <a:cubicBezTo>
                    <a:pt x="0" y="474"/>
                    <a:pt x="46" y="747"/>
                    <a:pt x="273" y="838"/>
                  </a:cubicBezTo>
                  <a:cubicBezTo>
                    <a:pt x="364" y="929"/>
                    <a:pt x="455" y="929"/>
                    <a:pt x="500" y="929"/>
                  </a:cubicBezTo>
                  <a:lnTo>
                    <a:pt x="637" y="929"/>
                  </a:lnTo>
                  <a:cubicBezTo>
                    <a:pt x="728" y="838"/>
                    <a:pt x="864" y="792"/>
                    <a:pt x="910" y="701"/>
                  </a:cubicBezTo>
                  <a:cubicBezTo>
                    <a:pt x="1046" y="428"/>
                    <a:pt x="955" y="156"/>
                    <a:pt x="728" y="65"/>
                  </a:cubicBezTo>
                  <a:cubicBezTo>
                    <a:pt x="655" y="21"/>
                    <a:pt x="577" y="1"/>
                    <a:pt x="503"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1"/>
            <p:cNvSpPr/>
            <p:nvPr/>
          </p:nvSpPr>
          <p:spPr>
            <a:xfrm>
              <a:off x="13470475" y="6122400"/>
              <a:ext cx="25050" cy="22725"/>
            </a:xfrm>
            <a:custGeom>
              <a:avLst/>
              <a:gdLst/>
              <a:ahLst/>
              <a:cxnLst/>
              <a:rect l="l" t="t" r="r" b="b"/>
              <a:pathLst>
                <a:path w="1002" h="909" extrusionOk="0">
                  <a:moveTo>
                    <a:pt x="592" y="181"/>
                  </a:moveTo>
                  <a:cubicBezTo>
                    <a:pt x="728" y="227"/>
                    <a:pt x="774" y="408"/>
                    <a:pt x="728" y="545"/>
                  </a:cubicBezTo>
                  <a:cubicBezTo>
                    <a:pt x="695" y="611"/>
                    <a:pt x="589" y="654"/>
                    <a:pt x="481" y="654"/>
                  </a:cubicBezTo>
                  <a:cubicBezTo>
                    <a:pt x="441" y="654"/>
                    <a:pt x="401" y="648"/>
                    <a:pt x="365" y="636"/>
                  </a:cubicBezTo>
                  <a:cubicBezTo>
                    <a:pt x="319" y="590"/>
                    <a:pt x="274" y="545"/>
                    <a:pt x="274" y="454"/>
                  </a:cubicBezTo>
                  <a:cubicBezTo>
                    <a:pt x="228" y="408"/>
                    <a:pt x="228" y="363"/>
                    <a:pt x="274" y="317"/>
                  </a:cubicBezTo>
                  <a:cubicBezTo>
                    <a:pt x="319" y="227"/>
                    <a:pt x="456" y="181"/>
                    <a:pt x="501" y="181"/>
                  </a:cubicBezTo>
                  <a:cubicBezTo>
                    <a:pt x="531" y="181"/>
                    <a:pt x="562" y="201"/>
                    <a:pt x="578" y="201"/>
                  </a:cubicBezTo>
                  <a:cubicBezTo>
                    <a:pt x="587" y="201"/>
                    <a:pt x="592" y="196"/>
                    <a:pt x="592" y="181"/>
                  </a:cubicBezTo>
                  <a:close/>
                  <a:moveTo>
                    <a:pt x="504" y="1"/>
                  </a:moveTo>
                  <a:cubicBezTo>
                    <a:pt x="342" y="1"/>
                    <a:pt x="185" y="71"/>
                    <a:pt x="92" y="227"/>
                  </a:cubicBezTo>
                  <a:cubicBezTo>
                    <a:pt x="1" y="454"/>
                    <a:pt x="46" y="772"/>
                    <a:pt x="274" y="863"/>
                  </a:cubicBezTo>
                  <a:cubicBezTo>
                    <a:pt x="319" y="909"/>
                    <a:pt x="456" y="909"/>
                    <a:pt x="501" y="909"/>
                  </a:cubicBezTo>
                  <a:cubicBezTo>
                    <a:pt x="683" y="909"/>
                    <a:pt x="819" y="818"/>
                    <a:pt x="910" y="681"/>
                  </a:cubicBezTo>
                  <a:cubicBezTo>
                    <a:pt x="1001" y="454"/>
                    <a:pt x="956" y="181"/>
                    <a:pt x="728" y="45"/>
                  </a:cubicBezTo>
                  <a:cubicBezTo>
                    <a:pt x="656" y="16"/>
                    <a:pt x="580" y="1"/>
                    <a:pt x="504"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1"/>
            <p:cNvSpPr/>
            <p:nvPr/>
          </p:nvSpPr>
          <p:spPr>
            <a:xfrm>
              <a:off x="13442050" y="6022975"/>
              <a:ext cx="25050" cy="23225"/>
            </a:xfrm>
            <a:custGeom>
              <a:avLst/>
              <a:gdLst/>
              <a:ahLst/>
              <a:cxnLst/>
              <a:rect l="l" t="t" r="r" b="b"/>
              <a:pathLst>
                <a:path w="1002" h="929" extrusionOk="0">
                  <a:moveTo>
                    <a:pt x="592" y="247"/>
                  </a:moveTo>
                  <a:cubicBezTo>
                    <a:pt x="728" y="292"/>
                    <a:pt x="774" y="474"/>
                    <a:pt x="728" y="565"/>
                  </a:cubicBezTo>
                  <a:cubicBezTo>
                    <a:pt x="694" y="667"/>
                    <a:pt x="583" y="719"/>
                    <a:pt x="473" y="719"/>
                  </a:cubicBezTo>
                  <a:cubicBezTo>
                    <a:pt x="436" y="719"/>
                    <a:pt x="399" y="713"/>
                    <a:pt x="365" y="702"/>
                  </a:cubicBezTo>
                  <a:cubicBezTo>
                    <a:pt x="319" y="656"/>
                    <a:pt x="274" y="565"/>
                    <a:pt x="274" y="520"/>
                  </a:cubicBezTo>
                  <a:cubicBezTo>
                    <a:pt x="228" y="474"/>
                    <a:pt x="228" y="429"/>
                    <a:pt x="274" y="338"/>
                  </a:cubicBezTo>
                  <a:cubicBezTo>
                    <a:pt x="319" y="292"/>
                    <a:pt x="456" y="247"/>
                    <a:pt x="501" y="247"/>
                  </a:cubicBezTo>
                  <a:close/>
                  <a:moveTo>
                    <a:pt x="502" y="1"/>
                  </a:moveTo>
                  <a:cubicBezTo>
                    <a:pt x="340" y="1"/>
                    <a:pt x="184" y="92"/>
                    <a:pt x="92" y="247"/>
                  </a:cubicBezTo>
                  <a:cubicBezTo>
                    <a:pt x="1" y="474"/>
                    <a:pt x="46" y="747"/>
                    <a:pt x="274" y="884"/>
                  </a:cubicBezTo>
                  <a:cubicBezTo>
                    <a:pt x="319" y="929"/>
                    <a:pt x="456" y="929"/>
                    <a:pt x="501" y="929"/>
                  </a:cubicBezTo>
                  <a:cubicBezTo>
                    <a:pt x="683" y="929"/>
                    <a:pt x="819" y="884"/>
                    <a:pt x="910" y="702"/>
                  </a:cubicBezTo>
                  <a:cubicBezTo>
                    <a:pt x="1001" y="474"/>
                    <a:pt x="956" y="156"/>
                    <a:pt x="728" y="65"/>
                  </a:cubicBezTo>
                  <a:cubicBezTo>
                    <a:pt x="656" y="21"/>
                    <a:pt x="578" y="1"/>
                    <a:pt x="502"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1"/>
            <p:cNvSpPr/>
            <p:nvPr/>
          </p:nvSpPr>
          <p:spPr>
            <a:xfrm>
              <a:off x="13204425" y="5949575"/>
              <a:ext cx="25025" cy="22725"/>
            </a:xfrm>
            <a:custGeom>
              <a:avLst/>
              <a:gdLst/>
              <a:ahLst/>
              <a:cxnLst/>
              <a:rect l="l" t="t" r="r" b="b"/>
              <a:pathLst>
                <a:path w="1001" h="909" extrusionOk="0">
                  <a:moveTo>
                    <a:pt x="637" y="227"/>
                  </a:moveTo>
                  <a:cubicBezTo>
                    <a:pt x="683" y="272"/>
                    <a:pt x="728" y="318"/>
                    <a:pt x="728" y="409"/>
                  </a:cubicBezTo>
                  <a:cubicBezTo>
                    <a:pt x="774" y="454"/>
                    <a:pt x="774" y="499"/>
                    <a:pt x="728" y="545"/>
                  </a:cubicBezTo>
                  <a:cubicBezTo>
                    <a:pt x="683" y="636"/>
                    <a:pt x="637" y="681"/>
                    <a:pt x="546" y="681"/>
                  </a:cubicBezTo>
                  <a:cubicBezTo>
                    <a:pt x="523" y="704"/>
                    <a:pt x="501" y="716"/>
                    <a:pt x="478" y="716"/>
                  </a:cubicBezTo>
                  <a:cubicBezTo>
                    <a:pt x="455" y="716"/>
                    <a:pt x="432" y="704"/>
                    <a:pt x="410" y="681"/>
                  </a:cubicBezTo>
                  <a:cubicBezTo>
                    <a:pt x="319" y="636"/>
                    <a:pt x="273" y="545"/>
                    <a:pt x="273" y="499"/>
                  </a:cubicBezTo>
                  <a:cubicBezTo>
                    <a:pt x="228" y="454"/>
                    <a:pt x="228" y="409"/>
                    <a:pt x="273" y="318"/>
                  </a:cubicBezTo>
                  <a:cubicBezTo>
                    <a:pt x="319" y="272"/>
                    <a:pt x="455" y="227"/>
                    <a:pt x="501" y="227"/>
                  </a:cubicBezTo>
                  <a:close/>
                  <a:moveTo>
                    <a:pt x="504" y="1"/>
                  </a:moveTo>
                  <a:cubicBezTo>
                    <a:pt x="342" y="1"/>
                    <a:pt x="185" y="71"/>
                    <a:pt x="91" y="227"/>
                  </a:cubicBezTo>
                  <a:cubicBezTo>
                    <a:pt x="0" y="454"/>
                    <a:pt x="46" y="727"/>
                    <a:pt x="273" y="863"/>
                  </a:cubicBezTo>
                  <a:cubicBezTo>
                    <a:pt x="319" y="909"/>
                    <a:pt x="455" y="909"/>
                    <a:pt x="501" y="909"/>
                  </a:cubicBezTo>
                  <a:lnTo>
                    <a:pt x="637" y="909"/>
                  </a:lnTo>
                  <a:cubicBezTo>
                    <a:pt x="728" y="863"/>
                    <a:pt x="865" y="772"/>
                    <a:pt x="910" y="681"/>
                  </a:cubicBezTo>
                  <a:cubicBezTo>
                    <a:pt x="956" y="545"/>
                    <a:pt x="1001" y="454"/>
                    <a:pt x="956" y="318"/>
                  </a:cubicBezTo>
                  <a:cubicBezTo>
                    <a:pt x="910" y="227"/>
                    <a:pt x="865" y="90"/>
                    <a:pt x="728" y="45"/>
                  </a:cubicBezTo>
                  <a:cubicBezTo>
                    <a:pt x="656" y="16"/>
                    <a:pt x="580" y="1"/>
                    <a:pt x="504"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1"/>
            <p:cNvSpPr/>
            <p:nvPr/>
          </p:nvSpPr>
          <p:spPr>
            <a:xfrm>
              <a:off x="13353375" y="5867850"/>
              <a:ext cx="26175" cy="23725"/>
            </a:xfrm>
            <a:custGeom>
              <a:avLst/>
              <a:gdLst/>
              <a:ahLst/>
              <a:cxnLst/>
              <a:rect l="l" t="t" r="r" b="b"/>
              <a:pathLst>
                <a:path w="1047" h="949" extrusionOk="0">
                  <a:moveTo>
                    <a:pt x="637" y="267"/>
                  </a:moveTo>
                  <a:cubicBezTo>
                    <a:pt x="682" y="312"/>
                    <a:pt x="728" y="358"/>
                    <a:pt x="728" y="403"/>
                  </a:cubicBezTo>
                  <a:cubicBezTo>
                    <a:pt x="819" y="494"/>
                    <a:pt x="819" y="539"/>
                    <a:pt x="728" y="585"/>
                  </a:cubicBezTo>
                  <a:cubicBezTo>
                    <a:pt x="694" y="687"/>
                    <a:pt x="583" y="738"/>
                    <a:pt x="491" y="738"/>
                  </a:cubicBezTo>
                  <a:cubicBezTo>
                    <a:pt x="461" y="738"/>
                    <a:pt x="432" y="733"/>
                    <a:pt x="410" y="721"/>
                  </a:cubicBezTo>
                  <a:cubicBezTo>
                    <a:pt x="273" y="630"/>
                    <a:pt x="228" y="448"/>
                    <a:pt x="273" y="358"/>
                  </a:cubicBezTo>
                  <a:cubicBezTo>
                    <a:pt x="364" y="312"/>
                    <a:pt x="410" y="267"/>
                    <a:pt x="455" y="267"/>
                  </a:cubicBezTo>
                  <a:close/>
                  <a:moveTo>
                    <a:pt x="505" y="0"/>
                  </a:moveTo>
                  <a:cubicBezTo>
                    <a:pt x="470" y="0"/>
                    <a:pt x="438" y="11"/>
                    <a:pt x="410" y="39"/>
                  </a:cubicBezTo>
                  <a:cubicBezTo>
                    <a:pt x="273" y="85"/>
                    <a:pt x="182" y="130"/>
                    <a:pt x="137" y="267"/>
                  </a:cubicBezTo>
                  <a:cubicBezTo>
                    <a:pt x="0" y="494"/>
                    <a:pt x="46" y="767"/>
                    <a:pt x="273" y="858"/>
                  </a:cubicBezTo>
                  <a:cubicBezTo>
                    <a:pt x="364" y="949"/>
                    <a:pt x="455" y="949"/>
                    <a:pt x="501" y="949"/>
                  </a:cubicBezTo>
                  <a:cubicBezTo>
                    <a:pt x="682" y="949"/>
                    <a:pt x="864" y="858"/>
                    <a:pt x="910" y="721"/>
                  </a:cubicBezTo>
                  <a:cubicBezTo>
                    <a:pt x="955" y="585"/>
                    <a:pt x="1046" y="494"/>
                    <a:pt x="955" y="358"/>
                  </a:cubicBezTo>
                  <a:cubicBezTo>
                    <a:pt x="910" y="267"/>
                    <a:pt x="864" y="130"/>
                    <a:pt x="728" y="85"/>
                  </a:cubicBezTo>
                  <a:cubicBezTo>
                    <a:pt x="665" y="53"/>
                    <a:pt x="581" y="0"/>
                    <a:pt x="505"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1"/>
            <p:cNvSpPr/>
            <p:nvPr/>
          </p:nvSpPr>
          <p:spPr>
            <a:xfrm>
              <a:off x="13445475" y="6228775"/>
              <a:ext cx="26175" cy="23225"/>
            </a:xfrm>
            <a:custGeom>
              <a:avLst/>
              <a:gdLst/>
              <a:ahLst/>
              <a:cxnLst/>
              <a:rect l="l" t="t" r="r" b="b"/>
              <a:pathLst>
                <a:path w="1047" h="929" extrusionOk="0">
                  <a:moveTo>
                    <a:pt x="637" y="247"/>
                  </a:moveTo>
                  <a:cubicBezTo>
                    <a:pt x="773" y="292"/>
                    <a:pt x="819" y="474"/>
                    <a:pt x="773" y="610"/>
                  </a:cubicBezTo>
                  <a:cubicBezTo>
                    <a:pt x="707" y="677"/>
                    <a:pt x="616" y="719"/>
                    <a:pt x="518" y="719"/>
                  </a:cubicBezTo>
                  <a:cubicBezTo>
                    <a:pt x="483" y="719"/>
                    <a:pt x="446" y="714"/>
                    <a:pt x="409" y="701"/>
                  </a:cubicBezTo>
                  <a:cubicBezTo>
                    <a:pt x="364" y="656"/>
                    <a:pt x="319" y="610"/>
                    <a:pt x="319" y="520"/>
                  </a:cubicBezTo>
                  <a:cubicBezTo>
                    <a:pt x="228" y="474"/>
                    <a:pt x="228" y="429"/>
                    <a:pt x="319" y="383"/>
                  </a:cubicBezTo>
                  <a:cubicBezTo>
                    <a:pt x="364" y="292"/>
                    <a:pt x="409" y="247"/>
                    <a:pt x="455" y="247"/>
                  </a:cubicBezTo>
                  <a:close/>
                  <a:moveTo>
                    <a:pt x="520" y="0"/>
                  </a:moveTo>
                  <a:cubicBezTo>
                    <a:pt x="485" y="0"/>
                    <a:pt x="449" y="6"/>
                    <a:pt x="409" y="19"/>
                  </a:cubicBezTo>
                  <a:cubicBezTo>
                    <a:pt x="319" y="65"/>
                    <a:pt x="182" y="156"/>
                    <a:pt x="137" y="247"/>
                  </a:cubicBezTo>
                  <a:cubicBezTo>
                    <a:pt x="91" y="383"/>
                    <a:pt x="0" y="474"/>
                    <a:pt x="91" y="610"/>
                  </a:cubicBezTo>
                  <a:cubicBezTo>
                    <a:pt x="137" y="701"/>
                    <a:pt x="182" y="792"/>
                    <a:pt x="319" y="883"/>
                  </a:cubicBezTo>
                  <a:cubicBezTo>
                    <a:pt x="364" y="929"/>
                    <a:pt x="455" y="929"/>
                    <a:pt x="546" y="929"/>
                  </a:cubicBezTo>
                  <a:cubicBezTo>
                    <a:pt x="682" y="929"/>
                    <a:pt x="819" y="883"/>
                    <a:pt x="910" y="701"/>
                  </a:cubicBezTo>
                  <a:cubicBezTo>
                    <a:pt x="1046" y="474"/>
                    <a:pt x="1001" y="201"/>
                    <a:pt x="773" y="65"/>
                  </a:cubicBezTo>
                  <a:cubicBezTo>
                    <a:pt x="677" y="33"/>
                    <a:pt x="603" y="0"/>
                    <a:pt x="520"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1"/>
            <p:cNvSpPr/>
            <p:nvPr/>
          </p:nvSpPr>
          <p:spPr>
            <a:xfrm>
              <a:off x="13343125" y="6278125"/>
              <a:ext cx="156950" cy="69400"/>
            </a:xfrm>
            <a:custGeom>
              <a:avLst/>
              <a:gdLst/>
              <a:ahLst/>
              <a:cxnLst/>
              <a:rect l="l" t="t" r="r" b="b"/>
              <a:pathLst>
                <a:path w="6278" h="2776" extrusionOk="0">
                  <a:moveTo>
                    <a:pt x="137" y="1"/>
                  </a:moveTo>
                  <a:cubicBezTo>
                    <a:pt x="92" y="1"/>
                    <a:pt x="1" y="46"/>
                    <a:pt x="1" y="92"/>
                  </a:cubicBezTo>
                  <a:cubicBezTo>
                    <a:pt x="1" y="137"/>
                    <a:pt x="92" y="228"/>
                    <a:pt x="137" y="228"/>
                  </a:cubicBezTo>
                  <a:lnTo>
                    <a:pt x="3548" y="228"/>
                  </a:lnTo>
                  <a:lnTo>
                    <a:pt x="6050" y="2730"/>
                  </a:lnTo>
                  <a:cubicBezTo>
                    <a:pt x="6050" y="2775"/>
                    <a:pt x="6050" y="2775"/>
                    <a:pt x="6095" y="2775"/>
                  </a:cubicBezTo>
                  <a:lnTo>
                    <a:pt x="6232" y="2775"/>
                  </a:lnTo>
                  <a:cubicBezTo>
                    <a:pt x="6277" y="2730"/>
                    <a:pt x="6277" y="2639"/>
                    <a:pt x="6232" y="2593"/>
                  </a:cubicBezTo>
                  <a:lnTo>
                    <a:pt x="3639" y="46"/>
                  </a:lnTo>
                  <a:cubicBezTo>
                    <a:pt x="3639" y="1"/>
                    <a:pt x="3639" y="1"/>
                    <a:pt x="3594"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1"/>
            <p:cNvSpPr/>
            <p:nvPr/>
          </p:nvSpPr>
          <p:spPr>
            <a:xfrm>
              <a:off x="13340875" y="6346350"/>
              <a:ext cx="40950" cy="113725"/>
            </a:xfrm>
            <a:custGeom>
              <a:avLst/>
              <a:gdLst/>
              <a:ahLst/>
              <a:cxnLst/>
              <a:rect l="l" t="t" r="r" b="b"/>
              <a:pathLst>
                <a:path w="1638" h="4549" extrusionOk="0">
                  <a:moveTo>
                    <a:pt x="91" y="1"/>
                  </a:moveTo>
                  <a:cubicBezTo>
                    <a:pt x="45" y="1"/>
                    <a:pt x="0" y="46"/>
                    <a:pt x="0" y="92"/>
                  </a:cubicBezTo>
                  <a:lnTo>
                    <a:pt x="0" y="3048"/>
                  </a:lnTo>
                  <a:lnTo>
                    <a:pt x="45" y="3093"/>
                  </a:lnTo>
                  <a:lnTo>
                    <a:pt x="1410" y="4458"/>
                  </a:lnTo>
                  <a:cubicBezTo>
                    <a:pt x="1410" y="4549"/>
                    <a:pt x="1410" y="4549"/>
                    <a:pt x="1455" y="4549"/>
                  </a:cubicBezTo>
                  <a:cubicBezTo>
                    <a:pt x="1455" y="4549"/>
                    <a:pt x="1496" y="4508"/>
                    <a:pt x="1536" y="4508"/>
                  </a:cubicBezTo>
                  <a:cubicBezTo>
                    <a:pt x="1556" y="4508"/>
                    <a:pt x="1577" y="4518"/>
                    <a:pt x="1592" y="4549"/>
                  </a:cubicBezTo>
                  <a:cubicBezTo>
                    <a:pt x="1637" y="4458"/>
                    <a:pt x="1637" y="4412"/>
                    <a:pt x="1592" y="4367"/>
                  </a:cubicBezTo>
                  <a:lnTo>
                    <a:pt x="227" y="3002"/>
                  </a:lnTo>
                  <a:lnTo>
                    <a:pt x="227" y="92"/>
                  </a:lnTo>
                  <a:cubicBezTo>
                    <a:pt x="227" y="46"/>
                    <a:pt x="182" y="1"/>
                    <a:pt x="91"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1"/>
            <p:cNvSpPr/>
            <p:nvPr/>
          </p:nvSpPr>
          <p:spPr>
            <a:xfrm>
              <a:off x="13364750" y="6319075"/>
              <a:ext cx="63675" cy="73925"/>
            </a:xfrm>
            <a:custGeom>
              <a:avLst/>
              <a:gdLst/>
              <a:ahLst/>
              <a:cxnLst/>
              <a:rect l="l" t="t" r="r" b="b"/>
              <a:pathLst>
                <a:path w="2547" h="2957" extrusionOk="0">
                  <a:moveTo>
                    <a:pt x="137" y="0"/>
                  </a:moveTo>
                  <a:cubicBezTo>
                    <a:pt x="46" y="0"/>
                    <a:pt x="0" y="46"/>
                    <a:pt x="0" y="91"/>
                  </a:cubicBezTo>
                  <a:cubicBezTo>
                    <a:pt x="0" y="137"/>
                    <a:pt x="46" y="228"/>
                    <a:pt x="137" y="228"/>
                  </a:cubicBezTo>
                  <a:lnTo>
                    <a:pt x="2320" y="228"/>
                  </a:lnTo>
                  <a:lnTo>
                    <a:pt x="2320" y="2820"/>
                  </a:lnTo>
                  <a:cubicBezTo>
                    <a:pt x="2320" y="2865"/>
                    <a:pt x="2411" y="2956"/>
                    <a:pt x="2456" y="2956"/>
                  </a:cubicBezTo>
                  <a:cubicBezTo>
                    <a:pt x="2501" y="2956"/>
                    <a:pt x="2547" y="2956"/>
                    <a:pt x="2547" y="2774"/>
                  </a:cubicBezTo>
                  <a:lnTo>
                    <a:pt x="2547" y="91"/>
                  </a:lnTo>
                  <a:cubicBezTo>
                    <a:pt x="2547" y="46"/>
                    <a:pt x="2501" y="0"/>
                    <a:pt x="2456"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1"/>
            <p:cNvSpPr/>
            <p:nvPr/>
          </p:nvSpPr>
          <p:spPr>
            <a:xfrm>
              <a:off x="13136200" y="5941025"/>
              <a:ext cx="40950" cy="104050"/>
            </a:xfrm>
            <a:custGeom>
              <a:avLst/>
              <a:gdLst/>
              <a:ahLst/>
              <a:cxnLst/>
              <a:rect l="l" t="t" r="r" b="b"/>
              <a:pathLst>
                <a:path w="1638" h="4162" extrusionOk="0">
                  <a:moveTo>
                    <a:pt x="137" y="0"/>
                  </a:moveTo>
                  <a:cubicBezTo>
                    <a:pt x="103" y="0"/>
                    <a:pt x="69" y="23"/>
                    <a:pt x="46" y="68"/>
                  </a:cubicBezTo>
                  <a:cubicBezTo>
                    <a:pt x="1" y="114"/>
                    <a:pt x="1" y="159"/>
                    <a:pt x="46" y="205"/>
                  </a:cubicBezTo>
                  <a:lnTo>
                    <a:pt x="1365" y="1524"/>
                  </a:lnTo>
                  <a:lnTo>
                    <a:pt x="1365" y="4025"/>
                  </a:lnTo>
                  <a:cubicBezTo>
                    <a:pt x="1365" y="4071"/>
                    <a:pt x="1411" y="4162"/>
                    <a:pt x="1456" y="4162"/>
                  </a:cubicBezTo>
                  <a:cubicBezTo>
                    <a:pt x="1547" y="4162"/>
                    <a:pt x="1592" y="4071"/>
                    <a:pt x="1638" y="4025"/>
                  </a:cubicBezTo>
                  <a:lnTo>
                    <a:pt x="1638" y="1478"/>
                  </a:lnTo>
                  <a:lnTo>
                    <a:pt x="1592" y="1433"/>
                  </a:lnTo>
                  <a:lnTo>
                    <a:pt x="228" y="68"/>
                  </a:lnTo>
                  <a:cubicBezTo>
                    <a:pt x="205" y="23"/>
                    <a:pt x="171" y="0"/>
                    <a:pt x="137"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1"/>
            <p:cNvSpPr/>
            <p:nvPr/>
          </p:nvSpPr>
          <p:spPr>
            <a:xfrm>
              <a:off x="12962250" y="6114400"/>
              <a:ext cx="116000" cy="45500"/>
            </a:xfrm>
            <a:custGeom>
              <a:avLst/>
              <a:gdLst/>
              <a:ahLst/>
              <a:cxnLst/>
              <a:rect l="l" t="t" r="r" b="b"/>
              <a:pathLst>
                <a:path w="4640" h="1820" extrusionOk="0">
                  <a:moveTo>
                    <a:pt x="1456" y="1"/>
                  </a:moveTo>
                  <a:cubicBezTo>
                    <a:pt x="1365" y="1"/>
                    <a:pt x="1319" y="46"/>
                    <a:pt x="1319" y="46"/>
                  </a:cubicBezTo>
                  <a:lnTo>
                    <a:pt x="91" y="1638"/>
                  </a:lnTo>
                  <a:cubicBezTo>
                    <a:pt x="0" y="1684"/>
                    <a:pt x="0" y="1774"/>
                    <a:pt x="91" y="1820"/>
                  </a:cubicBezTo>
                  <a:lnTo>
                    <a:pt x="137" y="1820"/>
                  </a:lnTo>
                  <a:cubicBezTo>
                    <a:pt x="182" y="1820"/>
                    <a:pt x="182" y="1820"/>
                    <a:pt x="228" y="1729"/>
                  </a:cubicBezTo>
                  <a:lnTo>
                    <a:pt x="1501" y="228"/>
                  </a:lnTo>
                  <a:lnTo>
                    <a:pt x="4503" y="228"/>
                  </a:lnTo>
                  <a:cubicBezTo>
                    <a:pt x="4548" y="228"/>
                    <a:pt x="4639" y="183"/>
                    <a:pt x="4639" y="92"/>
                  </a:cubicBezTo>
                  <a:cubicBezTo>
                    <a:pt x="4639" y="46"/>
                    <a:pt x="4548" y="1"/>
                    <a:pt x="4503"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51"/>
            <p:cNvSpPr/>
            <p:nvPr/>
          </p:nvSpPr>
          <p:spPr>
            <a:xfrm>
              <a:off x="12967925" y="6076875"/>
              <a:ext cx="108050" cy="5725"/>
            </a:xfrm>
            <a:custGeom>
              <a:avLst/>
              <a:gdLst/>
              <a:ahLst/>
              <a:cxnLst/>
              <a:rect l="l" t="t" r="r" b="b"/>
              <a:pathLst>
                <a:path w="4322" h="229" extrusionOk="0">
                  <a:moveTo>
                    <a:pt x="137" y="1"/>
                  </a:moveTo>
                  <a:cubicBezTo>
                    <a:pt x="92" y="1"/>
                    <a:pt x="1" y="92"/>
                    <a:pt x="1" y="137"/>
                  </a:cubicBezTo>
                  <a:cubicBezTo>
                    <a:pt x="1" y="183"/>
                    <a:pt x="92" y="228"/>
                    <a:pt x="137" y="228"/>
                  </a:cubicBezTo>
                  <a:lnTo>
                    <a:pt x="4230" y="228"/>
                  </a:lnTo>
                  <a:cubicBezTo>
                    <a:pt x="4276" y="228"/>
                    <a:pt x="4321" y="183"/>
                    <a:pt x="4321" y="137"/>
                  </a:cubicBezTo>
                  <a:cubicBezTo>
                    <a:pt x="4321" y="92"/>
                    <a:pt x="4276" y="1"/>
                    <a:pt x="4230"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51"/>
            <p:cNvSpPr/>
            <p:nvPr/>
          </p:nvSpPr>
          <p:spPr>
            <a:xfrm>
              <a:off x="13316975" y="5972275"/>
              <a:ext cx="5725" cy="98950"/>
            </a:xfrm>
            <a:custGeom>
              <a:avLst/>
              <a:gdLst/>
              <a:ahLst/>
              <a:cxnLst/>
              <a:rect l="l" t="t" r="r" b="b"/>
              <a:pathLst>
                <a:path w="229" h="3958" extrusionOk="0">
                  <a:moveTo>
                    <a:pt x="92" y="1"/>
                  </a:moveTo>
                  <a:cubicBezTo>
                    <a:pt x="46" y="1"/>
                    <a:pt x="1" y="46"/>
                    <a:pt x="1" y="92"/>
                  </a:cubicBezTo>
                  <a:lnTo>
                    <a:pt x="1" y="3867"/>
                  </a:lnTo>
                  <a:cubicBezTo>
                    <a:pt x="1" y="3912"/>
                    <a:pt x="46" y="3958"/>
                    <a:pt x="92" y="3958"/>
                  </a:cubicBezTo>
                  <a:cubicBezTo>
                    <a:pt x="137" y="3958"/>
                    <a:pt x="228" y="3912"/>
                    <a:pt x="228" y="3867"/>
                  </a:cubicBezTo>
                  <a:lnTo>
                    <a:pt x="228" y="92"/>
                  </a:lnTo>
                  <a:cubicBezTo>
                    <a:pt x="228" y="46"/>
                    <a:pt x="137" y="1"/>
                    <a:pt x="92"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1"/>
            <p:cNvSpPr/>
            <p:nvPr/>
          </p:nvSpPr>
          <p:spPr>
            <a:xfrm>
              <a:off x="13296525" y="6332700"/>
              <a:ext cx="5700" cy="110325"/>
            </a:xfrm>
            <a:custGeom>
              <a:avLst/>
              <a:gdLst/>
              <a:ahLst/>
              <a:cxnLst/>
              <a:rect l="l" t="t" r="r" b="b"/>
              <a:pathLst>
                <a:path w="228" h="4413" extrusionOk="0">
                  <a:moveTo>
                    <a:pt x="137" y="1"/>
                  </a:moveTo>
                  <a:cubicBezTo>
                    <a:pt x="46" y="1"/>
                    <a:pt x="0" y="46"/>
                    <a:pt x="0" y="137"/>
                  </a:cubicBezTo>
                  <a:lnTo>
                    <a:pt x="0" y="4276"/>
                  </a:lnTo>
                  <a:cubicBezTo>
                    <a:pt x="0" y="4321"/>
                    <a:pt x="46" y="4412"/>
                    <a:pt x="137" y="4412"/>
                  </a:cubicBezTo>
                  <a:cubicBezTo>
                    <a:pt x="182" y="4412"/>
                    <a:pt x="228" y="4321"/>
                    <a:pt x="228" y="4276"/>
                  </a:cubicBezTo>
                  <a:lnTo>
                    <a:pt x="228" y="137"/>
                  </a:lnTo>
                  <a:cubicBezTo>
                    <a:pt x="228" y="92"/>
                    <a:pt x="182" y="1"/>
                    <a:pt x="137"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1"/>
            <p:cNvSpPr/>
            <p:nvPr/>
          </p:nvSpPr>
          <p:spPr>
            <a:xfrm>
              <a:off x="13000900" y="6189450"/>
              <a:ext cx="71650" cy="5700"/>
            </a:xfrm>
            <a:custGeom>
              <a:avLst/>
              <a:gdLst/>
              <a:ahLst/>
              <a:cxnLst/>
              <a:rect l="l" t="t" r="r" b="b"/>
              <a:pathLst>
                <a:path w="2866" h="228" extrusionOk="0">
                  <a:moveTo>
                    <a:pt x="137" y="0"/>
                  </a:moveTo>
                  <a:cubicBezTo>
                    <a:pt x="46" y="0"/>
                    <a:pt x="1" y="46"/>
                    <a:pt x="1" y="137"/>
                  </a:cubicBezTo>
                  <a:cubicBezTo>
                    <a:pt x="1" y="182"/>
                    <a:pt x="46" y="228"/>
                    <a:pt x="137" y="228"/>
                  </a:cubicBezTo>
                  <a:lnTo>
                    <a:pt x="2729" y="228"/>
                  </a:lnTo>
                  <a:cubicBezTo>
                    <a:pt x="2775" y="228"/>
                    <a:pt x="2866" y="228"/>
                    <a:pt x="2866" y="137"/>
                  </a:cubicBezTo>
                  <a:cubicBezTo>
                    <a:pt x="2866" y="46"/>
                    <a:pt x="2775" y="0"/>
                    <a:pt x="2729"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1"/>
            <p:cNvSpPr/>
            <p:nvPr/>
          </p:nvSpPr>
          <p:spPr>
            <a:xfrm>
              <a:off x="12954275" y="6220725"/>
              <a:ext cx="119425" cy="58575"/>
            </a:xfrm>
            <a:custGeom>
              <a:avLst/>
              <a:gdLst/>
              <a:ahLst/>
              <a:cxnLst/>
              <a:rect l="l" t="t" r="r" b="b"/>
              <a:pathLst>
                <a:path w="4777" h="2343" extrusionOk="0">
                  <a:moveTo>
                    <a:pt x="137" y="0"/>
                  </a:moveTo>
                  <a:cubicBezTo>
                    <a:pt x="103" y="0"/>
                    <a:pt x="69" y="23"/>
                    <a:pt x="46" y="68"/>
                  </a:cubicBezTo>
                  <a:cubicBezTo>
                    <a:pt x="1" y="114"/>
                    <a:pt x="1" y="159"/>
                    <a:pt x="46" y="205"/>
                  </a:cubicBezTo>
                  <a:lnTo>
                    <a:pt x="1911" y="2251"/>
                  </a:lnTo>
                  <a:cubicBezTo>
                    <a:pt x="1911" y="2342"/>
                    <a:pt x="1911" y="2342"/>
                    <a:pt x="2002" y="2342"/>
                  </a:cubicBezTo>
                  <a:lnTo>
                    <a:pt x="4594" y="2342"/>
                  </a:lnTo>
                  <a:cubicBezTo>
                    <a:pt x="4640" y="2342"/>
                    <a:pt x="4731" y="2297"/>
                    <a:pt x="4776" y="2160"/>
                  </a:cubicBezTo>
                  <a:cubicBezTo>
                    <a:pt x="4776" y="2115"/>
                    <a:pt x="4685" y="2024"/>
                    <a:pt x="4640" y="2024"/>
                  </a:cubicBezTo>
                  <a:lnTo>
                    <a:pt x="2093" y="2024"/>
                  </a:lnTo>
                  <a:lnTo>
                    <a:pt x="228" y="68"/>
                  </a:lnTo>
                  <a:cubicBezTo>
                    <a:pt x="205" y="23"/>
                    <a:pt x="171" y="0"/>
                    <a:pt x="137"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1"/>
            <p:cNvSpPr/>
            <p:nvPr/>
          </p:nvSpPr>
          <p:spPr>
            <a:xfrm>
              <a:off x="13042975" y="6332700"/>
              <a:ext cx="55725" cy="127375"/>
            </a:xfrm>
            <a:custGeom>
              <a:avLst/>
              <a:gdLst/>
              <a:ahLst/>
              <a:cxnLst/>
              <a:rect l="l" t="t" r="r" b="b"/>
              <a:pathLst>
                <a:path w="2229" h="5095" extrusionOk="0">
                  <a:moveTo>
                    <a:pt x="2138" y="1"/>
                  </a:moveTo>
                  <a:cubicBezTo>
                    <a:pt x="2047" y="1"/>
                    <a:pt x="2001" y="46"/>
                    <a:pt x="2001" y="137"/>
                  </a:cubicBezTo>
                  <a:lnTo>
                    <a:pt x="2001" y="3321"/>
                  </a:lnTo>
                  <a:lnTo>
                    <a:pt x="91" y="4867"/>
                  </a:lnTo>
                  <a:cubicBezTo>
                    <a:pt x="0" y="4913"/>
                    <a:pt x="0" y="4958"/>
                    <a:pt x="91" y="5004"/>
                  </a:cubicBezTo>
                  <a:cubicBezTo>
                    <a:pt x="137" y="5095"/>
                    <a:pt x="137" y="5095"/>
                    <a:pt x="182" y="5095"/>
                  </a:cubicBezTo>
                  <a:lnTo>
                    <a:pt x="2183" y="3457"/>
                  </a:lnTo>
                  <a:cubicBezTo>
                    <a:pt x="2229" y="3412"/>
                    <a:pt x="2229" y="3412"/>
                    <a:pt x="2229" y="3366"/>
                  </a:cubicBezTo>
                  <a:lnTo>
                    <a:pt x="2229" y="137"/>
                  </a:lnTo>
                  <a:cubicBezTo>
                    <a:pt x="2229" y="92"/>
                    <a:pt x="2183" y="1"/>
                    <a:pt x="2138"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1"/>
            <p:cNvSpPr/>
            <p:nvPr/>
          </p:nvSpPr>
          <p:spPr>
            <a:xfrm>
              <a:off x="13174850" y="6344075"/>
              <a:ext cx="5725" cy="87575"/>
            </a:xfrm>
            <a:custGeom>
              <a:avLst/>
              <a:gdLst/>
              <a:ahLst/>
              <a:cxnLst/>
              <a:rect l="l" t="t" r="r" b="b"/>
              <a:pathLst>
                <a:path w="229" h="3503" extrusionOk="0">
                  <a:moveTo>
                    <a:pt x="92" y="1"/>
                  </a:moveTo>
                  <a:cubicBezTo>
                    <a:pt x="46" y="1"/>
                    <a:pt x="1" y="92"/>
                    <a:pt x="1" y="137"/>
                  </a:cubicBezTo>
                  <a:lnTo>
                    <a:pt x="1" y="3366"/>
                  </a:lnTo>
                  <a:cubicBezTo>
                    <a:pt x="1" y="3412"/>
                    <a:pt x="46" y="3503"/>
                    <a:pt x="92" y="3503"/>
                  </a:cubicBezTo>
                  <a:cubicBezTo>
                    <a:pt x="137" y="3503"/>
                    <a:pt x="228" y="3412"/>
                    <a:pt x="228" y="3366"/>
                  </a:cubicBezTo>
                  <a:lnTo>
                    <a:pt x="228" y="137"/>
                  </a:lnTo>
                  <a:cubicBezTo>
                    <a:pt x="228" y="92"/>
                    <a:pt x="137" y="1"/>
                    <a:pt x="92"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1"/>
            <p:cNvSpPr/>
            <p:nvPr/>
          </p:nvSpPr>
          <p:spPr>
            <a:xfrm>
              <a:off x="13214650" y="6358850"/>
              <a:ext cx="45500" cy="110325"/>
            </a:xfrm>
            <a:custGeom>
              <a:avLst/>
              <a:gdLst/>
              <a:ahLst/>
              <a:cxnLst/>
              <a:rect l="l" t="t" r="r" b="b"/>
              <a:pathLst>
                <a:path w="1820" h="4413" extrusionOk="0">
                  <a:moveTo>
                    <a:pt x="92" y="1"/>
                  </a:moveTo>
                  <a:cubicBezTo>
                    <a:pt x="46" y="1"/>
                    <a:pt x="1" y="46"/>
                    <a:pt x="1" y="92"/>
                  </a:cubicBezTo>
                  <a:lnTo>
                    <a:pt x="1" y="2730"/>
                  </a:lnTo>
                  <a:lnTo>
                    <a:pt x="46" y="2775"/>
                  </a:lnTo>
                  <a:lnTo>
                    <a:pt x="1638" y="4367"/>
                  </a:lnTo>
                  <a:cubicBezTo>
                    <a:pt x="1638" y="4412"/>
                    <a:pt x="1638" y="4412"/>
                    <a:pt x="1684" y="4412"/>
                  </a:cubicBezTo>
                  <a:cubicBezTo>
                    <a:pt x="1729" y="4412"/>
                    <a:pt x="1729" y="4412"/>
                    <a:pt x="1729" y="4367"/>
                  </a:cubicBezTo>
                  <a:cubicBezTo>
                    <a:pt x="1820" y="4321"/>
                    <a:pt x="1820" y="4231"/>
                    <a:pt x="1729" y="4185"/>
                  </a:cubicBezTo>
                  <a:lnTo>
                    <a:pt x="228" y="2639"/>
                  </a:lnTo>
                  <a:lnTo>
                    <a:pt x="228" y="92"/>
                  </a:lnTo>
                  <a:cubicBezTo>
                    <a:pt x="228" y="46"/>
                    <a:pt x="137" y="1"/>
                    <a:pt x="92" y="1"/>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1"/>
            <p:cNvSpPr/>
            <p:nvPr/>
          </p:nvSpPr>
          <p:spPr>
            <a:xfrm>
              <a:off x="12998625" y="6327025"/>
              <a:ext cx="79625" cy="51200"/>
            </a:xfrm>
            <a:custGeom>
              <a:avLst/>
              <a:gdLst/>
              <a:ahLst/>
              <a:cxnLst/>
              <a:rect l="l" t="t" r="r" b="b"/>
              <a:pathLst>
                <a:path w="3185" h="2048" extrusionOk="0">
                  <a:moveTo>
                    <a:pt x="3093" y="0"/>
                  </a:moveTo>
                  <a:cubicBezTo>
                    <a:pt x="3048" y="0"/>
                    <a:pt x="3002" y="0"/>
                    <a:pt x="2957" y="91"/>
                  </a:cubicBezTo>
                  <a:lnTo>
                    <a:pt x="1911" y="1820"/>
                  </a:lnTo>
                  <a:lnTo>
                    <a:pt x="92" y="1820"/>
                  </a:lnTo>
                  <a:cubicBezTo>
                    <a:pt x="46" y="1820"/>
                    <a:pt x="1" y="1911"/>
                    <a:pt x="1" y="1956"/>
                  </a:cubicBezTo>
                  <a:cubicBezTo>
                    <a:pt x="1" y="2002"/>
                    <a:pt x="46" y="2047"/>
                    <a:pt x="92" y="2047"/>
                  </a:cubicBezTo>
                  <a:lnTo>
                    <a:pt x="1956" y="2047"/>
                  </a:lnTo>
                  <a:cubicBezTo>
                    <a:pt x="1956" y="2047"/>
                    <a:pt x="2047" y="2047"/>
                    <a:pt x="2093" y="2002"/>
                  </a:cubicBezTo>
                  <a:lnTo>
                    <a:pt x="3184" y="182"/>
                  </a:lnTo>
                  <a:cubicBezTo>
                    <a:pt x="3184" y="137"/>
                    <a:pt x="3184" y="91"/>
                    <a:pt x="3093" y="0"/>
                  </a:cubicBezTo>
                  <a:close/>
                </a:path>
              </a:pathLst>
            </a:custGeom>
            <a:solidFill>
              <a:srgbClr val="413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1"/>
            <p:cNvSpPr/>
            <p:nvPr/>
          </p:nvSpPr>
          <p:spPr>
            <a:xfrm>
              <a:off x="13033875" y="6017750"/>
              <a:ext cx="359325" cy="359325"/>
            </a:xfrm>
            <a:custGeom>
              <a:avLst/>
              <a:gdLst/>
              <a:ahLst/>
              <a:cxnLst/>
              <a:rect l="l" t="t" r="r" b="b"/>
              <a:pathLst>
                <a:path w="14373" h="14373" extrusionOk="0">
                  <a:moveTo>
                    <a:pt x="1638" y="1"/>
                  </a:moveTo>
                  <a:lnTo>
                    <a:pt x="1638" y="956"/>
                  </a:lnTo>
                  <a:lnTo>
                    <a:pt x="1592" y="956"/>
                  </a:lnTo>
                  <a:cubicBezTo>
                    <a:pt x="1092" y="956"/>
                    <a:pt x="683" y="1365"/>
                    <a:pt x="637" y="1866"/>
                  </a:cubicBezTo>
                  <a:lnTo>
                    <a:pt x="0" y="1866"/>
                  </a:lnTo>
                  <a:lnTo>
                    <a:pt x="0" y="2912"/>
                  </a:lnTo>
                  <a:lnTo>
                    <a:pt x="637" y="2912"/>
                  </a:lnTo>
                  <a:lnTo>
                    <a:pt x="637" y="3503"/>
                  </a:lnTo>
                  <a:lnTo>
                    <a:pt x="0" y="3503"/>
                  </a:lnTo>
                  <a:lnTo>
                    <a:pt x="0" y="4549"/>
                  </a:lnTo>
                  <a:lnTo>
                    <a:pt x="637" y="4549"/>
                  </a:lnTo>
                  <a:lnTo>
                    <a:pt x="637" y="5231"/>
                  </a:lnTo>
                  <a:lnTo>
                    <a:pt x="0" y="5231"/>
                  </a:lnTo>
                  <a:lnTo>
                    <a:pt x="0" y="6232"/>
                  </a:lnTo>
                  <a:lnTo>
                    <a:pt x="637" y="6232"/>
                  </a:lnTo>
                  <a:lnTo>
                    <a:pt x="637" y="6868"/>
                  </a:lnTo>
                  <a:lnTo>
                    <a:pt x="0" y="6868"/>
                  </a:lnTo>
                  <a:lnTo>
                    <a:pt x="0" y="7914"/>
                  </a:lnTo>
                  <a:lnTo>
                    <a:pt x="637" y="7914"/>
                  </a:lnTo>
                  <a:lnTo>
                    <a:pt x="637" y="8597"/>
                  </a:lnTo>
                  <a:lnTo>
                    <a:pt x="0" y="8597"/>
                  </a:lnTo>
                  <a:lnTo>
                    <a:pt x="0" y="9597"/>
                  </a:lnTo>
                  <a:lnTo>
                    <a:pt x="637" y="9597"/>
                  </a:lnTo>
                  <a:lnTo>
                    <a:pt x="637" y="10234"/>
                  </a:lnTo>
                  <a:lnTo>
                    <a:pt x="0" y="10234"/>
                  </a:lnTo>
                  <a:lnTo>
                    <a:pt x="0" y="11234"/>
                  </a:lnTo>
                  <a:lnTo>
                    <a:pt x="637" y="11234"/>
                  </a:lnTo>
                  <a:lnTo>
                    <a:pt x="637" y="11917"/>
                  </a:lnTo>
                  <a:lnTo>
                    <a:pt x="0" y="11917"/>
                  </a:lnTo>
                  <a:lnTo>
                    <a:pt x="0" y="12963"/>
                  </a:lnTo>
                  <a:lnTo>
                    <a:pt x="728" y="12963"/>
                  </a:lnTo>
                  <a:cubicBezTo>
                    <a:pt x="910" y="13281"/>
                    <a:pt x="1183" y="13508"/>
                    <a:pt x="1592" y="13508"/>
                  </a:cubicBezTo>
                  <a:lnTo>
                    <a:pt x="1638" y="13508"/>
                  </a:lnTo>
                  <a:lnTo>
                    <a:pt x="1638" y="14373"/>
                  </a:lnTo>
                  <a:lnTo>
                    <a:pt x="2638" y="14373"/>
                  </a:lnTo>
                  <a:lnTo>
                    <a:pt x="2638" y="13508"/>
                  </a:lnTo>
                  <a:lnTo>
                    <a:pt x="3366" y="13508"/>
                  </a:lnTo>
                  <a:lnTo>
                    <a:pt x="3366" y="14373"/>
                  </a:lnTo>
                  <a:lnTo>
                    <a:pt x="4367" y="14373"/>
                  </a:lnTo>
                  <a:lnTo>
                    <a:pt x="4367" y="13508"/>
                  </a:lnTo>
                  <a:lnTo>
                    <a:pt x="5003" y="13508"/>
                  </a:lnTo>
                  <a:lnTo>
                    <a:pt x="5003" y="14373"/>
                  </a:lnTo>
                  <a:lnTo>
                    <a:pt x="6004" y="14373"/>
                  </a:lnTo>
                  <a:lnTo>
                    <a:pt x="6004" y="13508"/>
                  </a:lnTo>
                  <a:lnTo>
                    <a:pt x="6686" y="13508"/>
                  </a:lnTo>
                  <a:lnTo>
                    <a:pt x="6686" y="14373"/>
                  </a:lnTo>
                  <a:lnTo>
                    <a:pt x="7732" y="14373"/>
                  </a:lnTo>
                  <a:lnTo>
                    <a:pt x="7732" y="13508"/>
                  </a:lnTo>
                  <a:lnTo>
                    <a:pt x="8323" y="13508"/>
                  </a:lnTo>
                  <a:lnTo>
                    <a:pt x="8323" y="14373"/>
                  </a:lnTo>
                  <a:lnTo>
                    <a:pt x="9369" y="14373"/>
                  </a:lnTo>
                  <a:lnTo>
                    <a:pt x="9369" y="13508"/>
                  </a:lnTo>
                  <a:lnTo>
                    <a:pt x="10051" y="13508"/>
                  </a:lnTo>
                  <a:lnTo>
                    <a:pt x="10051" y="14373"/>
                  </a:lnTo>
                  <a:lnTo>
                    <a:pt x="11052" y="14373"/>
                  </a:lnTo>
                  <a:lnTo>
                    <a:pt x="11052" y="13508"/>
                  </a:lnTo>
                  <a:lnTo>
                    <a:pt x="11689" y="13508"/>
                  </a:lnTo>
                  <a:lnTo>
                    <a:pt x="11689" y="14373"/>
                  </a:lnTo>
                  <a:lnTo>
                    <a:pt x="12735" y="14373"/>
                  </a:lnTo>
                  <a:lnTo>
                    <a:pt x="12735" y="13508"/>
                  </a:lnTo>
                  <a:cubicBezTo>
                    <a:pt x="13099" y="13508"/>
                    <a:pt x="13462" y="13281"/>
                    <a:pt x="13553" y="12963"/>
                  </a:cubicBezTo>
                  <a:lnTo>
                    <a:pt x="14372" y="12963"/>
                  </a:lnTo>
                  <a:lnTo>
                    <a:pt x="14372" y="11644"/>
                  </a:lnTo>
                  <a:lnTo>
                    <a:pt x="13690" y="11644"/>
                  </a:lnTo>
                  <a:lnTo>
                    <a:pt x="13690" y="10962"/>
                  </a:lnTo>
                  <a:lnTo>
                    <a:pt x="14372" y="10962"/>
                  </a:lnTo>
                  <a:lnTo>
                    <a:pt x="14372" y="9961"/>
                  </a:lnTo>
                  <a:lnTo>
                    <a:pt x="13690" y="9961"/>
                  </a:lnTo>
                  <a:lnTo>
                    <a:pt x="13690" y="9370"/>
                  </a:lnTo>
                  <a:lnTo>
                    <a:pt x="14372" y="9370"/>
                  </a:lnTo>
                  <a:lnTo>
                    <a:pt x="14372" y="8369"/>
                  </a:lnTo>
                  <a:lnTo>
                    <a:pt x="13690" y="8369"/>
                  </a:lnTo>
                  <a:lnTo>
                    <a:pt x="13690" y="7687"/>
                  </a:lnTo>
                  <a:lnTo>
                    <a:pt x="14372" y="7687"/>
                  </a:lnTo>
                  <a:lnTo>
                    <a:pt x="14372" y="6641"/>
                  </a:lnTo>
                  <a:lnTo>
                    <a:pt x="13690" y="6641"/>
                  </a:lnTo>
                  <a:lnTo>
                    <a:pt x="13690" y="6004"/>
                  </a:lnTo>
                  <a:lnTo>
                    <a:pt x="14372" y="6004"/>
                  </a:lnTo>
                  <a:lnTo>
                    <a:pt x="14372" y="5004"/>
                  </a:lnTo>
                  <a:lnTo>
                    <a:pt x="13690" y="5004"/>
                  </a:lnTo>
                  <a:lnTo>
                    <a:pt x="13690" y="4322"/>
                  </a:lnTo>
                  <a:lnTo>
                    <a:pt x="14372" y="4322"/>
                  </a:lnTo>
                  <a:lnTo>
                    <a:pt x="14372" y="3276"/>
                  </a:lnTo>
                  <a:lnTo>
                    <a:pt x="13690" y="3276"/>
                  </a:lnTo>
                  <a:lnTo>
                    <a:pt x="13690" y="2639"/>
                  </a:lnTo>
                  <a:lnTo>
                    <a:pt x="14372" y="2639"/>
                  </a:lnTo>
                  <a:lnTo>
                    <a:pt x="14372" y="1866"/>
                  </a:lnTo>
                  <a:lnTo>
                    <a:pt x="13690" y="1866"/>
                  </a:lnTo>
                  <a:cubicBezTo>
                    <a:pt x="13690" y="1365"/>
                    <a:pt x="13235" y="956"/>
                    <a:pt x="12735" y="956"/>
                  </a:cubicBezTo>
                  <a:lnTo>
                    <a:pt x="12735" y="1"/>
                  </a:lnTo>
                  <a:lnTo>
                    <a:pt x="11689" y="1"/>
                  </a:lnTo>
                  <a:lnTo>
                    <a:pt x="11689" y="956"/>
                  </a:lnTo>
                  <a:lnTo>
                    <a:pt x="11098" y="956"/>
                  </a:lnTo>
                  <a:lnTo>
                    <a:pt x="11098" y="1"/>
                  </a:lnTo>
                  <a:lnTo>
                    <a:pt x="10051" y="1"/>
                  </a:lnTo>
                  <a:lnTo>
                    <a:pt x="10051" y="956"/>
                  </a:lnTo>
                  <a:lnTo>
                    <a:pt x="9369" y="956"/>
                  </a:lnTo>
                  <a:lnTo>
                    <a:pt x="9369" y="1"/>
                  </a:lnTo>
                  <a:lnTo>
                    <a:pt x="8369" y="1"/>
                  </a:lnTo>
                  <a:lnTo>
                    <a:pt x="8369" y="956"/>
                  </a:lnTo>
                  <a:lnTo>
                    <a:pt x="7732" y="956"/>
                  </a:lnTo>
                  <a:lnTo>
                    <a:pt x="7732" y="1"/>
                  </a:lnTo>
                  <a:lnTo>
                    <a:pt x="6686" y="1"/>
                  </a:lnTo>
                  <a:lnTo>
                    <a:pt x="6686" y="956"/>
                  </a:lnTo>
                  <a:lnTo>
                    <a:pt x="6004" y="956"/>
                  </a:lnTo>
                  <a:lnTo>
                    <a:pt x="6004" y="1"/>
                  </a:lnTo>
                  <a:lnTo>
                    <a:pt x="5003" y="1"/>
                  </a:lnTo>
                  <a:lnTo>
                    <a:pt x="5003" y="956"/>
                  </a:lnTo>
                  <a:lnTo>
                    <a:pt x="4367" y="956"/>
                  </a:lnTo>
                  <a:lnTo>
                    <a:pt x="4367" y="1"/>
                  </a:lnTo>
                  <a:lnTo>
                    <a:pt x="3366" y="1"/>
                  </a:lnTo>
                  <a:lnTo>
                    <a:pt x="3366" y="956"/>
                  </a:lnTo>
                  <a:lnTo>
                    <a:pt x="2684" y="956"/>
                  </a:lnTo>
                  <a:lnTo>
                    <a:pt x="26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1"/>
            <p:cNvSpPr/>
            <p:nvPr/>
          </p:nvSpPr>
          <p:spPr>
            <a:xfrm>
              <a:off x="13040700" y="6017750"/>
              <a:ext cx="250150" cy="359325"/>
            </a:xfrm>
            <a:custGeom>
              <a:avLst/>
              <a:gdLst/>
              <a:ahLst/>
              <a:cxnLst/>
              <a:rect l="l" t="t" r="r" b="b"/>
              <a:pathLst>
                <a:path w="10006" h="14373" extrusionOk="0">
                  <a:moveTo>
                    <a:pt x="1638" y="1"/>
                  </a:moveTo>
                  <a:lnTo>
                    <a:pt x="1638" y="956"/>
                  </a:lnTo>
                  <a:lnTo>
                    <a:pt x="1592" y="956"/>
                  </a:lnTo>
                  <a:cubicBezTo>
                    <a:pt x="1092" y="956"/>
                    <a:pt x="683" y="1365"/>
                    <a:pt x="637" y="1866"/>
                  </a:cubicBezTo>
                  <a:lnTo>
                    <a:pt x="0" y="1866"/>
                  </a:lnTo>
                  <a:lnTo>
                    <a:pt x="0" y="2912"/>
                  </a:lnTo>
                  <a:lnTo>
                    <a:pt x="637" y="2912"/>
                  </a:lnTo>
                  <a:lnTo>
                    <a:pt x="637" y="3503"/>
                  </a:lnTo>
                  <a:lnTo>
                    <a:pt x="0" y="3503"/>
                  </a:lnTo>
                  <a:lnTo>
                    <a:pt x="0" y="4549"/>
                  </a:lnTo>
                  <a:lnTo>
                    <a:pt x="637" y="4549"/>
                  </a:lnTo>
                  <a:lnTo>
                    <a:pt x="637" y="5231"/>
                  </a:lnTo>
                  <a:lnTo>
                    <a:pt x="0" y="5231"/>
                  </a:lnTo>
                  <a:lnTo>
                    <a:pt x="0" y="6232"/>
                  </a:lnTo>
                  <a:lnTo>
                    <a:pt x="637" y="6232"/>
                  </a:lnTo>
                  <a:lnTo>
                    <a:pt x="637" y="6868"/>
                  </a:lnTo>
                  <a:lnTo>
                    <a:pt x="0" y="6868"/>
                  </a:lnTo>
                  <a:lnTo>
                    <a:pt x="0" y="7914"/>
                  </a:lnTo>
                  <a:lnTo>
                    <a:pt x="637" y="7914"/>
                  </a:lnTo>
                  <a:lnTo>
                    <a:pt x="637" y="8597"/>
                  </a:lnTo>
                  <a:lnTo>
                    <a:pt x="0" y="8597"/>
                  </a:lnTo>
                  <a:lnTo>
                    <a:pt x="0" y="9597"/>
                  </a:lnTo>
                  <a:lnTo>
                    <a:pt x="637" y="9597"/>
                  </a:lnTo>
                  <a:lnTo>
                    <a:pt x="637" y="10234"/>
                  </a:lnTo>
                  <a:lnTo>
                    <a:pt x="0" y="10234"/>
                  </a:lnTo>
                  <a:lnTo>
                    <a:pt x="0" y="11234"/>
                  </a:lnTo>
                  <a:lnTo>
                    <a:pt x="637" y="11234"/>
                  </a:lnTo>
                  <a:lnTo>
                    <a:pt x="637" y="11917"/>
                  </a:lnTo>
                  <a:lnTo>
                    <a:pt x="0" y="11917"/>
                  </a:lnTo>
                  <a:lnTo>
                    <a:pt x="0" y="12963"/>
                  </a:lnTo>
                  <a:lnTo>
                    <a:pt x="728" y="12963"/>
                  </a:lnTo>
                  <a:cubicBezTo>
                    <a:pt x="910" y="13281"/>
                    <a:pt x="1183" y="13508"/>
                    <a:pt x="1592" y="13508"/>
                  </a:cubicBezTo>
                  <a:lnTo>
                    <a:pt x="1638" y="13508"/>
                  </a:lnTo>
                  <a:lnTo>
                    <a:pt x="1638" y="14373"/>
                  </a:lnTo>
                  <a:lnTo>
                    <a:pt x="2684" y="14373"/>
                  </a:lnTo>
                  <a:lnTo>
                    <a:pt x="2684" y="13508"/>
                  </a:lnTo>
                  <a:lnTo>
                    <a:pt x="3366" y="13508"/>
                  </a:lnTo>
                  <a:lnTo>
                    <a:pt x="3366" y="14373"/>
                  </a:lnTo>
                  <a:lnTo>
                    <a:pt x="4366" y="14373"/>
                  </a:lnTo>
                  <a:lnTo>
                    <a:pt x="4366" y="13508"/>
                  </a:lnTo>
                  <a:lnTo>
                    <a:pt x="5003" y="13508"/>
                  </a:lnTo>
                  <a:lnTo>
                    <a:pt x="5003" y="14373"/>
                  </a:lnTo>
                  <a:lnTo>
                    <a:pt x="6004" y="14373"/>
                  </a:lnTo>
                  <a:lnTo>
                    <a:pt x="6004" y="13508"/>
                  </a:lnTo>
                  <a:lnTo>
                    <a:pt x="6686" y="13508"/>
                  </a:lnTo>
                  <a:lnTo>
                    <a:pt x="6686" y="14373"/>
                  </a:lnTo>
                  <a:lnTo>
                    <a:pt x="7732" y="14373"/>
                  </a:lnTo>
                  <a:lnTo>
                    <a:pt x="7732" y="13508"/>
                  </a:lnTo>
                  <a:lnTo>
                    <a:pt x="8369" y="13508"/>
                  </a:lnTo>
                  <a:lnTo>
                    <a:pt x="8369" y="14373"/>
                  </a:lnTo>
                  <a:lnTo>
                    <a:pt x="9369" y="14373"/>
                  </a:lnTo>
                  <a:lnTo>
                    <a:pt x="9369" y="13508"/>
                  </a:lnTo>
                  <a:lnTo>
                    <a:pt x="10006" y="13508"/>
                  </a:lnTo>
                  <a:cubicBezTo>
                    <a:pt x="5140" y="10916"/>
                    <a:pt x="2866" y="5959"/>
                    <a:pt x="3093" y="956"/>
                  </a:cubicBezTo>
                  <a:lnTo>
                    <a:pt x="2684" y="956"/>
                  </a:lnTo>
                  <a:lnTo>
                    <a:pt x="2684" y="1"/>
                  </a:ln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1"/>
            <p:cNvSpPr/>
            <p:nvPr/>
          </p:nvSpPr>
          <p:spPr>
            <a:xfrm>
              <a:off x="13286275" y="6347500"/>
              <a:ext cx="26175" cy="21625"/>
            </a:xfrm>
            <a:custGeom>
              <a:avLst/>
              <a:gdLst/>
              <a:ahLst/>
              <a:cxnLst/>
              <a:rect l="l" t="t" r="r" b="b"/>
              <a:pathLst>
                <a:path w="1047" h="865" extrusionOk="0">
                  <a:moveTo>
                    <a:pt x="1" y="0"/>
                  </a:moveTo>
                  <a:lnTo>
                    <a:pt x="1" y="864"/>
                  </a:lnTo>
                  <a:lnTo>
                    <a:pt x="1047" y="864"/>
                  </a:lnTo>
                  <a:lnTo>
                    <a:pt x="1047" y="455"/>
                  </a:lnTo>
                  <a:cubicBezTo>
                    <a:pt x="1002" y="455"/>
                    <a:pt x="911" y="455"/>
                    <a:pt x="865" y="409"/>
                  </a:cubicBezTo>
                  <a:cubicBezTo>
                    <a:pt x="592" y="273"/>
                    <a:pt x="319" y="182"/>
                    <a:pt x="1" y="0"/>
                  </a:cubicBezTo>
                  <a:close/>
                </a:path>
              </a:pathLst>
            </a:custGeom>
            <a:solidFill>
              <a:srgbClr val="D8DD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1"/>
            <p:cNvSpPr/>
            <p:nvPr/>
          </p:nvSpPr>
          <p:spPr>
            <a:xfrm>
              <a:off x="13141900" y="6129200"/>
              <a:ext cx="102350" cy="135325"/>
            </a:xfrm>
            <a:custGeom>
              <a:avLst/>
              <a:gdLst/>
              <a:ahLst/>
              <a:cxnLst/>
              <a:rect l="l" t="t" r="r" b="b"/>
              <a:pathLst>
                <a:path w="4094" h="5413" extrusionOk="0">
                  <a:moveTo>
                    <a:pt x="2047" y="1228"/>
                  </a:moveTo>
                  <a:lnTo>
                    <a:pt x="2683" y="3502"/>
                  </a:lnTo>
                  <a:lnTo>
                    <a:pt x="1410" y="3502"/>
                  </a:lnTo>
                  <a:lnTo>
                    <a:pt x="2047" y="1228"/>
                  </a:lnTo>
                  <a:close/>
                  <a:moveTo>
                    <a:pt x="2047" y="0"/>
                  </a:moveTo>
                  <a:cubicBezTo>
                    <a:pt x="1774" y="0"/>
                    <a:pt x="1455" y="136"/>
                    <a:pt x="1410" y="364"/>
                  </a:cubicBezTo>
                  <a:lnTo>
                    <a:pt x="0" y="4957"/>
                  </a:lnTo>
                  <a:lnTo>
                    <a:pt x="0" y="5048"/>
                  </a:lnTo>
                  <a:cubicBezTo>
                    <a:pt x="0" y="5276"/>
                    <a:pt x="318" y="5412"/>
                    <a:pt x="500" y="5412"/>
                  </a:cubicBezTo>
                  <a:cubicBezTo>
                    <a:pt x="682" y="5412"/>
                    <a:pt x="773" y="5367"/>
                    <a:pt x="864" y="5276"/>
                  </a:cubicBezTo>
                  <a:lnTo>
                    <a:pt x="1137" y="4275"/>
                  </a:lnTo>
                  <a:lnTo>
                    <a:pt x="2820" y="4275"/>
                  </a:lnTo>
                  <a:lnTo>
                    <a:pt x="3138" y="5276"/>
                  </a:lnTo>
                  <a:cubicBezTo>
                    <a:pt x="3184" y="5367"/>
                    <a:pt x="3275" y="5412"/>
                    <a:pt x="3457" y="5412"/>
                  </a:cubicBezTo>
                  <a:cubicBezTo>
                    <a:pt x="3729" y="5412"/>
                    <a:pt x="4093" y="5276"/>
                    <a:pt x="4093" y="5048"/>
                  </a:cubicBezTo>
                  <a:lnTo>
                    <a:pt x="4093" y="4957"/>
                  </a:lnTo>
                  <a:lnTo>
                    <a:pt x="2683" y="364"/>
                  </a:lnTo>
                  <a:cubicBezTo>
                    <a:pt x="2592" y="136"/>
                    <a:pt x="2320" y="0"/>
                    <a:pt x="2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1"/>
            <p:cNvSpPr/>
            <p:nvPr/>
          </p:nvSpPr>
          <p:spPr>
            <a:xfrm>
              <a:off x="13256725" y="6131450"/>
              <a:ext cx="22775" cy="133075"/>
            </a:xfrm>
            <a:custGeom>
              <a:avLst/>
              <a:gdLst/>
              <a:ahLst/>
              <a:cxnLst/>
              <a:rect l="l" t="t" r="r" b="b"/>
              <a:pathLst>
                <a:path w="911" h="5323" extrusionOk="0">
                  <a:moveTo>
                    <a:pt x="455" y="1"/>
                  </a:moveTo>
                  <a:cubicBezTo>
                    <a:pt x="228" y="1"/>
                    <a:pt x="1" y="46"/>
                    <a:pt x="1" y="274"/>
                  </a:cubicBezTo>
                  <a:lnTo>
                    <a:pt x="1" y="5049"/>
                  </a:lnTo>
                  <a:cubicBezTo>
                    <a:pt x="1" y="5231"/>
                    <a:pt x="228" y="5322"/>
                    <a:pt x="455" y="5322"/>
                  </a:cubicBezTo>
                  <a:cubicBezTo>
                    <a:pt x="683" y="5322"/>
                    <a:pt x="910" y="5231"/>
                    <a:pt x="910" y="5049"/>
                  </a:cubicBezTo>
                  <a:lnTo>
                    <a:pt x="910" y="274"/>
                  </a:lnTo>
                  <a:cubicBezTo>
                    <a:pt x="910" y="92"/>
                    <a:pt x="683"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1"/>
            <p:cNvSpPr/>
            <p:nvPr/>
          </p:nvSpPr>
          <p:spPr>
            <a:xfrm>
              <a:off x="13319250" y="6059825"/>
              <a:ext cx="33000" cy="34150"/>
            </a:xfrm>
            <a:custGeom>
              <a:avLst/>
              <a:gdLst/>
              <a:ahLst/>
              <a:cxnLst/>
              <a:rect l="l" t="t" r="r" b="b"/>
              <a:pathLst>
                <a:path w="1320" h="1366" extrusionOk="0">
                  <a:moveTo>
                    <a:pt x="456" y="1"/>
                  </a:moveTo>
                  <a:cubicBezTo>
                    <a:pt x="274" y="1"/>
                    <a:pt x="137" y="92"/>
                    <a:pt x="46" y="228"/>
                  </a:cubicBezTo>
                  <a:cubicBezTo>
                    <a:pt x="1" y="410"/>
                    <a:pt x="137" y="637"/>
                    <a:pt x="274" y="683"/>
                  </a:cubicBezTo>
                  <a:cubicBezTo>
                    <a:pt x="410" y="683"/>
                    <a:pt x="456" y="774"/>
                    <a:pt x="501" y="819"/>
                  </a:cubicBezTo>
                  <a:cubicBezTo>
                    <a:pt x="592" y="865"/>
                    <a:pt x="592" y="1001"/>
                    <a:pt x="592" y="1047"/>
                  </a:cubicBezTo>
                  <a:cubicBezTo>
                    <a:pt x="592" y="1229"/>
                    <a:pt x="729" y="1365"/>
                    <a:pt x="910" y="1365"/>
                  </a:cubicBezTo>
                  <a:cubicBezTo>
                    <a:pt x="1092" y="1365"/>
                    <a:pt x="1274" y="1229"/>
                    <a:pt x="1274" y="1047"/>
                  </a:cubicBezTo>
                  <a:cubicBezTo>
                    <a:pt x="1320" y="592"/>
                    <a:pt x="910" y="137"/>
                    <a:pt x="456" y="1"/>
                  </a:cubicBezTo>
                  <a:close/>
                </a:path>
              </a:pathLst>
            </a:cu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1"/>
            <p:cNvSpPr/>
            <p:nvPr/>
          </p:nvSpPr>
          <p:spPr>
            <a:xfrm>
              <a:off x="13335175" y="6109850"/>
              <a:ext cx="19350" cy="114300"/>
            </a:xfrm>
            <a:custGeom>
              <a:avLst/>
              <a:gdLst/>
              <a:ahLst/>
              <a:cxnLst/>
              <a:rect l="l" t="t" r="r" b="b"/>
              <a:pathLst>
                <a:path w="774" h="4572" extrusionOk="0">
                  <a:moveTo>
                    <a:pt x="342" y="1"/>
                  </a:moveTo>
                  <a:cubicBezTo>
                    <a:pt x="171" y="1"/>
                    <a:pt x="1" y="92"/>
                    <a:pt x="1" y="274"/>
                  </a:cubicBezTo>
                  <a:cubicBezTo>
                    <a:pt x="46" y="1593"/>
                    <a:pt x="92" y="2912"/>
                    <a:pt x="92" y="4230"/>
                  </a:cubicBezTo>
                  <a:cubicBezTo>
                    <a:pt x="92" y="4458"/>
                    <a:pt x="262" y="4572"/>
                    <a:pt x="433" y="4572"/>
                  </a:cubicBezTo>
                  <a:cubicBezTo>
                    <a:pt x="603" y="4572"/>
                    <a:pt x="774" y="4458"/>
                    <a:pt x="774" y="4230"/>
                  </a:cubicBezTo>
                  <a:cubicBezTo>
                    <a:pt x="774" y="2912"/>
                    <a:pt x="774" y="1593"/>
                    <a:pt x="683" y="274"/>
                  </a:cubicBezTo>
                  <a:cubicBezTo>
                    <a:pt x="683" y="92"/>
                    <a:pt x="512" y="1"/>
                    <a:pt x="342" y="1"/>
                  </a:cubicBezTo>
                  <a:close/>
                </a:path>
              </a:pathLst>
            </a:custGeom>
            <a:solidFill>
              <a:srgbClr val="EDF1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9"/>
        <p:cNvGrpSpPr/>
        <p:nvPr/>
      </p:nvGrpSpPr>
      <p:grpSpPr>
        <a:xfrm>
          <a:off x="0" y="0"/>
          <a:ext cx="0" cy="0"/>
          <a:chOff x="0" y="0"/>
          <a:chExt cx="0" cy="0"/>
        </a:xfrm>
      </p:grpSpPr>
      <p:sp>
        <p:nvSpPr>
          <p:cNvPr id="1860" name="Google Shape;1860;p41"/>
          <p:cNvSpPr/>
          <p:nvPr/>
        </p:nvSpPr>
        <p:spPr>
          <a:xfrm>
            <a:off x="2445568" y="3909775"/>
            <a:ext cx="4254900" cy="456600"/>
          </a:xfrm>
          <a:prstGeom prst="roundRect">
            <a:avLst>
              <a:gd name="adj" fmla="val 0"/>
            </a:avLst>
          </a:prstGeom>
          <a:solidFill>
            <a:schemeClr val="dk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1"/>
          <p:cNvSpPr txBox="1">
            <a:spLocks noGrp="1"/>
          </p:cNvSpPr>
          <p:nvPr>
            <p:ph type="ctrTitle"/>
          </p:nvPr>
        </p:nvSpPr>
        <p:spPr>
          <a:xfrm>
            <a:off x="1076525" y="1366850"/>
            <a:ext cx="6996900" cy="224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700" dirty="0"/>
              <a:t>Unit 12 </a:t>
            </a:r>
            <a:br>
              <a:rPr lang="en" sz="6700" dirty="0"/>
            </a:br>
            <a:r>
              <a:rPr lang="en" sz="6700" dirty="0">
                <a:solidFill>
                  <a:schemeClr val="accent2"/>
                </a:solidFill>
              </a:rPr>
              <a:t>Robots</a:t>
            </a:r>
            <a:endParaRPr sz="1700" dirty="0">
              <a:solidFill>
                <a:schemeClr val="accent2"/>
              </a:solidFill>
            </a:endParaRPr>
          </a:p>
        </p:txBody>
      </p:sp>
      <p:sp>
        <p:nvSpPr>
          <p:cNvPr id="1862" name="Google Shape;1862;p41"/>
          <p:cNvSpPr/>
          <p:nvPr/>
        </p:nvSpPr>
        <p:spPr>
          <a:xfrm>
            <a:off x="2036250" y="4850575"/>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1"/>
          <p:cNvSpPr/>
          <p:nvPr/>
        </p:nvSpPr>
        <p:spPr>
          <a:xfrm>
            <a:off x="2106300" y="4908950"/>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1"/>
          <p:cNvSpPr txBox="1">
            <a:spLocks noGrp="1"/>
          </p:cNvSpPr>
          <p:nvPr>
            <p:ph type="subTitle" idx="1"/>
          </p:nvPr>
        </p:nvSpPr>
        <p:spPr>
          <a:xfrm>
            <a:off x="2254307" y="3976137"/>
            <a:ext cx="4627200" cy="33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LESSON 4. COMMUNICATION</a:t>
            </a:r>
            <a:endParaRPr b="1" dirty="0"/>
          </a:p>
        </p:txBody>
      </p:sp>
      <p:sp>
        <p:nvSpPr>
          <p:cNvPr id="1865" name="Google Shape;1865;p41"/>
          <p:cNvSpPr/>
          <p:nvPr/>
        </p:nvSpPr>
        <p:spPr>
          <a:xfrm>
            <a:off x="7302199" y="300684"/>
            <a:ext cx="1362183" cy="1399037"/>
          </a:xfrm>
          <a:custGeom>
            <a:avLst/>
            <a:gdLst/>
            <a:ahLst/>
            <a:cxnLst/>
            <a:rect l="l" t="t" r="r" b="b"/>
            <a:pathLst>
              <a:path w="13034" h="15265" extrusionOk="0">
                <a:moveTo>
                  <a:pt x="11125" y="13025"/>
                </a:moveTo>
                <a:lnTo>
                  <a:pt x="11125" y="13025"/>
                </a:lnTo>
                <a:lnTo>
                  <a:pt x="11125" y="13025"/>
                </a:lnTo>
                <a:close/>
                <a:moveTo>
                  <a:pt x="6512" y="1"/>
                </a:moveTo>
                <a:lnTo>
                  <a:pt x="5272" y="4104"/>
                </a:lnTo>
                <a:lnTo>
                  <a:pt x="1909" y="2231"/>
                </a:lnTo>
                <a:lnTo>
                  <a:pt x="3506" y="6165"/>
                </a:lnTo>
                <a:lnTo>
                  <a:pt x="0" y="7628"/>
                </a:lnTo>
                <a:lnTo>
                  <a:pt x="3506" y="9091"/>
                </a:lnTo>
                <a:lnTo>
                  <a:pt x="1909" y="13025"/>
                </a:lnTo>
                <a:lnTo>
                  <a:pt x="1909" y="13025"/>
                </a:lnTo>
                <a:lnTo>
                  <a:pt x="5272" y="11152"/>
                </a:lnTo>
                <a:lnTo>
                  <a:pt x="6512" y="15264"/>
                </a:lnTo>
                <a:lnTo>
                  <a:pt x="7761" y="11152"/>
                </a:lnTo>
                <a:lnTo>
                  <a:pt x="11125" y="13025"/>
                </a:lnTo>
                <a:lnTo>
                  <a:pt x="9528" y="9091"/>
                </a:lnTo>
                <a:lnTo>
                  <a:pt x="13034" y="7628"/>
                </a:lnTo>
                <a:lnTo>
                  <a:pt x="9528" y="6165"/>
                </a:lnTo>
                <a:lnTo>
                  <a:pt x="11125" y="2231"/>
                </a:lnTo>
                <a:lnTo>
                  <a:pt x="7761" y="4104"/>
                </a:lnTo>
                <a:lnTo>
                  <a:pt x="6512" y="1"/>
                </a:lnTo>
                <a:close/>
              </a:path>
            </a:pathLst>
          </a:custGeom>
          <a:solidFill>
            <a:schemeClr val="dk2"/>
          </a:solidFill>
          <a:ln w="28575" cap="flat" cmpd="sng">
            <a:solidFill>
              <a:schemeClr val="accent4"/>
            </a:solidFill>
            <a:prstDash val="solid"/>
            <a:miter lim="8921"/>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1"/>
          <p:cNvSpPr txBox="1"/>
          <p:nvPr/>
        </p:nvSpPr>
        <p:spPr>
          <a:xfrm>
            <a:off x="7589678" y="720590"/>
            <a:ext cx="852000" cy="5592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2200" b="1" dirty="0">
                <a:solidFill>
                  <a:srgbClr val="FFFFFF"/>
                </a:solidFill>
                <a:latin typeface="Varela Round"/>
                <a:ea typeface="Varela Round"/>
                <a:cs typeface="Varela Round"/>
                <a:sym typeface="Varela Round"/>
              </a:rPr>
              <a:t>6th</a:t>
            </a:r>
            <a:r>
              <a:rPr lang="en" sz="1300" b="1" dirty="0">
                <a:solidFill>
                  <a:srgbClr val="FFFFFF"/>
                </a:solidFill>
                <a:latin typeface="Varela Round"/>
                <a:ea typeface="Varela Round"/>
                <a:cs typeface="Varela Round"/>
                <a:sym typeface="Varela Round"/>
              </a:rPr>
              <a:t> </a:t>
            </a:r>
            <a:r>
              <a:rPr lang="en" sz="1300" dirty="0">
                <a:solidFill>
                  <a:srgbClr val="FFFFFF"/>
                </a:solidFill>
                <a:latin typeface="Varela Round"/>
                <a:ea typeface="Varela Round"/>
                <a:cs typeface="Varela Round"/>
                <a:sym typeface="Varela Round"/>
              </a:rPr>
              <a:t>Grade</a:t>
            </a:r>
            <a:endParaRPr sz="1300" dirty="0">
              <a:solidFill>
                <a:srgbClr val="00328E"/>
              </a:solidFill>
              <a:latin typeface="Varela Round"/>
              <a:ea typeface="Varela Round"/>
              <a:cs typeface="Varela Round"/>
              <a:sym typeface="Varela Round"/>
            </a:endParaRPr>
          </a:p>
        </p:txBody>
      </p:sp>
      <p:grpSp>
        <p:nvGrpSpPr>
          <p:cNvPr id="1867" name="Google Shape;1867;p41"/>
          <p:cNvGrpSpPr/>
          <p:nvPr/>
        </p:nvGrpSpPr>
        <p:grpSpPr>
          <a:xfrm>
            <a:off x="338248" y="2895440"/>
            <a:ext cx="1768052" cy="1398993"/>
            <a:chOff x="-2012000" y="4313400"/>
            <a:chExt cx="1481525" cy="1172275"/>
          </a:xfrm>
        </p:grpSpPr>
        <p:sp>
          <p:nvSpPr>
            <p:cNvPr id="1868" name="Google Shape;1868;p41"/>
            <p:cNvSpPr/>
            <p:nvPr/>
          </p:nvSpPr>
          <p:spPr>
            <a:xfrm>
              <a:off x="-2012000" y="4313400"/>
              <a:ext cx="1481525" cy="1172275"/>
            </a:xfrm>
            <a:custGeom>
              <a:avLst/>
              <a:gdLst/>
              <a:ahLst/>
              <a:cxnLst/>
              <a:rect l="l" t="t" r="r" b="b"/>
              <a:pathLst>
                <a:path w="59261" h="46891" extrusionOk="0">
                  <a:moveTo>
                    <a:pt x="23650" y="1"/>
                  </a:moveTo>
                  <a:cubicBezTo>
                    <a:pt x="21740" y="1"/>
                    <a:pt x="20102" y="274"/>
                    <a:pt x="18647" y="910"/>
                  </a:cubicBezTo>
                  <a:cubicBezTo>
                    <a:pt x="18147" y="956"/>
                    <a:pt x="17465" y="1183"/>
                    <a:pt x="16782" y="1775"/>
                  </a:cubicBezTo>
                  <a:cubicBezTo>
                    <a:pt x="16237" y="1183"/>
                    <a:pt x="15464" y="865"/>
                    <a:pt x="14463" y="865"/>
                  </a:cubicBezTo>
                  <a:lnTo>
                    <a:pt x="11598" y="865"/>
                  </a:lnTo>
                  <a:lnTo>
                    <a:pt x="11598" y="6641"/>
                  </a:lnTo>
                  <a:lnTo>
                    <a:pt x="7959" y="6641"/>
                  </a:lnTo>
                  <a:lnTo>
                    <a:pt x="7959" y="9097"/>
                  </a:lnTo>
                  <a:cubicBezTo>
                    <a:pt x="7732" y="9188"/>
                    <a:pt x="7595" y="9324"/>
                    <a:pt x="7368" y="9506"/>
                  </a:cubicBezTo>
                  <a:cubicBezTo>
                    <a:pt x="6322" y="10188"/>
                    <a:pt x="5412" y="11098"/>
                    <a:pt x="4730" y="12280"/>
                  </a:cubicBezTo>
                  <a:cubicBezTo>
                    <a:pt x="3184" y="12553"/>
                    <a:pt x="1956" y="13736"/>
                    <a:pt x="1729" y="15282"/>
                  </a:cubicBezTo>
                  <a:cubicBezTo>
                    <a:pt x="683" y="15964"/>
                    <a:pt x="0" y="17101"/>
                    <a:pt x="0" y="18420"/>
                  </a:cubicBezTo>
                  <a:cubicBezTo>
                    <a:pt x="0" y="18920"/>
                    <a:pt x="137" y="19421"/>
                    <a:pt x="319" y="19875"/>
                  </a:cubicBezTo>
                  <a:cubicBezTo>
                    <a:pt x="228" y="20057"/>
                    <a:pt x="228" y="20285"/>
                    <a:pt x="228" y="20467"/>
                  </a:cubicBezTo>
                  <a:cubicBezTo>
                    <a:pt x="228" y="22149"/>
                    <a:pt x="1456" y="23650"/>
                    <a:pt x="3047" y="24060"/>
                  </a:cubicBezTo>
                  <a:cubicBezTo>
                    <a:pt x="3275" y="25879"/>
                    <a:pt x="3730" y="27743"/>
                    <a:pt x="4275" y="29517"/>
                  </a:cubicBezTo>
                  <a:cubicBezTo>
                    <a:pt x="3957" y="30063"/>
                    <a:pt x="3775" y="30700"/>
                    <a:pt x="3775" y="31427"/>
                  </a:cubicBezTo>
                  <a:cubicBezTo>
                    <a:pt x="3775" y="32201"/>
                    <a:pt x="4003" y="32928"/>
                    <a:pt x="4366" y="33519"/>
                  </a:cubicBezTo>
                  <a:lnTo>
                    <a:pt x="4366" y="34565"/>
                  </a:lnTo>
                  <a:cubicBezTo>
                    <a:pt x="3912" y="35202"/>
                    <a:pt x="3639" y="35975"/>
                    <a:pt x="3639" y="36794"/>
                  </a:cubicBezTo>
                  <a:cubicBezTo>
                    <a:pt x="3639" y="38431"/>
                    <a:pt x="4730" y="39796"/>
                    <a:pt x="6140" y="40296"/>
                  </a:cubicBezTo>
                  <a:cubicBezTo>
                    <a:pt x="6322" y="42070"/>
                    <a:pt x="7732" y="43434"/>
                    <a:pt x="9506" y="43616"/>
                  </a:cubicBezTo>
                  <a:cubicBezTo>
                    <a:pt x="10188" y="44571"/>
                    <a:pt x="11325" y="45253"/>
                    <a:pt x="12598" y="45253"/>
                  </a:cubicBezTo>
                  <a:cubicBezTo>
                    <a:pt x="13781" y="45253"/>
                    <a:pt x="14781" y="44662"/>
                    <a:pt x="15464" y="43843"/>
                  </a:cubicBezTo>
                  <a:cubicBezTo>
                    <a:pt x="16873" y="45117"/>
                    <a:pt x="19147" y="46618"/>
                    <a:pt x="22285" y="46845"/>
                  </a:cubicBezTo>
                  <a:cubicBezTo>
                    <a:pt x="22649" y="46845"/>
                    <a:pt x="22922" y="46890"/>
                    <a:pt x="23241" y="46890"/>
                  </a:cubicBezTo>
                  <a:cubicBezTo>
                    <a:pt x="25105" y="46890"/>
                    <a:pt x="26924" y="46436"/>
                    <a:pt x="28562" y="45572"/>
                  </a:cubicBezTo>
                  <a:cubicBezTo>
                    <a:pt x="30063" y="45117"/>
                    <a:pt x="32928" y="44253"/>
                    <a:pt x="33474" y="41842"/>
                  </a:cubicBezTo>
                  <a:cubicBezTo>
                    <a:pt x="34201" y="41888"/>
                    <a:pt x="34883" y="41933"/>
                    <a:pt x="35475" y="42024"/>
                  </a:cubicBezTo>
                  <a:lnTo>
                    <a:pt x="36566" y="42024"/>
                  </a:lnTo>
                  <a:cubicBezTo>
                    <a:pt x="38022" y="42024"/>
                    <a:pt x="39522" y="41888"/>
                    <a:pt x="40932" y="41660"/>
                  </a:cubicBezTo>
                  <a:cubicBezTo>
                    <a:pt x="41523" y="41615"/>
                    <a:pt x="42024" y="41478"/>
                    <a:pt x="42524" y="41387"/>
                  </a:cubicBezTo>
                  <a:cubicBezTo>
                    <a:pt x="44571" y="42297"/>
                    <a:pt x="46071" y="42706"/>
                    <a:pt x="47299" y="42706"/>
                  </a:cubicBezTo>
                  <a:cubicBezTo>
                    <a:pt x="48982" y="42706"/>
                    <a:pt x="49937" y="41933"/>
                    <a:pt x="50438" y="41387"/>
                  </a:cubicBezTo>
                  <a:cubicBezTo>
                    <a:pt x="50665" y="41115"/>
                    <a:pt x="50847" y="40887"/>
                    <a:pt x="51029" y="40569"/>
                  </a:cubicBezTo>
                  <a:cubicBezTo>
                    <a:pt x="51620" y="40978"/>
                    <a:pt x="52393" y="41205"/>
                    <a:pt x="53166" y="41205"/>
                  </a:cubicBezTo>
                  <a:cubicBezTo>
                    <a:pt x="55395" y="41205"/>
                    <a:pt x="57214" y="39386"/>
                    <a:pt x="57214" y="37158"/>
                  </a:cubicBezTo>
                  <a:cubicBezTo>
                    <a:pt x="57214" y="35430"/>
                    <a:pt x="56077" y="33929"/>
                    <a:pt x="54531" y="33383"/>
                  </a:cubicBezTo>
                  <a:lnTo>
                    <a:pt x="54531" y="32928"/>
                  </a:lnTo>
                  <a:cubicBezTo>
                    <a:pt x="54531" y="32246"/>
                    <a:pt x="54349" y="31609"/>
                    <a:pt x="54076" y="31018"/>
                  </a:cubicBezTo>
                  <a:cubicBezTo>
                    <a:pt x="55895" y="29790"/>
                    <a:pt x="57896" y="28198"/>
                    <a:pt x="58533" y="25560"/>
                  </a:cubicBezTo>
                  <a:cubicBezTo>
                    <a:pt x="59124" y="23059"/>
                    <a:pt x="58215" y="20785"/>
                    <a:pt x="57032" y="18920"/>
                  </a:cubicBezTo>
                  <a:cubicBezTo>
                    <a:pt x="58442" y="17647"/>
                    <a:pt x="59261" y="15737"/>
                    <a:pt x="59261" y="13690"/>
                  </a:cubicBezTo>
                  <a:cubicBezTo>
                    <a:pt x="59261" y="9552"/>
                    <a:pt x="55895" y="6186"/>
                    <a:pt x="51756" y="6186"/>
                  </a:cubicBezTo>
                  <a:cubicBezTo>
                    <a:pt x="50438" y="6186"/>
                    <a:pt x="49255" y="6550"/>
                    <a:pt x="48164" y="7096"/>
                  </a:cubicBezTo>
                  <a:cubicBezTo>
                    <a:pt x="47936" y="6550"/>
                    <a:pt x="47618" y="6095"/>
                    <a:pt x="47163" y="5686"/>
                  </a:cubicBezTo>
                  <a:cubicBezTo>
                    <a:pt x="46617" y="5231"/>
                    <a:pt x="45935" y="4958"/>
                    <a:pt x="45207" y="4822"/>
                  </a:cubicBezTo>
                  <a:cubicBezTo>
                    <a:pt x="44616" y="4139"/>
                    <a:pt x="43797" y="3639"/>
                    <a:pt x="42751" y="3548"/>
                  </a:cubicBezTo>
                  <a:cubicBezTo>
                    <a:pt x="42570" y="3548"/>
                    <a:pt x="42342" y="3457"/>
                    <a:pt x="42160" y="3457"/>
                  </a:cubicBezTo>
                  <a:cubicBezTo>
                    <a:pt x="41296" y="3457"/>
                    <a:pt x="40568" y="3685"/>
                    <a:pt x="39977" y="3867"/>
                  </a:cubicBezTo>
                  <a:cubicBezTo>
                    <a:pt x="39750" y="3912"/>
                    <a:pt x="39522" y="4049"/>
                    <a:pt x="39295" y="4094"/>
                  </a:cubicBezTo>
                  <a:cubicBezTo>
                    <a:pt x="38658" y="3867"/>
                    <a:pt x="38022" y="3685"/>
                    <a:pt x="37476" y="3503"/>
                  </a:cubicBezTo>
                  <a:cubicBezTo>
                    <a:pt x="32473" y="1229"/>
                    <a:pt x="27607" y="1"/>
                    <a:pt x="2365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1"/>
            <p:cNvSpPr/>
            <p:nvPr/>
          </p:nvSpPr>
          <p:spPr>
            <a:xfrm>
              <a:off x="-1904000" y="4387450"/>
              <a:ext cx="1306450" cy="1027075"/>
            </a:xfrm>
            <a:custGeom>
              <a:avLst/>
              <a:gdLst/>
              <a:ahLst/>
              <a:cxnLst/>
              <a:rect l="l" t="t" r="r" b="b"/>
              <a:pathLst>
                <a:path w="52258" h="41083" extrusionOk="0">
                  <a:moveTo>
                    <a:pt x="19300" y="0"/>
                  </a:moveTo>
                  <a:cubicBezTo>
                    <a:pt x="16846" y="0"/>
                    <a:pt x="14929" y="582"/>
                    <a:pt x="13872" y="1814"/>
                  </a:cubicBezTo>
                  <a:cubicBezTo>
                    <a:pt x="13190" y="2633"/>
                    <a:pt x="13190" y="3315"/>
                    <a:pt x="11871" y="4725"/>
                  </a:cubicBezTo>
                  <a:cubicBezTo>
                    <a:pt x="9142" y="7727"/>
                    <a:pt x="6323" y="7908"/>
                    <a:pt x="4594" y="9045"/>
                  </a:cubicBezTo>
                  <a:cubicBezTo>
                    <a:pt x="1" y="12093"/>
                    <a:pt x="501" y="22644"/>
                    <a:pt x="4322" y="29602"/>
                  </a:cubicBezTo>
                  <a:cubicBezTo>
                    <a:pt x="6596" y="33832"/>
                    <a:pt x="9916" y="36333"/>
                    <a:pt x="12053" y="37698"/>
                  </a:cubicBezTo>
                  <a:cubicBezTo>
                    <a:pt x="12553" y="38380"/>
                    <a:pt x="14054" y="40017"/>
                    <a:pt x="16647" y="40745"/>
                  </a:cubicBezTo>
                  <a:cubicBezTo>
                    <a:pt x="16977" y="40855"/>
                    <a:pt x="17876" y="41082"/>
                    <a:pt x="19079" y="41082"/>
                  </a:cubicBezTo>
                  <a:cubicBezTo>
                    <a:pt x="19861" y="41082"/>
                    <a:pt x="20772" y="40986"/>
                    <a:pt x="21740" y="40699"/>
                  </a:cubicBezTo>
                  <a:cubicBezTo>
                    <a:pt x="22332" y="40472"/>
                    <a:pt x="22877" y="40245"/>
                    <a:pt x="23196" y="40063"/>
                  </a:cubicBezTo>
                  <a:cubicBezTo>
                    <a:pt x="25879" y="39335"/>
                    <a:pt x="26425" y="38653"/>
                    <a:pt x="26425" y="38198"/>
                  </a:cubicBezTo>
                  <a:cubicBezTo>
                    <a:pt x="26516" y="37743"/>
                    <a:pt x="25833" y="37470"/>
                    <a:pt x="25242" y="36333"/>
                  </a:cubicBezTo>
                  <a:cubicBezTo>
                    <a:pt x="24924" y="35697"/>
                    <a:pt x="24787" y="35151"/>
                    <a:pt x="24742" y="34787"/>
                  </a:cubicBezTo>
                  <a:lnTo>
                    <a:pt x="24742" y="34787"/>
                  </a:lnTo>
                  <a:cubicBezTo>
                    <a:pt x="26197" y="35287"/>
                    <a:pt x="28426" y="35924"/>
                    <a:pt x="31200" y="36060"/>
                  </a:cubicBezTo>
                  <a:cubicBezTo>
                    <a:pt x="31331" y="36063"/>
                    <a:pt x="31461" y="36064"/>
                    <a:pt x="31591" y="36064"/>
                  </a:cubicBezTo>
                  <a:cubicBezTo>
                    <a:pt x="34234" y="36064"/>
                    <a:pt x="36411" y="35630"/>
                    <a:pt x="37886" y="35196"/>
                  </a:cubicBezTo>
                  <a:cubicBezTo>
                    <a:pt x="39808" y="36107"/>
                    <a:pt x="41831" y="36943"/>
                    <a:pt x="43082" y="36943"/>
                  </a:cubicBezTo>
                  <a:cubicBezTo>
                    <a:pt x="43517" y="36943"/>
                    <a:pt x="43859" y="36841"/>
                    <a:pt x="44071" y="36606"/>
                  </a:cubicBezTo>
                  <a:cubicBezTo>
                    <a:pt x="44844" y="35697"/>
                    <a:pt x="42661" y="33923"/>
                    <a:pt x="43025" y="31422"/>
                  </a:cubicBezTo>
                  <a:cubicBezTo>
                    <a:pt x="43798" y="26692"/>
                    <a:pt x="50484" y="26100"/>
                    <a:pt x="51439" y="22053"/>
                  </a:cubicBezTo>
                  <a:cubicBezTo>
                    <a:pt x="52257" y="18824"/>
                    <a:pt x="48846" y="15413"/>
                    <a:pt x="46072" y="12729"/>
                  </a:cubicBezTo>
                  <a:cubicBezTo>
                    <a:pt x="37839" y="4800"/>
                    <a:pt x="26353" y="0"/>
                    <a:pt x="19300" y="0"/>
                  </a:cubicBezTo>
                  <a:close/>
                </a:path>
              </a:pathLst>
            </a:custGeom>
            <a:solidFill>
              <a:srgbClr val="00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1"/>
            <p:cNvSpPr/>
            <p:nvPr/>
          </p:nvSpPr>
          <p:spPr>
            <a:xfrm>
              <a:off x="-1257050" y="4910325"/>
              <a:ext cx="291100" cy="380075"/>
            </a:xfrm>
            <a:custGeom>
              <a:avLst/>
              <a:gdLst/>
              <a:ahLst/>
              <a:cxnLst/>
              <a:rect l="l" t="t" r="r" b="b"/>
              <a:pathLst>
                <a:path w="11644" h="15203" extrusionOk="0">
                  <a:moveTo>
                    <a:pt x="2139" y="1"/>
                  </a:moveTo>
                  <a:cubicBezTo>
                    <a:pt x="2139" y="92"/>
                    <a:pt x="2093" y="274"/>
                    <a:pt x="2093" y="410"/>
                  </a:cubicBezTo>
                  <a:lnTo>
                    <a:pt x="2093" y="501"/>
                  </a:lnTo>
                  <a:cubicBezTo>
                    <a:pt x="1638" y="3685"/>
                    <a:pt x="1183" y="6868"/>
                    <a:pt x="774" y="10052"/>
                  </a:cubicBezTo>
                  <a:cubicBezTo>
                    <a:pt x="410" y="11598"/>
                    <a:pt x="183" y="13008"/>
                    <a:pt x="1" y="14463"/>
                  </a:cubicBezTo>
                  <a:cubicBezTo>
                    <a:pt x="1547" y="14827"/>
                    <a:pt x="3366" y="15145"/>
                    <a:pt x="5459" y="15191"/>
                  </a:cubicBezTo>
                  <a:cubicBezTo>
                    <a:pt x="5769" y="15199"/>
                    <a:pt x="6074" y="15202"/>
                    <a:pt x="6372" y="15202"/>
                  </a:cubicBezTo>
                  <a:cubicBezTo>
                    <a:pt x="7865" y="15202"/>
                    <a:pt x="9211" y="15108"/>
                    <a:pt x="10461" y="14918"/>
                  </a:cubicBezTo>
                  <a:cubicBezTo>
                    <a:pt x="10461" y="14918"/>
                    <a:pt x="10507" y="14918"/>
                    <a:pt x="10507" y="14827"/>
                  </a:cubicBezTo>
                  <a:cubicBezTo>
                    <a:pt x="10871" y="13417"/>
                    <a:pt x="11144" y="11871"/>
                    <a:pt x="11325" y="10234"/>
                  </a:cubicBezTo>
                  <a:cubicBezTo>
                    <a:pt x="11371" y="9642"/>
                    <a:pt x="11416" y="9097"/>
                    <a:pt x="11462" y="8460"/>
                  </a:cubicBezTo>
                  <a:cubicBezTo>
                    <a:pt x="11462" y="8278"/>
                    <a:pt x="11553" y="8142"/>
                    <a:pt x="11553" y="7960"/>
                  </a:cubicBezTo>
                  <a:cubicBezTo>
                    <a:pt x="11598" y="6641"/>
                    <a:pt x="11644" y="5413"/>
                    <a:pt x="11644" y="4276"/>
                  </a:cubicBezTo>
                  <a:lnTo>
                    <a:pt x="11644" y="3594"/>
                  </a:lnTo>
                  <a:lnTo>
                    <a:pt x="11644" y="3412"/>
                  </a:lnTo>
                  <a:cubicBezTo>
                    <a:pt x="10416" y="3139"/>
                    <a:pt x="9097" y="2775"/>
                    <a:pt x="7687" y="2320"/>
                  </a:cubicBezTo>
                  <a:cubicBezTo>
                    <a:pt x="5731" y="1683"/>
                    <a:pt x="4094" y="1001"/>
                    <a:pt x="2684" y="274"/>
                  </a:cubicBezTo>
                  <a:cubicBezTo>
                    <a:pt x="2502" y="228"/>
                    <a:pt x="2320" y="92"/>
                    <a:pt x="2139"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1"/>
            <p:cNvSpPr/>
            <p:nvPr/>
          </p:nvSpPr>
          <p:spPr>
            <a:xfrm>
              <a:off x="-1063750" y="4974000"/>
              <a:ext cx="96675" cy="150100"/>
            </a:xfrm>
            <a:custGeom>
              <a:avLst/>
              <a:gdLst/>
              <a:ahLst/>
              <a:cxnLst/>
              <a:rect l="l" t="t" r="r" b="b"/>
              <a:pathLst>
                <a:path w="3867" h="6004" extrusionOk="0">
                  <a:moveTo>
                    <a:pt x="1" y="1"/>
                  </a:moveTo>
                  <a:lnTo>
                    <a:pt x="1" y="92"/>
                  </a:lnTo>
                  <a:cubicBezTo>
                    <a:pt x="1" y="3184"/>
                    <a:pt x="1638" y="5777"/>
                    <a:pt x="3684" y="6004"/>
                  </a:cubicBezTo>
                  <a:cubicBezTo>
                    <a:pt x="3684" y="5822"/>
                    <a:pt x="3730" y="5640"/>
                    <a:pt x="3730" y="5458"/>
                  </a:cubicBezTo>
                  <a:cubicBezTo>
                    <a:pt x="3866" y="3957"/>
                    <a:pt x="3866" y="2456"/>
                    <a:pt x="3821" y="1092"/>
                  </a:cubicBezTo>
                  <a:cubicBezTo>
                    <a:pt x="2502" y="683"/>
                    <a:pt x="1229" y="364"/>
                    <a:pt x="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1"/>
            <p:cNvSpPr/>
            <p:nvPr/>
          </p:nvSpPr>
          <p:spPr>
            <a:xfrm>
              <a:off x="-1315025" y="4519725"/>
              <a:ext cx="484375" cy="498650"/>
            </a:xfrm>
            <a:custGeom>
              <a:avLst/>
              <a:gdLst/>
              <a:ahLst/>
              <a:cxnLst/>
              <a:rect l="l" t="t" r="r" b="b"/>
              <a:pathLst>
                <a:path w="19375" h="19946" extrusionOk="0">
                  <a:moveTo>
                    <a:pt x="9604" y="0"/>
                  </a:moveTo>
                  <a:cubicBezTo>
                    <a:pt x="7803" y="0"/>
                    <a:pt x="5887" y="454"/>
                    <a:pt x="4230" y="1571"/>
                  </a:cubicBezTo>
                  <a:cubicBezTo>
                    <a:pt x="2365" y="2890"/>
                    <a:pt x="546" y="5210"/>
                    <a:pt x="319" y="8302"/>
                  </a:cubicBezTo>
                  <a:cubicBezTo>
                    <a:pt x="1" y="13078"/>
                    <a:pt x="3730" y="15989"/>
                    <a:pt x="4003" y="16125"/>
                  </a:cubicBezTo>
                  <a:cubicBezTo>
                    <a:pt x="8551" y="19490"/>
                    <a:pt x="12326" y="19945"/>
                    <a:pt x="14236" y="19945"/>
                  </a:cubicBezTo>
                  <a:cubicBezTo>
                    <a:pt x="16510" y="19945"/>
                    <a:pt x="18966" y="19445"/>
                    <a:pt x="19148" y="18353"/>
                  </a:cubicBezTo>
                  <a:cubicBezTo>
                    <a:pt x="19238" y="17671"/>
                    <a:pt x="18420" y="16170"/>
                    <a:pt x="18647" y="15943"/>
                  </a:cubicBezTo>
                  <a:cubicBezTo>
                    <a:pt x="18647" y="15898"/>
                    <a:pt x="18738" y="15898"/>
                    <a:pt x="18784" y="15807"/>
                  </a:cubicBezTo>
                  <a:cubicBezTo>
                    <a:pt x="18875" y="15716"/>
                    <a:pt x="18920" y="15625"/>
                    <a:pt x="18920" y="15488"/>
                  </a:cubicBezTo>
                  <a:cubicBezTo>
                    <a:pt x="18920" y="15357"/>
                    <a:pt x="18752" y="15268"/>
                    <a:pt x="18577" y="15211"/>
                  </a:cubicBezTo>
                  <a:lnTo>
                    <a:pt x="18577" y="15211"/>
                  </a:lnTo>
                  <a:cubicBezTo>
                    <a:pt x="18854" y="15150"/>
                    <a:pt x="19107" y="14755"/>
                    <a:pt x="19148" y="14715"/>
                  </a:cubicBezTo>
                  <a:cubicBezTo>
                    <a:pt x="19193" y="14670"/>
                    <a:pt x="19375" y="14306"/>
                    <a:pt x="19238" y="14215"/>
                  </a:cubicBezTo>
                  <a:cubicBezTo>
                    <a:pt x="19193" y="14169"/>
                    <a:pt x="19011" y="14215"/>
                    <a:pt x="18966" y="14078"/>
                  </a:cubicBezTo>
                  <a:cubicBezTo>
                    <a:pt x="18920" y="14033"/>
                    <a:pt x="18966" y="13987"/>
                    <a:pt x="18966" y="13896"/>
                  </a:cubicBezTo>
                  <a:cubicBezTo>
                    <a:pt x="19011" y="13624"/>
                    <a:pt x="18920" y="13396"/>
                    <a:pt x="18738" y="12896"/>
                  </a:cubicBezTo>
                  <a:cubicBezTo>
                    <a:pt x="18693" y="12850"/>
                    <a:pt x="18693" y="12759"/>
                    <a:pt x="18693" y="12759"/>
                  </a:cubicBezTo>
                  <a:cubicBezTo>
                    <a:pt x="18511" y="12487"/>
                    <a:pt x="18283" y="11486"/>
                    <a:pt x="17783" y="8985"/>
                  </a:cubicBezTo>
                  <a:cubicBezTo>
                    <a:pt x="17829" y="8575"/>
                    <a:pt x="17829" y="8166"/>
                    <a:pt x="17874" y="7757"/>
                  </a:cubicBezTo>
                  <a:lnTo>
                    <a:pt x="17874" y="7620"/>
                  </a:lnTo>
                  <a:cubicBezTo>
                    <a:pt x="17874" y="7484"/>
                    <a:pt x="17829" y="7393"/>
                    <a:pt x="17829" y="7393"/>
                  </a:cubicBezTo>
                  <a:cubicBezTo>
                    <a:pt x="17783" y="7347"/>
                    <a:pt x="17283" y="6074"/>
                    <a:pt x="16191" y="3300"/>
                  </a:cubicBezTo>
                  <a:cubicBezTo>
                    <a:pt x="16009" y="2936"/>
                    <a:pt x="15827" y="2617"/>
                    <a:pt x="15555" y="2208"/>
                  </a:cubicBezTo>
                  <a:cubicBezTo>
                    <a:pt x="14561" y="946"/>
                    <a:pt x="12202" y="0"/>
                    <a:pt x="9604"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1"/>
            <p:cNvSpPr/>
            <p:nvPr/>
          </p:nvSpPr>
          <p:spPr>
            <a:xfrm>
              <a:off x="-873875" y="4738650"/>
              <a:ext cx="62575" cy="109175"/>
            </a:xfrm>
            <a:custGeom>
              <a:avLst/>
              <a:gdLst/>
              <a:ahLst/>
              <a:cxnLst/>
              <a:rect l="l" t="t" r="r" b="b"/>
              <a:pathLst>
                <a:path w="2503" h="4367" extrusionOk="0">
                  <a:moveTo>
                    <a:pt x="1" y="0"/>
                  </a:moveTo>
                  <a:cubicBezTo>
                    <a:pt x="137" y="819"/>
                    <a:pt x="183" y="1683"/>
                    <a:pt x="319" y="2547"/>
                  </a:cubicBezTo>
                  <a:cubicBezTo>
                    <a:pt x="546" y="2820"/>
                    <a:pt x="592" y="3093"/>
                    <a:pt x="592" y="3275"/>
                  </a:cubicBezTo>
                  <a:cubicBezTo>
                    <a:pt x="592" y="3548"/>
                    <a:pt x="501" y="3684"/>
                    <a:pt x="546" y="3912"/>
                  </a:cubicBezTo>
                  <a:cubicBezTo>
                    <a:pt x="592" y="4139"/>
                    <a:pt x="865" y="4321"/>
                    <a:pt x="1001" y="4366"/>
                  </a:cubicBezTo>
                  <a:cubicBezTo>
                    <a:pt x="1138" y="4321"/>
                    <a:pt x="1592" y="4275"/>
                    <a:pt x="2002" y="3866"/>
                  </a:cubicBezTo>
                  <a:cubicBezTo>
                    <a:pt x="2184" y="3730"/>
                    <a:pt x="2502" y="3320"/>
                    <a:pt x="2457" y="2956"/>
                  </a:cubicBezTo>
                  <a:cubicBezTo>
                    <a:pt x="2411" y="2593"/>
                    <a:pt x="2184" y="2547"/>
                    <a:pt x="1729" y="2138"/>
                  </a:cubicBezTo>
                  <a:cubicBezTo>
                    <a:pt x="1502" y="1956"/>
                    <a:pt x="1502" y="1910"/>
                    <a:pt x="865" y="1046"/>
                  </a:cubicBezTo>
                  <a:cubicBezTo>
                    <a:pt x="637" y="819"/>
                    <a:pt x="365" y="455"/>
                    <a:pt x="1"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1"/>
            <p:cNvSpPr/>
            <p:nvPr/>
          </p:nvSpPr>
          <p:spPr>
            <a:xfrm>
              <a:off x="-985300" y="4714775"/>
              <a:ext cx="93275" cy="48900"/>
            </a:xfrm>
            <a:custGeom>
              <a:avLst/>
              <a:gdLst/>
              <a:ahLst/>
              <a:cxnLst/>
              <a:rect l="l" t="t" r="r" b="b"/>
              <a:pathLst>
                <a:path w="3731" h="1956" extrusionOk="0">
                  <a:moveTo>
                    <a:pt x="3639" y="0"/>
                  </a:moveTo>
                  <a:cubicBezTo>
                    <a:pt x="3594" y="0"/>
                    <a:pt x="3457" y="46"/>
                    <a:pt x="3457" y="91"/>
                  </a:cubicBezTo>
                  <a:lnTo>
                    <a:pt x="3275" y="682"/>
                  </a:lnTo>
                  <a:cubicBezTo>
                    <a:pt x="3073" y="581"/>
                    <a:pt x="2718" y="481"/>
                    <a:pt x="2293" y="481"/>
                  </a:cubicBezTo>
                  <a:cubicBezTo>
                    <a:pt x="1953" y="481"/>
                    <a:pt x="1568" y="546"/>
                    <a:pt x="1183" y="728"/>
                  </a:cubicBezTo>
                  <a:cubicBezTo>
                    <a:pt x="546" y="1001"/>
                    <a:pt x="228" y="1501"/>
                    <a:pt x="46" y="1819"/>
                  </a:cubicBezTo>
                  <a:cubicBezTo>
                    <a:pt x="1" y="1865"/>
                    <a:pt x="46" y="1910"/>
                    <a:pt x="92" y="1956"/>
                  </a:cubicBezTo>
                  <a:lnTo>
                    <a:pt x="319" y="1956"/>
                  </a:lnTo>
                  <a:cubicBezTo>
                    <a:pt x="501" y="1728"/>
                    <a:pt x="774" y="1274"/>
                    <a:pt x="1365" y="1001"/>
                  </a:cubicBezTo>
                  <a:cubicBezTo>
                    <a:pt x="1684" y="841"/>
                    <a:pt x="2002" y="788"/>
                    <a:pt x="2290" y="788"/>
                  </a:cubicBezTo>
                  <a:cubicBezTo>
                    <a:pt x="2823" y="788"/>
                    <a:pt x="3248" y="971"/>
                    <a:pt x="3366" y="1001"/>
                  </a:cubicBezTo>
                  <a:lnTo>
                    <a:pt x="3457" y="1001"/>
                  </a:lnTo>
                  <a:cubicBezTo>
                    <a:pt x="3457" y="955"/>
                    <a:pt x="3503" y="955"/>
                    <a:pt x="3503" y="910"/>
                  </a:cubicBezTo>
                  <a:lnTo>
                    <a:pt x="3730" y="137"/>
                  </a:lnTo>
                  <a:cubicBezTo>
                    <a:pt x="3730" y="91"/>
                    <a:pt x="3685" y="0"/>
                    <a:pt x="3639"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1"/>
            <p:cNvSpPr/>
            <p:nvPr/>
          </p:nvSpPr>
          <p:spPr>
            <a:xfrm>
              <a:off x="-939825" y="4723775"/>
              <a:ext cx="40975" cy="43425"/>
            </a:xfrm>
            <a:custGeom>
              <a:avLst/>
              <a:gdLst/>
              <a:ahLst/>
              <a:cxnLst/>
              <a:rect l="l" t="t" r="r" b="b"/>
              <a:pathLst>
                <a:path w="1639" h="1737" extrusionOk="0">
                  <a:moveTo>
                    <a:pt x="760" y="0"/>
                  </a:moveTo>
                  <a:cubicBezTo>
                    <a:pt x="734" y="0"/>
                    <a:pt x="709" y="1"/>
                    <a:pt x="683" y="4"/>
                  </a:cubicBezTo>
                  <a:cubicBezTo>
                    <a:pt x="274" y="50"/>
                    <a:pt x="1" y="504"/>
                    <a:pt x="46" y="1005"/>
                  </a:cubicBezTo>
                  <a:cubicBezTo>
                    <a:pt x="89" y="1430"/>
                    <a:pt x="450" y="1737"/>
                    <a:pt x="870" y="1737"/>
                  </a:cubicBezTo>
                  <a:cubicBezTo>
                    <a:pt x="898" y="1737"/>
                    <a:pt x="927" y="1735"/>
                    <a:pt x="956" y="1732"/>
                  </a:cubicBezTo>
                  <a:cubicBezTo>
                    <a:pt x="1365" y="1687"/>
                    <a:pt x="1638" y="1232"/>
                    <a:pt x="1593" y="777"/>
                  </a:cubicBezTo>
                  <a:cubicBezTo>
                    <a:pt x="1507" y="348"/>
                    <a:pt x="1178" y="0"/>
                    <a:pt x="760"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1"/>
            <p:cNvSpPr/>
            <p:nvPr/>
          </p:nvSpPr>
          <p:spPr>
            <a:xfrm>
              <a:off x="-1018275" y="4669275"/>
              <a:ext cx="139875" cy="60300"/>
            </a:xfrm>
            <a:custGeom>
              <a:avLst/>
              <a:gdLst/>
              <a:ahLst/>
              <a:cxnLst/>
              <a:rect l="l" t="t" r="r" b="b"/>
              <a:pathLst>
                <a:path w="5595" h="2412" extrusionOk="0">
                  <a:moveTo>
                    <a:pt x="5185" y="1"/>
                  </a:moveTo>
                  <a:cubicBezTo>
                    <a:pt x="4048" y="228"/>
                    <a:pt x="3230" y="274"/>
                    <a:pt x="2593" y="319"/>
                  </a:cubicBezTo>
                  <a:cubicBezTo>
                    <a:pt x="2366" y="319"/>
                    <a:pt x="1774" y="365"/>
                    <a:pt x="1001" y="683"/>
                  </a:cubicBezTo>
                  <a:cubicBezTo>
                    <a:pt x="683" y="820"/>
                    <a:pt x="501" y="956"/>
                    <a:pt x="456" y="1002"/>
                  </a:cubicBezTo>
                  <a:cubicBezTo>
                    <a:pt x="1" y="1456"/>
                    <a:pt x="1" y="2184"/>
                    <a:pt x="1" y="2411"/>
                  </a:cubicBezTo>
                  <a:cubicBezTo>
                    <a:pt x="228" y="2275"/>
                    <a:pt x="547" y="2093"/>
                    <a:pt x="910" y="1957"/>
                  </a:cubicBezTo>
                  <a:cubicBezTo>
                    <a:pt x="910" y="1957"/>
                    <a:pt x="1320" y="1820"/>
                    <a:pt x="1638" y="1684"/>
                  </a:cubicBezTo>
                  <a:cubicBezTo>
                    <a:pt x="2006" y="1631"/>
                    <a:pt x="2601" y="1579"/>
                    <a:pt x="3371" y="1579"/>
                  </a:cubicBezTo>
                  <a:cubicBezTo>
                    <a:pt x="3934" y="1579"/>
                    <a:pt x="4591" y="1607"/>
                    <a:pt x="5322" y="1684"/>
                  </a:cubicBezTo>
                  <a:cubicBezTo>
                    <a:pt x="5413" y="1593"/>
                    <a:pt x="5595" y="1229"/>
                    <a:pt x="5504" y="774"/>
                  </a:cubicBezTo>
                  <a:cubicBezTo>
                    <a:pt x="5458" y="365"/>
                    <a:pt x="5276" y="92"/>
                    <a:pt x="5185"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1"/>
            <p:cNvSpPr/>
            <p:nvPr/>
          </p:nvSpPr>
          <p:spPr>
            <a:xfrm>
              <a:off x="-928450" y="4891675"/>
              <a:ext cx="77350" cy="17550"/>
            </a:xfrm>
            <a:custGeom>
              <a:avLst/>
              <a:gdLst/>
              <a:ahLst/>
              <a:cxnLst/>
              <a:rect l="l" t="t" r="r" b="b"/>
              <a:pathLst>
                <a:path w="3094" h="702" extrusionOk="0">
                  <a:moveTo>
                    <a:pt x="159" y="0"/>
                  </a:moveTo>
                  <a:cubicBezTo>
                    <a:pt x="110" y="0"/>
                    <a:pt x="78" y="32"/>
                    <a:pt x="46" y="65"/>
                  </a:cubicBezTo>
                  <a:cubicBezTo>
                    <a:pt x="1" y="110"/>
                    <a:pt x="46" y="155"/>
                    <a:pt x="92" y="246"/>
                  </a:cubicBezTo>
                  <a:cubicBezTo>
                    <a:pt x="501" y="428"/>
                    <a:pt x="910" y="565"/>
                    <a:pt x="1365" y="610"/>
                  </a:cubicBezTo>
                  <a:cubicBezTo>
                    <a:pt x="1547" y="701"/>
                    <a:pt x="1683" y="701"/>
                    <a:pt x="1865" y="701"/>
                  </a:cubicBezTo>
                  <a:cubicBezTo>
                    <a:pt x="2275" y="701"/>
                    <a:pt x="2593" y="610"/>
                    <a:pt x="3002" y="565"/>
                  </a:cubicBezTo>
                  <a:cubicBezTo>
                    <a:pt x="3093" y="565"/>
                    <a:pt x="3093" y="474"/>
                    <a:pt x="3093" y="383"/>
                  </a:cubicBezTo>
                  <a:cubicBezTo>
                    <a:pt x="3093" y="292"/>
                    <a:pt x="3002" y="292"/>
                    <a:pt x="2957" y="292"/>
                  </a:cubicBezTo>
                  <a:cubicBezTo>
                    <a:pt x="2571" y="356"/>
                    <a:pt x="2208" y="421"/>
                    <a:pt x="1851" y="421"/>
                  </a:cubicBezTo>
                  <a:cubicBezTo>
                    <a:pt x="1704" y="421"/>
                    <a:pt x="1557" y="410"/>
                    <a:pt x="1411" y="383"/>
                  </a:cubicBezTo>
                  <a:cubicBezTo>
                    <a:pt x="956" y="337"/>
                    <a:pt x="546" y="155"/>
                    <a:pt x="228" y="19"/>
                  </a:cubicBezTo>
                  <a:cubicBezTo>
                    <a:pt x="201" y="6"/>
                    <a:pt x="179" y="0"/>
                    <a:pt x="159"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1"/>
            <p:cNvSpPr/>
            <p:nvPr/>
          </p:nvSpPr>
          <p:spPr>
            <a:xfrm>
              <a:off x="-882975" y="4699975"/>
              <a:ext cx="47800" cy="130800"/>
            </a:xfrm>
            <a:custGeom>
              <a:avLst/>
              <a:gdLst/>
              <a:ahLst/>
              <a:cxnLst/>
              <a:rect l="l" t="t" r="r" b="b"/>
              <a:pathLst>
                <a:path w="1912" h="5232" extrusionOk="0">
                  <a:moveTo>
                    <a:pt x="956" y="274"/>
                  </a:moveTo>
                  <a:cubicBezTo>
                    <a:pt x="1229" y="274"/>
                    <a:pt x="1638" y="1138"/>
                    <a:pt x="1638" y="2639"/>
                  </a:cubicBezTo>
                  <a:cubicBezTo>
                    <a:pt x="1638" y="4049"/>
                    <a:pt x="1229" y="4958"/>
                    <a:pt x="956" y="4958"/>
                  </a:cubicBezTo>
                  <a:cubicBezTo>
                    <a:pt x="683" y="4958"/>
                    <a:pt x="274" y="4094"/>
                    <a:pt x="274" y="2639"/>
                  </a:cubicBezTo>
                  <a:cubicBezTo>
                    <a:pt x="274" y="1183"/>
                    <a:pt x="683" y="274"/>
                    <a:pt x="956" y="274"/>
                  </a:cubicBezTo>
                  <a:close/>
                  <a:moveTo>
                    <a:pt x="956" y="1"/>
                  </a:moveTo>
                  <a:cubicBezTo>
                    <a:pt x="319" y="1"/>
                    <a:pt x="1" y="1365"/>
                    <a:pt x="1" y="2593"/>
                  </a:cubicBezTo>
                  <a:cubicBezTo>
                    <a:pt x="1" y="3867"/>
                    <a:pt x="319" y="5231"/>
                    <a:pt x="956" y="5231"/>
                  </a:cubicBezTo>
                  <a:cubicBezTo>
                    <a:pt x="1593" y="5231"/>
                    <a:pt x="1911" y="3867"/>
                    <a:pt x="1911" y="2593"/>
                  </a:cubicBezTo>
                  <a:cubicBezTo>
                    <a:pt x="1911" y="1365"/>
                    <a:pt x="1593" y="1"/>
                    <a:pt x="95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1"/>
            <p:cNvSpPr/>
            <p:nvPr/>
          </p:nvSpPr>
          <p:spPr>
            <a:xfrm>
              <a:off x="-1158125" y="4741825"/>
              <a:ext cx="282000" cy="37775"/>
            </a:xfrm>
            <a:custGeom>
              <a:avLst/>
              <a:gdLst/>
              <a:ahLst/>
              <a:cxnLst/>
              <a:rect l="l" t="t" r="r" b="b"/>
              <a:pathLst>
                <a:path w="11280" h="1511" extrusionOk="0">
                  <a:moveTo>
                    <a:pt x="145" y="1"/>
                  </a:moveTo>
                  <a:cubicBezTo>
                    <a:pt x="68" y="1"/>
                    <a:pt x="1" y="107"/>
                    <a:pt x="1" y="146"/>
                  </a:cubicBezTo>
                  <a:cubicBezTo>
                    <a:pt x="1" y="237"/>
                    <a:pt x="92" y="328"/>
                    <a:pt x="137" y="328"/>
                  </a:cubicBezTo>
                  <a:lnTo>
                    <a:pt x="11098" y="1511"/>
                  </a:lnTo>
                  <a:cubicBezTo>
                    <a:pt x="11234" y="1511"/>
                    <a:pt x="11280" y="1465"/>
                    <a:pt x="11234" y="1420"/>
                  </a:cubicBezTo>
                  <a:cubicBezTo>
                    <a:pt x="11234" y="1283"/>
                    <a:pt x="11143" y="1238"/>
                    <a:pt x="11098" y="1238"/>
                  </a:cubicBezTo>
                  <a:lnTo>
                    <a:pt x="183" y="10"/>
                  </a:lnTo>
                  <a:cubicBezTo>
                    <a:pt x="170" y="3"/>
                    <a:pt x="157" y="1"/>
                    <a:pt x="145"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1"/>
            <p:cNvSpPr/>
            <p:nvPr/>
          </p:nvSpPr>
          <p:spPr>
            <a:xfrm>
              <a:off x="-1336625" y="4482325"/>
              <a:ext cx="471875" cy="440525"/>
            </a:xfrm>
            <a:custGeom>
              <a:avLst/>
              <a:gdLst/>
              <a:ahLst/>
              <a:cxnLst/>
              <a:rect l="l" t="t" r="r" b="b"/>
              <a:pathLst>
                <a:path w="18875" h="17621" extrusionOk="0">
                  <a:moveTo>
                    <a:pt x="8340" y="0"/>
                  </a:moveTo>
                  <a:cubicBezTo>
                    <a:pt x="7854" y="0"/>
                    <a:pt x="7300" y="43"/>
                    <a:pt x="6686" y="157"/>
                  </a:cubicBezTo>
                  <a:cubicBezTo>
                    <a:pt x="4366" y="703"/>
                    <a:pt x="1410" y="3886"/>
                    <a:pt x="91" y="8752"/>
                  </a:cubicBezTo>
                  <a:cubicBezTo>
                    <a:pt x="46" y="9662"/>
                    <a:pt x="0" y="12391"/>
                    <a:pt x="1865" y="14938"/>
                  </a:cubicBezTo>
                  <a:cubicBezTo>
                    <a:pt x="2911" y="16348"/>
                    <a:pt x="4139" y="17166"/>
                    <a:pt x="4958" y="17621"/>
                  </a:cubicBezTo>
                  <a:cubicBezTo>
                    <a:pt x="5185" y="17621"/>
                    <a:pt x="5412" y="17621"/>
                    <a:pt x="5685" y="17576"/>
                  </a:cubicBezTo>
                  <a:cubicBezTo>
                    <a:pt x="6231" y="16802"/>
                    <a:pt x="6822" y="15711"/>
                    <a:pt x="6595" y="14574"/>
                  </a:cubicBezTo>
                  <a:cubicBezTo>
                    <a:pt x="6322" y="13073"/>
                    <a:pt x="4821" y="12573"/>
                    <a:pt x="5003" y="11436"/>
                  </a:cubicBezTo>
                  <a:cubicBezTo>
                    <a:pt x="5089" y="10621"/>
                    <a:pt x="5862" y="9927"/>
                    <a:pt x="6484" y="9927"/>
                  </a:cubicBezTo>
                  <a:cubicBezTo>
                    <a:pt x="6522" y="9927"/>
                    <a:pt x="6559" y="9930"/>
                    <a:pt x="6595" y="9935"/>
                  </a:cubicBezTo>
                  <a:cubicBezTo>
                    <a:pt x="7232" y="10071"/>
                    <a:pt x="7232" y="10981"/>
                    <a:pt x="7777" y="11163"/>
                  </a:cubicBezTo>
                  <a:cubicBezTo>
                    <a:pt x="7835" y="11178"/>
                    <a:pt x="7894" y="11185"/>
                    <a:pt x="7953" y="11185"/>
                  </a:cubicBezTo>
                  <a:cubicBezTo>
                    <a:pt x="8786" y="11185"/>
                    <a:pt x="9788" y="9765"/>
                    <a:pt x="10552" y="8661"/>
                  </a:cubicBezTo>
                  <a:cubicBezTo>
                    <a:pt x="11871" y="6751"/>
                    <a:pt x="11916" y="6160"/>
                    <a:pt x="12780" y="5751"/>
                  </a:cubicBezTo>
                  <a:cubicBezTo>
                    <a:pt x="13029" y="5626"/>
                    <a:pt x="13219" y="5592"/>
                    <a:pt x="13426" y="5592"/>
                  </a:cubicBezTo>
                  <a:cubicBezTo>
                    <a:pt x="13675" y="5592"/>
                    <a:pt x="13948" y="5642"/>
                    <a:pt x="14375" y="5642"/>
                  </a:cubicBezTo>
                  <a:cubicBezTo>
                    <a:pt x="14629" y="5642"/>
                    <a:pt x="14937" y="5625"/>
                    <a:pt x="15327" y="5569"/>
                  </a:cubicBezTo>
                  <a:cubicBezTo>
                    <a:pt x="16737" y="5387"/>
                    <a:pt x="17738" y="5296"/>
                    <a:pt x="18238" y="4477"/>
                  </a:cubicBezTo>
                  <a:cubicBezTo>
                    <a:pt x="18875" y="3522"/>
                    <a:pt x="18465" y="1885"/>
                    <a:pt x="17601" y="1476"/>
                  </a:cubicBezTo>
                  <a:cubicBezTo>
                    <a:pt x="17473" y="1415"/>
                    <a:pt x="17334" y="1389"/>
                    <a:pt x="17188" y="1389"/>
                  </a:cubicBezTo>
                  <a:cubicBezTo>
                    <a:pt x="16364" y="1389"/>
                    <a:pt x="15329" y="2215"/>
                    <a:pt x="14949" y="2215"/>
                  </a:cubicBezTo>
                  <a:cubicBezTo>
                    <a:pt x="14893" y="2215"/>
                    <a:pt x="14852" y="2198"/>
                    <a:pt x="14827" y="2158"/>
                  </a:cubicBezTo>
                  <a:cubicBezTo>
                    <a:pt x="14645" y="1885"/>
                    <a:pt x="15418" y="1157"/>
                    <a:pt x="15236" y="839"/>
                  </a:cubicBezTo>
                  <a:cubicBezTo>
                    <a:pt x="15193" y="781"/>
                    <a:pt x="15119" y="758"/>
                    <a:pt x="15020" y="758"/>
                  </a:cubicBezTo>
                  <a:cubicBezTo>
                    <a:pt x="14606" y="758"/>
                    <a:pt x="13742" y="1167"/>
                    <a:pt x="12736" y="1167"/>
                  </a:cubicBezTo>
                  <a:cubicBezTo>
                    <a:pt x="12470" y="1167"/>
                    <a:pt x="12195" y="1138"/>
                    <a:pt x="11916" y="1066"/>
                  </a:cubicBezTo>
                  <a:cubicBezTo>
                    <a:pt x="11325" y="930"/>
                    <a:pt x="11234" y="703"/>
                    <a:pt x="10643" y="384"/>
                  </a:cubicBezTo>
                  <a:cubicBezTo>
                    <a:pt x="10643" y="384"/>
                    <a:pt x="9798" y="0"/>
                    <a:pt x="8340"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1"/>
            <p:cNvSpPr/>
            <p:nvPr/>
          </p:nvSpPr>
          <p:spPr>
            <a:xfrm>
              <a:off x="-1294550" y="5166150"/>
              <a:ext cx="341125" cy="128725"/>
            </a:xfrm>
            <a:custGeom>
              <a:avLst/>
              <a:gdLst/>
              <a:ahLst/>
              <a:cxnLst/>
              <a:rect l="l" t="t" r="r" b="b"/>
              <a:pathLst>
                <a:path w="13645" h="5149" extrusionOk="0">
                  <a:moveTo>
                    <a:pt x="1910" y="1"/>
                  </a:moveTo>
                  <a:cubicBezTo>
                    <a:pt x="1228" y="1320"/>
                    <a:pt x="591" y="2684"/>
                    <a:pt x="0" y="4003"/>
                  </a:cubicBezTo>
                  <a:cubicBezTo>
                    <a:pt x="455" y="4094"/>
                    <a:pt x="1001" y="4276"/>
                    <a:pt x="1501" y="4367"/>
                  </a:cubicBezTo>
                  <a:cubicBezTo>
                    <a:pt x="3047" y="4731"/>
                    <a:pt x="4866" y="5049"/>
                    <a:pt x="6959" y="5140"/>
                  </a:cubicBezTo>
                  <a:cubicBezTo>
                    <a:pt x="7199" y="5146"/>
                    <a:pt x="7436" y="5149"/>
                    <a:pt x="7670" y="5149"/>
                  </a:cubicBezTo>
                  <a:cubicBezTo>
                    <a:pt x="9244" y="5149"/>
                    <a:pt x="10654" y="5020"/>
                    <a:pt x="11961" y="4822"/>
                  </a:cubicBezTo>
                  <a:cubicBezTo>
                    <a:pt x="12598" y="4731"/>
                    <a:pt x="13144" y="4685"/>
                    <a:pt x="13644" y="4549"/>
                  </a:cubicBezTo>
                  <a:cubicBezTo>
                    <a:pt x="13553" y="3093"/>
                    <a:pt x="13371" y="1592"/>
                    <a:pt x="13280" y="137"/>
                  </a:cubicBezTo>
                  <a:cubicBezTo>
                    <a:pt x="13098" y="183"/>
                    <a:pt x="12962" y="183"/>
                    <a:pt x="12825" y="228"/>
                  </a:cubicBezTo>
                  <a:cubicBezTo>
                    <a:pt x="11598" y="501"/>
                    <a:pt x="10142" y="683"/>
                    <a:pt x="8505" y="728"/>
                  </a:cubicBezTo>
                  <a:cubicBezTo>
                    <a:pt x="8233" y="738"/>
                    <a:pt x="7966" y="742"/>
                    <a:pt x="7705" y="742"/>
                  </a:cubicBezTo>
                  <a:cubicBezTo>
                    <a:pt x="5478" y="742"/>
                    <a:pt x="3649" y="412"/>
                    <a:pt x="2183" y="46"/>
                  </a:cubicBezTo>
                  <a:cubicBezTo>
                    <a:pt x="2047" y="46"/>
                    <a:pt x="1956" y="1"/>
                    <a:pt x="1910"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1"/>
            <p:cNvSpPr/>
            <p:nvPr/>
          </p:nvSpPr>
          <p:spPr>
            <a:xfrm>
              <a:off x="-1244025" y="4469825"/>
              <a:ext cx="259700" cy="81000"/>
            </a:xfrm>
            <a:custGeom>
              <a:avLst/>
              <a:gdLst/>
              <a:ahLst/>
              <a:cxnLst/>
              <a:rect l="l" t="t" r="r" b="b"/>
              <a:pathLst>
                <a:path w="10388" h="3240" extrusionOk="0">
                  <a:moveTo>
                    <a:pt x="4448" y="1"/>
                  </a:moveTo>
                  <a:cubicBezTo>
                    <a:pt x="3549" y="1"/>
                    <a:pt x="2771" y="251"/>
                    <a:pt x="2027" y="839"/>
                  </a:cubicBezTo>
                  <a:cubicBezTo>
                    <a:pt x="1299" y="1430"/>
                    <a:pt x="390" y="2158"/>
                    <a:pt x="26" y="3067"/>
                  </a:cubicBezTo>
                  <a:cubicBezTo>
                    <a:pt x="1" y="3167"/>
                    <a:pt x="113" y="3239"/>
                    <a:pt x="234" y="3239"/>
                  </a:cubicBezTo>
                  <a:cubicBezTo>
                    <a:pt x="334" y="3239"/>
                    <a:pt x="439" y="3190"/>
                    <a:pt x="481" y="3067"/>
                  </a:cubicBezTo>
                  <a:cubicBezTo>
                    <a:pt x="662" y="2612"/>
                    <a:pt x="1072" y="2294"/>
                    <a:pt x="1390" y="1930"/>
                  </a:cubicBezTo>
                  <a:cubicBezTo>
                    <a:pt x="1754" y="1657"/>
                    <a:pt x="2027" y="1293"/>
                    <a:pt x="2436" y="1066"/>
                  </a:cubicBezTo>
                  <a:cubicBezTo>
                    <a:pt x="3084" y="609"/>
                    <a:pt x="3795" y="407"/>
                    <a:pt x="4624" y="407"/>
                  </a:cubicBezTo>
                  <a:cubicBezTo>
                    <a:pt x="4785" y="407"/>
                    <a:pt x="4950" y="415"/>
                    <a:pt x="5119" y="429"/>
                  </a:cubicBezTo>
                  <a:cubicBezTo>
                    <a:pt x="6029" y="520"/>
                    <a:pt x="6939" y="793"/>
                    <a:pt x="7757" y="1112"/>
                  </a:cubicBezTo>
                  <a:cubicBezTo>
                    <a:pt x="8576" y="1475"/>
                    <a:pt x="9440" y="1885"/>
                    <a:pt x="9940" y="2612"/>
                  </a:cubicBezTo>
                  <a:cubicBezTo>
                    <a:pt x="9994" y="2679"/>
                    <a:pt x="10059" y="2707"/>
                    <a:pt x="10119" y="2707"/>
                  </a:cubicBezTo>
                  <a:cubicBezTo>
                    <a:pt x="10266" y="2707"/>
                    <a:pt x="10387" y="2546"/>
                    <a:pt x="10259" y="2385"/>
                  </a:cubicBezTo>
                  <a:cubicBezTo>
                    <a:pt x="9713" y="1612"/>
                    <a:pt x="8803" y="1157"/>
                    <a:pt x="7939" y="748"/>
                  </a:cubicBezTo>
                  <a:cubicBezTo>
                    <a:pt x="6984" y="338"/>
                    <a:pt x="5938" y="20"/>
                    <a:pt x="4892" y="20"/>
                  </a:cubicBezTo>
                  <a:cubicBezTo>
                    <a:pt x="4741" y="7"/>
                    <a:pt x="4593" y="1"/>
                    <a:pt x="4448"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1"/>
            <p:cNvSpPr/>
            <p:nvPr/>
          </p:nvSpPr>
          <p:spPr>
            <a:xfrm>
              <a:off x="-1135375" y="4472400"/>
              <a:ext cx="202400" cy="87775"/>
            </a:xfrm>
            <a:custGeom>
              <a:avLst/>
              <a:gdLst/>
              <a:ahLst/>
              <a:cxnLst/>
              <a:rect l="l" t="t" r="r" b="b"/>
              <a:pathLst>
                <a:path w="8096" h="3511" extrusionOk="0">
                  <a:moveTo>
                    <a:pt x="7205" y="1"/>
                  </a:moveTo>
                  <a:cubicBezTo>
                    <a:pt x="6742" y="1"/>
                    <a:pt x="6223" y="159"/>
                    <a:pt x="5776" y="281"/>
                  </a:cubicBezTo>
                  <a:cubicBezTo>
                    <a:pt x="5185" y="463"/>
                    <a:pt x="4639" y="690"/>
                    <a:pt x="4139" y="872"/>
                  </a:cubicBezTo>
                  <a:cubicBezTo>
                    <a:pt x="3020" y="1232"/>
                    <a:pt x="1971" y="1381"/>
                    <a:pt x="839" y="1381"/>
                  </a:cubicBezTo>
                  <a:cubicBezTo>
                    <a:pt x="682" y="1381"/>
                    <a:pt x="524" y="1378"/>
                    <a:pt x="364" y="1372"/>
                  </a:cubicBezTo>
                  <a:cubicBezTo>
                    <a:pt x="0" y="1372"/>
                    <a:pt x="0" y="1827"/>
                    <a:pt x="319" y="1827"/>
                  </a:cubicBezTo>
                  <a:cubicBezTo>
                    <a:pt x="1274" y="1827"/>
                    <a:pt x="2229" y="1782"/>
                    <a:pt x="3184" y="1554"/>
                  </a:cubicBezTo>
                  <a:cubicBezTo>
                    <a:pt x="4184" y="1327"/>
                    <a:pt x="5003" y="918"/>
                    <a:pt x="6004" y="645"/>
                  </a:cubicBezTo>
                  <a:cubicBezTo>
                    <a:pt x="6267" y="546"/>
                    <a:pt x="6746" y="375"/>
                    <a:pt x="7128" y="375"/>
                  </a:cubicBezTo>
                  <a:cubicBezTo>
                    <a:pt x="7273" y="375"/>
                    <a:pt x="7404" y="400"/>
                    <a:pt x="7505" y="463"/>
                  </a:cubicBezTo>
                  <a:cubicBezTo>
                    <a:pt x="8050" y="827"/>
                    <a:pt x="7004" y="1418"/>
                    <a:pt x="6777" y="1600"/>
                  </a:cubicBezTo>
                  <a:cubicBezTo>
                    <a:pt x="5958" y="2146"/>
                    <a:pt x="5094" y="2600"/>
                    <a:pt x="4184" y="3146"/>
                  </a:cubicBezTo>
                  <a:cubicBezTo>
                    <a:pt x="3998" y="3221"/>
                    <a:pt x="4118" y="3511"/>
                    <a:pt x="4293" y="3511"/>
                  </a:cubicBezTo>
                  <a:cubicBezTo>
                    <a:pt x="4331" y="3511"/>
                    <a:pt x="4371" y="3497"/>
                    <a:pt x="4412" y="3464"/>
                  </a:cubicBezTo>
                  <a:cubicBezTo>
                    <a:pt x="5412" y="2919"/>
                    <a:pt x="6504" y="2327"/>
                    <a:pt x="7459" y="1645"/>
                  </a:cubicBezTo>
                  <a:cubicBezTo>
                    <a:pt x="7777" y="1418"/>
                    <a:pt x="8096" y="1100"/>
                    <a:pt x="8096" y="690"/>
                  </a:cubicBezTo>
                  <a:cubicBezTo>
                    <a:pt x="8096" y="235"/>
                    <a:pt x="7777" y="53"/>
                    <a:pt x="7368" y="8"/>
                  </a:cubicBezTo>
                  <a:cubicBezTo>
                    <a:pt x="7315" y="3"/>
                    <a:pt x="7260" y="1"/>
                    <a:pt x="7205"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1"/>
            <p:cNvSpPr/>
            <p:nvPr/>
          </p:nvSpPr>
          <p:spPr>
            <a:xfrm>
              <a:off x="-1061475" y="4505550"/>
              <a:ext cx="201275" cy="86450"/>
            </a:xfrm>
            <a:custGeom>
              <a:avLst/>
              <a:gdLst/>
              <a:ahLst/>
              <a:cxnLst/>
              <a:rect l="l" t="t" r="r" b="b"/>
              <a:pathLst>
                <a:path w="8051" h="3458" extrusionOk="0">
                  <a:moveTo>
                    <a:pt x="6095" y="1"/>
                  </a:moveTo>
                  <a:cubicBezTo>
                    <a:pt x="5595" y="46"/>
                    <a:pt x="5276" y="228"/>
                    <a:pt x="4867" y="501"/>
                  </a:cubicBezTo>
                  <a:cubicBezTo>
                    <a:pt x="4321" y="865"/>
                    <a:pt x="3821" y="1138"/>
                    <a:pt x="3275" y="1411"/>
                  </a:cubicBezTo>
                  <a:cubicBezTo>
                    <a:pt x="2726" y="1607"/>
                    <a:pt x="2143" y="1938"/>
                    <a:pt x="1556" y="1938"/>
                  </a:cubicBezTo>
                  <a:cubicBezTo>
                    <a:pt x="1462" y="1938"/>
                    <a:pt x="1368" y="1930"/>
                    <a:pt x="1274" y="1911"/>
                  </a:cubicBezTo>
                  <a:cubicBezTo>
                    <a:pt x="1233" y="1902"/>
                    <a:pt x="1196" y="1898"/>
                    <a:pt x="1161" y="1898"/>
                  </a:cubicBezTo>
                  <a:cubicBezTo>
                    <a:pt x="850" y="1898"/>
                    <a:pt x="801" y="2234"/>
                    <a:pt x="1047" y="2275"/>
                  </a:cubicBezTo>
                  <a:cubicBezTo>
                    <a:pt x="1163" y="2294"/>
                    <a:pt x="1280" y="2303"/>
                    <a:pt x="1396" y="2303"/>
                  </a:cubicBezTo>
                  <a:cubicBezTo>
                    <a:pt x="1826" y="2303"/>
                    <a:pt x="2255" y="2181"/>
                    <a:pt x="2684" y="2002"/>
                  </a:cubicBezTo>
                  <a:cubicBezTo>
                    <a:pt x="3230" y="1820"/>
                    <a:pt x="3730" y="1593"/>
                    <a:pt x="4230" y="1320"/>
                  </a:cubicBezTo>
                  <a:cubicBezTo>
                    <a:pt x="4730" y="1001"/>
                    <a:pt x="5140" y="547"/>
                    <a:pt x="5731" y="456"/>
                  </a:cubicBezTo>
                  <a:cubicBezTo>
                    <a:pt x="6004" y="410"/>
                    <a:pt x="6277" y="410"/>
                    <a:pt x="6595" y="410"/>
                  </a:cubicBezTo>
                  <a:cubicBezTo>
                    <a:pt x="6868" y="410"/>
                    <a:pt x="6959" y="410"/>
                    <a:pt x="7050" y="547"/>
                  </a:cubicBezTo>
                  <a:cubicBezTo>
                    <a:pt x="7186" y="729"/>
                    <a:pt x="7141" y="865"/>
                    <a:pt x="7050" y="1001"/>
                  </a:cubicBezTo>
                  <a:cubicBezTo>
                    <a:pt x="6822" y="1638"/>
                    <a:pt x="6459" y="2002"/>
                    <a:pt x="5822" y="2138"/>
                  </a:cubicBezTo>
                  <a:cubicBezTo>
                    <a:pt x="5231" y="2320"/>
                    <a:pt x="4639" y="2502"/>
                    <a:pt x="4048" y="2593"/>
                  </a:cubicBezTo>
                  <a:cubicBezTo>
                    <a:pt x="2820" y="2821"/>
                    <a:pt x="1547" y="2957"/>
                    <a:pt x="319" y="3003"/>
                  </a:cubicBezTo>
                  <a:cubicBezTo>
                    <a:pt x="1" y="3003"/>
                    <a:pt x="1" y="3457"/>
                    <a:pt x="319" y="3457"/>
                  </a:cubicBezTo>
                  <a:cubicBezTo>
                    <a:pt x="1456" y="3412"/>
                    <a:pt x="2547" y="3366"/>
                    <a:pt x="3684" y="3184"/>
                  </a:cubicBezTo>
                  <a:lnTo>
                    <a:pt x="5367" y="2821"/>
                  </a:lnTo>
                  <a:cubicBezTo>
                    <a:pt x="5822" y="2730"/>
                    <a:pt x="6322" y="2593"/>
                    <a:pt x="6732" y="2320"/>
                  </a:cubicBezTo>
                  <a:cubicBezTo>
                    <a:pt x="7232" y="2002"/>
                    <a:pt x="8050" y="774"/>
                    <a:pt x="7368" y="228"/>
                  </a:cubicBezTo>
                  <a:cubicBezTo>
                    <a:pt x="7095" y="1"/>
                    <a:pt x="6459" y="1"/>
                    <a:pt x="6095"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1"/>
            <p:cNvSpPr/>
            <p:nvPr/>
          </p:nvSpPr>
          <p:spPr>
            <a:xfrm>
              <a:off x="-1603825" y="4931925"/>
              <a:ext cx="285425" cy="485300"/>
            </a:xfrm>
            <a:custGeom>
              <a:avLst/>
              <a:gdLst/>
              <a:ahLst/>
              <a:cxnLst/>
              <a:rect l="l" t="t" r="r" b="b"/>
              <a:pathLst>
                <a:path w="11417" h="19412" extrusionOk="0">
                  <a:moveTo>
                    <a:pt x="2093" y="1"/>
                  </a:moveTo>
                  <a:cubicBezTo>
                    <a:pt x="2047" y="274"/>
                    <a:pt x="2047" y="547"/>
                    <a:pt x="2002" y="865"/>
                  </a:cubicBezTo>
                  <a:cubicBezTo>
                    <a:pt x="1911" y="1411"/>
                    <a:pt x="1820" y="2002"/>
                    <a:pt x="1774" y="2548"/>
                  </a:cubicBezTo>
                  <a:cubicBezTo>
                    <a:pt x="1774" y="2730"/>
                    <a:pt x="1683" y="2912"/>
                    <a:pt x="1683" y="3048"/>
                  </a:cubicBezTo>
                  <a:cubicBezTo>
                    <a:pt x="1638" y="3366"/>
                    <a:pt x="1638" y="3503"/>
                    <a:pt x="1638" y="3594"/>
                  </a:cubicBezTo>
                  <a:cubicBezTo>
                    <a:pt x="1547" y="3821"/>
                    <a:pt x="1092" y="7141"/>
                    <a:pt x="1" y="15919"/>
                  </a:cubicBezTo>
                  <a:cubicBezTo>
                    <a:pt x="410" y="16419"/>
                    <a:pt x="2547" y="19057"/>
                    <a:pt x="6231" y="19375"/>
                  </a:cubicBezTo>
                  <a:cubicBezTo>
                    <a:pt x="6493" y="19400"/>
                    <a:pt x="6747" y="19411"/>
                    <a:pt x="6994" y="19411"/>
                  </a:cubicBezTo>
                  <a:cubicBezTo>
                    <a:pt x="9024" y="19411"/>
                    <a:pt x="10540" y="18649"/>
                    <a:pt x="11189" y="18284"/>
                  </a:cubicBezTo>
                  <a:cubicBezTo>
                    <a:pt x="11189" y="16374"/>
                    <a:pt x="11234" y="14827"/>
                    <a:pt x="11234" y="13645"/>
                  </a:cubicBezTo>
                  <a:cubicBezTo>
                    <a:pt x="11234" y="12144"/>
                    <a:pt x="11325" y="11189"/>
                    <a:pt x="11325" y="10507"/>
                  </a:cubicBezTo>
                  <a:cubicBezTo>
                    <a:pt x="11325" y="9733"/>
                    <a:pt x="11325" y="8960"/>
                    <a:pt x="11371" y="8187"/>
                  </a:cubicBezTo>
                  <a:cubicBezTo>
                    <a:pt x="11371" y="7323"/>
                    <a:pt x="11371" y="6550"/>
                    <a:pt x="11416" y="5686"/>
                  </a:cubicBezTo>
                  <a:cubicBezTo>
                    <a:pt x="10416" y="5549"/>
                    <a:pt x="9097" y="5276"/>
                    <a:pt x="7687" y="4594"/>
                  </a:cubicBezTo>
                  <a:cubicBezTo>
                    <a:pt x="7596" y="4594"/>
                    <a:pt x="7550" y="4549"/>
                    <a:pt x="7459" y="4503"/>
                  </a:cubicBezTo>
                  <a:cubicBezTo>
                    <a:pt x="7368" y="4412"/>
                    <a:pt x="7277" y="4412"/>
                    <a:pt x="7232" y="4367"/>
                  </a:cubicBezTo>
                  <a:cubicBezTo>
                    <a:pt x="7005" y="4276"/>
                    <a:pt x="6823" y="4185"/>
                    <a:pt x="6641" y="4094"/>
                  </a:cubicBezTo>
                  <a:cubicBezTo>
                    <a:pt x="5686" y="3594"/>
                    <a:pt x="4867" y="2957"/>
                    <a:pt x="4185" y="2366"/>
                  </a:cubicBezTo>
                  <a:cubicBezTo>
                    <a:pt x="3866" y="2093"/>
                    <a:pt x="3594" y="1775"/>
                    <a:pt x="3275" y="1456"/>
                  </a:cubicBezTo>
                  <a:cubicBezTo>
                    <a:pt x="2775" y="910"/>
                    <a:pt x="2366" y="410"/>
                    <a:pt x="2093"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1"/>
            <p:cNvSpPr/>
            <p:nvPr/>
          </p:nvSpPr>
          <p:spPr>
            <a:xfrm>
              <a:off x="-1413950" y="5046775"/>
              <a:ext cx="95550" cy="226275"/>
            </a:xfrm>
            <a:custGeom>
              <a:avLst/>
              <a:gdLst/>
              <a:ahLst/>
              <a:cxnLst/>
              <a:rect l="l" t="t" r="r" b="b"/>
              <a:pathLst>
                <a:path w="3822" h="9051" extrusionOk="0">
                  <a:moveTo>
                    <a:pt x="1" y="0"/>
                  </a:moveTo>
                  <a:cubicBezTo>
                    <a:pt x="1" y="4139"/>
                    <a:pt x="1547" y="7686"/>
                    <a:pt x="3639" y="9051"/>
                  </a:cubicBezTo>
                  <a:cubicBezTo>
                    <a:pt x="3639" y="7550"/>
                    <a:pt x="3730" y="6595"/>
                    <a:pt x="3730" y="5913"/>
                  </a:cubicBezTo>
                  <a:cubicBezTo>
                    <a:pt x="3730" y="5139"/>
                    <a:pt x="3730" y="4366"/>
                    <a:pt x="3776" y="3593"/>
                  </a:cubicBezTo>
                  <a:cubicBezTo>
                    <a:pt x="3776" y="2729"/>
                    <a:pt x="3776" y="1910"/>
                    <a:pt x="3821" y="1092"/>
                  </a:cubicBezTo>
                  <a:cubicBezTo>
                    <a:pt x="2730" y="910"/>
                    <a:pt x="1456" y="637"/>
                    <a:pt x="1"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1"/>
            <p:cNvSpPr/>
            <p:nvPr/>
          </p:nvSpPr>
          <p:spPr>
            <a:xfrm>
              <a:off x="-1585625" y="4547375"/>
              <a:ext cx="523050" cy="602275"/>
            </a:xfrm>
            <a:custGeom>
              <a:avLst/>
              <a:gdLst/>
              <a:ahLst/>
              <a:cxnLst/>
              <a:rect l="l" t="t" r="r" b="b"/>
              <a:pathLst>
                <a:path w="20922" h="24091" extrusionOk="0">
                  <a:moveTo>
                    <a:pt x="7062" y="0"/>
                  </a:moveTo>
                  <a:cubicBezTo>
                    <a:pt x="6095" y="0"/>
                    <a:pt x="5175" y="180"/>
                    <a:pt x="4321" y="511"/>
                  </a:cubicBezTo>
                  <a:cubicBezTo>
                    <a:pt x="4275" y="511"/>
                    <a:pt x="4230" y="602"/>
                    <a:pt x="4230" y="602"/>
                  </a:cubicBezTo>
                  <a:cubicBezTo>
                    <a:pt x="4003" y="693"/>
                    <a:pt x="3684" y="829"/>
                    <a:pt x="3457" y="966"/>
                  </a:cubicBezTo>
                  <a:cubicBezTo>
                    <a:pt x="3411" y="1057"/>
                    <a:pt x="3366" y="1057"/>
                    <a:pt x="3229" y="1102"/>
                  </a:cubicBezTo>
                  <a:cubicBezTo>
                    <a:pt x="3093" y="1193"/>
                    <a:pt x="2956" y="1284"/>
                    <a:pt x="2866" y="1375"/>
                  </a:cubicBezTo>
                  <a:cubicBezTo>
                    <a:pt x="1956" y="2057"/>
                    <a:pt x="1274" y="3012"/>
                    <a:pt x="819" y="4104"/>
                  </a:cubicBezTo>
                  <a:cubicBezTo>
                    <a:pt x="728" y="4149"/>
                    <a:pt x="728" y="4286"/>
                    <a:pt x="682" y="4331"/>
                  </a:cubicBezTo>
                  <a:cubicBezTo>
                    <a:pt x="637" y="4468"/>
                    <a:pt x="637" y="4559"/>
                    <a:pt x="592" y="4604"/>
                  </a:cubicBezTo>
                  <a:cubicBezTo>
                    <a:pt x="228" y="5514"/>
                    <a:pt x="46" y="6605"/>
                    <a:pt x="0" y="7697"/>
                  </a:cubicBezTo>
                  <a:cubicBezTo>
                    <a:pt x="182" y="7924"/>
                    <a:pt x="182" y="8061"/>
                    <a:pt x="182" y="8152"/>
                  </a:cubicBezTo>
                  <a:cubicBezTo>
                    <a:pt x="182" y="10880"/>
                    <a:pt x="1046" y="13927"/>
                    <a:pt x="2775" y="16793"/>
                  </a:cubicBezTo>
                  <a:cubicBezTo>
                    <a:pt x="3411" y="17793"/>
                    <a:pt x="4093" y="18657"/>
                    <a:pt x="4776" y="19476"/>
                  </a:cubicBezTo>
                  <a:lnTo>
                    <a:pt x="4912" y="19567"/>
                  </a:lnTo>
                  <a:lnTo>
                    <a:pt x="4912" y="19612"/>
                  </a:lnTo>
                  <a:cubicBezTo>
                    <a:pt x="4958" y="19703"/>
                    <a:pt x="4958" y="19749"/>
                    <a:pt x="5003" y="19749"/>
                  </a:cubicBezTo>
                  <a:cubicBezTo>
                    <a:pt x="7004" y="21841"/>
                    <a:pt x="9324" y="23251"/>
                    <a:pt x="11598" y="23842"/>
                  </a:cubicBezTo>
                  <a:cubicBezTo>
                    <a:pt x="11734" y="23888"/>
                    <a:pt x="11825" y="23888"/>
                    <a:pt x="11871" y="23888"/>
                  </a:cubicBezTo>
                  <a:cubicBezTo>
                    <a:pt x="12533" y="24020"/>
                    <a:pt x="13180" y="24091"/>
                    <a:pt x="13820" y="24091"/>
                  </a:cubicBezTo>
                  <a:cubicBezTo>
                    <a:pt x="14279" y="24091"/>
                    <a:pt x="14735" y="24054"/>
                    <a:pt x="15191" y="23978"/>
                  </a:cubicBezTo>
                  <a:cubicBezTo>
                    <a:pt x="15282" y="23978"/>
                    <a:pt x="15418" y="23888"/>
                    <a:pt x="15463" y="23888"/>
                  </a:cubicBezTo>
                  <a:cubicBezTo>
                    <a:pt x="16100" y="23706"/>
                    <a:pt x="16646" y="23478"/>
                    <a:pt x="17237" y="23160"/>
                  </a:cubicBezTo>
                  <a:cubicBezTo>
                    <a:pt x="18010" y="22660"/>
                    <a:pt x="18693" y="21977"/>
                    <a:pt x="19238" y="21159"/>
                  </a:cubicBezTo>
                  <a:cubicBezTo>
                    <a:pt x="20603" y="19112"/>
                    <a:pt x="20921" y="16292"/>
                    <a:pt x="20375" y="13200"/>
                  </a:cubicBezTo>
                  <a:cubicBezTo>
                    <a:pt x="20284" y="12972"/>
                    <a:pt x="20239" y="12700"/>
                    <a:pt x="20193" y="12472"/>
                  </a:cubicBezTo>
                  <a:cubicBezTo>
                    <a:pt x="20011" y="11744"/>
                    <a:pt x="19784" y="10926"/>
                    <a:pt x="19466" y="10198"/>
                  </a:cubicBezTo>
                  <a:cubicBezTo>
                    <a:pt x="19056" y="9243"/>
                    <a:pt x="18602" y="8333"/>
                    <a:pt x="18010" y="7333"/>
                  </a:cubicBezTo>
                  <a:cubicBezTo>
                    <a:pt x="17510" y="6560"/>
                    <a:pt x="17010" y="5832"/>
                    <a:pt x="16373" y="5059"/>
                  </a:cubicBezTo>
                  <a:cubicBezTo>
                    <a:pt x="16328" y="5013"/>
                    <a:pt x="16282" y="4922"/>
                    <a:pt x="16146" y="4832"/>
                  </a:cubicBezTo>
                  <a:cubicBezTo>
                    <a:pt x="15372" y="3876"/>
                    <a:pt x="14463" y="3103"/>
                    <a:pt x="13462" y="2421"/>
                  </a:cubicBezTo>
                  <a:cubicBezTo>
                    <a:pt x="12189" y="1421"/>
                    <a:pt x="10825" y="738"/>
                    <a:pt x="9460" y="375"/>
                  </a:cubicBezTo>
                  <a:cubicBezTo>
                    <a:pt x="9278" y="284"/>
                    <a:pt x="9142" y="284"/>
                    <a:pt x="9005" y="238"/>
                  </a:cubicBezTo>
                  <a:cubicBezTo>
                    <a:pt x="8342" y="77"/>
                    <a:pt x="7692" y="0"/>
                    <a:pt x="7062" y="0"/>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1"/>
            <p:cNvSpPr/>
            <p:nvPr/>
          </p:nvSpPr>
          <p:spPr>
            <a:xfrm>
              <a:off x="-1668625" y="4553550"/>
              <a:ext cx="520775" cy="487550"/>
            </a:xfrm>
            <a:custGeom>
              <a:avLst/>
              <a:gdLst/>
              <a:ahLst/>
              <a:cxnLst/>
              <a:rect l="l" t="t" r="r" b="b"/>
              <a:pathLst>
                <a:path w="20831" h="19502" extrusionOk="0">
                  <a:moveTo>
                    <a:pt x="10377" y="1"/>
                  </a:moveTo>
                  <a:cubicBezTo>
                    <a:pt x="9515" y="1"/>
                    <a:pt x="8646" y="116"/>
                    <a:pt x="7823" y="355"/>
                  </a:cubicBezTo>
                  <a:cubicBezTo>
                    <a:pt x="7232" y="491"/>
                    <a:pt x="6731" y="673"/>
                    <a:pt x="6231" y="901"/>
                  </a:cubicBezTo>
                  <a:lnTo>
                    <a:pt x="5549" y="1264"/>
                  </a:lnTo>
                  <a:cubicBezTo>
                    <a:pt x="5367" y="1310"/>
                    <a:pt x="5276" y="1446"/>
                    <a:pt x="5139" y="1492"/>
                  </a:cubicBezTo>
                  <a:cubicBezTo>
                    <a:pt x="4275" y="1992"/>
                    <a:pt x="3548" y="2629"/>
                    <a:pt x="2911" y="3357"/>
                  </a:cubicBezTo>
                  <a:cubicBezTo>
                    <a:pt x="2593" y="3766"/>
                    <a:pt x="2320" y="4130"/>
                    <a:pt x="2001" y="4539"/>
                  </a:cubicBezTo>
                  <a:cubicBezTo>
                    <a:pt x="1956" y="4675"/>
                    <a:pt x="1865" y="4766"/>
                    <a:pt x="1774" y="4948"/>
                  </a:cubicBezTo>
                  <a:cubicBezTo>
                    <a:pt x="1456" y="5585"/>
                    <a:pt x="1137" y="6176"/>
                    <a:pt x="864" y="6859"/>
                  </a:cubicBezTo>
                  <a:cubicBezTo>
                    <a:pt x="819" y="6995"/>
                    <a:pt x="819" y="7040"/>
                    <a:pt x="773" y="7177"/>
                  </a:cubicBezTo>
                  <a:cubicBezTo>
                    <a:pt x="0" y="9724"/>
                    <a:pt x="273" y="12498"/>
                    <a:pt x="1729" y="14954"/>
                  </a:cubicBezTo>
                  <a:cubicBezTo>
                    <a:pt x="3229" y="17364"/>
                    <a:pt x="5594" y="18865"/>
                    <a:pt x="8232" y="19320"/>
                  </a:cubicBezTo>
                  <a:cubicBezTo>
                    <a:pt x="8732" y="19456"/>
                    <a:pt x="9324" y="19502"/>
                    <a:pt x="9824" y="19502"/>
                  </a:cubicBezTo>
                  <a:lnTo>
                    <a:pt x="10370" y="19502"/>
                  </a:lnTo>
                  <a:cubicBezTo>
                    <a:pt x="11052" y="19502"/>
                    <a:pt x="11780" y="19411"/>
                    <a:pt x="12507" y="19229"/>
                  </a:cubicBezTo>
                  <a:cubicBezTo>
                    <a:pt x="13462" y="19002"/>
                    <a:pt x="14417" y="18592"/>
                    <a:pt x="15327" y="18047"/>
                  </a:cubicBezTo>
                  <a:cubicBezTo>
                    <a:pt x="15600" y="17865"/>
                    <a:pt x="15918" y="17637"/>
                    <a:pt x="16191" y="17455"/>
                  </a:cubicBezTo>
                  <a:cubicBezTo>
                    <a:pt x="16237" y="17410"/>
                    <a:pt x="16328" y="17364"/>
                    <a:pt x="16418" y="17273"/>
                  </a:cubicBezTo>
                  <a:cubicBezTo>
                    <a:pt x="16964" y="16819"/>
                    <a:pt x="17510" y="16318"/>
                    <a:pt x="17874" y="15773"/>
                  </a:cubicBezTo>
                  <a:cubicBezTo>
                    <a:pt x="20375" y="12634"/>
                    <a:pt x="20830" y="8132"/>
                    <a:pt x="18602" y="4585"/>
                  </a:cubicBezTo>
                  <a:cubicBezTo>
                    <a:pt x="17237" y="2311"/>
                    <a:pt x="15054" y="855"/>
                    <a:pt x="12644" y="264"/>
                  </a:cubicBezTo>
                  <a:cubicBezTo>
                    <a:pt x="12507" y="218"/>
                    <a:pt x="12371" y="218"/>
                    <a:pt x="12189" y="173"/>
                  </a:cubicBezTo>
                  <a:cubicBezTo>
                    <a:pt x="11602" y="59"/>
                    <a:pt x="10992" y="1"/>
                    <a:pt x="10377"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1"/>
            <p:cNvSpPr/>
            <p:nvPr/>
          </p:nvSpPr>
          <p:spPr>
            <a:xfrm>
              <a:off x="-1668625" y="4634050"/>
              <a:ext cx="565100" cy="514275"/>
            </a:xfrm>
            <a:custGeom>
              <a:avLst/>
              <a:gdLst/>
              <a:ahLst/>
              <a:cxnLst/>
              <a:rect l="l" t="t" r="r" b="b"/>
              <a:pathLst>
                <a:path w="22604" h="20571" extrusionOk="0">
                  <a:moveTo>
                    <a:pt x="2775" y="0"/>
                  </a:moveTo>
                  <a:cubicBezTo>
                    <a:pt x="2411" y="409"/>
                    <a:pt x="2138" y="819"/>
                    <a:pt x="1865" y="1228"/>
                  </a:cubicBezTo>
                  <a:cubicBezTo>
                    <a:pt x="1774" y="1319"/>
                    <a:pt x="1683" y="1455"/>
                    <a:pt x="1638" y="1592"/>
                  </a:cubicBezTo>
                  <a:cubicBezTo>
                    <a:pt x="1274" y="2229"/>
                    <a:pt x="955" y="2865"/>
                    <a:pt x="728" y="3548"/>
                  </a:cubicBezTo>
                  <a:cubicBezTo>
                    <a:pt x="637" y="3639"/>
                    <a:pt x="637" y="3729"/>
                    <a:pt x="592" y="3820"/>
                  </a:cubicBezTo>
                  <a:cubicBezTo>
                    <a:pt x="0" y="6504"/>
                    <a:pt x="273" y="9278"/>
                    <a:pt x="1729" y="11734"/>
                  </a:cubicBezTo>
                  <a:cubicBezTo>
                    <a:pt x="3229" y="14144"/>
                    <a:pt x="5594" y="15645"/>
                    <a:pt x="8232" y="16100"/>
                  </a:cubicBezTo>
                  <a:cubicBezTo>
                    <a:pt x="8278" y="16191"/>
                    <a:pt x="8278" y="16236"/>
                    <a:pt x="8323" y="16236"/>
                  </a:cubicBezTo>
                  <a:cubicBezTo>
                    <a:pt x="10324" y="18328"/>
                    <a:pt x="12644" y="19738"/>
                    <a:pt x="14918" y="20330"/>
                  </a:cubicBezTo>
                  <a:cubicBezTo>
                    <a:pt x="15054" y="20375"/>
                    <a:pt x="15145" y="20375"/>
                    <a:pt x="15191" y="20375"/>
                  </a:cubicBezTo>
                  <a:cubicBezTo>
                    <a:pt x="15815" y="20500"/>
                    <a:pt x="16426" y="20570"/>
                    <a:pt x="17031" y="20570"/>
                  </a:cubicBezTo>
                  <a:cubicBezTo>
                    <a:pt x="17527" y="20570"/>
                    <a:pt x="18019" y="20523"/>
                    <a:pt x="18511" y="20421"/>
                  </a:cubicBezTo>
                  <a:cubicBezTo>
                    <a:pt x="18602" y="20421"/>
                    <a:pt x="18738" y="20375"/>
                    <a:pt x="18783" y="20375"/>
                  </a:cubicBezTo>
                  <a:cubicBezTo>
                    <a:pt x="19420" y="20193"/>
                    <a:pt x="19966" y="19966"/>
                    <a:pt x="20557" y="19647"/>
                  </a:cubicBezTo>
                  <a:cubicBezTo>
                    <a:pt x="21330" y="19147"/>
                    <a:pt x="22013" y="18419"/>
                    <a:pt x="22558" y="17646"/>
                  </a:cubicBezTo>
                  <a:cubicBezTo>
                    <a:pt x="22604" y="15418"/>
                    <a:pt x="22422" y="13098"/>
                    <a:pt x="21285" y="12643"/>
                  </a:cubicBezTo>
                  <a:cubicBezTo>
                    <a:pt x="21154" y="12591"/>
                    <a:pt x="21022" y="12568"/>
                    <a:pt x="20890" y="12568"/>
                  </a:cubicBezTo>
                  <a:cubicBezTo>
                    <a:pt x="20009" y="12568"/>
                    <a:pt x="19114" y="13583"/>
                    <a:pt x="18286" y="13583"/>
                  </a:cubicBezTo>
                  <a:cubicBezTo>
                    <a:pt x="18162" y="13583"/>
                    <a:pt x="18040" y="13560"/>
                    <a:pt x="17919" y="13508"/>
                  </a:cubicBezTo>
                  <a:cubicBezTo>
                    <a:pt x="16737" y="12916"/>
                    <a:pt x="18283" y="10142"/>
                    <a:pt x="17101" y="7504"/>
                  </a:cubicBezTo>
                  <a:cubicBezTo>
                    <a:pt x="16282" y="5822"/>
                    <a:pt x="14872" y="5321"/>
                    <a:pt x="4139" y="637"/>
                  </a:cubicBezTo>
                  <a:cubicBezTo>
                    <a:pt x="3730" y="455"/>
                    <a:pt x="3093" y="182"/>
                    <a:pt x="2775"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1"/>
            <p:cNvSpPr/>
            <p:nvPr/>
          </p:nvSpPr>
          <p:spPr>
            <a:xfrm>
              <a:off x="-1650450" y="4723875"/>
              <a:ext cx="451425" cy="422975"/>
            </a:xfrm>
            <a:custGeom>
              <a:avLst/>
              <a:gdLst/>
              <a:ahLst/>
              <a:cxnLst/>
              <a:rect l="l" t="t" r="r" b="b"/>
              <a:pathLst>
                <a:path w="18057" h="16919" extrusionOk="0">
                  <a:moveTo>
                    <a:pt x="46" y="0"/>
                  </a:moveTo>
                  <a:cubicBezTo>
                    <a:pt x="46" y="136"/>
                    <a:pt x="46" y="227"/>
                    <a:pt x="1" y="364"/>
                  </a:cubicBezTo>
                  <a:cubicBezTo>
                    <a:pt x="774" y="546"/>
                    <a:pt x="1684" y="773"/>
                    <a:pt x="2730" y="1092"/>
                  </a:cubicBezTo>
                  <a:cubicBezTo>
                    <a:pt x="6732" y="2410"/>
                    <a:pt x="12099" y="5094"/>
                    <a:pt x="15373" y="10597"/>
                  </a:cubicBezTo>
                  <a:cubicBezTo>
                    <a:pt x="16510" y="12507"/>
                    <a:pt x="17329" y="14645"/>
                    <a:pt x="17784" y="16918"/>
                  </a:cubicBezTo>
                  <a:cubicBezTo>
                    <a:pt x="17875" y="16918"/>
                    <a:pt x="18011" y="16828"/>
                    <a:pt x="18056" y="16828"/>
                  </a:cubicBezTo>
                  <a:cubicBezTo>
                    <a:pt x="17602" y="14554"/>
                    <a:pt x="16738" y="12416"/>
                    <a:pt x="15601" y="10415"/>
                  </a:cubicBezTo>
                  <a:cubicBezTo>
                    <a:pt x="13281" y="6504"/>
                    <a:pt x="9916" y="4002"/>
                    <a:pt x="6777" y="2410"/>
                  </a:cubicBezTo>
                  <a:cubicBezTo>
                    <a:pt x="6641" y="2319"/>
                    <a:pt x="6505" y="2274"/>
                    <a:pt x="6459" y="2229"/>
                  </a:cubicBezTo>
                  <a:cubicBezTo>
                    <a:pt x="5186" y="1592"/>
                    <a:pt x="3867" y="1092"/>
                    <a:pt x="2730" y="728"/>
                  </a:cubicBezTo>
                  <a:cubicBezTo>
                    <a:pt x="1775" y="409"/>
                    <a:pt x="820" y="182"/>
                    <a:pt x="46" y="0"/>
                  </a:cubicBezTo>
                  <a:close/>
                </a:path>
              </a:pathLst>
            </a:custGeom>
            <a:solidFill>
              <a:srgbClr val="00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1"/>
            <p:cNvSpPr/>
            <p:nvPr/>
          </p:nvSpPr>
          <p:spPr>
            <a:xfrm>
              <a:off x="-1488975" y="4552175"/>
              <a:ext cx="142150" cy="231975"/>
            </a:xfrm>
            <a:custGeom>
              <a:avLst/>
              <a:gdLst/>
              <a:ahLst/>
              <a:cxnLst/>
              <a:rect l="l" t="t" r="r" b="b"/>
              <a:pathLst>
                <a:path w="5686" h="9279" extrusionOk="0">
                  <a:moveTo>
                    <a:pt x="5230" y="1"/>
                  </a:moveTo>
                  <a:cubicBezTo>
                    <a:pt x="5185" y="46"/>
                    <a:pt x="5048" y="46"/>
                    <a:pt x="5003" y="92"/>
                  </a:cubicBezTo>
                  <a:cubicBezTo>
                    <a:pt x="4321" y="501"/>
                    <a:pt x="3638" y="956"/>
                    <a:pt x="3002" y="1592"/>
                  </a:cubicBezTo>
                  <a:lnTo>
                    <a:pt x="2774" y="1820"/>
                  </a:lnTo>
                  <a:cubicBezTo>
                    <a:pt x="2411" y="2229"/>
                    <a:pt x="2001" y="2729"/>
                    <a:pt x="1637" y="3230"/>
                  </a:cubicBezTo>
                  <a:cubicBezTo>
                    <a:pt x="1319" y="3730"/>
                    <a:pt x="1046" y="4321"/>
                    <a:pt x="819" y="4821"/>
                  </a:cubicBezTo>
                  <a:cubicBezTo>
                    <a:pt x="728" y="4958"/>
                    <a:pt x="728" y="5003"/>
                    <a:pt x="682" y="5094"/>
                  </a:cubicBezTo>
                  <a:cubicBezTo>
                    <a:pt x="137" y="6823"/>
                    <a:pt x="0" y="8232"/>
                    <a:pt x="46" y="9097"/>
                  </a:cubicBezTo>
                  <a:lnTo>
                    <a:pt x="46" y="9278"/>
                  </a:lnTo>
                  <a:lnTo>
                    <a:pt x="364" y="9278"/>
                  </a:lnTo>
                  <a:lnTo>
                    <a:pt x="364" y="9187"/>
                  </a:lnTo>
                  <a:cubicBezTo>
                    <a:pt x="273" y="8005"/>
                    <a:pt x="455" y="5686"/>
                    <a:pt x="1956" y="3457"/>
                  </a:cubicBezTo>
                  <a:cubicBezTo>
                    <a:pt x="2956" y="1911"/>
                    <a:pt x="4275" y="910"/>
                    <a:pt x="5458" y="228"/>
                  </a:cubicBezTo>
                  <a:lnTo>
                    <a:pt x="5685" y="92"/>
                  </a:lnTo>
                  <a:cubicBezTo>
                    <a:pt x="5503" y="46"/>
                    <a:pt x="5412" y="46"/>
                    <a:pt x="5230" y="1"/>
                  </a:cubicBezTo>
                  <a:close/>
                </a:path>
              </a:pathLst>
            </a:custGeom>
            <a:solidFill>
              <a:srgbClr val="00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1"/>
            <p:cNvSpPr/>
            <p:nvPr/>
          </p:nvSpPr>
          <p:spPr>
            <a:xfrm>
              <a:off x="-1625425" y="4660200"/>
              <a:ext cx="162625" cy="27300"/>
            </a:xfrm>
            <a:custGeom>
              <a:avLst/>
              <a:gdLst/>
              <a:ahLst/>
              <a:cxnLst/>
              <a:rect l="l" t="t" r="r" b="b"/>
              <a:pathLst>
                <a:path w="6505" h="1092" extrusionOk="0">
                  <a:moveTo>
                    <a:pt x="2411" y="0"/>
                  </a:moveTo>
                  <a:cubicBezTo>
                    <a:pt x="1592" y="0"/>
                    <a:pt x="865" y="182"/>
                    <a:pt x="228" y="364"/>
                  </a:cubicBezTo>
                  <a:cubicBezTo>
                    <a:pt x="137" y="409"/>
                    <a:pt x="46" y="500"/>
                    <a:pt x="1" y="682"/>
                  </a:cubicBezTo>
                  <a:cubicBezTo>
                    <a:pt x="683" y="455"/>
                    <a:pt x="1501" y="273"/>
                    <a:pt x="2320" y="273"/>
                  </a:cubicBezTo>
                  <a:lnTo>
                    <a:pt x="2729" y="273"/>
                  </a:lnTo>
                  <a:cubicBezTo>
                    <a:pt x="3912" y="273"/>
                    <a:pt x="5140" y="500"/>
                    <a:pt x="6277" y="1046"/>
                  </a:cubicBezTo>
                  <a:cubicBezTo>
                    <a:pt x="6322" y="1046"/>
                    <a:pt x="6368" y="1092"/>
                    <a:pt x="6368" y="1092"/>
                  </a:cubicBezTo>
                  <a:lnTo>
                    <a:pt x="6504" y="819"/>
                  </a:lnTo>
                  <a:cubicBezTo>
                    <a:pt x="6413" y="819"/>
                    <a:pt x="6368" y="728"/>
                    <a:pt x="6322" y="728"/>
                  </a:cubicBezTo>
                  <a:cubicBezTo>
                    <a:pt x="5185" y="228"/>
                    <a:pt x="3912" y="0"/>
                    <a:pt x="2684" y="0"/>
                  </a:cubicBezTo>
                  <a:close/>
                </a:path>
              </a:pathLst>
            </a:custGeom>
            <a:solidFill>
              <a:srgbClr val="00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1"/>
            <p:cNvSpPr/>
            <p:nvPr/>
          </p:nvSpPr>
          <p:spPr>
            <a:xfrm>
              <a:off x="-1531050" y="4574925"/>
              <a:ext cx="119400" cy="27300"/>
            </a:xfrm>
            <a:custGeom>
              <a:avLst/>
              <a:gdLst/>
              <a:ahLst/>
              <a:cxnLst/>
              <a:rect l="l" t="t" r="r" b="b"/>
              <a:pathLst>
                <a:path w="4776" h="1092" extrusionOk="0">
                  <a:moveTo>
                    <a:pt x="592" y="0"/>
                  </a:moveTo>
                  <a:cubicBezTo>
                    <a:pt x="501" y="182"/>
                    <a:pt x="228" y="273"/>
                    <a:pt x="0" y="409"/>
                  </a:cubicBezTo>
                  <a:cubicBezTo>
                    <a:pt x="273" y="319"/>
                    <a:pt x="501" y="319"/>
                    <a:pt x="773" y="319"/>
                  </a:cubicBezTo>
                  <a:lnTo>
                    <a:pt x="1001" y="319"/>
                  </a:lnTo>
                  <a:cubicBezTo>
                    <a:pt x="2183" y="319"/>
                    <a:pt x="3320" y="546"/>
                    <a:pt x="4457" y="1001"/>
                  </a:cubicBezTo>
                  <a:cubicBezTo>
                    <a:pt x="4548" y="1001"/>
                    <a:pt x="4594" y="1092"/>
                    <a:pt x="4639" y="1092"/>
                  </a:cubicBezTo>
                  <a:lnTo>
                    <a:pt x="4776" y="773"/>
                  </a:lnTo>
                  <a:lnTo>
                    <a:pt x="4685" y="773"/>
                  </a:lnTo>
                  <a:cubicBezTo>
                    <a:pt x="3548" y="273"/>
                    <a:pt x="2411" y="46"/>
                    <a:pt x="1183" y="0"/>
                  </a:cubicBezTo>
                  <a:close/>
                </a:path>
              </a:pathLst>
            </a:custGeom>
            <a:solidFill>
              <a:srgbClr val="00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1"/>
            <p:cNvSpPr/>
            <p:nvPr/>
          </p:nvSpPr>
          <p:spPr>
            <a:xfrm>
              <a:off x="-1466250" y="5033125"/>
              <a:ext cx="179675" cy="111450"/>
            </a:xfrm>
            <a:custGeom>
              <a:avLst/>
              <a:gdLst/>
              <a:ahLst/>
              <a:cxnLst/>
              <a:rect l="l" t="t" r="r" b="b"/>
              <a:pathLst>
                <a:path w="7187" h="4458" extrusionOk="0">
                  <a:moveTo>
                    <a:pt x="1" y="1"/>
                  </a:moveTo>
                  <a:lnTo>
                    <a:pt x="1" y="46"/>
                  </a:lnTo>
                  <a:lnTo>
                    <a:pt x="137" y="137"/>
                  </a:lnTo>
                  <a:lnTo>
                    <a:pt x="137" y="228"/>
                  </a:lnTo>
                  <a:cubicBezTo>
                    <a:pt x="183" y="273"/>
                    <a:pt x="183" y="319"/>
                    <a:pt x="228" y="319"/>
                  </a:cubicBezTo>
                  <a:lnTo>
                    <a:pt x="6504" y="319"/>
                  </a:lnTo>
                  <a:lnTo>
                    <a:pt x="6868" y="4412"/>
                  </a:lnTo>
                  <a:cubicBezTo>
                    <a:pt x="7005" y="4458"/>
                    <a:pt x="7096" y="4458"/>
                    <a:pt x="7187" y="4458"/>
                  </a:cubicBezTo>
                  <a:lnTo>
                    <a:pt x="6777" y="1"/>
                  </a:lnTo>
                  <a:close/>
                </a:path>
              </a:pathLst>
            </a:custGeom>
            <a:solidFill>
              <a:srgbClr val="00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1"/>
            <p:cNvSpPr/>
            <p:nvPr/>
          </p:nvSpPr>
          <p:spPr>
            <a:xfrm>
              <a:off x="-1402575" y="4676100"/>
              <a:ext cx="322925" cy="200150"/>
            </a:xfrm>
            <a:custGeom>
              <a:avLst/>
              <a:gdLst/>
              <a:ahLst/>
              <a:cxnLst/>
              <a:rect l="l" t="t" r="r" b="b"/>
              <a:pathLst>
                <a:path w="12917" h="8006" extrusionOk="0">
                  <a:moveTo>
                    <a:pt x="9187" y="1"/>
                  </a:moveTo>
                  <a:cubicBezTo>
                    <a:pt x="8869" y="1"/>
                    <a:pt x="8596" y="46"/>
                    <a:pt x="8278" y="92"/>
                  </a:cubicBezTo>
                  <a:cubicBezTo>
                    <a:pt x="8050" y="183"/>
                    <a:pt x="7823" y="183"/>
                    <a:pt x="7596" y="228"/>
                  </a:cubicBezTo>
                  <a:cubicBezTo>
                    <a:pt x="3321" y="1092"/>
                    <a:pt x="819" y="3685"/>
                    <a:pt x="1" y="4594"/>
                  </a:cubicBezTo>
                  <a:lnTo>
                    <a:pt x="3184" y="8005"/>
                  </a:lnTo>
                  <a:cubicBezTo>
                    <a:pt x="4321" y="7551"/>
                    <a:pt x="6368" y="6868"/>
                    <a:pt x="9097" y="6868"/>
                  </a:cubicBezTo>
                  <a:cubicBezTo>
                    <a:pt x="9733" y="6868"/>
                    <a:pt x="10415" y="6868"/>
                    <a:pt x="11098" y="6959"/>
                  </a:cubicBezTo>
                  <a:cubicBezTo>
                    <a:pt x="11461" y="7050"/>
                    <a:pt x="11780" y="7050"/>
                    <a:pt x="12053" y="7141"/>
                  </a:cubicBezTo>
                  <a:lnTo>
                    <a:pt x="12917" y="7323"/>
                  </a:lnTo>
                  <a:cubicBezTo>
                    <a:pt x="12735" y="6595"/>
                    <a:pt x="12508" y="5777"/>
                    <a:pt x="12189" y="5049"/>
                  </a:cubicBezTo>
                  <a:cubicBezTo>
                    <a:pt x="11780" y="4094"/>
                    <a:pt x="11325" y="3184"/>
                    <a:pt x="10779" y="2229"/>
                  </a:cubicBezTo>
                  <a:cubicBezTo>
                    <a:pt x="10688" y="2093"/>
                    <a:pt x="10597" y="2002"/>
                    <a:pt x="10552" y="1866"/>
                  </a:cubicBezTo>
                  <a:cubicBezTo>
                    <a:pt x="10324" y="1456"/>
                    <a:pt x="10006" y="1138"/>
                    <a:pt x="9779" y="774"/>
                  </a:cubicBezTo>
                  <a:cubicBezTo>
                    <a:pt x="9551" y="501"/>
                    <a:pt x="9415" y="274"/>
                    <a:pt x="9187"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1"/>
            <p:cNvSpPr/>
            <p:nvPr/>
          </p:nvSpPr>
          <p:spPr>
            <a:xfrm>
              <a:off x="-1614050" y="4804000"/>
              <a:ext cx="168300" cy="165775"/>
            </a:xfrm>
            <a:custGeom>
              <a:avLst/>
              <a:gdLst/>
              <a:ahLst/>
              <a:cxnLst/>
              <a:rect l="l" t="t" r="r" b="b"/>
              <a:pathLst>
                <a:path w="6732" h="6631" extrusionOk="0">
                  <a:moveTo>
                    <a:pt x="2381" y="1"/>
                  </a:moveTo>
                  <a:cubicBezTo>
                    <a:pt x="1926" y="1"/>
                    <a:pt x="1498" y="125"/>
                    <a:pt x="1137" y="388"/>
                  </a:cubicBezTo>
                  <a:cubicBezTo>
                    <a:pt x="0" y="1252"/>
                    <a:pt x="0" y="3299"/>
                    <a:pt x="1274" y="4890"/>
                  </a:cubicBezTo>
                  <a:cubicBezTo>
                    <a:pt x="2122" y="6021"/>
                    <a:pt x="3316" y="6631"/>
                    <a:pt x="4349" y="6631"/>
                  </a:cubicBezTo>
                  <a:cubicBezTo>
                    <a:pt x="4812" y="6631"/>
                    <a:pt x="5242" y="6508"/>
                    <a:pt x="5594" y="6255"/>
                  </a:cubicBezTo>
                  <a:cubicBezTo>
                    <a:pt x="6731" y="5391"/>
                    <a:pt x="6731" y="3344"/>
                    <a:pt x="5458" y="1752"/>
                  </a:cubicBezTo>
                  <a:cubicBezTo>
                    <a:pt x="4604" y="646"/>
                    <a:pt x="3421" y="1"/>
                    <a:pt x="2381"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1"/>
            <p:cNvSpPr/>
            <p:nvPr/>
          </p:nvSpPr>
          <p:spPr>
            <a:xfrm>
              <a:off x="-1570850" y="4842150"/>
              <a:ext cx="81900" cy="89800"/>
            </a:xfrm>
            <a:custGeom>
              <a:avLst/>
              <a:gdLst/>
              <a:ahLst/>
              <a:cxnLst/>
              <a:rect l="l" t="t" r="r" b="b"/>
              <a:pathLst>
                <a:path w="3276" h="3592" extrusionOk="0">
                  <a:moveTo>
                    <a:pt x="1228" y="181"/>
                  </a:moveTo>
                  <a:cubicBezTo>
                    <a:pt x="1365" y="181"/>
                    <a:pt x="1456" y="181"/>
                    <a:pt x="1638" y="226"/>
                  </a:cubicBezTo>
                  <a:cubicBezTo>
                    <a:pt x="2047" y="317"/>
                    <a:pt x="2456" y="636"/>
                    <a:pt x="2729" y="999"/>
                  </a:cubicBezTo>
                  <a:cubicBezTo>
                    <a:pt x="3002" y="1409"/>
                    <a:pt x="3184" y="1818"/>
                    <a:pt x="3184" y="2273"/>
                  </a:cubicBezTo>
                  <a:cubicBezTo>
                    <a:pt x="3184" y="2682"/>
                    <a:pt x="3002" y="3001"/>
                    <a:pt x="2729" y="3228"/>
                  </a:cubicBezTo>
                  <a:cubicBezTo>
                    <a:pt x="2543" y="3383"/>
                    <a:pt x="2293" y="3454"/>
                    <a:pt x="2022" y="3454"/>
                  </a:cubicBezTo>
                  <a:cubicBezTo>
                    <a:pt x="1897" y="3454"/>
                    <a:pt x="1767" y="3439"/>
                    <a:pt x="1638" y="3410"/>
                  </a:cubicBezTo>
                  <a:cubicBezTo>
                    <a:pt x="1228" y="3273"/>
                    <a:pt x="819" y="3001"/>
                    <a:pt x="546" y="2591"/>
                  </a:cubicBezTo>
                  <a:cubicBezTo>
                    <a:pt x="273" y="2227"/>
                    <a:pt x="91" y="1818"/>
                    <a:pt x="91" y="1363"/>
                  </a:cubicBezTo>
                  <a:cubicBezTo>
                    <a:pt x="91" y="954"/>
                    <a:pt x="273" y="636"/>
                    <a:pt x="546" y="408"/>
                  </a:cubicBezTo>
                  <a:cubicBezTo>
                    <a:pt x="774" y="226"/>
                    <a:pt x="1001" y="181"/>
                    <a:pt x="1228" y="181"/>
                  </a:cubicBezTo>
                  <a:close/>
                  <a:moveTo>
                    <a:pt x="1266" y="0"/>
                  </a:moveTo>
                  <a:cubicBezTo>
                    <a:pt x="978" y="0"/>
                    <a:pt x="718" y="71"/>
                    <a:pt x="501" y="226"/>
                  </a:cubicBezTo>
                  <a:cubicBezTo>
                    <a:pt x="137" y="454"/>
                    <a:pt x="1" y="863"/>
                    <a:pt x="1" y="1318"/>
                  </a:cubicBezTo>
                  <a:cubicBezTo>
                    <a:pt x="1" y="1773"/>
                    <a:pt x="137" y="2273"/>
                    <a:pt x="455" y="2682"/>
                  </a:cubicBezTo>
                  <a:cubicBezTo>
                    <a:pt x="728" y="3137"/>
                    <a:pt x="1138" y="3410"/>
                    <a:pt x="1592" y="3546"/>
                  </a:cubicBezTo>
                  <a:cubicBezTo>
                    <a:pt x="1729" y="3592"/>
                    <a:pt x="1911" y="3592"/>
                    <a:pt x="2047" y="3592"/>
                  </a:cubicBezTo>
                  <a:cubicBezTo>
                    <a:pt x="2320" y="3592"/>
                    <a:pt x="2593" y="3546"/>
                    <a:pt x="2775" y="3364"/>
                  </a:cubicBezTo>
                  <a:cubicBezTo>
                    <a:pt x="3093" y="3137"/>
                    <a:pt x="3275" y="2728"/>
                    <a:pt x="3275" y="2273"/>
                  </a:cubicBezTo>
                  <a:cubicBezTo>
                    <a:pt x="3275" y="1818"/>
                    <a:pt x="3093" y="1318"/>
                    <a:pt x="2820" y="909"/>
                  </a:cubicBezTo>
                  <a:cubicBezTo>
                    <a:pt x="2547" y="454"/>
                    <a:pt x="2138" y="181"/>
                    <a:pt x="1683" y="44"/>
                  </a:cubicBezTo>
                  <a:cubicBezTo>
                    <a:pt x="1539" y="16"/>
                    <a:pt x="1400" y="0"/>
                    <a:pt x="1266"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1"/>
            <p:cNvSpPr/>
            <p:nvPr/>
          </p:nvSpPr>
          <p:spPr>
            <a:xfrm>
              <a:off x="-1312750" y="4694300"/>
              <a:ext cx="173975" cy="96000"/>
            </a:xfrm>
            <a:custGeom>
              <a:avLst/>
              <a:gdLst/>
              <a:ahLst/>
              <a:cxnLst/>
              <a:rect l="l" t="t" r="r" b="b"/>
              <a:pathLst>
                <a:path w="6959" h="3840" extrusionOk="0">
                  <a:moveTo>
                    <a:pt x="6186" y="1"/>
                  </a:moveTo>
                  <a:cubicBezTo>
                    <a:pt x="5276" y="228"/>
                    <a:pt x="4094" y="637"/>
                    <a:pt x="2775" y="1410"/>
                  </a:cubicBezTo>
                  <a:cubicBezTo>
                    <a:pt x="1592" y="2184"/>
                    <a:pt x="683" y="2957"/>
                    <a:pt x="137" y="3593"/>
                  </a:cubicBezTo>
                  <a:cubicBezTo>
                    <a:pt x="0" y="3684"/>
                    <a:pt x="0" y="3775"/>
                    <a:pt x="137" y="3821"/>
                  </a:cubicBezTo>
                  <a:cubicBezTo>
                    <a:pt x="150" y="3834"/>
                    <a:pt x="167" y="3840"/>
                    <a:pt x="185" y="3840"/>
                  </a:cubicBezTo>
                  <a:cubicBezTo>
                    <a:pt x="228" y="3840"/>
                    <a:pt x="273" y="3808"/>
                    <a:pt x="273" y="3775"/>
                  </a:cubicBezTo>
                  <a:cubicBezTo>
                    <a:pt x="1047" y="3184"/>
                    <a:pt x="2047" y="2547"/>
                    <a:pt x="3411" y="2002"/>
                  </a:cubicBezTo>
                  <a:cubicBezTo>
                    <a:pt x="4776" y="1410"/>
                    <a:pt x="5958" y="1183"/>
                    <a:pt x="6959" y="1092"/>
                  </a:cubicBezTo>
                  <a:cubicBezTo>
                    <a:pt x="6731" y="683"/>
                    <a:pt x="6413" y="319"/>
                    <a:pt x="6186"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1"/>
            <p:cNvSpPr/>
            <p:nvPr/>
          </p:nvSpPr>
          <p:spPr>
            <a:xfrm>
              <a:off x="-1360500" y="4691300"/>
              <a:ext cx="11400" cy="12125"/>
            </a:xfrm>
            <a:custGeom>
              <a:avLst/>
              <a:gdLst/>
              <a:ahLst/>
              <a:cxnLst/>
              <a:rect l="l" t="t" r="r" b="b"/>
              <a:pathLst>
                <a:path w="456" h="485" extrusionOk="0">
                  <a:moveTo>
                    <a:pt x="127" y="1"/>
                  </a:moveTo>
                  <a:cubicBezTo>
                    <a:pt x="28" y="1"/>
                    <a:pt x="0" y="115"/>
                    <a:pt x="0" y="257"/>
                  </a:cubicBezTo>
                  <a:cubicBezTo>
                    <a:pt x="0" y="348"/>
                    <a:pt x="91" y="484"/>
                    <a:pt x="228" y="484"/>
                  </a:cubicBezTo>
                  <a:cubicBezTo>
                    <a:pt x="319" y="484"/>
                    <a:pt x="455" y="348"/>
                    <a:pt x="455" y="257"/>
                  </a:cubicBezTo>
                  <a:cubicBezTo>
                    <a:pt x="455" y="121"/>
                    <a:pt x="319" y="30"/>
                    <a:pt x="228" y="30"/>
                  </a:cubicBezTo>
                  <a:cubicBezTo>
                    <a:pt x="188" y="10"/>
                    <a:pt x="155" y="1"/>
                    <a:pt x="127"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1"/>
            <p:cNvSpPr/>
            <p:nvPr/>
          </p:nvSpPr>
          <p:spPr>
            <a:xfrm>
              <a:off x="-1565175" y="5006975"/>
              <a:ext cx="185375" cy="382050"/>
            </a:xfrm>
            <a:custGeom>
              <a:avLst/>
              <a:gdLst/>
              <a:ahLst/>
              <a:cxnLst/>
              <a:rect l="l" t="t" r="r" b="b"/>
              <a:pathLst>
                <a:path w="7415" h="15282" extrusionOk="0">
                  <a:moveTo>
                    <a:pt x="46" y="0"/>
                  </a:moveTo>
                  <a:cubicBezTo>
                    <a:pt x="46" y="182"/>
                    <a:pt x="1" y="364"/>
                    <a:pt x="1" y="501"/>
                  </a:cubicBezTo>
                  <a:lnTo>
                    <a:pt x="4412" y="8096"/>
                  </a:lnTo>
                  <a:lnTo>
                    <a:pt x="4458" y="8141"/>
                  </a:lnTo>
                  <a:cubicBezTo>
                    <a:pt x="5231" y="8778"/>
                    <a:pt x="6141" y="9779"/>
                    <a:pt x="6641" y="11370"/>
                  </a:cubicBezTo>
                  <a:cubicBezTo>
                    <a:pt x="7096" y="12917"/>
                    <a:pt x="6914" y="14281"/>
                    <a:pt x="6641" y="15282"/>
                  </a:cubicBezTo>
                  <a:lnTo>
                    <a:pt x="6959" y="15282"/>
                  </a:lnTo>
                  <a:cubicBezTo>
                    <a:pt x="7278" y="14281"/>
                    <a:pt x="7414" y="12871"/>
                    <a:pt x="6914" y="11325"/>
                  </a:cubicBezTo>
                  <a:cubicBezTo>
                    <a:pt x="6414" y="9688"/>
                    <a:pt x="5459" y="8596"/>
                    <a:pt x="4685" y="7914"/>
                  </a:cubicBezTo>
                  <a:lnTo>
                    <a:pt x="46"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1"/>
            <p:cNvSpPr/>
            <p:nvPr/>
          </p:nvSpPr>
          <p:spPr>
            <a:xfrm>
              <a:off x="-1884650" y="4711350"/>
              <a:ext cx="294500" cy="288825"/>
            </a:xfrm>
            <a:custGeom>
              <a:avLst/>
              <a:gdLst/>
              <a:ahLst/>
              <a:cxnLst/>
              <a:rect l="l" t="t" r="r" b="b"/>
              <a:pathLst>
                <a:path w="11780" h="11553" extrusionOk="0">
                  <a:moveTo>
                    <a:pt x="91" y="1"/>
                  </a:moveTo>
                  <a:cubicBezTo>
                    <a:pt x="46" y="1"/>
                    <a:pt x="0" y="46"/>
                    <a:pt x="0" y="137"/>
                  </a:cubicBezTo>
                  <a:cubicBezTo>
                    <a:pt x="0" y="183"/>
                    <a:pt x="46" y="228"/>
                    <a:pt x="91" y="228"/>
                  </a:cubicBezTo>
                  <a:lnTo>
                    <a:pt x="7550" y="228"/>
                  </a:lnTo>
                  <a:lnTo>
                    <a:pt x="7550" y="11416"/>
                  </a:lnTo>
                  <a:cubicBezTo>
                    <a:pt x="7550" y="11462"/>
                    <a:pt x="7595" y="11553"/>
                    <a:pt x="7641" y="11553"/>
                  </a:cubicBezTo>
                  <a:lnTo>
                    <a:pt x="11643" y="11553"/>
                  </a:lnTo>
                  <a:cubicBezTo>
                    <a:pt x="11734" y="11553"/>
                    <a:pt x="11779" y="11507"/>
                    <a:pt x="11688" y="11371"/>
                  </a:cubicBezTo>
                  <a:cubicBezTo>
                    <a:pt x="11688" y="11325"/>
                    <a:pt x="11643" y="11280"/>
                    <a:pt x="11552" y="11280"/>
                  </a:cubicBezTo>
                  <a:lnTo>
                    <a:pt x="7777" y="11280"/>
                  </a:lnTo>
                  <a:lnTo>
                    <a:pt x="7777" y="137"/>
                  </a:lnTo>
                  <a:cubicBezTo>
                    <a:pt x="7777" y="46"/>
                    <a:pt x="7732" y="1"/>
                    <a:pt x="7641"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1"/>
            <p:cNvSpPr/>
            <p:nvPr/>
          </p:nvSpPr>
          <p:spPr>
            <a:xfrm>
              <a:off x="-1918775" y="4777300"/>
              <a:ext cx="327475" cy="247900"/>
            </a:xfrm>
            <a:custGeom>
              <a:avLst/>
              <a:gdLst/>
              <a:ahLst/>
              <a:cxnLst/>
              <a:rect l="l" t="t" r="r" b="b"/>
              <a:pathLst>
                <a:path w="13099" h="9916" extrusionOk="0">
                  <a:moveTo>
                    <a:pt x="92" y="1"/>
                  </a:moveTo>
                  <a:cubicBezTo>
                    <a:pt x="46" y="1"/>
                    <a:pt x="1" y="46"/>
                    <a:pt x="1" y="92"/>
                  </a:cubicBezTo>
                  <a:cubicBezTo>
                    <a:pt x="1" y="137"/>
                    <a:pt x="46" y="228"/>
                    <a:pt x="92" y="228"/>
                  </a:cubicBezTo>
                  <a:lnTo>
                    <a:pt x="7596" y="228"/>
                  </a:lnTo>
                  <a:lnTo>
                    <a:pt x="7596" y="9824"/>
                  </a:lnTo>
                  <a:cubicBezTo>
                    <a:pt x="7596" y="9870"/>
                    <a:pt x="7641" y="9915"/>
                    <a:pt x="7687" y="9915"/>
                  </a:cubicBezTo>
                  <a:lnTo>
                    <a:pt x="13008" y="9915"/>
                  </a:lnTo>
                  <a:cubicBezTo>
                    <a:pt x="13099" y="9915"/>
                    <a:pt x="13099" y="9870"/>
                    <a:pt x="13099" y="9824"/>
                  </a:cubicBezTo>
                  <a:cubicBezTo>
                    <a:pt x="13099" y="9779"/>
                    <a:pt x="13053" y="9688"/>
                    <a:pt x="13008" y="9688"/>
                  </a:cubicBezTo>
                  <a:lnTo>
                    <a:pt x="7869" y="9688"/>
                  </a:lnTo>
                  <a:lnTo>
                    <a:pt x="7869" y="92"/>
                  </a:lnTo>
                  <a:cubicBezTo>
                    <a:pt x="7869" y="46"/>
                    <a:pt x="7823" y="1"/>
                    <a:pt x="7778"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1"/>
            <p:cNvSpPr/>
            <p:nvPr/>
          </p:nvSpPr>
          <p:spPr>
            <a:xfrm>
              <a:off x="-1916500" y="4820500"/>
              <a:ext cx="326350" cy="235400"/>
            </a:xfrm>
            <a:custGeom>
              <a:avLst/>
              <a:gdLst/>
              <a:ahLst/>
              <a:cxnLst/>
              <a:rect l="l" t="t" r="r" b="b"/>
              <a:pathLst>
                <a:path w="13054" h="9416" extrusionOk="0">
                  <a:moveTo>
                    <a:pt x="92" y="1"/>
                  </a:moveTo>
                  <a:cubicBezTo>
                    <a:pt x="46" y="1"/>
                    <a:pt x="1" y="92"/>
                    <a:pt x="1" y="137"/>
                  </a:cubicBezTo>
                  <a:cubicBezTo>
                    <a:pt x="1" y="183"/>
                    <a:pt x="46" y="228"/>
                    <a:pt x="92" y="228"/>
                  </a:cubicBezTo>
                  <a:lnTo>
                    <a:pt x="5959" y="228"/>
                  </a:lnTo>
                  <a:lnTo>
                    <a:pt x="5959" y="9279"/>
                  </a:lnTo>
                  <a:cubicBezTo>
                    <a:pt x="5959" y="9324"/>
                    <a:pt x="6004" y="9415"/>
                    <a:pt x="6095" y="9415"/>
                  </a:cubicBezTo>
                  <a:lnTo>
                    <a:pt x="12917" y="9415"/>
                  </a:lnTo>
                  <a:cubicBezTo>
                    <a:pt x="13008" y="9415"/>
                    <a:pt x="13053" y="9324"/>
                    <a:pt x="13008" y="9279"/>
                  </a:cubicBezTo>
                  <a:cubicBezTo>
                    <a:pt x="13008" y="9233"/>
                    <a:pt x="12962" y="9188"/>
                    <a:pt x="12917" y="9188"/>
                  </a:cubicBezTo>
                  <a:lnTo>
                    <a:pt x="6231" y="9188"/>
                  </a:lnTo>
                  <a:lnTo>
                    <a:pt x="6231" y="137"/>
                  </a:lnTo>
                  <a:cubicBezTo>
                    <a:pt x="6231" y="92"/>
                    <a:pt x="6186" y="1"/>
                    <a:pt x="6140"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1"/>
            <p:cNvSpPr/>
            <p:nvPr/>
          </p:nvSpPr>
          <p:spPr>
            <a:xfrm>
              <a:off x="-1831225" y="5095650"/>
              <a:ext cx="241075" cy="143300"/>
            </a:xfrm>
            <a:custGeom>
              <a:avLst/>
              <a:gdLst/>
              <a:ahLst/>
              <a:cxnLst/>
              <a:rect l="l" t="t" r="r" b="b"/>
              <a:pathLst>
                <a:path w="9643" h="5732" extrusionOk="0">
                  <a:moveTo>
                    <a:pt x="92" y="1"/>
                  </a:moveTo>
                  <a:cubicBezTo>
                    <a:pt x="46" y="1"/>
                    <a:pt x="1" y="46"/>
                    <a:pt x="1" y="92"/>
                  </a:cubicBezTo>
                  <a:lnTo>
                    <a:pt x="1" y="5595"/>
                  </a:lnTo>
                  <a:cubicBezTo>
                    <a:pt x="1" y="5640"/>
                    <a:pt x="46" y="5731"/>
                    <a:pt x="92" y="5731"/>
                  </a:cubicBezTo>
                  <a:cubicBezTo>
                    <a:pt x="183" y="5731"/>
                    <a:pt x="228" y="5686"/>
                    <a:pt x="274" y="5549"/>
                  </a:cubicBezTo>
                  <a:lnTo>
                    <a:pt x="274" y="228"/>
                  </a:lnTo>
                  <a:lnTo>
                    <a:pt x="9551" y="228"/>
                  </a:lnTo>
                  <a:cubicBezTo>
                    <a:pt x="9597" y="228"/>
                    <a:pt x="9642" y="137"/>
                    <a:pt x="9642" y="92"/>
                  </a:cubicBezTo>
                  <a:cubicBezTo>
                    <a:pt x="9642" y="46"/>
                    <a:pt x="9597" y="1"/>
                    <a:pt x="9551"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1"/>
            <p:cNvSpPr/>
            <p:nvPr/>
          </p:nvSpPr>
          <p:spPr>
            <a:xfrm>
              <a:off x="-1768675" y="5129775"/>
              <a:ext cx="178525" cy="185350"/>
            </a:xfrm>
            <a:custGeom>
              <a:avLst/>
              <a:gdLst/>
              <a:ahLst/>
              <a:cxnLst/>
              <a:rect l="l" t="t" r="r" b="b"/>
              <a:pathLst>
                <a:path w="7141" h="7414" extrusionOk="0">
                  <a:moveTo>
                    <a:pt x="91" y="0"/>
                  </a:moveTo>
                  <a:cubicBezTo>
                    <a:pt x="46" y="0"/>
                    <a:pt x="0" y="46"/>
                    <a:pt x="0" y="91"/>
                  </a:cubicBezTo>
                  <a:lnTo>
                    <a:pt x="0" y="7323"/>
                  </a:lnTo>
                  <a:cubicBezTo>
                    <a:pt x="0" y="7368"/>
                    <a:pt x="46" y="7414"/>
                    <a:pt x="91" y="7414"/>
                  </a:cubicBezTo>
                  <a:cubicBezTo>
                    <a:pt x="182" y="7414"/>
                    <a:pt x="227" y="7368"/>
                    <a:pt x="273" y="7323"/>
                  </a:cubicBezTo>
                  <a:lnTo>
                    <a:pt x="273" y="228"/>
                  </a:lnTo>
                  <a:lnTo>
                    <a:pt x="7049" y="228"/>
                  </a:lnTo>
                  <a:cubicBezTo>
                    <a:pt x="7095" y="228"/>
                    <a:pt x="7140" y="137"/>
                    <a:pt x="7140" y="91"/>
                  </a:cubicBezTo>
                  <a:cubicBezTo>
                    <a:pt x="7140" y="46"/>
                    <a:pt x="7095" y="0"/>
                    <a:pt x="7049"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1"/>
            <p:cNvSpPr/>
            <p:nvPr/>
          </p:nvSpPr>
          <p:spPr>
            <a:xfrm>
              <a:off x="-1705025" y="5171850"/>
              <a:ext cx="105775" cy="185350"/>
            </a:xfrm>
            <a:custGeom>
              <a:avLst/>
              <a:gdLst/>
              <a:ahLst/>
              <a:cxnLst/>
              <a:rect l="l" t="t" r="r" b="b"/>
              <a:pathLst>
                <a:path w="4231" h="7414" extrusionOk="0">
                  <a:moveTo>
                    <a:pt x="137" y="0"/>
                  </a:moveTo>
                  <a:cubicBezTo>
                    <a:pt x="46" y="0"/>
                    <a:pt x="1" y="46"/>
                    <a:pt x="1" y="136"/>
                  </a:cubicBezTo>
                  <a:lnTo>
                    <a:pt x="1" y="7277"/>
                  </a:lnTo>
                  <a:cubicBezTo>
                    <a:pt x="1" y="7322"/>
                    <a:pt x="46" y="7413"/>
                    <a:pt x="137" y="7413"/>
                  </a:cubicBezTo>
                  <a:cubicBezTo>
                    <a:pt x="228" y="7413"/>
                    <a:pt x="319" y="7322"/>
                    <a:pt x="319" y="7277"/>
                  </a:cubicBezTo>
                  <a:lnTo>
                    <a:pt x="319" y="227"/>
                  </a:lnTo>
                  <a:lnTo>
                    <a:pt x="4094" y="227"/>
                  </a:lnTo>
                  <a:cubicBezTo>
                    <a:pt x="4140" y="227"/>
                    <a:pt x="4231" y="182"/>
                    <a:pt x="4231" y="136"/>
                  </a:cubicBezTo>
                  <a:cubicBezTo>
                    <a:pt x="4231" y="46"/>
                    <a:pt x="4140" y="0"/>
                    <a:pt x="4094"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1"/>
            <p:cNvSpPr/>
            <p:nvPr/>
          </p:nvSpPr>
          <p:spPr>
            <a:xfrm>
              <a:off x="-1719800" y="4694300"/>
              <a:ext cx="45500" cy="45500"/>
            </a:xfrm>
            <a:custGeom>
              <a:avLst/>
              <a:gdLst/>
              <a:ahLst/>
              <a:cxnLst/>
              <a:rect l="l" t="t" r="r" b="b"/>
              <a:pathLst>
                <a:path w="1820" h="1820" extrusionOk="0">
                  <a:moveTo>
                    <a:pt x="910" y="1"/>
                  </a:moveTo>
                  <a:cubicBezTo>
                    <a:pt x="365" y="1"/>
                    <a:pt x="1" y="410"/>
                    <a:pt x="1" y="910"/>
                  </a:cubicBezTo>
                  <a:cubicBezTo>
                    <a:pt x="1" y="1410"/>
                    <a:pt x="365" y="1820"/>
                    <a:pt x="910" y="1820"/>
                  </a:cubicBezTo>
                  <a:cubicBezTo>
                    <a:pt x="1411" y="1820"/>
                    <a:pt x="1820" y="1410"/>
                    <a:pt x="1820" y="910"/>
                  </a:cubicBezTo>
                  <a:cubicBezTo>
                    <a:pt x="1820" y="410"/>
                    <a:pt x="1411" y="1"/>
                    <a:pt x="910"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1"/>
            <p:cNvSpPr/>
            <p:nvPr/>
          </p:nvSpPr>
          <p:spPr>
            <a:xfrm>
              <a:off x="-1902850" y="4690900"/>
              <a:ext cx="46650" cy="45500"/>
            </a:xfrm>
            <a:custGeom>
              <a:avLst/>
              <a:gdLst/>
              <a:ahLst/>
              <a:cxnLst/>
              <a:rect l="l" t="t" r="r" b="b"/>
              <a:pathLst>
                <a:path w="1866" h="1820" extrusionOk="0">
                  <a:moveTo>
                    <a:pt x="910" y="0"/>
                  </a:moveTo>
                  <a:cubicBezTo>
                    <a:pt x="410" y="0"/>
                    <a:pt x="0" y="409"/>
                    <a:pt x="0" y="910"/>
                  </a:cubicBezTo>
                  <a:cubicBezTo>
                    <a:pt x="0" y="1455"/>
                    <a:pt x="410" y="1819"/>
                    <a:pt x="910" y="1819"/>
                  </a:cubicBezTo>
                  <a:cubicBezTo>
                    <a:pt x="1456" y="1819"/>
                    <a:pt x="1865" y="1455"/>
                    <a:pt x="1865" y="910"/>
                  </a:cubicBezTo>
                  <a:cubicBezTo>
                    <a:pt x="1865" y="409"/>
                    <a:pt x="1456" y="0"/>
                    <a:pt x="91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1"/>
            <p:cNvSpPr/>
            <p:nvPr/>
          </p:nvSpPr>
          <p:spPr>
            <a:xfrm>
              <a:off x="-1942650" y="4752300"/>
              <a:ext cx="45500" cy="45500"/>
            </a:xfrm>
            <a:custGeom>
              <a:avLst/>
              <a:gdLst/>
              <a:ahLst/>
              <a:cxnLst/>
              <a:rect l="l" t="t" r="r" b="b"/>
              <a:pathLst>
                <a:path w="1820" h="1820" extrusionOk="0">
                  <a:moveTo>
                    <a:pt x="910" y="0"/>
                  </a:moveTo>
                  <a:cubicBezTo>
                    <a:pt x="410" y="91"/>
                    <a:pt x="1" y="455"/>
                    <a:pt x="1" y="910"/>
                  </a:cubicBezTo>
                  <a:cubicBezTo>
                    <a:pt x="1" y="1455"/>
                    <a:pt x="410" y="1819"/>
                    <a:pt x="910" y="1819"/>
                  </a:cubicBezTo>
                  <a:cubicBezTo>
                    <a:pt x="1456" y="1819"/>
                    <a:pt x="1820" y="1455"/>
                    <a:pt x="1820" y="910"/>
                  </a:cubicBezTo>
                  <a:cubicBezTo>
                    <a:pt x="1820" y="409"/>
                    <a:pt x="1456" y="0"/>
                    <a:pt x="91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1"/>
            <p:cNvSpPr/>
            <p:nvPr/>
          </p:nvSpPr>
          <p:spPr>
            <a:xfrm>
              <a:off x="-1747075" y="4752300"/>
              <a:ext cx="45500" cy="45500"/>
            </a:xfrm>
            <a:custGeom>
              <a:avLst/>
              <a:gdLst/>
              <a:ahLst/>
              <a:cxnLst/>
              <a:rect l="l" t="t" r="r" b="b"/>
              <a:pathLst>
                <a:path w="1820" h="1820" extrusionOk="0">
                  <a:moveTo>
                    <a:pt x="910" y="0"/>
                  </a:moveTo>
                  <a:cubicBezTo>
                    <a:pt x="319" y="91"/>
                    <a:pt x="0" y="455"/>
                    <a:pt x="0" y="910"/>
                  </a:cubicBezTo>
                  <a:cubicBezTo>
                    <a:pt x="0" y="1455"/>
                    <a:pt x="364" y="1819"/>
                    <a:pt x="910" y="1819"/>
                  </a:cubicBezTo>
                  <a:cubicBezTo>
                    <a:pt x="1410" y="1819"/>
                    <a:pt x="1819" y="1455"/>
                    <a:pt x="1819" y="910"/>
                  </a:cubicBezTo>
                  <a:cubicBezTo>
                    <a:pt x="1819" y="409"/>
                    <a:pt x="1410" y="0"/>
                    <a:pt x="91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1"/>
            <p:cNvSpPr/>
            <p:nvPr/>
          </p:nvSpPr>
          <p:spPr>
            <a:xfrm>
              <a:off x="-1784600" y="4805725"/>
              <a:ext cx="45500" cy="45500"/>
            </a:xfrm>
            <a:custGeom>
              <a:avLst/>
              <a:gdLst/>
              <a:ahLst/>
              <a:cxnLst/>
              <a:rect l="l" t="t" r="r" b="b"/>
              <a:pathLst>
                <a:path w="1820" h="1820" extrusionOk="0">
                  <a:moveTo>
                    <a:pt x="910" y="1"/>
                  </a:moveTo>
                  <a:cubicBezTo>
                    <a:pt x="410" y="1"/>
                    <a:pt x="0" y="364"/>
                    <a:pt x="0" y="910"/>
                  </a:cubicBezTo>
                  <a:cubicBezTo>
                    <a:pt x="0" y="1410"/>
                    <a:pt x="410" y="1820"/>
                    <a:pt x="910" y="1820"/>
                  </a:cubicBezTo>
                  <a:cubicBezTo>
                    <a:pt x="1410" y="1820"/>
                    <a:pt x="1820" y="1410"/>
                    <a:pt x="1820" y="910"/>
                  </a:cubicBezTo>
                  <a:cubicBezTo>
                    <a:pt x="1820" y="364"/>
                    <a:pt x="1410" y="1"/>
                    <a:pt x="910"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1"/>
            <p:cNvSpPr/>
            <p:nvPr/>
          </p:nvSpPr>
          <p:spPr>
            <a:xfrm>
              <a:off x="-1935825" y="4804600"/>
              <a:ext cx="45500" cy="45500"/>
            </a:xfrm>
            <a:custGeom>
              <a:avLst/>
              <a:gdLst/>
              <a:ahLst/>
              <a:cxnLst/>
              <a:rect l="l" t="t" r="r" b="b"/>
              <a:pathLst>
                <a:path w="1820" h="1820" extrusionOk="0">
                  <a:moveTo>
                    <a:pt x="910" y="0"/>
                  </a:moveTo>
                  <a:cubicBezTo>
                    <a:pt x="364" y="0"/>
                    <a:pt x="0" y="409"/>
                    <a:pt x="0" y="910"/>
                  </a:cubicBezTo>
                  <a:cubicBezTo>
                    <a:pt x="0" y="1455"/>
                    <a:pt x="364" y="1819"/>
                    <a:pt x="910" y="1819"/>
                  </a:cubicBezTo>
                  <a:cubicBezTo>
                    <a:pt x="1410" y="1819"/>
                    <a:pt x="1820" y="1455"/>
                    <a:pt x="1820" y="910"/>
                  </a:cubicBezTo>
                  <a:cubicBezTo>
                    <a:pt x="1820" y="409"/>
                    <a:pt x="1410" y="0"/>
                    <a:pt x="91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1"/>
            <p:cNvSpPr/>
            <p:nvPr/>
          </p:nvSpPr>
          <p:spPr>
            <a:xfrm>
              <a:off x="-1789150" y="5028575"/>
              <a:ext cx="45500" cy="45500"/>
            </a:xfrm>
            <a:custGeom>
              <a:avLst/>
              <a:gdLst/>
              <a:ahLst/>
              <a:cxnLst/>
              <a:rect l="l" t="t" r="r" b="b"/>
              <a:pathLst>
                <a:path w="1820" h="1820" extrusionOk="0">
                  <a:moveTo>
                    <a:pt x="910" y="1"/>
                  </a:moveTo>
                  <a:cubicBezTo>
                    <a:pt x="410" y="1"/>
                    <a:pt x="0" y="455"/>
                    <a:pt x="0" y="910"/>
                  </a:cubicBezTo>
                  <a:cubicBezTo>
                    <a:pt x="0" y="1410"/>
                    <a:pt x="410" y="1820"/>
                    <a:pt x="910" y="1820"/>
                  </a:cubicBezTo>
                  <a:cubicBezTo>
                    <a:pt x="1456" y="1820"/>
                    <a:pt x="1820" y="1410"/>
                    <a:pt x="1820" y="910"/>
                  </a:cubicBezTo>
                  <a:cubicBezTo>
                    <a:pt x="1820" y="410"/>
                    <a:pt x="1456" y="1"/>
                    <a:pt x="910"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1"/>
            <p:cNvSpPr/>
            <p:nvPr/>
          </p:nvSpPr>
          <p:spPr>
            <a:xfrm>
              <a:off x="-1848275" y="5077475"/>
              <a:ext cx="45500" cy="46625"/>
            </a:xfrm>
            <a:custGeom>
              <a:avLst/>
              <a:gdLst/>
              <a:ahLst/>
              <a:cxnLst/>
              <a:rect l="l" t="t" r="r" b="b"/>
              <a:pathLst>
                <a:path w="1820" h="1865" extrusionOk="0">
                  <a:moveTo>
                    <a:pt x="910" y="0"/>
                  </a:moveTo>
                  <a:cubicBezTo>
                    <a:pt x="410" y="91"/>
                    <a:pt x="0" y="501"/>
                    <a:pt x="0" y="955"/>
                  </a:cubicBezTo>
                  <a:cubicBezTo>
                    <a:pt x="0" y="1456"/>
                    <a:pt x="410" y="1865"/>
                    <a:pt x="910" y="1865"/>
                  </a:cubicBezTo>
                  <a:cubicBezTo>
                    <a:pt x="1410" y="1865"/>
                    <a:pt x="1820" y="1456"/>
                    <a:pt x="1820" y="955"/>
                  </a:cubicBezTo>
                  <a:cubicBezTo>
                    <a:pt x="1820" y="410"/>
                    <a:pt x="1410" y="0"/>
                    <a:pt x="91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1"/>
            <p:cNvSpPr/>
            <p:nvPr/>
          </p:nvSpPr>
          <p:spPr>
            <a:xfrm>
              <a:off x="-1850550" y="5211625"/>
              <a:ext cx="45500" cy="45525"/>
            </a:xfrm>
            <a:custGeom>
              <a:avLst/>
              <a:gdLst/>
              <a:ahLst/>
              <a:cxnLst/>
              <a:rect l="l" t="t" r="r" b="b"/>
              <a:pathLst>
                <a:path w="1820" h="1821" extrusionOk="0">
                  <a:moveTo>
                    <a:pt x="910" y="1"/>
                  </a:moveTo>
                  <a:cubicBezTo>
                    <a:pt x="364" y="1"/>
                    <a:pt x="0" y="410"/>
                    <a:pt x="0" y="910"/>
                  </a:cubicBezTo>
                  <a:cubicBezTo>
                    <a:pt x="0" y="1411"/>
                    <a:pt x="364" y="1820"/>
                    <a:pt x="910" y="1820"/>
                  </a:cubicBezTo>
                  <a:cubicBezTo>
                    <a:pt x="1410" y="1820"/>
                    <a:pt x="1820" y="1411"/>
                    <a:pt x="1820" y="910"/>
                  </a:cubicBezTo>
                  <a:cubicBezTo>
                    <a:pt x="1820" y="410"/>
                    <a:pt x="1410" y="1"/>
                    <a:pt x="910"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1"/>
            <p:cNvSpPr/>
            <p:nvPr/>
          </p:nvSpPr>
          <p:spPr>
            <a:xfrm>
              <a:off x="-1789150" y="5290075"/>
              <a:ext cx="46650" cy="45525"/>
            </a:xfrm>
            <a:custGeom>
              <a:avLst/>
              <a:gdLst/>
              <a:ahLst/>
              <a:cxnLst/>
              <a:rect l="l" t="t" r="r" b="b"/>
              <a:pathLst>
                <a:path w="1866" h="1821" extrusionOk="0">
                  <a:moveTo>
                    <a:pt x="910" y="1"/>
                  </a:moveTo>
                  <a:cubicBezTo>
                    <a:pt x="410" y="1"/>
                    <a:pt x="0" y="410"/>
                    <a:pt x="0" y="911"/>
                  </a:cubicBezTo>
                  <a:cubicBezTo>
                    <a:pt x="0" y="1411"/>
                    <a:pt x="410" y="1820"/>
                    <a:pt x="910" y="1820"/>
                  </a:cubicBezTo>
                  <a:cubicBezTo>
                    <a:pt x="1456" y="1820"/>
                    <a:pt x="1865" y="1411"/>
                    <a:pt x="1865" y="911"/>
                  </a:cubicBezTo>
                  <a:cubicBezTo>
                    <a:pt x="1865" y="410"/>
                    <a:pt x="1456" y="1"/>
                    <a:pt x="910"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1"/>
            <p:cNvSpPr/>
            <p:nvPr/>
          </p:nvSpPr>
          <p:spPr>
            <a:xfrm>
              <a:off x="-1784600" y="5108175"/>
              <a:ext cx="45500" cy="45500"/>
            </a:xfrm>
            <a:custGeom>
              <a:avLst/>
              <a:gdLst/>
              <a:ahLst/>
              <a:cxnLst/>
              <a:rect l="l" t="t" r="r" b="b"/>
              <a:pathLst>
                <a:path w="1820" h="1820" extrusionOk="0">
                  <a:moveTo>
                    <a:pt x="910" y="0"/>
                  </a:moveTo>
                  <a:cubicBezTo>
                    <a:pt x="410" y="46"/>
                    <a:pt x="0" y="455"/>
                    <a:pt x="0" y="910"/>
                  </a:cubicBezTo>
                  <a:cubicBezTo>
                    <a:pt x="0" y="1410"/>
                    <a:pt x="410" y="1819"/>
                    <a:pt x="910" y="1819"/>
                  </a:cubicBezTo>
                  <a:cubicBezTo>
                    <a:pt x="1410" y="1819"/>
                    <a:pt x="1820" y="1410"/>
                    <a:pt x="1820" y="910"/>
                  </a:cubicBezTo>
                  <a:cubicBezTo>
                    <a:pt x="1820" y="410"/>
                    <a:pt x="1410" y="0"/>
                    <a:pt x="91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1"/>
            <p:cNvSpPr/>
            <p:nvPr/>
          </p:nvSpPr>
          <p:spPr>
            <a:xfrm>
              <a:off x="-1718650" y="5153650"/>
              <a:ext cx="45500" cy="45500"/>
            </a:xfrm>
            <a:custGeom>
              <a:avLst/>
              <a:gdLst/>
              <a:ahLst/>
              <a:cxnLst/>
              <a:rect l="l" t="t" r="r" b="b"/>
              <a:pathLst>
                <a:path w="1820" h="1820" extrusionOk="0">
                  <a:moveTo>
                    <a:pt x="910" y="0"/>
                  </a:moveTo>
                  <a:cubicBezTo>
                    <a:pt x="409" y="0"/>
                    <a:pt x="0" y="410"/>
                    <a:pt x="0" y="910"/>
                  </a:cubicBezTo>
                  <a:cubicBezTo>
                    <a:pt x="0" y="1410"/>
                    <a:pt x="409" y="1820"/>
                    <a:pt x="910" y="1820"/>
                  </a:cubicBezTo>
                  <a:cubicBezTo>
                    <a:pt x="1410" y="1820"/>
                    <a:pt x="1819" y="1410"/>
                    <a:pt x="1819" y="910"/>
                  </a:cubicBezTo>
                  <a:cubicBezTo>
                    <a:pt x="1819" y="410"/>
                    <a:pt x="1410" y="0"/>
                    <a:pt x="910"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1"/>
            <p:cNvSpPr/>
            <p:nvPr/>
          </p:nvSpPr>
          <p:spPr>
            <a:xfrm>
              <a:off x="-1705025" y="4976275"/>
              <a:ext cx="28450" cy="28450"/>
            </a:xfrm>
            <a:custGeom>
              <a:avLst/>
              <a:gdLst/>
              <a:ahLst/>
              <a:cxnLst/>
              <a:rect l="l" t="t" r="r" b="b"/>
              <a:pathLst>
                <a:path w="1138" h="1138" extrusionOk="0">
                  <a:moveTo>
                    <a:pt x="592" y="1"/>
                  </a:moveTo>
                  <a:cubicBezTo>
                    <a:pt x="319" y="1"/>
                    <a:pt x="1" y="228"/>
                    <a:pt x="1" y="546"/>
                  </a:cubicBezTo>
                  <a:cubicBezTo>
                    <a:pt x="1" y="910"/>
                    <a:pt x="319" y="1138"/>
                    <a:pt x="592" y="1138"/>
                  </a:cubicBezTo>
                  <a:cubicBezTo>
                    <a:pt x="911" y="1138"/>
                    <a:pt x="1138" y="819"/>
                    <a:pt x="1138" y="546"/>
                  </a:cubicBezTo>
                  <a:cubicBezTo>
                    <a:pt x="1138" y="273"/>
                    <a:pt x="865" y="1"/>
                    <a:pt x="592"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1"/>
            <p:cNvSpPr/>
            <p:nvPr/>
          </p:nvSpPr>
          <p:spPr>
            <a:xfrm>
              <a:off x="-1739125" y="5004300"/>
              <a:ext cx="28450" cy="28850"/>
            </a:xfrm>
            <a:custGeom>
              <a:avLst/>
              <a:gdLst/>
              <a:ahLst/>
              <a:cxnLst/>
              <a:rect l="l" t="t" r="r" b="b"/>
              <a:pathLst>
                <a:path w="1138" h="1154" extrusionOk="0">
                  <a:moveTo>
                    <a:pt x="469" y="1"/>
                  </a:moveTo>
                  <a:cubicBezTo>
                    <a:pt x="177" y="1"/>
                    <a:pt x="1" y="282"/>
                    <a:pt x="1" y="562"/>
                  </a:cubicBezTo>
                  <a:cubicBezTo>
                    <a:pt x="1" y="926"/>
                    <a:pt x="273" y="1154"/>
                    <a:pt x="592" y="1154"/>
                  </a:cubicBezTo>
                  <a:cubicBezTo>
                    <a:pt x="910" y="1154"/>
                    <a:pt x="1138" y="835"/>
                    <a:pt x="1138" y="562"/>
                  </a:cubicBezTo>
                  <a:cubicBezTo>
                    <a:pt x="1138" y="198"/>
                    <a:pt x="865" y="17"/>
                    <a:pt x="592" y="17"/>
                  </a:cubicBezTo>
                  <a:cubicBezTo>
                    <a:pt x="549" y="6"/>
                    <a:pt x="508" y="1"/>
                    <a:pt x="469"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1"/>
            <p:cNvSpPr/>
            <p:nvPr/>
          </p:nvSpPr>
          <p:spPr>
            <a:xfrm>
              <a:off x="-1719800" y="5329875"/>
              <a:ext cx="45500" cy="45500"/>
            </a:xfrm>
            <a:custGeom>
              <a:avLst/>
              <a:gdLst/>
              <a:ahLst/>
              <a:cxnLst/>
              <a:rect l="l" t="t" r="r" b="b"/>
              <a:pathLst>
                <a:path w="1820" h="1820" extrusionOk="0">
                  <a:moveTo>
                    <a:pt x="910" y="1"/>
                  </a:moveTo>
                  <a:cubicBezTo>
                    <a:pt x="365" y="1"/>
                    <a:pt x="1" y="410"/>
                    <a:pt x="1" y="910"/>
                  </a:cubicBezTo>
                  <a:cubicBezTo>
                    <a:pt x="1" y="1411"/>
                    <a:pt x="365" y="1820"/>
                    <a:pt x="910" y="1820"/>
                  </a:cubicBezTo>
                  <a:cubicBezTo>
                    <a:pt x="1411" y="1820"/>
                    <a:pt x="1820" y="1411"/>
                    <a:pt x="1820" y="910"/>
                  </a:cubicBezTo>
                  <a:cubicBezTo>
                    <a:pt x="1820" y="410"/>
                    <a:pt x="1411" y="1"/>
                    <a:pt x="910"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1"/>
            <p:cNvSpPr/>
            <p:nvPr/>
          </p:nvSpPr>
          <p:spPr>
            <a:xfrm>
              <a:off x="-790875" y="4842025"/>
              <a:ext cx="114875" cy="105850"/>
            </a:xfrm>
            <a:custGeom>
              <a:avLst/>
              <a:gdLst/>
              <a:ahLst/>
              <a:cxnLst/>
              <a:rect l="l" t="t" r="r" b="b"/>
              <a:pathLst>
                <a:path w="4595" h="4234" extrusionOk="0">
                  <a:moveTo>
                    <a:pt x="956" y="277"/>
                  </a:moveTo>
                  <a:cubicBezTo>
                    <a:pt x="1320" y="277"/>
                    <a:pt x="1502" y="686"/>
                    <a:pt x="1502" y="1186"/>
                  </a:cubicBezTo>
                  <a:cubicBezTo>
                    <a:pt x="1502" y="1732"/>
                    <a:pt x="1320" y="2096"/>
                    <a:pt x="956" y="2096"/>
                  </a:cubicBezTo>
                  <a:cubicBezTo>
                    <a:pt x="637" y="2096"/>
                    <a:pt x="456" y="1687"/>
                    <a:pt x="456" y="1186"/>
                  </a:cubicBezTo>
                  <a:cubicBezTo>
                    <a:pt x="456" y="686"/>
                    <a:pt x="637" y="277"/>
                    <a:pt x="956" y="277"/>
                  </a:cubicBezTo>
                  <a:close/>
                  <a:moveTo>
                    <a:pt x="1041" y="1"/>
                  </a:moveTo>
                  <a:cubicBezTo>
                    <a:pt x="1014" y="1"/>
                    <a:pt x="985" y="2"/>
                    <a:pt x="956" y="4"/>
                  </a:cubicBezTo>
                  <a:cubicBezTo>
                    <a:pt x="456" y="4"/>
                    <a:pt x="1" y="459"/>
                    <a:pt x="1" y="1277"/>
                  </a:cubicBezTo>
                  <a:cubicBezTo>
                    <a:pt x="1" y="2096"/>
                    <a:pt x="456" y="2505"/>
                    <a:pt x="956" y="2505"/>
                  </a:cubicBezTo>
                  <a:cubicBezTo>
                    <a:pt x="1456" y="2505"/>
                    <a:pt x="1911" y="2051"/>
                    <a:pt x="1911" y="1186"/>
                  </a:cubicBezTo>
                  <a:cubicBezTo>
                    <a:pt x="1911" y="449"/>
                    <a:pt x="1621" y="1"/>
                    <a:pt x="1041" y="1"/>
                  </a:cubicBezTo>
                  <a:close/>
                  <a:moveTo>
                    <a:pt x="3639" y="2005"/>
                  </a:moveTo>
                  <a:cubicBezTo>
                    <a:pt x="4003" y="2005"/>
                    <a:pt x="4139" y="2414"/>
                    <a:pt x="4139" y="2915"/>
                  </a:cubicBezTo>
                  <a:cubicBezTo>
                    <a:pt x="4139" y="3415"/>
                    <a:pt x="3957" y="3824"/>
                    <a:pt x="3639" y="3824"/>
                  </a:cubicBezTo>
                  <a:cubicBezTo>
                    <a:pt x="3275" y="3824"/>
                    <a:pt x="3139" y="3415"/>
                    <a:pt x="3139" y="2915"/>
                  </a:cubicBezTo>
                  <a:cubicBezTo>
                    <a:pt x="3139" y="2414"/>
                    <a:pt x="3321" y="2005"/>
                    <a:pt x="3639" y="2005"/>
                  </a:cubicBezTo>
                  <a:close/>
                  <a:moveTo>
                    <a:pt x="3639" y="1641"/>
                  </a:moveTo>
                  <a:cubicBezTo>
                    <a:pt x="3139" y="1641"/>
                    <a:pt x="2684" y="2096"/>
                    <a:pt x="2684" y="2915"/>
                  </a:cubicBezTo>
                  <a:cubicBezTo>
                    <a:pt x="2684" y="3779"/>
                    <a:pt x="3139" y="4143"/>
                    <a:pt x="3639" y="4143"/>
                  </a:cubicBezTo>
                  <a:cubicBezTo>
                    <a:pt x="4139" y="4143"/>
                    <a:pt x="4594" y="3688"/>
                    <a:pt x="4594" y="2869"/>
                  </a:cubicBezTo>
                  <a:cubicBezTo>
                    <a:pt x="4594" y="2096"/>
                    <a:pt x="4185" y="1641"/>
                    <a:pt x="3639" y="1641"/>
                  </a:cubicBezTo>
                  <a:close/>
                  <a:moveTo>
                    <a:pt x="3321" y="4"/>
                  </a:moveTo>
                  <a:lnTo>
                    <a:pt x="910" y="4234"/>
                  </a:lnTo>
                  <a:lnTo>
                    <a:pt x="1229" y="4234"/>
                  </a:lnTo>
                  <a:lnTo>
                    <a:pt x="3639" y="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1"/>
            <p:cNvSpPr/>
            <p:nvPr/>
          </p:nvSpPr>
          <p:spPr>
            <a:xfrm>
              <a:off x="-925025" y="5046775"/>
              <a:ext cx="249025" cy="209225"/>
            </a:xfrm>
            <a:custGeom>
              <a:avLst/>
              <a:gdLst/>
              <a:ahLst/>
              <a:cxnLst/>
              <a:rect l="l" t="t" r="r" b="b"/>
              <a:pathLst>
                <a:path w="9961" h="8369" extrusionOk="0">
                  <a:moveTo>
                    <a:pt x="137" y="0"/>
                  </a:moveTo>
                  <a:cubicBezTo>
                    <a:pt x="0" y="0"/>
                    <a:pt x="0" y="91"/>
                    <a:pt x="0" y="182"/>
                  </a:cubicBezTo>
                  <a:lnTo>
                    <a:pt x="2274" y="8232"/>
                  </a:lnTo>
                  <a:cubicBezTo>
                    <a:pt x="2274" y="8278"/>
                    <a:pt x="2365" y="8369"/>
                    <a:pt x="2411" y="8369"/>
                  </a:cubicBezTo>
                  <a:cubicBezTo>
                    <a:pt x="2456" y="8369"/>
                    <a:pt x="2501" y="8369"/>
                    <a:pt x="2592" y="8278"/>
                  </a:cubicBezTo>
                  <a:lnTo>
                    <a:pt x="7231" y="3639"/>
                  </a:lnTo>
                  <a:lnTo>
                    <a:pt x="9687" y="8141"/>
                  </a:lnTo>
                  <a:cubicBezTo>
                    <a:pt x="9687" y="8173"/>
                    <a:pt x="9756" y="8205"/>
                    <a:pt x="9812" y="8205"/>
                  </a:cubicBezTo>
                  <a:cubicBezTo>
                    <a:pt x="9835" y="8205"/>
                    <a:pt x="9856" y="8200"/>
                    <a:pt x="9869" y="8187"/>
                  </a:cubicBezTo>
                  <a:cubicBezTo>
                    <a:pt x="9915" y="8187"/>
                    <a:pt x="9960" y="8050"/>
                    <a:pt x="9915" y="8005"/>
                  </a:cubicBezTo>
                  <a:lnTo>
                    <a:pt x="7368" y="3366"/>
                  </a:lnTo>
                  <a:cubicBezTo>
                    <a:pt x="7277" y="3366"/>
                    <a:pt x="7277" y="3275"/>
                    <a:pt x="7231" y="3275"/>
                  </a:cubicBezTo>
                  <a:cubicBezTo>
                    <a:pt x="7186" y="3275"/>
                    <a:pt x="7186" y="3275"/>
                    <a:pt x="7140" y="3366"/>
                  </a:cubicBezTo>
                  <a:lnTo>
                    <a:pt x="2547" y="7959"/>
                  </a:lnTo>
                  <a:lnTo>
                    <a:pt x="318" y="91"/>
                  </a:lnTo>
                  <a:cubicBezTo>
                    <a:pt x="318" y="0"/>
                    <a:pt x="182" y="0"/>
                    <a:pt x="137"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1"/>
            <p:cNvSpPr/>
            <p:nvPr/>
          </p:nvSpPr>
          <p:spPr>
            <a:xfrm>
              <a:off x="-711275" y="5216175"/>
              <a:ext cx="60275" cy="59150"/>
            </a:xfrm>
            <a:custGeom>
              <a:avLst/>
              <a:gdLst/>
              <a:ahLst/>
              <a:cxnLst/>
              <a:rect l="l" t="t" r="r" b="b"/>
              <a:pathLst>
                <a:path w="2411" h="2366" extrusionOk="0">
                  <a:moveTo>
                    <a:pt x="1183" y="1"/>
                  </a:moveTo>
                  <a:cubicBezTo>
                    <a:pt x="546" y="1"/>
                    <a:pt x="0" y="547"/>
                    <a:pt x="0" y="1183"/>
                  </a:cubicBezTo>
                  <a:cubicBezTo>
                    <a:pt x="0" y="1820"/>
                    <a:pt x="546" y="2366"/>
                    <a:pt x="1183" y="2366"/>
                  </a:cubicBezTo>
                  <a:cubicBezTo>
                    <a:pt x="1865" y="2366"/>
                    <a:pt x="2411" y="1820"/>
                    <a:pt x="2411" y="1183"/>
                  </a:cubicBezTo>
                  <a:cubicBezTo>
                    <a:pt x="2411" y="547"/>
                    <a:pt x="1865" y="1"/>
                    <a:pt x="1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1"/>
            <p:cNvSpPr/>
            <p:nvPr/>
          </p:nvSpPr>
          <p:spPr>
            <a:xfrm>
              <a:off x="-778350" y="5109300"/>
              <a:ext cx="60275" cy="60300"/>
            </a:xfrm>
            <a:custGeom>
              <a:avLst/>
              <a:gdLst/>
              <a:ahLst/>
              <a:cxnLst/>
              <a:rect l="l" t="t" r="r" b="b"/>
              <a:pathLst>
                <a:path w="2411" h="2412" extrusionOk="0">
                  <a:moveTo>
                    <a:pt x="1182" y="1"/>
                  </a:moveTo>
                  <a:cubicBezTo>
                    <a:pt x="546" y="1"/>
                    <a:pt x="0" y="546"/>
                    <a:pt x="0" y="1183"/>
                  </a:cubicBezTo>
                  <a:cubicBezTo>
                    <a:pt x="0" y="1865"/>
                    <a:pt x="546" y="2411"/>
                    <a:pt x="1182" y="2411"/>
                  </a:cubicBezTo>
                  <a:cubicBezTo>
                    <a:pt x="1865" y="2411"/>
                    <a:pt x="2410" y="1865"/>
                    <a:pt x="2410" y="1183"/>
                  </a:cubicBezTo>
                  <a:cubicBezTo>
                    <a:pt x="2410" y="546"/>
                    <a:pt x="1865" y="1"/>
                    <a:pt x="11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1"/>
            <p:cNvSpPr/>
            <p:nvPr/>
          </p:nvSpPr>
          <p:spPr>
            <a:xfrm>
              <a:off x="-950050" y="5018350"/>
              <a:ext cx="59150" cy="59150"/>
            </a:xfrm>
            <a:custGeom>
              <a:avLst/>
              <a:gdLst/>
              <a:ahLst/>
              <a:cxnLst/>
              <a:rect l="l" t="t" r="r" b="b"/>
              <a:pathLst>
                <a:path w="2366" h="2366" extrusionOk="0">
                  <a:moveTo>
                    <a:pt x="1183" y="0"/>
                  </a:moveTo>
                  <a:cubicBezTo>
                    <a:pt x="546" y="0"/>
                    <a:pt x="1" y="546"/>
                    <a:pt x="1" y="1183"/>
                  </a:cubicBezTo>
                  <a:cubicBezTo>
                    <a:pt x="1" y="1865"/>
                    <a:pt x="546" y="2365"/>
                    <a:pt x="1183" y="2365"/>
                  </a:cubicBezTo>
                  <a:cubicBezTo>
                    <a:pt x="1865" y="2365"/>
                    <a:pt x="2365" y="1865"/>
                    <a:pt x="2365" y="1183"/>
                  </a:cubicBezTo>
                  <a:cubicBezTo>
                    <a:pt x="2365" y="546"/>
                    <a:pt x="1865" y="0"/>
                    <a:pt x="1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1"/>
            <p:cNvSpPr/>
            <p:nvPr/>
          </p:nvSpPr>
          <p:spPr>
            <a:xfrm>
              <a:off x="-893200" y="5212775"/>
              <a:ext cx="59150" cy="60275"/>
            </a:xfrm>
            <a:custGeom>
              <a:avLst/>
              <a:gdLst/>
              <a:ahLst/>
              <a:cxnLst/>
              <a:rect l="l" t="t" r="r" b="b"/>
              <a:pathLst>
                <a:path w="2366" h="2411" extrusionOk="0">
                  <a:moveTo>
                    <a:pt x="1183" y="0"/>
                  </a:moveTo>
                  <a:cubicBezTo>
                    <a:pt x="546" y="0"/>
                    <a:pt x="1" y="546"/>
                    <a:pt x="1" y="1228"/>
                  </a:cubicBezTo>
                  <a:cubicBezTo>
                    <a:pt x="1" y="1865"/>
                    <a:pt x="546" y="2411"/>
                    <a:pt x="1183" y="2411"/>
                  </a:cubicBezTo>
                  <a:cubicBezTo>
                    <a:pt x="1865" y="2411"/>
                    <a:pt x="2365" y="1865"/>
                    <a:pt x="2365" y="1228"/>
                  </a:cubicBezTo>
                  <a:cubicBezTo>
                    <a:pt x="2365" y="546"/>
                    <a:pt x="1865" y="0"/>
                    <a:pt x="1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1"/>
            <p:cNvSpPr/>
            <p:nvPr/>
          </p:nvSpPr>
          <p:spPr>
            <a:xfrm>
              <a:off x="-1650450" y="4480550"/>
              <a:ext cx="352500" cy="15950"/>
            </a:xfrm>
            <a:custGeom>
              <a:avLst/>
              <a:gdLst/>
              <a:ahLst/>
              <a:cxnLst/>
              <a:rect l="l" t="t" r="r" b="b"/>
              <a:pathLst>
                <a:path w="14100" h="638" extrusionOk="0">
                  <a:moveTo>
                    <a:pt x="1" y="0"/>
                  </a:moveTo>
                  <a:lnTo>
                    <a:pt x="1" y="637"/>
                  </a:lnTo>
                  <a:lnTo>
                    <a:pt x="14100" y="637"/>
                  </a:lnTo>
                  <a:lnTo>
                    <a:pt x="14100" y="0"/>
                  </a:ln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1"/>
            <p:cNvSpPr/>
            <p:nvPr/>
          </p:nvSpPr>
          <p:spPr>
            <a:xfrm>
              <a:off x="-1649300" y="4407775"/>
              <a:ext cx="349075" cy="110325"/>
            </a:xfrm>
            <a:custGeom>
              <a:avLst/>
              <a:gdLst/>
              <a:ahLst/>
              <a:cxnLst/>
              <a:rect l="l" t="t" r="r" b="b"/>
              <a:pathLst>
                <a:path w="13963" h="4413" extrusionOk="0">
                  <a:moveTo>
                    <a:pt x="0" y="1"/>
                  </a:moveTo>
                  <a:lnTo>
                    <a:pt x="0" y="274"/>
                  </a:lnTo>
                  <a:cubicBezTo>
                    <a:pt x="501" y="274"/>
                    <a:pt x="774" y="1274"/>
                    <a:pt x="1092" y="2275"/>
                  </a:cubicBezTo>
                  <a:cubicBezTo>
                    <a:pt x="1319" y="3412"/>
                    <a:pt x="1592" y="4412"/>
                    <a:pt x="2274" y="4412"/>
                  </a:cubicBezTo>
                  <a:cubicBezTo>
                    <a:pt x="2957" y="4412"/>
                    <a:pt x="3229" y="3412"/>
                    <a:pt x="3593" y="2275"/>
                  </a:cubicBezTo>
                  <a:cubicBezTo>
                    <a:pt x="3866" y="1320"/>
                    <a:pt x="4139" y="274"/>
                    <a:pt x="4639" y="274"/>
                  </a:cubicBezTo>
                  <a:cubicBezTo>
                    <a:pt x="5185" y="274"/>
                    <a:pt x="5458" y="1274"/>
                    <a:pt x="5685" y="2275"/>
                  </a:cubicBezTo>
                  <a:cubicBezTo>
                    <a:pt x="6004" y="3412"/>
                    <a:pt x="6322" y="4412"/>
                    <a:pt x="7004" y="4412"/>
                  </a:cubicBezTo>
                  <a:cubicBezTo>
                    <a:pt x="7687" y="4412"/>
                    <a:pt x="7959" y="3412"/>
                    <a:pt x="8278" y="2275"/>
                  </a:cubicBezTo>
                  <a:cubicBezTo>
                    <a:pt x="8596" y="1320"/>
                    <a:pt x="8869" y="274"/>
                    <a:pt x="9324" y="274"/>
                  </a:cubicBezTo>
                  <a:cubicBezTo>
                    <a:pt x="9779" y="274"/>
                    <a:pt x="10097" y="1274"/>
                    <a:pt x="10324" y="2275"/>
                  </a:cubicBezTo>
                  <a:cubicBezTo>
                    <a:pt x="10688" y="3412"/>
                    <a:pt x="10961" y="4412"/>
                    <a:pt x="11643" y="4412"/>
                  </a:cubicBezTo>
                  <a:cubicBezTo>
                    <a:pt x="12325" y="4412"/>
                    <a:pt x="12598" y="3412"/>
                    <a:pt x="12962" y="2275"/>
                  </a:cubicBezTo>
                  <a:cubicBezTo>
                    <a:pt x="13235" y="1320"/>
                    <a:pt x="13508" y="274"/>
                    <a:pt x="13963" y="274"/>
                  </a:cubicBezTo>
                  <a:lnTo>
                    <a:pt x="13963" y="1"/>
                  </a:lnTo>
                  <a:cubicBezTo>
                    <a:pt x="13281" y="1"/>
                    <a:pt x="13008" y="1001"/>
                    <a:pt x="12689" y="2138"/>
                  </a:cubicBezTo>
                  <a:cubicBezTo>
                    <a:pt x="12371" y="3048"/>
                    <a:pt x="12098" y="4139"/>
                    <a:pt x="11643" y="4139"/>
                  </a:cubicBezTo>
                  <a:cubicBezTo>
                    <a:pt x="11143" y="4139"/>
                    <a:pt x="10870" y="3093"/>
                    <a:pt x="10643" y="2138"/>
                  </a:cubicBezTo>
                  <a:cubicBezTo>
                    <a:pt x="10279" y="1001"/>
                    <a:pt x="10006" y="1"/>
                    <a:pt x="9324" y="1"/>
                  </a:cubicBezTo>
                  <a:cubicBezTo>
                    <a:pt x="8642" y="1"/>
                    <a:pt x="8369" y="1001"/>
                    <a:pt x="8005" y="2138"/>
                  </a:cubicBezTo>
                  <a:cubicBezTo>
                    <a:pt x="7732" y="3048"/>
                    <a:pt x="7459" y="4139"/>
                    <a:pt x="7004" y="4139"/>
                  </a:cubicBezTo>
                  <a:cubicBezTo>
                    <a:pt x="6459" y="4139"/>
                    <a:pt x="6186" y="3093"/>
                    <a:pt x="5958" y="2138"/>
                  </a:cubicBezTo>
                  <a:cubicBezTo>
                    <a:pt x="5640" y="1001"/>
                    <a:pt x="5322" y="1"/>
                    <a:pt x="4639" y="1"/>
                  </a:cubicBezTo>
                  <a:cubicBezTo>
                    <a:pt x="3957" y="1"/>
                    <a:pt x="3684" y="1001"/>
                    <a:pt x="3366" y="2138"/>
                  </a:cubicBezTo>
                  <a:cubicBezTo>
                    <a:pt x="3048" y="3048"/>
                    <a:pt x="2775" y="4139"/>
                    <a:pt x="2320" y="4139"/>
                  </a:cubicBezTo>
                  <a:cubicBezTo>
                    <a:pt x="1820" y="4139"/>
                    <a:pt x="1547" y="3093"/>
                    <a:pt x="1319" y="2138"/>
                  </a:cubicBezTo>
                  <a:cubicBezTo>
                    <a:pt x="956" y="1001"/>
                    <a:pt x="683" y="1"/>
                    <a:pt x="0"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1"/>
            <p:cNvSpPr/>
            <p:nvPr/>
          </p:nvSpPr>
          <p:spPr>
            <a:xfrm>
              <a:off x="-1741400" y="4554450"/>
              <a:ext cx="116000" cy="26175"/>
            </a:xfrm>
            <a:custGeom>
              <a:avLst/>
              <a:gdLst/>
              <a:ahLst/>
              <a:cxnLst/>
              <a:rect l="l" t="t" r="r" b="b"/>
              <a:pathLst>
                <a:path w="4640" h="1047" extrusionOk="0">
                  <a:moveTo>
                    <a:pt x="1" y="1"/>
                  </a:moveTo>
                  <a:lnTo>
                    <a:pt x="1" y="1047"/>
                  </a:lnTo>
                  <a:lnTo>
                    <a:pt x="4640" y="1047"/>
                  </a:lnTo>
                  <a:lnTo>
                    <a:pt x="4640"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1"/>
            <p:cNvSpPr/>
            <p:nvPr/>
          </p:nvSpPr>
          <p:spPr>
            <a:xfrm>
              <a:off x="-1741400" y="4596525"/>
              <a:ext cx="116000" cy="27300"/>
            </a:xfrm>
            <a:custGeom>
              <a:avLst/>
              <a:gdLst/>
              <a:ahLst/>
              <a:cxnLst/>
              <a:rect l="l" t="t" r="r" b="b"/>
              <a:pathLst>
                <a:path w="4640" h="1092" extrusionOk="0">
                  <a:moveTo>
                    <a:pt x="1" y="0"/>
                  </a:moveTo>
                  <a:lnTo>
                    <a:pt x="1" y="1092"/>
                  </a:lnTo>
                  <a:lnTo>
                    <a:pt x="4640" y="1092"/>
                  </a:lnTo>
                  <a:lnTo>
                    <a:pt x="4640"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1"/>
            <p:cNvSpPr/>
            <p:nvPr/>
          </p:nvSpPr>
          <p:spPr>
            <a:xfrm>
              <a:off x="-846575" y="4539675"/>
              <a:ext cx="255850" cy="233100"/>
            </a:xfrm>
            <a:custGeom>
              <a:avLst/>
              <a:gdLst/>
              <a:ahLst/>
              <a:cxnLst/>
              <a:rect l="l" t="t" r="r" b="b"/>
              <a:pathLst>
                <a:path w="10234" h="9324" extrusionOk="0">
                  <a:moveTo>
                    <a:pt x="5117" y="0"/>
                  </a:moveTo>
                  <a:cubicBezTo>
                    <a:pt x="3923" y="0"/>
                    <a:pt x="2729" y="455"/>
                    <a:pt x="1819" y="1365"/>
                  </a:cubicBezTo>
                  <a:cubicBezTo>
                    <a:pt x="0" y="3184"/>
                    <a:pt x="0" y="6140"/>
                    <a:pt x="1819" y="7959"/>
                  </a:cubicBezTo>
                  <a:cubicBezTo>
                    <a:pt x="2729" y="8869"/>
                    <a:pt x="3923" y="9324"/>
                    <a:pt x="5117" y="9324"/>
                  </a:cubicBezTo>
                  <a:cubicBezTo>
                    <a:pt x="6311" y="9324"/>
                    <a:pt x="7504" y="8869"/>
                    <a:pt x="8414" y="7959"/>
                  </a:cubicBezTo>
                  <a:cubicBezTo>
                    <a:pt x="10233" y="6140"/>
                    <a:pt x="10233" y="3184"/>
                    <a:pt x="8414" y="1365"/>
                  </a:cubicBezTo>
                  <a:cubicBezTo>
                    <a:pt x="7504" y="455"/>
                    <a:pt x="6311" y="0"/>
                    <a:pt x="5117" y="0"/>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1"/>
            <p:cNvSpPr/>
            <p:nvPr/>
          </p:nvSpPr>
          <p:spPr>
            <a:xfrm>
              <a:off x="-729475" y="4644275"/>
              <a:ext cx="22775" cy="22775"/>
            </a:xfrm>
            <a:custGeom>
              <a:avLst/>
              <a:gdLst/>
              <a:ahLst/>
              <a:cxnLst/>
              <a:rect l="l" t="t" r="r" b="b"/>
              <a:pathLst>
                <a:path w="911" h="911" extrusionOk="0">
                  <a:moveTo>
                    <a:pt x="455" y="0"/>
                  </a:moveTo>
                  <a:cubicBezTo>
                    <a:pt x="228" y="0"/>
                    <a:pt x="1" y="182"/>
                    <a:pt x="1" y="455"/>
                  </a:cubicBezTo>
                  <a:cubicBezTo>
                    <a:pt x="1" y="683"/>
                    <a:pt x="228" y="910"/>
                    <a:pt x="455" y="910"/>
                  </a:cubicBezTo>
                  <a:cubicBezTo>
                    <a:pt x="683" y="910"/>
                    <a:pt x="910" y="774"/>
                    <a:pt x="910" y="455"/>
                  </a:cubicBezTo>
                  <a:cubicBezTo>
                    <a:pt x="910" y="228"/>
                    <a:pt x="683"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1"/>
            <p:cNvSpPr/>
            <p:nvPr/>
          </p:nvSpPr>
          <p:spPr>
            <a:xfrm>
              <a:off x="-780625" y="4586275"/>
              <a:ext cx="60275" cy="62575"/>
            </a:xfrm>
            <a:custGeom>
              <a:avLst/>
              <a:gdLst/>
              <a:ahLst/>
              <a:cxnLst/>
              <a:rect l="l" t="t" r="r" b="b"/>
              <a:pathLst>
                <a:path w="2411" h="2503" extrusionOk="0">
                  <a:moveTo>
                    <a:pt x="409" y="1"/>
                  </a:moveTo>
                  <a:lnTo>
                    <a:pt x="0" y="410"/>
                  </a:lnTo>
                  <a:lnTo>
                    <a:pt x="2047" y="2502"/>
                  </a:lnTo>
                  <a:lnTo>
                    <a:pt x="2410" y="2093"/>
                  </a:lnTo>
                  <a:lnTo>
                    <a:pt x="4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1"/>
            <p:cNvSpPr/>
            <p:nvPr/>
          </p:nvSpPr>
          <p:spPr>
            <a:xfrm>
              <a:off x="-713550" y="4576050"/>
              <a:ext cx="67100" cy="71650"/>
            </a:xfrm>
            <a:custGeom>
              <a:avLst/>
              <a:gdLst/>
              <a:ahLst/>
              <a:cxnLst/>
              <a:rect l="l" t="t" r="r" b="b"/>
              <a:pathLst>
                <a:path w="2684" h="2866" extrusionOk="0">
                  <a:moveTo>
                    <a:pt x="2274" y="1"/>
                  </a:moveTo>
                  <a:lnTo>
                    <a:pt x="0" y="2457"/>
                  </a:lnTo>
                  <a:lnTo>
                    <a:pt x="410" y="2866"/>
                  </a:lnTo>
                  <a:lnTo>
                    <a:pt x="2684" y="410"/>
                  </a:lnTo>
                  <a:lnTo>
                    <a:pt x="22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41"/>
          <p:cNvGrpSpPr/>
          <p:nvPr/>
        </p:nvGrpSpPr>
        <p:grpSpPr>
          <a:xfrm>
            <a:off x="7241413" y="2895430"/>
            <a:ext cx="1483736" cy="1399023"/>
            <a:chOff x="-1517400" y="719375"/>
            <a:chExt cx="1234800" cy="1164300"/>
          </a:xfrm>
        </p:grpSpPr>
        <p:sp>
          <p:nvSpPr>
            <p:cNvPr id="1937" name="Google Shape;1937;p41"/>
            <p:cNvSpPr/>
            <p:nvPr/>
          </p:nvSpPr>
          <p:spPr>
            <a:xfrm>
              <a:off x="-1517400" y="719375"/>
              <a:ext cx="1234800" cy="1164300"/>
            </a:xfrm>
            <a:custGeom>
              <a:avLst/>
              <a:gdLst/>
              <a:ahLst/>
              <a:cxnLst/>
              <a:rect l="l" t="t" r="r" b="b"/>
              <a:pathLst>
                <a:path w="49392" h="46572" extrusionOk="0">
                  <a:moveTo>
                    <a:pt x="40750" y="0"/>
                  </a:moveTo>
                  <a:cubicBezTo>
                    <a:pt x="38931" y="0"/>
                    <a:pt x="37475" y="1274"/>
                    <a:pt x="37248" y="3047"/>
                  </a:cubicBezTo>
                  <a:cubicBezTo>
                    <a:pt x="36884" y="3002"/>
                    <a:pt x="36566" y="3002"/>
                    <a:pt x="36202" y="3002"/>
                  </a:cubicBezTo>
                  <a:cubicBezTo>
                    <a:pt x="35065" y="3002"/>
                    <a:pt x="34019" y="3275"/>
                    <a:pt x="32973" y="3730"/>
                  </a:cubicBezTo>
                  <a:cubicBezTo>
                    <a:pt x="32518" y="3502"/>
                    <a:pt x="31972" y="3320"/>
                    <a:pt x="31381" y="3320"/>
                  </a:cubicBezTo>
                  <a:cubicBezTo>
                    <a:pt x="30608" y="3320"/>
                    <a:pt x="29789" y="3639"/>
                    <a:pt x="29244" y="4093"/>
                  </a:cubicBezTo>
                  <a:lnTo>
                    <a:pt x="17737" y="4093"/>
                  </a:lnTo>
                  <a:cubicBezTo>
                    <a:pt x="16373" y="4093"/>
                    <a:pt x="15190" y="5003"/>
                    <a:pt x="14827" y="6322"/>
                  </a:cubicBezTo>
                  <a:lnTo>
                    <a:pt x="13462" y="6322"/>
                  </a:lnTo>
                  <a:cubicBezTo>
                    <a:pt x="12962" y="6004"/>
                    <a:pt x="12416" y="5822"/>
                    <a:pt x="11779" y="5822"/>
                  </a:cubicBezTo>
                  <a:cubicBezTo>
                    <a:pt x="9824" y="5822"/>
                    <a:pt x="8232" y="7414"/>
                    <a:pt x="8232" y="9369"/>
                  </a:cubicBezTo>
                  <a:cubicBezTo>
                    <a:pt x="8232" y="9778"/>
                    <a:pt x="8323" y="10142"/>
                    <a:pt x="8414" y="10506"/>
                  </a:cubicBezTo>
                  <a:cubicBezTo>
                    <a:pt x="7459" y="10552"/>
                    <a:pt x="6504" y="10779"/>
                    <a:pt x="5594" y="11188"/>
                  </a:cubicBezTo>
                  <a:cubicBezTo>
                    <a:pt x="5048" y="11325"/>
                    <a:pt x="4594" y="11552"/>
                    <a:pt x="4230" y="11871"/>
                  </a:cubicBezTo>
                  <a:cubicBezTo>
                    <a:pt x="3820" y="12143"/>
                    <a:pt x="3366" y="12462"/>
                    <a:pt x="3002" y="12780"/>
                  </a:cubicBezTo>
                  <a:cubicBezTo>
                    <a:pt x="2547" y="13053"/>
                    <a:pt x="2047" y="13462"/>
                    <a:pt x="1728" y="14190"/>
                  </a:cubicBezTo>
                  <a:cubicBezTo>
                    <a:pt x="591" y="15736"/>
                    <a:pt x="0" y="17556"/>
                    <a:pt x="0" y="19511"/>
                  </a:cubicBezTo>
                  <a:cubicBezTo>
                    <a:pt x="0" y="20966"/>
                    <a:pt x="409" y="22467"/>
                    <a:pt x="1092" y="23741"/>
                  </a:cubicBezTo>
                  <a:cubicBezTo>
                    <a:pt x="1092" y="23923"/>
                    <a:pt x="1137" y="24150"/>
                    <a:pt x="1183" y="24377"/>
                  </a:cubicBezTo>
                  <a:cubicBezTo>
                    <a:pt x="819" y="26106"/>
                    <a:pt x="682" y="27743"/>
                    <a:pt x="864" y="29198"/>
                  </a:cubicBezTo>
                  <a:cubicBezTo>
                    <a:pt x="1092" y="31245"/>
                    <a:pt x="2001" y="33292"/>
                    <a:pt x="3457" y="35111"/>
                  </a:cubicBezTo>
                  <a:cubicBezTo>
                    <a:pt x="3366" y="37521"/>
                    <a:pt x="3320" y="39522"/>
                    <a:pt x="4275" y="41796"/>
                  </a:cubicBezTo>
                  <a:cubicBezTo>
                    <a:pt x="4548" y="42478"/>
                    <a:pt x="4912" y="43070"/>
                    <a:pt x="5367" y="43706"/>
                  </a:cubicBezTo>
                  <a:cubicBezTo>
                    <a:pt x="6322" y="45480"/>
                    <a:pt x="8186" y="46572"/>
                    <a:pt x="10188" y="46572"/>
                  </a:cubicBezTo>
                  <a:cubicBezTo>
                    <a:pt x="12780" y="46572"/>
                    <a:pt x="15008" y="44752"/>
                    <a:pt x="15600" y="42296"/>
                  </a:cubicBezTo>
                  <a:cubicBezTo>
                    <a:pt x="15736" y="42342"/>
                    <a:pt x="15873" y="42342"/>
                    <a:pt x="16054" y="42387"/>
                  </a:cubicBezTo>
                  <a:cubicBezTo>
                    <a:pt x="18238" y="42933"/>
                    <a:pt x="20421" y="43206"/>
                    <a:pt x="22558" y="43206"/>
                  </a:cubicBezTo>
                  <a:cubicBezTo>
                    <a:pt x="23559" y="43206"/>
                    <a:pt x="24514" y="43161"/>
                    <a:pt x="25423" y="43024"/>
                  </a:cubicBezTo>
                  <a:cubicBezTo>
                    <a:pt x="26697" y="42842"/>
                    <a:pt x="27925" y="42615"/>
                    <a:pt x="29244" y="42296"/>
                  </a:cubicBezTo>
                  <a:cubicBezTo>
                    <a:pt x="30835" y="41842"/>
                    <a:pt x="32382" y="41250"/>
                    <a:pt x="33883" y="40568"/>
                  </a:cubicBezTo>
                  <a:cubicBezTo>
                    <a:pt x="34929" y="42069"/>
                    <a:pt x="36566" y="43024"/>
                    <a:pt x="38522" y="43024"/>
                  </a:cubicBezTo>
                  <a:cubicBezTo>
                    <a:pt x="41569" y="43024"/>
                    <a:pt x="44070" y="40523"/>
                    <a:pt x="44070" y="37476"/>
                  </a:cubicBezTo>
                  <a:cubicBezTo>
                    <a:pt x="44070" y="37066"/>
                    <a:pt x="44025" y="36702"/>
                    <a:pt x="43979" y="36339"/>
                  </a:cubicBezTo>
                  <a:cubicBezTo>
                    <a:pt x="43979" y="36157"/>
                    <a:pt x="44025" y="36020"/>
                    <a:pt x="44025" y="35884"/>
                  </a:cubicBezTo>
                  <a:cubicBezTo>
                    <a:pt x="44207" y="34383"/>
                    <a:pt x="44070" y="33155"/>
                    <a:pt x="43843" y="32064"/>
                  </a:cubicBezTo>
                  <a:cubicBezTo>
                    <a:pt x="44525" y="30790"/>
                    <a:pt x="45025" y="29426"/>
                    <a:pt x="45253" y="28061"/>
                  </a:cubicBezTo>
                  <a:cubicBezTo>
                    <a:pt x="45798" y="27379"/>
                    <a:pt x="46117" y="26606"/>
                    <a:pt x="46117" y="25696"/>
                  </a:cubicBezTo>
                  <a:cubicBezTo>
                    <a:pt x="46117" y="24832"/>
                    <a:pt x="45844" y="23968"/>
                    <a:pt x="45253" y="23286"/>
                  </a:cubicBezTo>
                  <a:lnTo>
                    <a:pt x="45253" y="22786"/>
                  </a:lnTo>
                  <a:lnTo>
                    <a:pt x="45480" y="22786"/>
                  </a:lnTo>
                  <a:cubicBezTo>
                    <a:pt x="47436" y="22786"/>
                    <a:pt x="49027" y="21194"/>
                    <a:pt x="49027" y="19284"/>
                  </a:cubicBezTo>
                  <a:cubicBezTo>
                    <a:pt x="49027" y="18511"/>
                    <a:pt x="48800" y="17828"/>
                    <a:pt x="48391" y="17283"/>
                  </a:cubicBezTo>
                  <a:lnTo>
                    <a:pt x="48391" y="15509"/>
                  </a:lnTo>
                  <a:cubicBezTo>
                    <a:pt x="48936" y="14781"/>
                    <a:pt x="49255" y="14054"/>
                    <a:pt x="49255" y="13235"/>
                  </a:cubicBezTo>
                  <a:cubicBezTo>
                    <a:pt x="49255" y="12462"/>
                    <a:pt x="49027" y="11780"/>
                    <a:pt x="48573" y="11188"/>
                  </a:cubicBezTo>
                  <a:cubicBezTo>
                    <a:pt x="49073" y="10552"/>
                    <a:pt x="49391" y="9778"/>
                    <a:pt x="49391" y="8914"/>
                  </a:cubicBezTo>
                  <a:cubicBezTo>
                    <a:pt x="49391" y="6959"/>
                    <a:pt x="47799" y="5367"/>
                    <a:pt x="45889" y="5367"/>
                  </a:cubicBezTo>
                  <a:cubicBezTo>
                    <a:pt x="44980" y="5367"/>
                    <a:pt x="44116" y="5731"/>
                    <a:pt x="43479" y="6367"/>
                  </a:cubicBezTo>
                  <a:lnTo>
                    <a:pt x="43206" y="6413"/>
                  </a:lnTo>
                  <a:lnTo>
                    <a:pt x="43115" y="6413"/>
                  </a:lnTo>
                  <a:cubicBezTo>
                    <a:pt x="43115" y="6322"/>
                    <a:pt x="43115" y="6231"/>
                    <a:pt x="43160" y="6140"/>
                  </a:cubicBezTo>
                  <a:cubicBezTo>
                    <a:pt x="43888" y="5503"/>
                    <a:pt x="44297" y="4548"/>
                    <a:pt x="44297" y="3502"/>
                  </a:cubicBezTo>
                  <a:cubicBezTo>
                    <a:pt x="44297" y="1592"/>
                    <a:pt x="42706" y="0"/>
                    <a:pt x="4075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1"/>
            <p:cNvSpPr/>
            <p:nvPr/>
          </p:nvSpPr>
          <p:spPr>
            <a:xfrm>
              <a:off x="-1436675" y="1000550"/>
              <a:ext cx="989200" cy="725975"/>
            </a:xfrm>
            <a:custGeom>
              <a:avLst/>
              <a:gdLst/>
              <a:ahLst/>
              <a:cxnLst/>
              <a:rect l="l" t="t" r="r" b="b"/>
              <a:pathLst>
                <a:path w="39568" h="29039" extrusionOk="0">
                  <a:moveTo>
                    <a:pt x="19811" y="1"/>
                  </a:moveTo>
                  <a:cubicBezTo>
                    <a:pt x="15214" y="1"/>
                    <a:pt x="10656" y="1451"/>
                    <a:pt x="10461" y="3170"/>
                  </a:cubicBezTo>
                  <a:cubicBezTo>
                    <a:pt x="10370" y="4035"/>
                    <a:pt x="11325" y="4717"/>
                    <a:pt x="11006" y="5490"/>
                  </a:cubicBezTo>
                  <a:cubicBezTo>
                    <a:pt x="10461" y="6581"/>
                    <a:pt x="8277" y="6036"/>
                    <a:pt x="6549" y="6490"/>
                  </a:cubicBezTo>
                  <a:cubicBezTo>
                    <a:pt x="2820" y="7400"/>
                    <a:pt x="0" y="13312"/>
                    <a:pt x="546" y="17497"/>
                  </a:cubicBezTo>
                  <a:cubicBezTo>
                    <a:pt x="1137" y="22636"/>
                    <a:pt x="6959" y="26729"/>
                    <a:pt x="13599" y="28321"/>
                  </a:cubicBezTo>
                  <a:cubicBezTo>
                    <a:pt x="15487" y="28785"/>
                    <a:pt x="17438" y="29039"/>
                    <a:pt x="19352" y="29039"/>
                  </a:cubicBezTo>
                  <a:cubicBezTo>
                    <a:pt x="20250" y="29039"/>
                    <a:pt x="21141" y="28983"/>
                    <a:pt x="22012" y="28866"/>
                  </a:cubicBezTo>
                  <a:cubicBezTo>
                    <a:pt x="23104" y="28776"/>
                    <a:pt x="24286" y="28548"/>
                    <a:pt x="25423" y="28184"/>
                  </a:cubicBezTo>
                  <a:cubicBezTo>
                    <a:pt x="32245" y="26320"/>
                    <a:pt x="39522" y="21362"/>
                    <a:pt x="39568" y="14495"/>
                  </a:cubicBezTo>
                  <a:cubicBezTo>
                    <a:pt x="39568" y="6263"/>
                    <a:pt x="29107" y="851"/>
                    <a:pt x="22058" y="123"/>
                  </a:cubicBezTo>
                  <a:cubicBezTo>
                    <a:pt x="21321" y="40"/>
                    <a:pt x="20565" y="1"/>
                    <a:pt x="19811" y="1"/>
                  </a:cubicBezTo>
                  <a:close/>
                </a:path>
              </a:pathLst>
            </a:custGeom>
            <a:solidFill>
              <a:srgbClr val="00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1"/>
            <p:cNvSpPr/>
            <p:nvPr/>
          </p:nvSpPr>
          <p:spPr>
            <a:xfrm>
              <a:off x="-1300250" y="1323125"/>
              <a:ext cx="196725" cy="435475"/>
            </a:xfrm>
            <a:custGeom>
              <a:avLst/>
              <a:gdLst/>
              <a:ahLst/>
              <a:cxnLst/>
              <a:rect l="l" t="t" r="r" b="b"/>
              <a:pathLst>
                <a:path w="7869" h="17419" extrusionOk="0">
                  <a:moveTo>
                    <a:pt x="7869" y="0"/>
                  </a:moveTo>
                  <a:cubicBezTo>
                    <a:pt x="7687" y="0"/>
                    <a:pt x="7414" y="46"/>
                    <a:pt x="7141" y="137"/>
                  </a:cubicBezTo>
                  <a:cubicBezTo>
                    <a:pt x="5595" y="500"/>
                    <a:pt x="4185" y="2183"/>
                    <a:pt x="1911" y="9505"/>
                  </a:cubicBezTo>
                  <a:cubicBezTo>
                    <a:pt x="1320" y="11188"/>
                    <a:pt x="683" y="13462"/>
                    <a:pt x="1" y="16282"/>
                  </a:cubicBezTo>
                  <a:lnTo>
                    <a:pt x="3639" y="17419"/>
                  </a:lnTo>
                  <a:cubicBezTo>
                    <a:pt x="5004" y="14417"/>
                    <a:pt x="6368" y="11506"/>
                    <a:pt x="7823" y="8459"/>
                  </a:cubicBezTo>
                  <a:cubicBezTo>
                    <a:pt x="7869" y="5640"/>
                    <a:pt x="7869" y="2865"/>
                    <a:pt x="7869"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1"/>
            <p:cNvSpPr/>
            <p:nvPr/>
          </p:nvSpPr>
          <p:spPr>
            <a:xfrm>
              <a:off x="-1207000" y="1475750"/>
              <a:ext cx="70500" cy="125950"/>
            </a:xfrm>
            <a:custGeom>
              <a:avLst/>
              <a:gdLst/>
              <a:ahLst/>
              <a:cxnLst/>
              <a:rect l="l" t="t" r="r" b="b"/>
              <a:pathLst>
                <a:path w="2820" h="5038" extrusionOk="0">
                  <a:moveTo>
                    <a:pt x="2712" y="1"/>
                  </a:moveTo>
                  <a:cubicBezTo>
                    <a:pt x="2695" y="1"/>
                    <a:pt x="2683" y="12"/>
                    <a:pt x="2683" y="35"/>
                  </a:cubicBezTo>
                  <a:lnTo>
                    <a:pt x="0" y="4901"/>
                  </a:lnTo>
                  <a:cubicBezTo>
                    <a:pt x="0" y="4992"/>
                    <a:pt x="0" y="5038"/>
                    <a:pt x="46" y="5038"/>
                  </a:cubicBezTo>
                  <a:cubicBezTo>
                    <a:pt x="76" y="5038"/>
                    <a:pt x="86" y="5017"/>
                    <a:pt x="89" y="5017"/>
                  </a:cubicBezTo>
                  <a:cubicBezTo>
                    <a:pt x="91" y="5017"/>
                    <a:pt x="91" y="5022"/>
                    <a:pt x="91" y="5038"/>
                  </a:cubicBezTo>
                  <a:lnTo>
                    <a:pt x="2774" y="171"/>
                  </a:lnTo>
                  <a:cubicBezTo>
                    <a:pt x="2820" y="80"/>
                    <a:pt x="2820" y="35"/>
                    <a:pt x="2774" y="35"/>
                  </a:cubicBezTo>
                  <a:cubicBezTo>
                    <a:pt x="2752" y="12"/>
                    <a:pt x="2729" y="1"/>
                    <a:pt x="2712"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1"/>
            <p:cNvSpPr/>
            <p:nvPr/>
          </p:nvSpPr>
          <p:spPr>
            <a:xfrm>
              <a:off x="-1184275" y="1279875"/>
              <a:ext cx="471875" cy="446650"/>
            </a:xfrm>
            <a:custGeom>
              <a:avLst/>
              <a:gdLst/>
              <a:ahLst/>
              <a:cxnLst/>
              <a:rect l="l" t="t" r="r" b="b"/>
              <a:pathLst>
                <a:path w="18875" h="17866" extrusionOk="0">
                  <a:moveTo>
                    <a:pt x="9574" y="0"/>
                  </a:moveTo>
                  <a:cubicBezTo>
                    <a:pt x="4451" y="0"/>
                    <a:pt x="809" y="3333"/>
                    <a:pt x="1" y="4140"/>
                  </a:cubicBezTo>
                  <a:cubicBezTo>
                    <a:pt x="1183" y="8052"/>
                    <a:pt x="2093" y="11008"/>
                    <a:pt x="2411" y="12190"/>
                  </a:cubicBezTo>
                  <a:cubicBezTo>
                    <a:pt x="2639" y="12827"/>
                    <a:pt x="2820" y="13327"/>
                    <a:pt x="2820" y="13464"/>
                  </a:cubicBezTo>
                  <a:cubicBezTo>
                    <a:pt x="3048" y="14055"/>
                    <a:pt x="3366" y="14692"/>
                    <a:pt x="3548" y="15329"/>
                  </a:cubicBezTo>
                  <a:cubicBezTo>
                    <a:pt x="3503" y="15920"/>
                    <a:pt x="3503" y="16511"/>
                    <a:pt x="3457" y="17148"/>
                  </a:cubicBezTo>
                  <a:cubicBezTo>
                    <a:pt x="5345" y="17612"/>
                    <a:pt x="7296" y="17866"/>
                    <a:pt x="9210" y="17866"/>
                  </a:cubicBezTo>
                  <a:cubicBezTo>
                    <a:pt x="10109" y="17866"/>
                    <a:pt x="10999" y="17810"/>
                    <a:pt x="11871" y="17693"/>
                  </a:cubicBezTo>
                  <a:cubicBezTo>
                    <a:pt x="12962" y="17603"/>
                    <a:pt x="14145" y="17375"/>
                    <a:pt x="15282" y="17011"/>
                  </a:cubicBezTo>
                  <a:lnTo>
                    <a:pt x="15236" y="15783"/>
                  </a:lnTo>
                  <a:cubicBezTo>
                    <a:pt x="15373" y="15419"/>
                    <a:pt x="15555" y="15101"/>
                    <a:pt x="15737" y="14692"/>
                  </a:cubicBezTo>
                  <a:cubicBezTo>
                    <a:pt x="15737" y="14692"/>
                    <a:pt x="15919" y="14282"/>
                    <a:pt x="16146" y="13828"/>
                  </a:cubicBezTo>
                  <a:cubicBezTo>
                    <a:pt x="16419" y="13145"/>
                    <a:pt x="17601" y="9234"/>
                    <a:pt x="18875" y="3777"/>
                  </a:cubicBezTo>
                  <a:cubicBezTo>
                    <a:pt x="18056" y="3049"/>
                    <a:pt x="16783" y="1957"/>
                    <a:pt x="14873" y="1093"/>
                  </a:cubicBezTo>
                  <a:cubicBezTo>
                    <a:pt x="14418" y="866"/>
                    <a:pt x="12326" y="2"/>
                    <a:pt x="9779" y="2"/>
                  </a:cubicBezTo>
                  <a:cubicBezTo>
                    <a:pt x="9710" y="1"/>
                    <a:pt x="9642" y="0"/>
                    <a:pt x="9574"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1"/>
            <p:cNvSpPr/>
            <p:nvPr/>
          </p:nvSpPr>
          <p:spPr>
            <a:xfrm>
              <a:off x="-806775" y="1316250"/>
              <a:ext cx="310425" cy="385500"/>
            </a:xfrm>
            <a:custGeom>
              <a:avLst/>
              <a:gdLst/>
              <a:ahLst/>
              <a:cxnLst/>
              <a:rect l="l" t="t" r="r" b="b"/>
              <a:pathLst>
                <a:path w="12417" h="15420" extrusionOk="0">
                  <a:moveTo>
                    <a:pt x="817" y="1"/>
                  </a:moveTo>
                  <a:cubicBezTo>
                    <a:pt x="787" y="1"/>
                    <a:pt x="757" y="1"/>
                    <a:pt x="728" y="2"/>
                  </a:cubicBezTo>
                  <a:cubicBezTo>
                    <a:pt x="455" y="2"/>
                    <a:pt x="182" y="48"/>
                    <a:pt x="0" y="93"/>
                  </a:cubicBezTo>
                  <a:cubicBezTo>
                    <a:pt x="864" y="2776"/>
                    <a:pt x="1728" y="5505"/>
                    <a:pt x="2547" y="8189"/>
                  </a:cubicBezTo>
                  <a:cubicBezTo>
                    <a:pt x="4821" y="10553"/>
                    <a:pt x="7049" y="12964"/>
                    <a:pt x="9278" y="15420"/>
                  </a:cubicBezTo>
                  <a:lnTo>
                    <a:pt x="12416" y="13237"/>
                  </a:lnTo>
                  <a:cubicBezTo>
                    <a:pt x="10915" y="10781"/>
                    <a:pt x="9596" y="8825"/>
                    <a:pt x="8596" y="7370"/>
                  </a:cubicBezTo>
                  <a:cubicBezTo>
                    <a:pt x="4311" y="1211"/>
                    <a:pt x="2392" y="1"/>
                    <a:pt x="817"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1"/>
            <p:cNvSpPr/>
            <p:nvPr/>
          </p:nvSpPr>
          <p:spPr>
            <a:xfrm>
              <a:off x="-1016000" y="1179850"/>
              <a:ext cx="128500" cy="204675"/>
            </a:xfrm>
            <a:custGeom>
              <a:avLst/>
              <a:gdLst/>
              <a:ahLst/>
              <a:cxnLst/>
              <a:rect l="l" t="t" r="r" b="b"/>
              <a:pathLst>
                <a:path w="5140" h="8187" extrusionOk="0">
                  <a:moveTo>
                    <a:pt x="2002" y="1"/>
                  </a:moveTo>
                  <a:cubicBezTo>
                    <a:pt x="910" y="1"/>
                    <a:pt x="1" y="1092"/>
                    <a:pt x="1" y="2366"/>
                  </a:cubicBezTo>
                  <a:lnTo>
                    <a:pt x="1" y="5777"/>
                  </a:lnTo>
                  <a:cubicBezTo>
                    <a:pt x="1" y="7095"/>
                    <a:pt x="910" y="8187"/>
                    <a:pt x="2002" y="8187"/>
                  </a:cubicBezTo>
                  <a:lnTo>
                    <a:pt x="3139" y="8187"/>
                  </a:lnTo>
                  <a:cubicBezTo>
                    <a:pt x="4230" y="8187"/>
                    <a:pt x="5140" y="7095"/>
                    <a:pt x="5140" y="5777"/>
                  </a:cubicBezTo>
                  <a:lnTo>
                    <a:pt x="5140" y="2366"/>
                  </a:lnTo>
                  <a:cubicBezTo>
                    <a:pt x="5140" y="2002"/>
                    <a:pt x="5003" y="1592"/>
                    <a:pt x="4913" y="1229"/>
                  </a:cubicBezTo>
                  <a:cubicBezTo>
                    <a:pt x="4549" y="501"/>
                    <a:pt x="3866" y="1"/>
                    <a:pt x="3139"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1"/>
            <p:cNvSpPr/>
            <p:nvPr/>
          </p:nvSpPr>
          <p:spPr>
            <a:xfrm>
              <a:off x="-972800" y="1210550"/>
              <a:ext cx="85300" cy="87575"/>
            </a:xfrm>
            <a:custGeom>
              <a:avLst/>
              <a:gdLst/>
              <a:ahLst/>
              <a:cxnLst/>
              <a:rect l="l" t="t" r="r" b="b"/>
              <a:pathLst>
                <a:path w="3412" h="3503" extrusionOk="0">
                  <a:moveTo>
                    <a:pt x="1684" y="1"/>
                  </a:moveTo>
                  <a:lnTo>
                    <a:pt x="1" y="182"/>
                  </a:lnTo>
                  <a:cubicBezTo>
                    <a:pt x="410" y="910"/>
                    <a:pt x="1320" y="2366"/>
                    <a:pt x="2957" y="3275"/>
                  </a:cubicBezTo>
                  <a:cubicBezTo>
                    <a:pt x="3139" y="3366"/>
                    <a:pt x="3230" y="3412"/>
                    <a:pt x="3412" y="3503"/>
                  </a:cubicBezTo>
                  <a:lnTo>
                    <a:pt x="3412" y="1138"/>
                  </a:lnTo>
                  <a:cubicBezTo>
                    <a:pt x="3412" y="774"/>
                    <a:pt x="3275" y="364"/>
                    <a:pt x="3139"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1"/>
            <p:cNvSpPr/>
            <p:nvPr/>
          </p:nvSpPr>
          <p:spPr>
            <a:xfrm>
              <a:off x="-1051250" y="920625"/>
              <a:ext cx="253575" cy="324050"/>
            </a:xfrm>
            <a:custGeom>
              <a:avLst/>
              <a:gdLst/>
              <a:ahLst/>
              <a:cxnLst/>
              <a:rect l="l" t="t" r="r" b="b"/>
              <a:pathLst>
                <a:path w="10143" h="12962" extrusionOk="0">
                  <a:moveTo>
                    <a:pt x="5095" y="0"/>
                  </a:moveTo>
                  <a:cubicBezTo>
                    <a:pt x="2275" y="0"/>
                    <a:pt x="1" y="2911"/>
                    <a:pt x="1" y="6504"/>
                  </a:cubicBezTo>
                  <a:cubicBezTo>
                    <a:pt x="1" y="7141"/>
                    <a:pt x="46" y="7686"/>
                    <a:pt x="183" y="8278"/>
                  </a:cubicBezTo>
                  <a:cubicBezTo>
                    <a:pt x="819" y="11006"/>
                    <a:pt x="2730" y="12962"/>
                    <a:pt x="5049" y="12962"/>
                  </a:cubicBezTo>
                  <a:cubicBezTo>
                    <a:pt x="7414" y="12962"/>
                    <a:pt x="9370" y="10915"/>
                    <a:pt x="9961" y="8096"/>
                  </a:cubicBezTo>
                  <a:cubicBezTo>
                    <a:pt x="10052" y="7595"/>
                    <a:pt x="10143" y="7050"/>
                    <a:pt x="10143" y="6504"/>
                  </a:cubicBezTo>
                  <a:cubicBezTo>
                    <a:pt x="10143" y="5321"/>
                    <a:pt x="9915" y="4184"/>
                    <a:pt x="9415" y="3184"/>
                  </a:cubicBezTo>
                  <a:cubicBezTo>
                    <a:pt x="8597" y="1501"/>
                    <a:pt x="7232" y="319"/>
                    <a:pt x="5595" y="91"/>
                  </a:cubicBezTo>
                  <a:lnTo>
                    <a:pt x="5549" y="91"/>
                  </a:lnTo>
                  <a:cubicBezTo>
                    <a:pt x="5413" y="0"/>
                    <a:pt x="5231" y="0"/>
                    <a:pt x="5095"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1"/>
            <p:cNvSpPr/>
            <p:nvPr/>
          </p:nvSpPr>
          <p:spPr>
            <a:xfrm>
              <a:off x="-1091025" y="917200"/>
              <a:ext cx="278575" cy="241075"/>
            </a:xfrm>
            <a:custGeom>
              <a:avLst/>
              <a:gdLst/>
              <a:ahLst/>
              <a:cxnLst/>
              <a:rect l="l" t="t" r="r" b="b"/>
              <a:pathLst>
                <a:path w="11143" h="9643" extrusionOk="0">
                  <a:moveTo>
                    <a:pt x="5594" y="1"/>
                  </a:moveTo>
                  <a:cubicBezTo>
                    <a:pt x="2501" y="1"/>
                    <a:pt x="0" y="2138"/>
                    <a:pt x="0" y="4822"/>
                  </a:cubicBezTo>
                  <a:cubicBezTo>
                    <a:pt x="0" y="7459"/>
                    <a:pt x="2501" y="9643"/>
                    <a:pt x="5594" y="9643"/>
                  </a:cubicBezTo>
                  <a:cubicBezTo>
                    <a:pt x="8641" y="9643"/>
                    <a:pt x="11143" y="7459"/>
                    <a:pt x="11143" y="4822"/>
                  </a:cubicBezTo>
                  <a:cubicBezTo>
                    <a:pt x="11143" y="2138"/>
                    <a:pt x="8641" y="1"/>
                    <a:pt x="5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1"/>
            <p:cNvSpPr/>
            <p:nvPr/>
          </p:nvSpPr>
          <p:spPr>
            <a:xfrm>
              <a:off x="-1038725" y="994875"/>
              <a:ext cx="241050" cy="132700"/>
            </a:xfrm>
            <a:custGeom>
              <a:avLst/>
              <a:gdLst/>
              <a:ahLst/>
              <a:cxnLst/>
              <a:rect l="l" t="t" r="r" b="b"/>
              <a:pathLst>
                <a:path w="9642" h="5308" extrusionOk="0">
                  <a:moveTo>
                    <a:pt x="6703" y="0"/>
                  </a:moveTo>
                  <a:cubicBezTo>
                    <a:pt x="6140" y="0"/>
                    <a:pt x="5543" y="50"/>
                    <a:pt x="4912" y="168"/>
                  </a:cubicBezTo>
                  <a:cubicBezTo>
                    <a:pt x="2183" y="760"/>
                    <a:pt x="546" y="2488"/>
                    <a:pt x="0" y="3079"/>
                  </a:cubicBezTo>
                  <a:lnTo>
                    <a:pt x="2138" y="5308"/>
                  </a:lnTo>
                  <a:cubicBezTo>
                    <a:pt x="2801" y="5013"/>
                    <a:pt x="4181" y="4539"/>
                    <a:pt x="5938" y="4539"/>
                  </a:cubicBezTo>
                  <a:cubicBezTo>
                    <a:pt x="6350" y="4539"/>
                    <a:pt x="6782" y="4565"/>
                    <a:pt x="7231" y="4625"/>
                  </a:cubicBezTo>
                  <a:cubicBezTo>
                    <a:pt x="7459" y="4671"/>
                    <a:pt x="7686" y="4671"/>
                    <a:pt x="7868" y="4716"/>
                  </a:cubicBezTo>
                  <a:cubicBezTo>
                    <a:pt x="8414" y="4853"/>
                    <a:pt x="9005" y="4944"/>
                    <a:pt x="9460" y="5126"/>
                  </a:cubicBezTo>
                  <a:cubicBezTo>
                    <a:pt x="9551" y="4625"/>
                    <a:pt x="9642" y="4080"/>
                    <a:pt x="9642" y="3534"/>
                  </a:cubicBezTo>
                  <a:cubicBezTo>
                    <a:pt x="9642" y="2351"/>
                    <a:pt x="9414" y="1214"/>
                    <a:pt x="8869" y="305"/>
                  </a:cubicBezTo>
                  <a:cubicBezTo>
                    <a:pt x="8823" y="305"/>
                    <a:pt x="8778" y="214"/>
                    <a:pt x="8732" y="214"/>
                  </a:cubicBezTo>
                  <a:cubicBezTo>
                    <a:pt x="8114" y="85"/>
                    <a:pt x="7438" y="0"/>
                    <a:pt x="6703"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1"/>
            <p:cNvSpPr/>
            <p:nvPr/>
          </p:nvSpPr>
          <p:spPr>
            <a:xfrm>
              <a:off x="-1097850" y="1071875"/>
              <a:ext cx="81875" cy="93225"/>
            </a:xfrm>
            <a:custGeom>
              <a:avLst/>
              <a:gdLst/>
              <a:ahLst/>
              <a:cxnLst/>
              <a:rect l="l" t="t" r="r" b="b"/>
              <a:pathLst>
                <a:path w="3275" h="3729" extrusionOk="0">
                  <a:moveTo>
                    <a:pt x="1379" y="1"/>
                  </a:moveTo>
                  <a:cubicBezTo>
                    <a:pt x="1283" y="1"/>
                    <a:pt x="1187" y="15"/>
                    <a:pt x="1092" y="45"/>
                  </a:cubicBezTo>
                  <a:cubicBezTo>
                    <a:pt x="319" y="272"/>
                    <a:pt x="0" y="1227"/>
                    <a:pt x="319" y="2273"/>
                  </a:cubicBezTo>
                  <a:cubicBezTo>
                    <a:pt x="633" y="3136"/>
                    <a:pt x="1251" y="3729"/>
                    <a:pt x="1912" y="3729"/>
                  </a:cubicBezTo>
                  <a:cubicBezTo>
                    <a:pt x="2017" y="3729"/>
                    <a:pt x="2123" y="3714"/>
                    <a:pt x="2229" y="3683"/>
                  </a:cubicBezTo>
                  <a:cubicBezTo>
                    <a:pt x="2956" y="3456"/>
                    <a:pt x="3275" y="2500"/>
                    <a:pt x="2956" y="1454"/>
                  </a:cubicBezTo>
                  <a:cubicBezTo>
                    <a:pt x="2640" y="624"/>
                    <a:pt x="2015" y="1"/>
                    <a:pt x="1379"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1"/>
            <p:cNvSpPr/>
            <p:nvPr/>
          </p:nvSpPr>
          <p:spPr>
            <a:xfrm>
              <a:off x="-620325" y="1583475"/>
              <a:ext cx="136475" cy="136475"/>
            </a:xfrm>
            <a:custGeom>
              <a:avLst/>
              <a:gdLst/>
              <a:ahLst/>
              <a:cxnLst/>
              <a:rect l="l" t="t" r="r" b="b"/>
              <a:pathLst>
                <a:path w="5459" h="5459" extrusionOk="0">
                  <a:moveTo>
                    <a:pt x="2729" y="1"/>
                  </a:moveTo>
                  <a:cubicBezTo>
                    <a:pt x="1229" y="1"/>
                    <a:pt x="1" y="1229"/>
                    <a:pt x="1" y="2730"/>
                  </a:cubicBezTo>
                  <a:cubicBezTo>
                    <a:pt x="1" y="4276"/>
                    <a:pt x="1229" y="5459"/>
                    <a:pt x="2729" y="5459"/>
                  </a:cubicBezTo>
                  <a:cubicBezTo>
                    <a:pt x="4185" y="5459"/>
                    <a:pt x="5458" y="4185"/>
                    <a:pt x="5458" y="2730"/>
                  </a:cubicBezTo>
                  <a:cubicBezTo>
                    <a:pt x="5458" y="1183"/>
                    <a:pt x="4185" y="1"/>
                    <a:pt x="2729"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1"/>
            <p:cNvSpPr/>
            <p:nvPr/>
          </p:nvSpPr>
          <p:spPr>
            <a:xfrm>
              <a:off x="-1329800" y="1671025"/>
              <a:ext cx="136450" cy="136475"/>
            </a:xfrm>
            <a:custGeom>
              <a:avLst/>
              <a:gdLst/>
              <a:ahLst/>
              <a:cxnLst/>
              <a:rect l="l" t="t" r="r" b="b"/>
              <a:pathLst>
                <a:path w="5458" h="5459" extrusionOk="0">
                  <a:moveTo>
                    <a:pt x="2729" y="1"/>
                  </a:moveTo>
                  <a:cubicBezTo>
                    <a:pt x="1274" y="1"/>
                    <a:pt x="0" y="1274"/>
                    <a:pt x="0" y="2730"/>
                  </a:cubicBezTo>
                  <a:cubicBezTo>
                    <a:pt x="0" y="4276"/>
                    <a:pt x="1274" y="5458"/>
                    <a:pt x="2729" y="5458"/>
                  </a:cubicBezTo>
                  <a:cubicBezTo>
                    <a:pt x="4275" y="5458"/>
                    <a:pt x="5458" y="4230"/>
                    <a:pt x="5458" y="2730"/>
                  </a:cubicBezTo>
                  <a:cubicBezTo>
                    <a:pt x="5458" y="1274"/>
                    <a:pt x="4230" y="1"/>
                    <a:pt x="2729"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1"/>
            <p:cNvSpPr/>
            <p:nvPr/>
          </p:nvSpPr>
          <p:spPr>
            <a:xfrm>
              <a:off x="-641925" y="1260575"/>
              <a:ext cx="166025" cy="436825"/>
            </a:xfrm>
            <a:custGeom>
              <a:avLst/>
              <a:gdLst/>
              <a:ahLst/>
              <a:cxnLst/>
              <a:rect l="l" t="t" r="r" b="b"/>
              <a:pathLst>
                <a:path w="6641" h="17473" extrusionOk="0">
                  <a:moveTo>
                    <a:pt x="2911" y="1"/>
                  </a:moveTo>
                  <a:cubicBezTo>
                    <a:pt x="1956" y="1"/>
                    <a:pt x="956" y="46"/>
                    <a:pt x="1" y="46"/>
                  </a:cubicBezTo>
                  <a:cubicBezTo>
                    <a:pt x="183" y="501"/>
                    <a:pt x="410" y="1320"/>
                    <a:pt x="637" y="2229"/>
                  </a:cubicBezTo>
                  <a:cubicBezTo>
                    <a:pt x="1410" y="6322"/>
                    <a:pt x="410" y="8551"/>
                    <a:pt x="865" y="13008"/>
                  </a:cubicBezTo>
                  <a:cubicBezTo>
                    <a:pt x="910" y="13645"/>
                    <a:pt x="1047" y="14554"/>
                    <a:pt x="1274" y="15691"/>
                  </a:cubicBezTo>
                  <a:cubicBezTo>
                    <a:pt x="1489" y="16724"/>
                    <a:pt x="2397" y="17472"/>
                    <a:pt x="3458" y="17472"/>
                  </a:cubicBezTo>
                  <a:cubicBezTo>
                    <a:pt x="3518" y="17472"/>
                    <a:pt x="3578" y="17470"/>
                    <a:pt x="3639" y="17465"/>
                  </a:cubicBezTo>
                  <a:lnTo>
                    <a:pt x="3730" y="17465"/>
                  </a:lnTo>
                  <a:cubicBezTo>
                    <a:pt x="4958" y="17283"/>
                    <a:pt x="5504" y="16282"/>
                    <a:pt x="5595" y="16146"/>
                  </a:cubicBezTo>
                  <a:cubicBezTo>
                    <a:pt x="5867" y="15646"/>
                    <a:pt x="6140" y="14782"/>
                    <a:pt x="6322" y="13690"/>
                  </a:cubicBezTo>
                  <a:cubicBezTo>
                    <a:pt x="6641" y="10961"/>
                    <a:pt x="5595" y="9097"/>
                    <a:pt x="4230" y="4822"/>
                  </a:cubicBezTo>
                  <a:cubicBezTo>
                    <a:pt x="3866" y="3685"/>
                    <a:pt x="3366" y="2047"/>
                    <a:pt x="2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1"/>
            <p:cNvSpPr/>
            <p:nvPr/>
          </p:nvSpPr>
          <p:spPr>
            <a:xfrm>
              <a:off x="-693100" y="945800"/>
              <a:ext cx="159225" cy="334125"/>
            </a:xfrm>
            <a:custGeom>
              <a:avLst/>
              <a:gdLst/>
              <a:ahLst/>
              <a:cxnLst/>
              <a:rect l="l" t="t" r="r" b="b"/>
              <a:pathLst>
                <a:path w="6369" h="13365" extrusionOk="0">
                  <a:moveTo>
                    <a:pt x="3050" y="0"/>
                  </a:moveTo>
                  <a:cubicBezTo>
                    <a:pt x="2948" y="0"/>
                    <a:pt x="2852" y="53"/>
                    <a:pt x="2821" y="85"/>
                  </a:cubicBezTo>
                  <a:cubicBezTo>
                    <a:pt x="1866" y="540"/>
                    <a:pt x="1593" y="4815"/>
                    <a:pt x="1547" y="6043"/>
                  </a:cubicBezTo>
                  <a:cubicBezTo>
                    <a:pt x="1093" y="6497"/>
                    <a:pt x="638" y="6907"/>
                    <a:pt x="183" y="7362"/>
                  </a:cubicBezTo>
                  <a:cubicBezTo>
                    <a:pt x="137" y="7816"/>
                    <a:pt x="46" y="8226"/>
                    <a:pt x="1" y="8680"/>
                  </a:cubicBezTo>
                  <a:cubicBezTo>
                    <a:pt x="46" y="9090"/>
                    <a:pt x="183" y="9545"/>
                    <a:pt x="365" y="9954"/>
                  </a:cubicBezTo>
                  <a:cubicBezTo>
                    <a:pt x="865" y="11455"/>
                    <a:pt x="1593" y="12592"/>
                    <a:pt x="2230" y="13365"/>
                  </a:cubicBezTo>
                  <a:cubicBezTo>
                    <a:pt x="3321" y="13228"/>
                    <a:pt x="4367" y="13046"/>
                    <a:pt x="5413" y="12865"/>
                  </a:cubicBezTo>
                  <a:cubicBezTo>
                    <a:pt x="5640" y="12546"/>
                    <a:pt x="5913" y="12000"/>
                    <a:pt x="6095" y="11273"/>
                  </a:cubicBezTo>
                  <a:cubicBezTo>
                    <a:pt x="6232" y="10818"/>
                    <a:pt x="6368" y="10090"/>
                    <a:pt x="6232" y="9181"/>
                  </a:cubicBezTo>
                  <a:cubicBezTo>
                    <a:pt x="5913" y="7816"/>
                    <a:pt x="4913" y="6998"/>
                    <a:pt x="4549" y="6679"/>
                  </a:cubicBezTo>
                  <a:cubicBezTo>
                    <a:pt x="4094" y="6270"/>
                    <a:pt x="3594" y="6043"/>
                    <a:pt x="3321" y="5952"/>
                  </a:cubicBezTo>
                  <a:cubicBezTo>
                    <a:pt x="3230" y="4041"/>
                    <a:pt x="3321" y="2723"/>
                    <a:pt x="3412" y="1722"/>
                  </a:cubicBezTo>
                  <a:cubicBezTo>
                    <a:pt x="3503" y="1222"/>
                    <a:pt x="3594" y="176"/>
                    <a:pt x="3185" y="39"/>
                  </a:cubicBezTo>
                  <a:cubicBezTo>
                    <a:pt x="3142" y="11"/>
                    <a:pt x="3096" y="0"/>
                    <a:pt x="3050"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1"/>
            <p:cNvSpPr/>
            <p:nvPr/>
          </p:nvSpPr>
          <p:spPr>
            <a:xfrm>
              <a:off x="-574850" y="1107275"/>
              <a:ext cx="63700" cy="90925"/>
            </a:xfrm>
            <a:custGeom>
              <a:avLst/>
              <a:gdLst/>
              <a:ahLst/>
              <a:cxnLst/>
              <a:rect l="l" t="t" r="r" b="b"/>
              <a:pathLst>
                <a:path w="2548" h="3637" extrusionOk="0">
                  <a:moveTo>
                    <a:pt x="1708" y="1"/>
                  </a:moveTo>
                  <a:cubicBezTo>
                    <a:pt x="1494" y="1"/>
                    <a:pt x="1339" y="65"/>
                    <a:pt x="1274" y="129"/>
                  </a:cubicBezTo>
                  <a:cubicBezTo>
                    <a:pt x="1092" y="266"/>
                    <a:pt x="683" y="675"/>
                    <a:pt x="456" y="1266"/>
                  </a:cubicBezTo>
                  <a:cubicBezTo>
                    <a:pt x="410" y="1357"/>
                    <a:pt x="365" y="1539"/>
                    <a:pt x="274" y="1630"/>
                  </a:cubicBezTo>
                  <a:cubicBezTo>
                    <a:pt x="183" y="1858"/>
                    <a:pt x="137" y="2176"/>
                    <a:pt x="137" y="2449"/>
                  </a:cubicBezTo>
                  <a:cubicBezTo>
                    <a:pt x="46" y="2722"/>
                    <a:pt x="1" y="3540"/>
                    <a:pt x="274" y="3631"/>
                  </a:cubicBezTo>
                  <a:cubicBezTo>
                    <a:pt x="291" y="3635"/>
                    <a:pt x="309" y="3637"/>
                    <a:pt x="328" y="3637"/>
                  </a:cubicBezTo>
                  <a:cubicBezTo>
                    <a:pt x="565" y="3637"/>
                    <a:pt x="978" y="3348"/>
                    <a:pt x="1820" y="2085"/>
                  </a:cubicBezTo>
                  <a:cubicBezTo>
                    <a:pt x="2047" y="1812"/>
                    <a:pt x="2275" y="1403"/>
                    <a:pt x="2502" y="1039"/>
                  </a:cubicBezTo>
                  <a:cubicBezTo>
                    <a:pt x="2548" y="630"/>
                    <a:pt x="2320" y="175"/>
                    <a:pt x="2002" y="38"/>
                  </a:cubicBezTo>
                  <a:cubicBezTo>
                    <a:pt x="1895" y="12"/>
                    <a:pt x="1797" y="1"/>
                    <a:pt x="1708"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1"/>
            <p:cNvSpPr/>
            <p:nvPr/>
          </p:nvSpPr>
          <p:spPr>
            <a:xfrm>
              <a:off x="-604400" y="1081725"/>
              <a:ext cx="62550" cy="91500"/>
            </a:xfrm>
            <a:custGeom>
              <a:avLst/>
              <a:gdLst/>
              <a:ahLst/>
              <a:cxnLst/>
              <a:rect l="l" t="t" r="r" b="b"/>
              <a:pathLst>
                <a:path w="2502" h="3660" extrusionOk="0">
                  <a:moveTo>
                    <a:pt x="1686" y="1"/>
                  </a:moveTo>
                  <a:cubicBezTo>
                    <a:pt x="1524" y="1"/>
                    <a:pt x="1367" y="74"/>
                    <a:pt x="1274" y="105"/>
                  </a:cubicBezTo>
                  <a:cubicBezTo>
                    <a:pt x="1228" y="105"/>
                    <a:pt x="1183" y="151"/>
                    <a:pt x="1183" y="151"/>
                  </a:cubicBezTo>
                  <a:cubicBezTo>
                    <a:pt x="955" y="333"/>
                    <a:pt x="546" y="788"/>
                    <a:pt x="273" y="1424"/>
                  </a:cubicBezTo>
                  <a:lnTo>
                    <a:pt x="91" y="1925"/>
                  </a:lnTo>
                  <a:cubicBezTo>
                    <a:pt x="46" y="2106"/>
                    <a:pt x="46" y="2334"/>
                    <a:pt x="0" y="2516"/>
                  </a:cubicBezTo>
                  <a:cubicBezTo>
                    <a:pt x="46" y="2743"/>
                    <a:pt x="0" y="3516"/>
                    <a:pt x="273" y="3653"/>
                  </a:cubicBezTo>
                  <a:cubicBezTo>
                    <a:pt x="290" y="3657"/>
                    <a:pt x="307" y="3659"/>
                    <a:pt x="326" y="3659"/>
                  </a:cubicBezTo>
                  <a:cubicBezTo>
                    <a:pt x="509" y="3659"/>
                    <a:pt x="791" y="3437"/>
                    <a:pt x="1410" y="2652"/>
                  </a:cubicBezTo>
                  <a:cubicBezTo>
                    <a:pt x="1456" y="2561"/>
                    <a:pt x="1592" y="2425"/>
                    <a:pt x="1638" y="2334"/>
                  </a:cubicBezTo>
                  <a:cubicBezTo>
                    <a:pt x="1865" y="1970"/>
                    <a:pt x="2092" y="1652"/>
                    <a:pt x="2365" y="1151"/>
                  </a:cubicBezTo>
                  <a:cubicBezTo>
                    <a:pt x="2365" y="1060"/>
                    <a:pt x="2411" y="1015"/>
                    <a:pt x="2411" y="1015"/>
                  </a:cubicBezTo>
                  <a:cubicBezTo>
                    <a:pt x="2502" y="606"/>
                    <a:pt x="2274" y="242"/>
                    <a:pt x="1911" y="60"/>
                  </a:cubicBezTo>
                  <a:cubicBezTo>
                    <a:pt x="1838" y="17"/>
                    <a:pt x="1762" y="1"/>
                    <a:pt x="1686"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1"/>
            <p:cNvSpPr/>
            <p:nvPr/>
          </p:nvSpPr>
          <p:spPr>
            <a:xfrm>
              <a:off x="-632825" y="1059900"/>
              <a:ext cx="62550" cy="91725"/>
            </a:xfrm>
            <a:custGeom>
              <a:avLst/>
              <a:gdLst/>
              <a:ahLst/>
              <a:cxnLst/>
              <a:rect l="l" t="t" r="r" b="b"/>
              <a:pathLst>
                <a:path w="2502" h="3669" extrusionOk="0">
                  <a:moveTo>
                    <a:pt x="1602" y="0"/>
                  </a:moveTo>
                  <a:cubicBezTo>
                    <a:pt x="1352" y="0"/>
                    <a:pt x="1183" y="139"/>
                    <a:pt x="1183" y="205"/>
                  </a:cubicBezTo>
                  <a:cubicBezTo>
                    <a:pt x="956" y="433"/>
                    <a:pt x="546" y="887"/>
                    <a:pt x="273" y="1479"/>
                  </a:cubicBezTo>
                  <a:cubicBezTo>
                    <a:pt x="137" y="1797"/>
                    <a:pt x="46" y="2115"/>
                    <a:pt x="46" y="2525"/>
                  </a:cubicBezTo>
                  <a:cubicBezTo>
                    <a:pt x="46" y="2752"/>
                    <a:pt x="0" y="3525"/>
                    <a:pt x="273" y="3662"/>
                  </a:cubicBezTo>
                  <a:cubicBezTo>
                    <a:pt x="290" y="3666"/>
                    <a:pt x="308" y="3668"/>
                    <a:pt x="327" y="3668"/>
                  </a:cubicBezTo>
                  <a:cubicBezTo>
                    <a:pt x="509" y="3668"/>
                    <a:pt x="779" y="3457"/>
                    <a:pt x="1274" y="2798"/>
                  </a:cubicBezTo>
                  <a:cubicBezTo>
                    <a:pt x="1410" y="2707"/>
                    <a:pt x="1456" y="2525"/>
                    <a:pt x="1592" y="2388"/>
                  </a:cubicBezTo>
                  <a:cubicBezTo>
                    <a:pt x="1820" y="2070"/>
                    <a:pt x="2092" y="1615"/>
                    <a:pt x="2411" y="1024"/>
                  </a:cubicBezTo>
                  <a:lnTo>
                    <a:pt x="2411" y="978"/>
                  </a:lnTo>
                  <a:cubicBezTo>
                    <a:pt x="2502" y="569"/>
                    <a:pt x="2274" y="205"/>
                    <a:pt x="1911" y="69"/>
                  </a:cubicBezTo>
                  <a:cubicBezTo>
                    <a:pt x="1800" y="19"/>
                    <a:pt x="1695" y="0"/>
                    <a:pt x="1602"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1"/>
            <p:cNvSpPr/>
            <p:nvPr/>
          </p:nvSpPr>
          <p:spPr>
            <a:xfrm>
              <a:off x="-712425" y="1127075"/>
              <a:ext cx="63700" cy="62150"/>
            </a:xfrm>
            <a:custGeom>
              <a:avLst/>
              <a:gdLst/>
              <a:ahLst/>
              <a:cxnLst/>
              <a:rect l="l" t="t" r="r" b="b"/>
              <a:pathLst>
                <a:path w="2548" h="2486" extrusionOk="0">
                  <a:moveTo>
                    <a:pt x="712" y="0"/>
                  </a:moveTo>
                  <a:cubicBezTo>
                    <a:pt x="620" y="0"/>
                    <a:pt x="534" y="20"/>
                    <a:pt x="456" y="65"/>
                  </a:cubicBezTo>
                  <a:cubicBezTo>
                    <a:pt x="92" y="292"/>
                    <a:pt x="1" y="975"/>
                    <a:pt x="183" y="1429"/>
                  </a:cubicBezTo>
                  <a:cubicBezTo>
                    <a:pt x="274" y="1702"/>
                    <a:pt x="501" y="1975"/>
                    <a:pt x="774" y="2157"/>
                  </a:cubicBezTo>
                  <a:cubicBezTo>
                    <a:pt x="1117" y="2357"/>
                    <a:pt x="1532" y="2485"/>
                    <a:pt x="1849" y="2485"/>
                  </a:cubicBezTo>
                  <a:cubicBezTo>
                    <a:pt x="2037" y="2485"/>
                    <a:pt x="2190" y="2440"/>
                    <a:pt x="2275" y="2339"/>
                  </a:cubicBezTo>
                  <a:cubicBezTo>
                    <a:pt x="2548" y="2021"/>
                    <a:pt x="2320" y="1338"/>
                    <a:pt x="2093" y="975"/>
                  </a:cubicBezTo>
                  <a:cubicBezTo>
                    <a:pt x="1956" y="793"/>
                    <a:pt x="1820" y="565"/>
                    <a:pt x="1638" y="429"/>
                  </a:cubicBezTo>
                  <a:cubicBezTo>
                    <a:pt x="1329" y="189"/>
                    <a:pt x="995" y="0"/>
                    <a:pt x="712"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1"/>
            <p:cNvSpPr/>
            <p:nvPr/>
          </p:nvSpPr>
          <p:spPr>
            <a:xfrm>
              <a:off x="-646475" y="980875"/>
              <a:ext cx="43225" cy="22525"/>
            </a:xfrm>
            <a:custGeom>
              <a:avLst/>
              <a:gdLst/>
              <a:ahLst/>
              <a:cxnLst/>
              <a:rect l="l" t="t" r="r" b="b"/>
              <a:pathLst>
                <a:path w="1729" h="901" extrusionOk="0">
                  <a:moveTo>
                    <a:pt x="183" y="1"/>
                  </a:moveTo>
                  <a:cubicBezTo>
                    <a:pt x="137" y="46"/>
                    <a:pt x="92" y="183"/>
                    <a:pt x="1" y="319"/>
                  </a:cubicBezTo>
                  <a:lnTo>
                    <a:pt x="1" y="501"/>
                  </a:lnTo>
                  <a:cubicBezTo>
                    <a:pt x="92" y="546"/>
                    <a:pt x="228" y="683"/>
                    <a:pt x="410" y="728"/>
                  </a:cubicBezTo>
                  <a:cubicBezTo>
                    <a:pt x="610" y="828"/>
                    <a:pt x="878" y="901"/>
                    <a:pt x="1109" y="901"/>
                  </a:cubicBezTo>
                  <a:cubicBezTo>
                    <a:pt x="1299" y="901"/>
                    <a:pt x="1465" y="852"/>
                    <a:pt x="1547" y="728"/>
                  </a:cubicBezTo>
                  <a:cubicBezTo>
                    <a:pt x="1592" y="683"/>
                    <a:pt x="1729" y="546"/>
                    <a:pt x="1547" y="228"/>
                  </a:cubicBezTo>
                  <a:cubicBezTo>
                    <a:pt x="1456" y="228"/>
                    <a:pt x="1274" y="274"/>
                    <a:pt x="1138" y="274"/>
                  </a:cubicBezTo>
                  <a:cubicBezTo>
                    <a:pt x="683" y="274"/>
                    <a:pt x="365" y="92"/>
                    <a:pt x="183"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1"/>
            <p:cNvSpPr/>
            <p:nvPr/>
          </p:nvSpPr>
          <p:spPr>
            <a:xfrm>
              <a:off x="-654425" y="1038875"/>
              <a:ext cx="45500" cy="25750"/>
            </a:xfrm>
            <a:custGeom>
              <a:avLst/>
              <a:gdLst/>
              <a:ahLst/>
              <a:cxnLst/>
              <a:rect l="l" t="t" r="r" b="b"/>
              <a:pathLst>
                <a:path w="1820" h="1030" extrusionOk="0">
                  <a:moveTo>
                    <a:pt x="91" y="0"/>
                  </a:moveTo>
                  <a:cubicBezTo>
                    <a:pt x="46" y="46"/>
                    <a:pt x="0" y="228"/>
                    <a:pt x="0" y="409"/>
                  </a:cubicBezTo>
                  <a:cubicBezTo>
                    <a:pt x="0" y="455"/>
                    <a:pt x="0" y="500"/>
                    <a:pt x="46" y="591"/>
                  </a:cubicBezTo>
                  <a:cubicBezTo>
                    <a:pt x="182" y="682"/>
                    <a:pt x="273" y="864"/>
                    <a:pt x="501" y="910"/>
                  </a:cubicBezTo>
                  <a:cubicBezTo>
                    <a:pt x="693" y="998"/>
                    <a:pt x="880" y="1029"/>
                    <a:pt x="1050" y="1029"/>
                  </a:cubicBezTo>
                  <a:cubicBezTo>
                    <a:pt x="1403" y="1029"/>
                    <a:pt x="1682" y="895"/>
                    <a:pt x="1774" y="864"/>
                  </a:cubicBezTo>
                  <a:lnTo>
                    <a:pt x="1774" y="682"/>
                  </a:lnTo>
                  <a:cubicBezTo>
                    <a:pt x="1820" y="591"/>
                    <a:pt x="1820" y="409"/>
                    <a:pt x="1774" y="273"/>
                  </a:cubicBezTo>
                  <a:cubicBezTo>
                    <a:pt x="1638" y="364"/>
                    <a:pt x="1456" y="364"/>
                    <a:pt x="1319" y="364"/>
                  </a:cubicBezTo>
                  <a:cubicBezTo>
                    <a:pt x="1275" y="367"/>
                    <a:pt x="1231" y="369"/>
                    <a:pt x="1188" y="369"/>
                  </a:cubicBezTo>
                  <a:cubicBezTo>
                    <a:pt x="661" y="369"/>
                    <a:pt x="259" y="126"/>
                    <a:pt x="91"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1"/>
            <p:cNvSpPr/>
            <p:nvPr/>
          </p:nvSpPr>
          <p:spPr>
            <a:xfrm>
              <a:off x="-693100" y="1138925"/>
              <a:ext cx="44375" cy="50600"/>
            </a:xfrm>
            <a:custGeom>
              <a:avLst/>
              <a:gdLst/>
              <a:ahLst/>
              <a:cxnLst/>
              <a:rect l="l" t="t" r="r" b="b"/>
              <a:pathLst>
                <a:path w="1775" h="2024" extrusionOk="0">
                  <a:moveTo>
                    <a:pt x="865" y="0"/>
                  </a:moveTo>
                  <a:cubicBezTo>
                    <a:pt x="683" y="91"/>
                    <a:pt x="456" y="319"/>
                    <a:pt x="274" y="683"/>
                  </a:cubicBezTo>
                  <a:cubicBezTo>
                    <a:pt x="46" y="1046"/>
                    <a:pt x="1" y="1456"/>
                    <a:pt x="1" y="1683"/>
                  </a:cubicBezTo>
                  <a:cubicBezTo>
                    <a:pt x="331" y="1903"/>
                    <a:pt x="729" y="2024"/>
                    <a:pt x="1041" y="2024"/>
                  </a:cubicBezTo>
                  <a:cubicBezTo>
                    <a:pt x="1245" y="2024"/>
                    <a:pt x="1412" y="1973"/>
                    <a:pt x="1502" y="1865"/>
                  </a:cubicBezTo>
                  <a:cubicBezTo>
                    <a:pt x="1775" y="1592"/>
                    <a:pt x="1547" y="910"/>
                    <a:pt x="1320" y="501"/>
                  </a:cubicBezTo>
                  <a:cubicBezTo>
                    <a:pt x="1183" y="319"/>
                    <a:pt x="1047" y="91"/>
                    <a:pt x="865"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1"/>
            <p:cNvSpPr/>
            <p:nvPr/>
          </p:nvSpPr>
          <p:spPr>
            <a:xfrm>
              <a:off x="-632825" y="1095725"/>
              <a:ext cx="103500" cy="101350"/>
            </a:xfrm>
            <a:custGeom>
              <a:avLst/>
              <a:gdLst/>
              <a:ahLst/>
              <a:cxnLst/>
              <a:rect l="l" t="t" r="r" b="b"/>
              <a:pathLst>
                <a:path w="4140" h="4054" extrusionOk="0">
                  <a:moveTo>
                    <a:pt x="319" y="0"/>
                  </a:moveTo>
                  <a:cubicBezTo>
                    <a:pt x="228" y="273"/>
                    <a:pt x="91" y="637"/>
                    <a:pt x="91" y="1046"/>
                  </a:cubicBezTo>
                  <a:cubicBezTo>
                    <a:pt x="46" y="1319"/>
                    <a:pt x="0" y="2092"/>
                    <a:pt x="273" y="2229"/>
                  </a:cubicBezTo>
                  <a:cubicBezTo>
                    <a:pt x="290" y="2233"/>
                    <a:pt x="308" y="2235"/>
                    <a:pt x="327" y="2235"/>
                  </a:cubicBezTo>
                  <a:cubicBezTo>
                    <a:pt x="509" y="2235"/>
                    <a:pt x="779" y="2024"/>
                    <a:pt x="1274" y="1365"/>
                  </a:cubicBezTo>
                  <a:lnTo>
                    <a:pt x="1274" y="1365"/>
                  </a:lnTo>
                  <a:cubicBezTo>
                    <a:pt x="1228" y="1546"/>
                    <a:pt x="1228" y="1728"/>
                    <a:pt x="1183" y="1956"/>
                  </a:cubicBezTo>
                  <a:cubicBezTo>
                    <a:pt x="1183" y="2183"/>
                    <a:pt x="1137" y="2956"/>
                    <a:pt x="1410" y="3093"/>
                  </a:cubicBezTo>
                  <a:cubicBezTo>
                    <a:pt x="1427" y="3097"/>
                    <a:pt x="1444" y="3099"/>
                    <a:pt x="1463" y="3099"/>
                  </a:cubicBezTo>
                  <a:cubicBezTo>
                    <a:pt x="1646" y="3099"/>
                    <a:pt x="1928" y="2877"/>
                    <a:pt x="2547" y="2092"/>
                  </a:cubicBezTo>
                  <a:lnTo>
                    <a:pt x="2547" y="2092"/>
                  </a:lnTo>
                  <a:cubicBezTo>
                    <a:pt x="2411" y="2320"/>
                    <a:pt x="2365" y="2638"/>
                    <a:pt x="2365" y="2911"/>
                  </a:cubicBezTo>
                  <a:cubicBezTo>
                    <a:pt x="2365" y="3138"/>
                    <a:pt x="2320" y="3911"/>
                    <a:pt x="2593" y="4048"/>
                  </a:cubicBezTo>
                  <a:cubicBezTo>
                    <a:pt x="2610" y="4051"/>
                    <a:pt x="2628" y="4053"/>
                    <a:pt x="2647" y="4053"/>
                  </a:cubicBezTo>
                  <a:cubicBezTo>
                    <a:pt x="2884" y="4053"/>
                    <a:pt x="3297" y="3764"/>
                    <a:pt x="4139" y="2502"/>
                  </a:cubicBezTo>
                  <a:cubicBezTo>
                    <a:pt x="4003" y="2456"/>
                    <a:pt x="3866" y="2320"/>
                    <a:pt x="3457" y="2092"/>
                  </a:cubicBezTo>
                  <a:cubicBezTo>
                    <a:pt x="3411" y="2047"/>
                    <a:pt x="3184" y="1956"/>
                    <a:pt x="2820" y="1728"/>
                  </a:cubicBezTo>
                  <a:lnTo>
                    <a:pt x="2775" y="1637"/>
                  </a:lnTo>
                  <a:cubicBezTo>
                    <a:pt x="2729" y="1592"/>
                    <a:pt x="2593" y="1546"/>
                    <a:pt x="2502" y="1501"/>
                  </a:cubicBezTo>
                  <a:cubicBezTo>
                    <a:pt x="2138" y="1274"/>
                    <a:pt x="1911" y="1092"/>
                    <a:pt x="1638" y="910"/>
                  </a:cubicBezTo>
                  <a:cubicBezTo>
                    <a:pt x="1592" y="910"/>
                    <a:pt x="1501" y="864"/>
                    <a:pt x="1501" y="819"/>
                  </a:cubicBezTo>
                  <a:cubicBezTo>
                    <a:pt x="910" y="364"/>
                    <a:pt x="546" y="137"/>
                    <a:pt x="319"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1"/>
            <p:cNvSpPr/>
            <p:nvPr/>
          </p:nvSpPr>
          <p:spPr>
            <a:xfrm>
              <a:off x="-570300" y="1141475"/>
              <a:ext cx="8000" cy="8850"/>
            </a:xfrm>
            <a:custGeom>
              <a:avLst/>
              <a:gdLst/>
              <a:ahLst/>
              <a:cxnLst/>
              <a:rect l="l" t="t" r="r" b="b"/>
              <a:pathLst>
                <a:path w="320" h="354" extrusionOk="0">
                  <a:moveTo>
                    <a:pt x="188" y="1"/>
                  </a:moveTo>
                  <a:cubicBezTo>
                    <a:pt x="160" y="1"/>
                    <a:pt x="137" y="12"/>
                    <a:pt x="137" y="35"/>
                  </a:cubicBezTo>
                  <a:lnTo>
                    <a:pt x="1" y="217"/>
                  </a:lnTo>
                  <a:cubicBezTo>
                    <a:pt x="1" y="262"/>
                    <a:pt x="1" y="262"/>
                    <a:pt x="46" y="353"/>
                  </a:cubicBezTo>
                  <a:lnTo>
                    <a:pt x="274" y="171"/>
                  </a:lnTo>
                  <a:cubicBezTo>
                    <a:pt x="319" y="126"/>
                    <a:pt x="319" y="35"/>
                    <a:pt x="274" y="35"/>
                  </a:cubicBezTo>
                  <a:cubicBezTo>
                    <a:pt x="251" y="12"/>
                    <a:pt x="217" y="1"/>
                    <a:pt x="188"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1"/>
            <p:cNvSpPr/>
            <p:nvPr/>
          </p:nvSpPr>
          <p:spPr>
            <a:xfrm>
              <a:off x="-563475" y="1110775"/>
              <a:ext cx="21625" cy="29300"/>
            </a:xfrm>
            <a:custGeom>
              <a:avLst/>
              <a:gdLst/>
              <a:ahLst/>
              <a:cxnLst/>
              <a:rect l="l" t="t" r="r" b="b"/>
              <a:pathLst>
                <a:path w="865" h="1172" extrusionOk="0">
                  <a:moveTo>
                    <a:pt x="717" y="1"/>
                  </a:moveTo>
                  <a:cubicBezTo>
                    <a:pt x="694" y="1"/>
                    <a:pt x="683" y="12"/>
                    <a:pt x="683" y="35"/>
                  </a:cubicBezTo>
                  <a:lnTo>
                    <a:pt x="1" y="1035"/>
                  </a:lnTo>
                  <a:cubicBezTo>
                    <a:pt x="1" y="1126"/>
                    <a:pt x="1" y="1126"/>
                    <a:pt x="46" y="1172"/>
                  </a:cubicBezTo>
                  <a:lnTo>
                    <a:pt x="92" y="1172"/>
                  </a:lnTo>
                  <a:lnTo>
                    <a:pt x="819" y="126"/>
                  </a:lnTo>
                  <a:cubicBezTo>
                    <a:pt x="865" y="80"/>
                    <a:pt x="865" y="35"/>
                    <a:pt x="819" y="35"/>
                  </a:cubicBezTo>
                  <a:cubicBezTo>
                    <a:pt x="774" y="12"/>
                    <a:pt x="740" y="1"/>
                    <a:pt x="717"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1"/>
            <p:cNvSpPr/>
            <p:nvPr/>
          </p:nvSpPr>
          <p:spPr>
            <a:xfrm>
              <a:off x="-602125" y="1124150"/>
              <a:ext cx="4575" cy="6825"/>
            </a:xfrm>
            <a:custGeom>
              <a:avLst/>
              <a:gdLst/>
              <a:ahLst/>
              <a:cxnLst/>
              <a:rect l="l" t="t" r="r" b="b"/>
              <a:pathLst>
                <a:path w="183" h="273" extrusionOk="0">
                  <a:moveTo>
                    <a:pt x="137" y="0"/>
                  </a:moveTo>
                  <a:cubicBezTo>
                    <a:pt x="46" y="0"/>
                    <a:pt x="0" y="0"/>
                    <a:pt x="0" y="46"/>
                  </a:cubicBezTo>
                  <a:lnTo>
                    <a:pt x="0" y="182"/>
                  </a:lnTo>
                  <a:cubicBezTo>
                    <a:pt x="0" y="228"/>
                    <a:pt x="0" y="273"/>
                    <a:pt x="46" y="273"/>
                  </a:cubicBezTo>
                  <a:cubicBezTo>
                    <a:pt x="137" y="273"/>
                    <a:pt x="182" y="228"/>
                    <a:pt x="182" y="228"/>
                  </a:cubicBezTo>
                  <a:lnTo>
                    <a:pt x="182" y="137"/>
                  </a:lnTo>
                  <a:cubicBezTo>
                    <a:pt x="182" y="46"/>
                    <a:pt x="182" y="0"/>
                    <a:pt x="137"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1"/>
            <p:cNvSpPr/>
            <p:nvPr/>
          </p:nvSpPr>
          <p:spPr>
            <a:xfrm>
              <a:off x="-598725" y="1110500"/>
              <a:ext cx="6850" cy="11400"/>
            </a:xfrm>
            <a:custGeom>
              <a:avLst/>
              <a:gdLst/>
              <a:ahLst/>
              <a:cxnLst/>
              <a:rect l="l" t="t" r="r" b="b"/>
              <a:pathLst>
                <a:path w="274" h="456" extrusionOk="0">
                  <a:moveTo>
                    <a:pt x="228" y="0"/>
                  </a:moveTo>
                  <a:cubicBezTo>
                    <a:pt x="183" y="0"/>
                    <a:pt x="92" y="0"/>
                    <a:pt x="92" y="46"/>
                  </a:cubicBezTo>
                  <a:lnTo>
                    <a:pt x="1" y="319"/>
                  </a:lnTo>
                  <a:cubicBezTo>
                    <a:pt x="1" y="364"/>
                    <a:pt x="1" y="455"/>
                    <a:pt x="46" y="455"/>
                  </a:cubicBezTo>
                  <a:cubicBezTo>
                    <a:pt x="92" y="455"/>
                    <a:pt x="92" y="455"/>
                    <a:pt x="183" y="364"/>
                  </a:cubicBezTo>
                  <a:lnTo>
                    <a:pt x="274" y="91"/>
                  </a:lnTo>
                  <a:cubicBezTo>
                    <a:pt x="274" y="46"/>
                    <a:pt x="274" y="0"/>
                    <a:pt x="228"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1"/>
            <p:cNvSpPr/>
            <p:nvPr/>
          </p:nvSpPr>
          <p:spPr>
            <a:xfrm>
              <a:off x="-591900" y="1083500"/>
              <a:ext cx="21625" cy="23600"/>
            </a:xfrm>
            <a:custGeom>
              <a:avLst/>
              <a:gdLst/>
              <a:ahLst/>
              <a:cxnLst/>
              <a:rect l="l" t="t" r="r" b="b"/>
              <a:pathLst>
                <a:path w="865" h="944" extrusionOk="0">
                  <a:moveTo>
                    <a:pt x="717" y="0"/>
                  </a:moveTo>
                  <a:cubicBezTo>
                    <a:pt x="694" y="0"/>
                    <a:pt x="683" y="12"/>
                    <a:pt x="683" y="34"/>
                  </a:cubicBezTo>
                  <a:lnTo>
                    <a:pt x="1" y="853"/>
                  </a:lnTo>
                  <a:cubicBezTo>
                    <a:pt x="1" y="853"/>
                    <a:pt x="1" y="898"/>
                    <a:pt x="46" y="944"/>
                  </a:cubicBezTo>
                  <a:lnTo>
                    <a:pt x="819" y="171"/>
                  </a:lnTo>
                  <a:cubicBezTo>
                    <a:pt x="865" y="80"/>
                    <a:pt x="865" y="34"/>
                    <a:pt x="819" y="34"/>
                  </a:cubicBezTo>
                  <a:cubicBezTo>
                    <a:pt x="774" y="12"/>
                    <a:pt x="740" y="0"/>
                    <a:pt x="717"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1"/>
            <p:cNvSpPr/>
            <p:nvPr/>
          </p:nvSpPr>
          <p:spPr>
            <a:xfrm>
              <a:off x="-641925" y="1254775"/>
              <a:ext cx="94400" cy="92250"/>
            </a:xfrm>
            <a:custGeom>
              <a:avLst/>
              <a:gdLst/>
              <a:ahLst/>
              <a:cxnLst/>
              <a:rect l="l" t="t" r="r" b="b"/>
              <a:pathLst>
                <a:path w="3776" h="3690" extrusionOk="0">
                  <a:moveTo>
                    <a:pt x="3743" y="0"/>
                  </a:moveTo>
                  <a:cubicBezTo>
                    <a:pt x="3603" y="0"/>
                    <a:pt x="3371" y="246"/>
                    <a:pt x="2866" y="415"/>
                  </a:cubicBezTo>
                  <a:cubicBezTo>
                    <a:pt x="2547" y="506"/>
                    <a:pt x="2502" y="460"/>
                    <a:pt x="1729" y="597"/>
                  </a:cubicBezTo>
                  <a:cubicBezTo>
                    <a:pt x="1320" y="642"/>
                    <a:pt x="1410" y="642"/>
                    <a:pt x="1183" y="642"/>
                  </a:cubicBezTo>
                  <a:cubicBezTo>
                    <a:pt x="1001" y="653"/>
                    <a:pt x="845" y="656"/>
                    <a:pt x="711" y="656"/>
                  </a:cubicBezTo>
                  <a:cubicBezTo>
                    <a:pt x="578" y="656"/>
                    <a:pt x="467" y="653"/>
                    <a:pt x="376" y="653"/>
                  </a:cubicBezTo>
                  <a:cubicBezTo>
                    <a:pt x="194" y="653"/>
                    <a:pt x="92" y="665"/>
                    <a:pt x="46" y="733"/>
                  </a:cubicBezTo>
                  <a:cubicBezTo>
                    <a:pt x="1" y="824"/>
                    <a:pt x="46" y="960"/>
                    <a:pt x="273" y="1279"/>
                  </a:cubicBezTo>
                  <a:cubicBezTo>
                    <a:pt x="455" y="2052"/>
                    <a:pt x="683" y="2916"/>
                    <a:pt x="865" y="3689"/>
                  </a:cubicBezTo>
                  <a:cubicBezTo>
                    <a:pt x="1820" y="3553"/>
                    <a:pt x="2729" y="3416"/>
                    <a:pt x="3684" y="3234"/>
                  </a:cubicBezTo>
                  <a:cubicBezTo>
                    <a:pt x="3593" y="2461"/>
                    <a:pt x="3457" y="1734"/>
                    <a:pt x="3366" y="915"/>
                  </a:cubicBezTo>
                  <a:cubicBezTo>
                    <a:pt x="3684" y="233"/>
                    <a:pt x="3775" y="5"/>
                    <a:pt x="3775" y="5"/>
                  </a:cubicBezTo>
                  <a:cubicBezTo>
                    <a:pt x="3765" y="2"/>
                    <a:pt x="3754" y="0"/>
                    <a:pt x="3743"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1"/>
            <p:cNvSpPr/>
            <p:nvPr/>
          </p:nvSpPr>
          <p:spPr>
            <a:xfrm>
              <a:off x="-814750" y="1304850"/>
              <a:ext cx="143300" cy="233225"/>
            </a:xfrm>
            <a:custGeom>
              <a:avLst/>
              <a:gdLst/>
              <a:ahLst/>
              <a:cxnLst/>
              <a:rect l="l" t="t" r="r" b="b"/>
              <a:pathLst>
                <a:path w="5732" h="9329" extrusionOk="0">
                  <a:moveTo>
                    <a:pt x="1616" y="1"/>
                  </a:moveTo>
                  <a:cubicBezTo>
                    <a:pt x="1149" y="1"/>
                    <a:pt x="842" y="26"/>
                    <a:pt x="637" y="231"/>
                  </a:cubicBezTo>
                  <a:cubicBezTo>
                    <a:pt x="1" y="731"/>
                    <a:pt x="410" y="1914"/>
                    <a:pt x="1638" y="6143"/>
                  </a:cubicBezTo>
                  <a:cubicBezTo>
                    <a:pt x="2261" y="8281"/>
                    <a:pt x="2536" y="9328"/>
                    <a:pt x="2803" y="9328"/>
                  </a:cubicBezTo>
                  <a:cubicBezTo>
                    <a:pt x="2809" y="9328"/>
                    <a:pt x="2815" y="9328"/>
                    <a:pt x="2820" y="9327"/>
                  </a:cubicBezTo>
                  <a:cubicBezTo>
                    <a:pt x="3321" y="9281"/>
                    <a:pt x="2548" y="6052"/>
                    <a:pt x="4412" y="4097"/>
                  </a:cubicBezTo>
                  <a:cubicBezTo>
                    <a:pt x="5003" y="3460"/>
                    <a:pt x="5640" y="3187"/>
                    <a:pt x="5686" y="2505"/>
                  </a:cubicBezTo>
                  <a:cubicBezTo>
                    <a:pt x="5731" y="1550"/>
                    <a:pt x="4458" y="731"/>
                    <a:pt x="4321" y="549"/>
                  </a:cubicBezTo>
                  <a:cubicBezTo>
                    <a:pt x="3457" y="49"/>
                    <a:pt x="2593" y="3"/>
                    <a:pt x="2138" y="3"/>
                  </a:cubicBezTo>
                  <a:cubicBezTo>
                    <a:pt x="1945" y="3"/>
                    <a:pt x="1772" y="1"/>
                    <a:pt x="1616"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1"/>
            <p:cNvSpPr/>
            <p:nvPr/>
          </p:nvSpPr>
          <p:spPr>
            <a:xfrm>
              <a:off x="-624875" y="1462975"/>
              <a:ext cx="11400" cy="163750"/>
            </a:xfrm>
            <a:custGeom>
              <a:avLst/>
              <a:gdLst/>
              <a:ahLst/>
              <a:cxnLst/>
              <a:rect l="l" t="t" r="r" b="b"/>
              <a:pathLst>
                <a:path w="456" h="6550" extrusionOk="0">
                  <a:moveTo>
                    <a:pt x="183" y="0"/>
                  </a:moveTo>
                  <a:cubicBezTo>
                    <a:pt x="183" y="0"/>
                    <a:pt x="137" y="0"/>
                    <a:pt x="137" y="46"/>
                  </a:cubicBezTo>
                  <a:cubicBezTo>
                    <a:pt x="1" y="1364"/>
                    <a:pt x="1" y="2729"/>
                    <a:pt x="46" y="4002"/>
                  </a:cubicBezTo>
                  <a:cubicBezTo>
                    <a:pt x="137" y="4821"/>
                    <a:pt x="228" y="5685"/>
                    <a:pt x="365" y="6504"/>
                  </a:cubicBezTo>
                  <a:cubicBezTo>
                    <a:pt x="365" y="6549"/>
                    <a:pt x="365" y="6549"/>
                    <a:pt x="410" y="6549"/>
                  </a:cubicBezTo>
                  <a:cubicBezTo>
                    <a:pt x="456" y="6549"/>
                    <a:pt x="456" y="6504"/>
                    <a:pt x="456" y="6458"/>
                  </a:cubicBezTo>
                  <a:cubicBezTo>
                    <a:pt x="274" y="5594"/>
                    <a:pt x="228" y="4821"/>
                    <a:pt x="183" y="3957"/>
                  </a:cubicBezTo>
                  <a:cubicBezTo>
                    <a:pt x="137" y="2638"/>
                    <a:pt x="137" y="1364"/>
                    <a:pt x="228" y="46"/>
                  </a:cubicBezTo>
                  <a:cubicBezTo>
                    <a:pt x="228" y="46"/>
                    <a:pt x="228" y="0"/>
                    <a:pt x="183"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1"/>
            <p:cNvSpPr/>
            <p:nvPr/>
          </p:nvSpPr>
          <p:spPr>
            <a:xfrm>
              <a:off x="-729475" y="1452225"/>
              <a:ext cx="104625" cy="99450"/>
            </a:xfrm>
            <a:custGeom>
              <a:avLst/>
              <a:gdLst/>
              <a:ahLst/>
              <a:cxnLst/>
              <a:rect l="l" t="t" r="r" b="b"/>
              <a:pathLst>
                <a:path w="4185" h="3978" extrusionOk="0">
                  <a:moveTo>
                    <a:pt x="93" y="1"/>
                  </a:moveTo>
                  <a:cubicBezTo>
                    <a:pt x="66" y="1"/>
                    <a:pt x="46" y="21"/>
                    <a:pt x="46" y="21"/>
                  </a:cubicBezTo>
                  <a:cubicBezTo>
                    <a:pt x="1" y="66"/>
                    <a:pt x="46" y="112"/>
                    <a:pt x="46" y="112"/>
                  </a:cubicBezTo>
                  <a:lnTo>
                    <a:pt x="4139" y="3978"/>
                  </a:lnTo>
                  <a:cubicBezTo>
                    <a:pt x="4185" y="3932"/>
                    <a:pt x="4185" y="3887"/>
                    <a:pt x="4185" y="3887"/>
                  </a:cubicBezTo>
                  <a:lnTo>
                    <a:pt x="137" y="21"/>
                  </a:lnTo>
                  <a:cubicBezTo>
                    <a:pt x="122" y="6"/>
                    <a:pt x="107" y="1"/>
                    <a:pt x="93"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1"/>
            <p:cNvSpPr/>
            <p:nvPr/>
          </p:nvSpPr>
          <p:spPr>
            <a:xfrm>
              <a:off x="-1224075" y="1315575"/>
              <a:ext cx="133075" cy="236200"/>
            </a:xfrm>
            <a:custGeom>
              <a:avLst/>
              <a:gdLst/>
              <a:ahLst/>
              <a:cxnLst/>
              <a:rect l="l" t="t" r="r" b="b"/>
              <a:pathLst>
                <a:path w="5323" h="9448" extrusionOk="0">
                  <a:moveTo>
                    <a:pt x="4173" y="0"/>
                  </a:moveTo>
                  <a:cubicBezTo>
                    <a:pt x="3876" y="0"/>
                    <a:pt x="3509" y="140"/>
                    <a:pt x="2957" y="302"/>
                  </a:cubicBezTo>
                  <a:cubicBezTo>
                    <a:pt x="2502" y="484"/>
                    <a:pt x="1684" y="757"/>
                    <a:pt x="1092" y="1485"/>
                  </a:cubicBezTo>
                  <a:cubicBezTo>
                    <a:pt x="956" y="1803"/>
                    <a:pt x="1" y="2940"/>
                    <a:pt x="319" y="3849"/>
                  </a:cubicBezTo>
                  <a:cubicBezTo>
                    <a:pt x="547" y="4441"/>
                    <a:pt x="1229" y="4577"/>
                    <a:pt x="1957" y="4986"/>
                  </a:cubicBezTo>
                  <a:cubicBezTo>
                    <a:pt x="4319" y="6234"/>
                    <a:pt x="4541" y="9448"/>
                    <a:pt x="5019" y="9448"/>
                  </a:cubicBezTo>
                  <a:cubicBezTo>
                    <a:pt x="5029" y="9448"/>
                    <a:pt x="5039" y="9446"/>
                    <a:pt x="5049" y="9444"/>
                  </a:cubicBezTo>
                  <a:cubicBezTo>
                    <a:pt x="5322" y="9398"/>
                    <a:pt x="5277" y="8397"/>
                    <a:pt x="5277" y="6033"/>
                  </a:cubicBezTo>
                  <a:cubicBezTo>
                    <a:pt x="5231" y="1666"/>
                    <a:pt x="5231" y="439"/>
                    <a:pt x="4503" y="75"/>
                  </a:cubicBezTo>
                  <a:cubicBezTo>
                    <a:pt x="4399" y="23"/>
                    <a:pt x="4292" y="0"/>
                    <a:pt x="4173"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1"/>
            <p:cNvSpPr/>
            <p:nvPr/>
          </p:nvSpPr>
          <p:spPr>
            <a:xfrm>
              <a:off x="-590750" y="1274225"/>
              <a:ext cx="54600" cy="418425"/>
            </a:xfrm>
            <a:custGeom>
              <a:avLst/>
              <a:gdLst/>
              <a:ahLst/>
              <a:cxnLst/>
              <a:rect l="l" t="t" r="r" b="b"/>
              <a:pathLst>
                <a:path w="2184" h="16737" extrusionOk="0">
                  <a:moveTo>
                    <a:pt x="46" y="0"/>
                  </a:moveTo>
                  <a:cubicBezTo>
                    <a:pt x="0" y="0"/>
                    <a:pt x="0" y="0"/>
                    <a:pt x="0" y="91"/>
                  </a:cubicBezTo>
                  <a:cubicBezTo>
                    <a:pt x="137" y="1046"/>
                    <a:pt x="273" y="2047"/>
                    <a:pt x="455" y="3048"/>
                  </a:cubicBezTo>
                  <a:cubicBezTo>
                    <a:pt x="728" y="4958"/>
                    <a:pt x="1092" y="6322"/>
                    <a:pt x="1319" y="7414"/>
                  </a:cubicBezTo>
                  <a:cubicBezTo>
                    <a:pt x="1637" y="9005"/>
                    <a:pt x="1865" y="10051"/>
                    <a:pt x="1956" y="11507"/>
                  </a:cubicBezTo>
                  <a:cubicBezTo>
                    <a:pt x="2001" y="13144"/>
                    <a:pt x="1819" y="14872"/>
                    <a:pt x="1410" y="16646"/>
                  </a:cubicBezTo>
                  <a:cubicBezTo>
                    <a:pt x="1410" y="16692"/>
                    <a:pt x="1410" y="16737"/>
                    <a:pt x="1501" y="16737"/>
                  </a:cubicBezTo>
                  <a:lnTo>
                    <a:pt x="1592" y="16737"/>
                  </a:lnTo>
                  <a:cubicBezTo>
                    <a:pt x="2047" y="14963"/>
                    <a:pt x="2183" y="13281"/>
                    <a:pt x="2092" y="11552"/>
                  </a:cubicBezTo>
                  <a:cubicBezTo>
                    <a:pt x="2001" y="10097"/>
                    <a:pt x="1774" y="9005"/>
                    <a:pt x="1410" y="7414"/>
                  </a:cubicBezTo>
                  <a:cubicBezTo>
                    <a:pt x="1183" y="6277"/>
                    <a:pt x="910" y="4912"/>
                    <a:pt x="591" y="3048"/>
                  </a:cubicBezTo>
                  <a:cubicBezTo>
                    <a:pt x="409" y="2047"/>
                    <a:pt x="228" y="1046"/>
                    <a:pt x="137" y="91"/>
                  </a:cubicBezTo>
                  <a:cubicBezTo>
                    <a:pt x="137" y="0"/>
                    <a:pt x="137" y="0"/>
                    <a:pt x="46"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1"/>
            <p:cNvSpPr/>
            <p:nvPr/>
          </p:nvSpPr>
          <p:spPr>
            <a:xfrm>
              <a:off x="-1370750" y="1361775"/>
              <a:ext cx="163775" cy="442725"/>
            </a:xfrm>
            <a:custGeom>
              <a:avLst/>
              <a:gdLst/>
              <a:ahLst/>
              <a:cxnLst/>
              <a:rect l="l" t="t" r="r" b="b"/>
              <a:pathLst>
                <a:path w="6551" h="17709" extrusionOk="0">
                  <a:moveTo>
                    <a:pt x="3412" y="0"/>
                  </a:moveTo>
                  <a:cubicBezTo>
                    <a:pt x="2502" y="228"/>
                    <a:pt x="1547" y="455"/>
                    <a:pt x="638" y="683"/>
                  </a:cubicBezTo>
                  <a:cubicBezTo>
                    <a:pt x="729" y="2775"/>
                    <a:pt x="729" y="4503"/>
                    <a:pt x="683" y="5685"/>
                  </a:cubicBezTo>
                  <a:cubicBezTo>
                    <a:pt x="547" y="10188"/>
                    <a:pt x="1" y="12280"/>
                    <a:pt x="1093" y="14781"/>
                  </a:cubicBezTo>
                  <a:cubicBezTo>
                    <a:pt x="1547" y="15782"/>
                    <a:pt x="2048" y="16464"/>
                    <a:pt x="2457" y="16919"/>
                  </a:cubicBezTo>
                  <a:cubicBezTo>
                    <a:pt x="2499" y="17044"/>
                    <a:pt x="3233" y="17708"/>
                    <a:pt x="4305" y="17708"/>
                  </a:cubicBezTo>
                  <a:cubicBezTo>
                    <a:pt x="4399" y="17708"/>
                    <a:pt x="4496" y="17703"/>
                    <a:pt x="4594" y="17692"/>
                  </a:cubicBezTo>
                  <a:lnTo>
                    <a:pt x="4640" y="17692"/>
                  </a:lnTo>
                  <a:cubicBezTo>
                    <a:pt x="5777" y="17510"/>
                    <a:pt x="6550" y="16419"/>
                    <a:pt x="6459" y="15327"/>
                  </a:cubicBezTo>
                  <a:cubicBezTo>
                    <a:pt x="6414" y="14190"/>
                    <a:pt x="6232" y="13280"/>
                    <a:pt x="6141" y="12689"/>
                  </a:cubicBezTo>
                  <a:cubicBezTo>
                    <a:pt x="5322" y="8232"/>
                    <a:pt x="3730" y="6368"/>
                    <a:pt x="3457" y="2229"/>
                  </a:cubicBezTo>
                  <a:cubicBezTo>
                    <a:pt x="3367" y="1319"/>
                    <a:pt x="3412" y="455"/>
                    <a:pt x="3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1"/>
            <p:cNvSpPr/>
            <p:nvPr/>
          </p:nvSpPr>
          <p:spPr>
            <a:xfrm>
              <a:off x="-1330950" y="1386775"/>
              <a:ext cx="79625" cy="412775"/>
            </a:xfrm>
            <a:custGeom>
              <a:avLst/>
              <a:gdLst/>
              <a:ahLst/>
              <a:cxnLst/>
              <a:rect l="l" t="t" r="r" b="b"/>
              <a:pathLst>
                <a:path w="3185" h="16511" extrusionOk="0">
                  <a:moveTo>
                    <a:pt x="46" y="1"/>
                  </a:moveTo>
                  <a:cubicBezTo>
                    <a:pt x="1" y="1"/>
                    <a:pt x="1" y="1"/>
                    <a:pt x="1" y="92"/>
                  </a:cubicBezTo>
                  <a:cubicBezTo>
                    <a:pt x="92" y="1047"/>
                    <a:pt x="228" y="2002"/>
                    <a:pt x="319" y="3048"/>
                  </a:cubicBezTo>
                  <a:cubicBezTo>
                    <a:pt x="501" y="4958"/>
                    <a:pt x="638" y="6323"/>
                    <a:pt x="683" y="7460"/>
                  </a:cubicBezTo>
                  <a:cubicBezTo>
                    <a:pt x="774" y="9097"/>
                    <a:pt x="865" y="10188"/>
                    <a:pt x="1183" y="11598"/>
                  </a:cubicBezTo>
                  <a:cubicBezTo>
                    <a:pt x="1593" y="13281"/>
                    <a:pt x="2229" y="14873"/>
                    <a:pt x="3048" y="16465"/>
                  </a:cubicBezTo>
                  <a:cubicBezTo>
                    <a:pt x="3048" y="16510"/>
                    <a:pt x="3139" y="16510"/>
                    <a:pt x="3139" y="16510"/>
                  </a:cubicBezTo>
                  <a:cubicBezTo>
                    <a:pt x="3167" y="16510"/>
                    <a:pt x="3178" y="16476"/>
                    <a:pt x="3182" y="16460"/>
                  </a:cubicBezTo>
                  <a:lnTo>
                    <a:pt x="3182" y="16460"/>
                  </a:lnTo>
                  <a:cubicBezTo>
                    <a:pt x="3183" y="16461"/>
                    <a:pt x="3184" y="16463"/>
                    <a:pt x="3184" y="16465"/>
                  </a:cubicBezTo>
                  <a:cubicBezTo>
                    <a:pt x="3184" y="16456"/>
                    <a:pt x="3184" y="16452"/>
                    <a:pt x="3184" y="16452"/>
                  </a:cubicBezTo>
                  <a:cubicBezTo>
                    <a:pt x="3184" y="16452"/>
                    <a:pt x="3183" y="16455"/>
                    <a:pt x="3182" y="16460"/>
                  </a:cubicBezTo>
                  <a:lnTo>
                    <a:pt x="3182" y="16460"/>
                  </a:lnTo>
                  <a:cubicBezTo>
                    <a:pt x="2319" y="14870"/>
                    <a:pt x="1683" y="13279"/>
                    <a:pt x="1320" y="11598"/>
                  </a:cubicBezTo>
                  <a:cubicBezTo>
                    <a:pt x="956" y="10143"/>
                    <a:pt x="910" y="9097"/>
                    <a:pt x="774" y="7460"/>
                  </a:cubicBezTo>
                  <a:cubicBezTo>
                    <a:pt x="728" y="6323"/>
                    <a:pt x="638" y="4958"/>
                    <a:pt x="456" y="3048"/>
                  </a:cubicBezTo>
                  <a:cubicBezTo>
                    <a:pt x="319" y="2048"/>
                    <a:pt x="228" y="1047"/>
                    <a:pt x="92" y="92"/>
                  </a:cubicBezTo>
                  <a:cubicBezTo>
                    <a:pt x="92" y="1"/>
                    <a:pt x="92" y="1"/>
                    <a:pt x="46"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1"/>
            <p:cNvSpPr/>
            <p:nvPr/>
          </p:nvSpPr>
          <p:spPr>
            <a:xfrm>
              <a:off x="-1428725" y="1068275"/>
              <a:ext cx="251300" cy="321950"/>
            </a:xfrm>
            <a:custGeom>
              <a:avLst/>
              <a:gdLst/>
              <a:ahLst/>
              <a:cxnLst/>
              <a:rect l="l" t="t" r="r" b="b"/>
              <a:pathLst>
                <a:path w="10052" h="12878" extrusionOk="0">
                  <a:moveTo>
                    <a:pt x="2813" y="1"/>
                  </a:moveTo>
                  <a:cubicBezTo>
                    <a:pt x="2800" y="1"/>
                    <a:pt x="2787" y="3"/>
                    <a:pt x="2775" y="7"/>
                  </a:cubicBezTo>
                  <a:cubicBezTo>
                    <a:pt x="2502" y="98"/>
                    <a:pt x="2365" y="1280"/>
                    <a:pt x="2820" y="5783"/>
                  </a:cubicBezTo>
                  <a:cubicBezTo>
                    <a:pt x="2593" y="5009"/>
                    <a:pt x="1911" y="2917"/>
                    <a:pt x="1547" y="1826"/>
                  </a:cubicBezTo>
                  <a:cubicBezTo>
                    <a:pt x="1461" y="1612"/>
                    <a:pt x="1335" y="1276"/>
                    <a:pt x="1131" y="1276"/>
                  </a:cubicBezTo>
                  <a:cubicBezTo>
                    <a:pt x="1118" y="1276"/>
                    <a:pt x="1105" y="1277"/>
                    <a:pt x="1092" y="1280"/>
                  </a:cubicBezTo>
                  <a:cubicBezTo>
                    <a:pt x="910" y="1280"/>
                    <a:pt x="774" y="1553"/>
                    <a:pt x="774" y="1689"/>
                  </a:cubicBezTo>
                  <a:cubicBezTo>
                    <a:pt x="624" y="2074"/>
                    <a:pt x="695" y="2919"/>
                    <a:pt x="836" y="3815"/>
                  </a:cubicBezTo>
                  <a:lnTo>
                    <a:pt x="836" y="3815"/>
                  </a:lnTo>
                  <a:cubicBezTo>
                    <a:pt x="776" y="3737"/>
                    <a:pt x="710" y="3664"/>
                    <a:pt x="637" y="3600"/>
                  </a:cubicBezTo>
                  <a:cubicBezTo>
                    <a:pt x="516" y="3559"/>
                    <a:pt x="430" y="3410"/>
                    <a:pt x="285" y="3410"/>
                  </a:cubicBezTo>
                  <a:cubicBezTo>
                    <a:pt x="267" y="3410"/>
                    <a:pt x="248" y="3413"/>
                    <a:pt x="228" y="3418"/>
                  </a:cubicBezTo>
                  <a:cubicBezTo>
                    <a:pt x="46" y="3509"/>
                    <a:pt x="1" y="3963"/>
                    <a:pt x="182" y="5601"/>
                  </a:cubicBezTo>
                  <a:cubicBezTo>
                    <a:pt x="228" y="6556"/>
                    <a:pt x="273" y="6783"/>
                    <a:pt x="319" y="7511"/>
                  </a:cubicBezTo>
                  <a:cubicBezTo>
                    <a:pt x="410" y="8784"/>
                    <a:pt x="319" y="8602"/>
                    <a:pt x="455" y="9103"/>
                  </a:cubicBezTo>
                  <a:cubicBezTo>
                    <a:pt x="546" y="9921"/>
                    <a:pt x="683" y="10831"/>
                    <a:pt x="1319" y="11740"/>
                  </a:cubicBezTo>
                  <a:cubicBezTo>
                    <a:pt x="1638" y="12195"/>
                    <a:pt x="2002" y="12514"/>
                    <a:pt x="2229" y="12695"/>
                  </a:cubicBezTo>
                  <a:cubicBezTo>
                    <a:pt x="3321" y="12695"/>
                    <a:pt x="4458" y="12741"/>
                    <a:pt x="5686" y="12877"/>
                  </a:cubicBezTo>
                  <a:cubicBezTo>
                    <a:pt x="6595" y="12286"/>
                    <a:pt x="7050" y="11695"/>
                    <a:pt x="7323" y="11240"/>
                  </a:cubicBezTo>
                  <a:cubicBezTo>
                    <a:pt x="7641" y="10603"/>
                    <a:pt x="7550" y="10467"/>
                    <a:pt x="8187" y="8875"/>
                  </a:cubicBezTo>
                  <a:cubicBezTo>
                    <a:pt x="8687" y="7647"/>
                    <a:pt x="8915" y="7283"/>
                    <a:pt x="9006" y="7192"/>
                  </a:cubicBezTo>
                  <a:cubicBezTo>
                    <a:pt x="9460" y="6556"/>
                    <a:pt x="10052" y="6374"/>
                    <a:pt x="10006" y="6055"/>
                  </a:cubicBezTo>
                  <a:cubicBezTo>
                    <a:pt x="9961" y="5828"/>
                    <a:pt x="9733" y="5692"/>
                    <a:pt x="9551" y="5646"/>
                  </a:cubicBezTo>
                  <a:cubicBezTo>
                    <a:pt x="9528" y="5643"/>
                    <a:pt x="9505" y="5642"/>
                    <a:pt x="9482" y="5642"/>
                  </a:cubicBezTo>
                  <a:cubicBezTo>
                    <a:pt x="9147" y="5642"/>
                    <a:pt x="8852" y="5942"/>
                    <a:pt x="8596" y="6283"/>
                  </a:cubicBezTo>
                  <a:cubicBezTo>
                    <a:pt x="8187" y="6738"/>
                    <a:pt x="7596" y="7420"/>
                    <a:pt x="7004" y="8238"/>
                  </a:cubicBezTo>
                  <a:cubicBezTo>
                    <a:pt x="6868" y="7966"/>
                    <a:pt x="6732" y="7647"/>
                    <a:pt x="6641" y="7329"/>
                  </a:cubicBezTo>
                  <a:cubicBezTo>
                    <a:pt x="6822" y="5964"/>
                    <a:pt x="6913" y="4827"/>
                    <a:pt x="7050" y="4009"/>
                  </a:cubicBezTo>
                  <a:cubicBezTo>
                    <a:pt x="7141" y="3327"/>
                    <a:pt x="7095" y="2553"/>
                    <a:pt x="7141" y="1917"/>
                  </a:cubicBezTo>
                  <a:cubicBezTo>
                    <a:pt x="7141" y="1780"/>
                    <a:pt x="7232" y="1553"/>
                    <a:pt x="7141" y="1235"/>
                  </a:cubicBezTo>
                  <a:cubicBezTo>
                    <a:pt x="7095" y="1007"/>
                    <a:pt x="7004" y="598"/>
                    <a:pt x="6822" y="598"/>
                  </a:cubicBezTo>
                  <a:cubicBezTo>
                    <a:pt x="6815" y="595"/>
                    <a:pt x="6807" y="593"/>
                    <a:pt x="6799" y="593"/>
                  </a:cubicBezTo>
                  <a:cubicBezTo>
                    <a:pt x="6561" y="593"/>
                    <a:pt x="6054" y="1891"/>
                    <a:pt x="4867" y="6374"/>
                  </a:cubicBezTo>
                  <a:cubicBezTo>
                    <a:pt x="4367" y="4100"/>
                    <a:pt x="3957" y="2417"/>
                    <a:pt x="3821" y="1553"/>
                  </a:cubicBezTo>
                  <a:cubicBezTo>
                    <a:pt x="3821" y="1371"/>
                    <a:pt x="3684" y="780"/>
                    <a:pt x="3230" y="325"/>
                  </a:cubicBezTo>
                  <a:cubicBezTo>
                    <a:pt x="3147" y="201"/>
                    <a:pt x="2950" y="1"/>
                    <a:pt x="2813"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1"/>
            <p:cNvSpPr/>
            <p:nvPr/>
          </p:nvSpPr>
          <p:spPr>
            <a:xfrm>
              <a:off x="-1221800" y="1220775"/>
              <a:ext cx="27325" cy="27325"/>
            </a:xfrm>
            <a:custGeom>
              <a:avLst/>
              <a:gdLst/>
              <a:ahLst/>
              <a:cxnLst/>
              <a:rect l="l" t="t" r="r" b="b"/>
              <a:pathLst>
                <a:path w="1093" h="1093" extrusionOk="0">
                  <a:moveTo>
                    <a:pt x="274" y="1"/>
                  </a:moveTo>
                  <a:cubicBezTo>
                    <a:pt x="183" y="1"/>
                    <a:pt x="137" y="46"/>
                    <a:pt x="1" y="228"/>
                  </a:cubicBezTo>
                  <a:cubicBezTo>
                    <a:pt x="46" y="365"/>
                    <a:pt x="228" y="910"/>
                    <a:pt x="683" y="1001"/>
                  </a:cubicBezTo>
                  <a:cubicBezTo>
                    <a:pt x="729" y="1001"/>
                    <a:pt x="819" y="1001"/>
                    <a:pt x="865" y="1092"/>
                  </a:cubicBezTo>
                  <a:cubicBezTo>
                    <a:pt x="956" y="1001"/>
                    <a:pt x="1092" y="910"/>
                    <a:pt x="1092" y="820"/>
                  </a:cubicBezTo>
                  <a:cubicBezTo>
                    <a:pt x="1092" y="683"/>
                    <a:pt x="956" y="683"/>
                    <a:pt x="819" y="501"/>
                  </a:cubicBezTo>
                  <a:cubicBezTo>
                    <a:pt x="456" y="228"/>
                    <a:pt x="410" y="1"/>
                    <a:pt x="274"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1"/>
            <p:cNvSpPr/>
            <p:nvPr/>
          </p:nvSpPr>
          <p:spPr>
            <a:xfrm>
              <a:off x="-1291150" y="1136425"/>
              <a:ext cx="39825" cy="30950"/>
            </a:xfrm>
            <a:custGeom>
              <a:avLst/>
              <a:gdLst/>
              <a:ahLst/>
              <a:cxnLst/>
              <a:rect l="l" t="t" r="r" b="b"/>
              <a:pathLst>
                <a:path w="1593" h="1238" extrusionOk="0">
                  <a:moveTo>
                    <a:pt x="149" y="1"/>
                  </a:moveTo>
                  <a:cubicBezTo>
                    <a:pt x="70" y="1"/>
                    <a:pt x="1" y="140"/>
                    <a:pt x="1" y="419"/>
                  </a:cubicBezTo>
                  <a:cubicBezTo>
                    <a:pt x="92" y="601"/>
                    <a:pt x="637" y="1237"/>
                    <a:pt x="1229" y="1237"/>
                  </a:cubicBezTo>
                  <a:cubicBezTo>
                    <a:pt x="1319" y="1237"/>
                    <a:pt x="1365" y="1237"/>
                    <a:pt x="1410" y="1146"/>
                  </a:cubicBezTo>
                  <a:cubicBezTo>
                    <a:pt x="1456" y="1010"/>
                    <a:pt x="1592" y="828"/>
                    <a:pt x="1547" y="692"/>
                  </a:cubicBezTo>
                  <a:cubicBezTo>
                    <a:pt x="1501" y="601"/>
                    <a:pt x="1319" y="601"/>
                    <a:pt x="1092" y="464"/>
                  </a:cubicBezTo>
                  <a:cubicBezTo>
                    <a:pt x="545" y="254"/>
                    <a:pt x="387" y="4"/>
                    <a:pt x="223" y="4"/>
                  </a:cubicBezTo>
                  <a:cubicBezTo>
                    <a:pt x="209" y="4"/>
                    <a:pt x="196" y="6"/>
                    <a:pt x="183" y="9"/>
                  </a:cubicBezTo>
                  <a:cubicBezTo>
                    <a:pt x="171" y="4"/>
                    <a:pt x="160" y="1"/>
                    <a:pt x="149"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1"/>
            <p:cNvSpPr/>
            <p:nvPr/>
          </p:nvSpPr>
          <p:spPr>
            <a:xfrm>
              <a:off x="-1308200" y="1188625"/>
              <a:ext cx="52325" cy="36775"/>
            </a:xfrm>
            <a:custGeom>
              <a:avLst/>
              <a:gdLst/>
              <a:ahLst/>
              <a:cxnLst/>
              <a:rect l="l" t="t" r="r" b="b"/>
              <a:pathLst>
                <a:path w="2093" h="1471" extrusionOk="0">
                  <a:moveTo>
                    <a:pt x="305" y="0"/>
                  </a:moveTo>
                  <a:cubicBezTo>
                    <a:pt x="280" y="0"/>
                    <a:pt x="254" y="5"/>
                    <a:pt x="228" y="13"/>
                  </a:cubicBezTo>
                  <a:cubicBezTo>
                    <a:pt x="182" y="104"/>
                    <a:pt x="46" y="195"/>
                    <a:pt x="0" y="605"/>
                  </a:cubicBezTo>
                  <a:cubicBezTo>
                    <a:pt x="177" y="781"/>
                    <a:pt x="738" y="1471"/>
                    <a:pt x="1519" y="1471"/>
                  </a:cubicBezTo>
                  <a:cubicBezTo>
                    <a:pt x="1543" y="1471"/>
                    <a:pt x="1567" y="1470"/>
                    <a:pt x="1592" y="1469"/>
                  </a:cubicBezTo>
                  <a:cubicBezTo>
                    <a:pt x="1638" y="1469"/>
                    <a:pt x="1774" y="1469"/>
                    <a:pt x="1865" y="1378"/>
                  </a:cubicBezTo>
                  <a:cubicBezTo>
                    <a:pt x="2001" y="1241"/>
                    <a:pt x="2092" y="1014"/>
                    <a:pt x="2047" y="832"/>
                  </a:cubicBezTo>
                  <a:cubicBezTo>
                    <a:pt x="2001" y="650"/>
                    <a:pt x="1774" y="650"/>
                    <a:pt x="1410" y="559"/>
                  </a:cubicBezTo>
                  <a:cubicBezTo>
                    <a:pt x="753" y="354"/>
                    <a:pt x="541" y="0"/>
                    <a:pt x="305"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1"/>
            <p:cNvSpPr/>
            <p:nvPr/>
          </p:nvSpPr>
          <p:spPr>
            <a:xfrm>
              <a:off x="-1368475" y="1131075"/>
              <a:ext cx="43250" cy="18500"/>
            </a:xfrm>
            <a:custGeom>
              <a:avLst/>
              <a:gdLst/>
              <a:ahLst/>
              <a:cxnLst/>
              <a:rect l="l" t="t" r="r" b="b"/>
              <a:pathLst>
                <a:path w="1730" h="740" extrusionOk="0">
                  <a:moveTo>
                    <a:pt x="1433" y="1"/>
                  </a:moveTo>
                  <a:cubicBezTo>
                    <a:pt x="1351" y="1"/>
                    <a:pt x="1242" y="37"/>
                    <a:pt x="1092" y="87"/>
                  </a:cubicBezTo>
                  <a:cubicBezTo>
                    <a:pt x="1041" y="91"/>
                    <a:pt x="991" y="93"/>
                    <a:pt x="944" y="93"/>
                  </a:cubicBezTo>
                  <a:cubicBezTo>
                    <a:pt x="636" y="93"/>
                    <a:pt x="412" y="15"/>
                    <a:pt x="261" y="15"/>
                  </a:cubicBezTo>
                  <a:cubicBezTo>
                    <a:pt x="188" y="15"/>
                    <a:pt x="132" y="33"/>
                    <a:pt x="92" y="87"/>
                  </a:cubicBezTo>
                  <a:cubicBezTo>
                    <a:pt x="1" y="87"/>
                    <a:pt x="1" y="178"/>
                    <a:pt x="137" y="451"/>
                  </a:cubicBezTo>
                  <a:cubicBezTo>
                    <a:pt x="268" y="549"/>
                    <a:pt x="679" y="740"/>
                    <a:pt x="1085" y="740"/>
                  </a:cubicBezTo>
                  <a:cubicBezTo>
                    <a:pt x="1246" y="740"/>
                    <a:pt x="1406" y="710"/>
                    <a:pt x="1547" y="633"/>
                  </a:cubicBezTo>
                  <a:cubicBezTo>
                    <a:pt x="1593" y="587"/>
                    <a:pt x="1684" y="587"/>
                    <a:pt x="1729" y="542"/>
                  </a:cubicBezTo>
                  <a:cubicBezTo>
                    <a:pt x="1729" y="360"/>
                    <a:pt x="1729" y="132"/>
                    <a:pt x="1593" y="87"/>
                  </a:cubicBezTo>
                  <a:cubicBezTo>
                    <a:pt x="1552" y="25"/>
                    <a:pt x="1501" y="1"/>
                    <a:pt x="1433"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1"/>
            <p:cNvSpPr/>
            <p:nvPr/>
          </p:nvSpPr>
          <p:spPr>
            <a:xfrm>
              <a:off x="-1416950" y="1142450"/>
              <a:ext cx="41700" cy="18500"/>
            </a:xfrm>
            <a:custGeom>
              <a:avLst/>
              <a:gdLst/>
              <a:ahLst/>
              <a:cxnLst/>
              <a:rect l="l" t="t" r="r" b="b"/>
              <a:pathLst>
                <a:path w="1668" h="740" extrusionOk="0">
                  <a:moveTo>
                    <a:pt x="1394" y="1"/>
                  </a:moveTo>
                  <a:cubicBezTo>
                    <a:pt x="1311" y="1"/>
                    <a:pt x="1205" y="37"/>
                    <a:pt x="1030" y="87"/>
                  </a:cubicBezTo>
                  <a:cubicBezTo>
                    <a:pt x="979" y="91"/>
                    <a:pt x="930" y="93"/>
                    <a:pt x="883" y="93"/>
                  </a:cubicBezTo>
                  <a:cubicBezTo>
                    <a:pt x="580" y="93"/>
                    <a:pt x="372" y="15"/>
                    <a:pt x="219" y="15"/>
                  </a:cubicBezTo>
                  <a:cubicBezTo>
                    <a:pt x="145" y="15"/>
                    <a:pt x="83" y="33"/>
                    <a:pt x="30" y="87"/>
                  </a:cubicBezTo>
                  <a:cubicBezTo>
                    <a:pt x="30" y="71"/>
                    <a:pt x="28" y="63"/>
                    <a:pt x="27" y="63"/>
                  </a:cubicBezTo>
                  <a:cubicBezTo>
                    <a:pt x="18" y="63"/>
                    <a:pt x="0" y="226"/>
                    <a:pt x="75" y="451"/>
                  </a:cubicBezTo>
                  <a:cubicBezTo>
                    <a:pt x="206" y="548"/>
                    <a:pt x="616" y="740"/>
                    <a:pt x="1023" y="740"/>
                  </a:cubicBezTo>
                  <a:cubicBezTo>
                    <a:pt x="1184" y="740"/>
                    <a:pt x="1343" y="710"/>
                    <a:pt x="1485" y="633"/>
                  </a:cubicBezTo>
                  <a:cubicBezTo>
                    <a:pt x="1576" y="587"/>
                    <a:pt x="1622" y="587"/>
                    <a:pt x="1667" y="542"/>
                  </a:cubicBezTo>
                  <a:cubicBezTo>
                    <a:pt x="1667" y="360"/>
                    <a:pt x="1667" y="132"/>
                    <a:pt x="1576" y="87"/>
                  </a:cubicBezTo>
                  <a:cubicBezTo>
                    <a:pt x="1515" y="25"/>
                    <a:pt x="1462" y="1"/>
                    <a:pt x="1394"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1"/>
            <p:cNvSpPr/>
            <p:nvPr/>
          </p:nvSpPr>
          <p:spPr>
            <a:xfrm>
              <a:off x="-1428725" y="1212150"/>
              <a:ext cx="40950" cy="17500"/>
            </a:xfrm>
            <a:custGeom>
              <a:avLst/>
              <a:gdLst/>
              <a:ahLst/>
              <a:cxnLst/>
              <a:rect l="l" t="t" r="r" b="b"/>
              <a:pathLst>
                <a:path w="1638" h="700" extrusionOk="0">
                  <a:moveTo>
                    <a:pt x="1368" y="1"/>
                  </a:moveTo>
                  <a:cubicBezTo>
                    <a:pt x="1282" y="1"/>
                    <a:pt x="1167" y="45"/>
                    <a:pt x="1001" y="73"/>
                  </a:cubicBezTo>
                  <a:cubicBezTo>
                    <a:pt x="954" y="77"/>
                    <a:pt x="909" y="79"/>
                    <a:pt x="865" y="79"/>
                  </a:cubicBezTo>
                  <a:cubicBezTo>
                    <a:pt x="585" y="79"/>
                    <a:pt x="387" y="1"/>
                    <a:pt x="250" y="1"/>
                  </a:cubicBezTo>
                  <a:cubicBezTo>
                    <a:pt x="184" y="1"/>
                    <a:pt x="132" y="19"/>
                    <a:pt x="91" y="73"/>
                  </a:cubicBezTo>
                  <a:cubicBezTo>
                    <a:pt x="46" y="118"/>
                    <a:pt x="1" y="209"/>
                    <a:pt x="137" y="482"/>
                  </a:cubicBezTo>
                  <a:cubicBezTo>
                    <a:pt x="272" y="516"/>
                    <a:pt x="682" y="700"/>
                    <a:pt x="1070" y="700"/>
                  </a:cubicBezTo>
                  <a:cubicBezTo>
                    <a:pt x="1206" y="700"/>
                    <a:pt x="1338" y="678"/>
                    <a:pt x="1456" y="619"/>
                  </a:cubicBezTo>
                  <a:cubicBezTo>
                    <a:pt x="1501" y="619"/>
                    <a:pt x="1592" y="573"/>
                    <a:pt x="1638" y="528"/>
                  </a:cubicBezTo>
                  <a:cubicBezTo>
                    <a:pt x="1638" y="346"/>
                    <a:pt x="1638" y="164"/>
                    <a:pt x="1501" y="73"/>
                  </a:cubicBezTo>
                  <a:cubicBezTo>
                    <a:pt x="1466" y="19"/>
                    <a:pt x="1423" y="1"/>
                    <a:pt x="1368"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1"/>
            <p:cNvSpPr/>
            <p:nvPr/>
          </p:nvSpPr>
          <p:spPr>
            <a:xfrm>
              <a:off x="-1428725" y="1173800"/>
              <a:ext cx="34125" cy="16275"/>
            </a:xfrm>
            <a:custGeom>
              <a:avLst/>
              <a:gdLst/>
              <a:ahLst/>
              <a:cxnLst/>
              <a:rect l="l" t="t" r="r" b="b"/>
              <a:pathLst>
                <a:path w="1365" h="651" extrusionOk="0">
                  <a:moveTo>
                    <a:pt x="186" y="0"/>
                  </a:moveTo>
                  <a:cubicBezTo>
                    <a:pt x="122" y="0"/>
                    <a:pt x="76" y="15"/>
                    <a:pt x="46" y="61"/>
                  </a:cubicBezTo>
                  <a:cubicBezTo>
                    <a:pt x="1" y="197"/>
                    <a:pt x="1" y="243"/>
                    <a:pt x="91" y="470"/>
                  </a:cubicBezTo>
                  <a:cubicBezTo>
                    <a:pt x="189" y="502"/>
                    <a:pt x="517" y="650"/>
                    <a:pt x="846" y="650"/>
                  </a:cubicBezTo>
                  <a:cubicBezTo>
                    <a:pt x="978" y="650"/>
                    <a:pt x="1111" y="626"/>
                    <a:pt x="1228" y="561"/>
                  </a:cubicBezTo>
                  <a:cubicBezTo>
                    <a:pt x="1274" y="561"/>
                    <a:pt x="1365" y="515"/>
                    <a:pt x="1365" y="470"/>
                  </a:cubicBezTo>
                  <a:cubicBezTo>
                    <a:pt x="1365" y="334"/>
                    <a:pt x="1365" y="197"/>
                    <a:pt x="1228" y="61"/>
                  </a:cubicBezTo>
                  <a:cubicBezTo>
                    <a:pt x="1198" y="46"/>
                    <a:pt x="1168" y="40"/>
                    <a:pt x="1132" y="40"/>
                  </a:cubicBezTo>
                  <a:cubicBezTo>
                    <a:pt x="1062" y="40"/>
                    <a:pt x="971" y="61"/>
                    <a:pt x="819" y="61"/>
                  </a:cubicBezTo>
                  <a:cubicBezTo>
                    <a:pt x="516" y="61"/>
                    <a:pt x="314" y="0"/>
                    <a:pt x="186"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1"/>
            <p:cNvSpPr/>
            <p:nvPr/>
          </p:nvSpPr>
          <p:spPr>
            <a:xfrm>
              <a:off x="-1366200" y="1181125"/>
              <a:ext cx="56875" cy="26750"/>
            </a:xfrm>
            <a:custGeom>
              <a:avLst/>
              <a:gdLst/>
              <a:ahLst/>
              <a:cxnLst/>
              <a:rect l="l" t="t" r="r" b="b"/>
              <a:pathLst>
                <a:path w="2275" h="1070" extrusionOk="0">
                  <a:moveTo>
                    <a:pt x="1946" y="0"/>
                  </a:moveTo>
                  <a:cubicBezTo>
                    <a:pt x="1835" y="0"/>
                    <a:pt x="1684" y="41"/>
                    <a:pt x="1411" y="41"/>
                  </a:cubicBezTo>
                  <a:cubicBezTo>
                    <a:pt x="1250" y="71"/>
                    <a:pt x="1107" y="81"/>
                    <a:pt x="980" y="81"/>
                  </a:cubicBezTo>
                  <a:cubicBezTo>
                    <a:pt x="716" y="81"/>
                    <a:pt x="520" y="37"/>
                    <a:pt x="375" y="37"/>
                  </a:cubicBezTo>
                  <a:cubicBezTo>
                    <a:pt x="273" y="37"/>
                    <a:pt x="196" y="59"/>
                    <a:pt x="137" y="132"/>
                  </a:cubicBezTo>
                  <a:cubicBezTo>
                    <a:pt x="46" y="268"/>
                    <a:pt x="1" y="450"/>
                    <a:pt x="137" y="814"/>
                  </a:cubicBezTo>
                  <a:cubicBezTo>
                    <a:pt x="316" y="873"/>
                    <a:pt x="749" y="1070"/>
                    <a:pt x="1219" y="1070"/>
                  </a:cubicBezTo>
                  <a:cubicBezTo>
                    <a:pt x="1465" y="1070"/>
                    <a:pt x="1722" y="1016"/>
                    <a:pt x="1957" y="859"/>
                  </a:cubicBezTo>
                  <a:cubicBezTo>
                    <a:pt x="2048" y="814"/>
                    <a:pt x="2138" y="723"/>
                    <a:pt x="2229" y="677"/>
                  </a:cubicBezTo>
                  <a:cubicBezTo>
                    <a:pt x="2275" y="450"/>
                    <a:pt x="2275" y="222"/>
                    <a:pt x="2093" y="41"/>
                  </a:cubicBezTo>
                  <a:cubicBezTo>
                    <a:pt x="2048" y="10"/>
                    <a:pt x="2002" y="0"/>
                    <a:pt x="1946"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1"/>
            <p:cNvSpPr/>
            <p:nvPr/>
          </p:nvSpPr>
          <p:spPr>
            <a:xfrm>
              <a:off x="-1403700" y="1194250"/>
              <a:ext cx="45500" cy="19775"/>
            </a:xfrm>
            <a:custGeom>
              <a:avLst/>
              <a:gdLst/>
              <a:ahLst/>
              <a:cxnLst/>
              <a:rect l="l" t="t" r="r" b="b"/>
              <a:pathLst>
                <a:path w="1820" h="791" extrusionOk="0">
                  <a:moveTo>
                    <a:pt x="1516" y="1"/>
                  </a:moveTo>
                  <a:cubicBezTo>
                    <a:pt x="1415" y="1"/>
                    <a:pt x="1274" y="61"/>
                    <a:pt x="1092" y="61"/>
                  </a:cubicBezTo>
                  <a:cubicBezTo>
                    <a:pt x="1016" y="67"/>
                    <a:pt x="946" y="69"/>
                    <a:pt x="881" y="69"/>
                  </a:cubicBezTo>
                  <a:cubicBezTo>
                    <a:pt x="585" y="69"/>
                    <a:pt x="384" y="24"/>
                    <a:pt x="235" y="24"/>
                  </a:cubicBezTo>
                  <a:cubicBezTo>
                    <a:pt x="138" y="24"/>
                    <a:pt x="64" y="43"/>
                    <a:pt x="0" y="107"/>
                  </a:cubicBezTo>
                  <a:cubicBezTo>
                    <a:pt x="46" y="107"/>
                    <a:pt x="0" y="198"/>
                    <a:pt x="137" y="562"/>
                  </a:cubicBezTo>
                  <a:cubicBezTo>
                    <a:pt x="229" y="624"/>
                    <a:pt x="639" y="791"/>
                    <a:pt x="1048" y="791"/>
                  </a:cubicBezTo>
                  <a:cubicBezTo>
                    <a:pt x="1240" y="791"/>
                    <a:pt x="1432" y="754"/>
                    <a:pt x="1592" y="653"/>
                  </a:cubicBezTo>
                  <a:cubicBezTo>
                    <a:pt x="1637" y="607"/>
                    <a:pt x="1728" y="607"/>
                    <a:pt x="1774" y="562"/>
                  </a:cubicBezTo>
                  <a:cubicBezTo>
                    <a:pt x="1774" y="380"/>
                    <a:pt x="1819" y="152"/>
                    <a:pt x="1637" y="61"/>
                  </a:cubicBezTo>
                  <a:cubicBezTo>
                    <a:pt x="1607" y="16"/>
                    <a:pt x="1567" y="1"/>
                    <a:pt x="1516"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1"/>
            <p:cNvSpPr/>
            <p:nvPr/>
          </p:nvSpPr>
          <p:spPr>
            <a:xfrm>
              <a:off x="-1252500" y="1249950"/>
              <a:ext cx="39825" cy="28850"/>
            </a:xfrm>
            <a:custGeom>
              <a:avLst/>
              <a:gdLst/>
              <a:ahLst/>
              <a:cxnLst/>
              <a:rect l="l" t="t" r="r" b="b"/>
              <a:pathLst>
                <a:path w="1593" h="1154" extrusionOk="0">
                  <a:moveTo>
                    <a:pt x="338" y="0"/>
                  </a:moveTo>
                  <a:cubicBezTo>
                    <a:pt x="317" y="0"/>
                    <a:pt x="296" y="5"/>
                    <a:pt x="274" y="16"/>
                  </a:cubicBezTo>
                  <a:cubicBezTo>
                    <a:pt x="228" y="16"/>
                    <a:pt x="92" y="107"/>
                    <a:pt x="1" y="380"/>
                  </a:cubicBezTo>
                  <a:cubicBezTo>
                    <a:pt x="92" y="562"/>
                    <a:pt x="501" y="1153"/>
                    <a:pt x="1138" y="1153"/>
                  </a:cubicBezTo>
                  <a:lnTo>
                    <a:pt x="1365" y="1153"/>
                  </a:lnTo>
                  <a:cubicBezTo>
                    <a:pt x="1456" y="1062"/>
                    <a:pt x="1593" y="880"/>
                    <a:pt x="1593" y="790"/>
                  </a:cubicBezTo>
                  <a:cubicBezTo>
                    <a:pt x="1547" y="653"/>
                    <a:pt x="1411" y="653"/>
                    <a:pt x="1138" y="471"/>
                  </a:cubicBezTo>
                  <a:cubicBezTo>
                    <a:pt x="658" y="271"/>
                    <a:pt x="494" y="0"/>
                    <a:pt x="338"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1"/>
            <p:cNvSpPr/>
            <p:nvPr/>
          </p:nvSpPr>
          <p:spPr>
            <a:xfrm>
              <a:off x="-1375275" y="1376750"/>
              <a:ext cx="103475" cy="83975"/>
            </a:xfrm>
            <a:custGeom>
              <a:avLst/>
              <a:gdLst/>
              <a:ahLst/>
              <a:cxnLst/>
              <a:rect l="l" t="t" r="r" b="b"/>
              <a:pathLst>
                <a:path w="4139" h="3359" extrusionOk="0">
                  <a:moveTo>
                    <a:pt x="4042" y="1"/>
                  </a:moveTo>
                  <a:cubicBezTo>
                    <a:pt x="3932" y="1"/>
                    <a:pt x="3662" y="201"/>
                    <a:pt x="3184" y="311"/>
                  </a:cubicBezTo>
                  <a:cubicBezTo>
                    <a:pt x="3002" y="311"/>
                    <a:pt x="2921" y="291"/>
                    <a:pt x="2645" y="291"/>
                  </a:cubicBezTo>
                  <a:cubicBezTo>
                    <a:pt x="2507" y="291"/>
                    <a:pt x="2320" y="296"/>
                    <a:pt x="2047" y="311"/>
                  </a:cubicBezTo>
                  <a:lnTo>
                    <a:pt x="1546" y="311"/>
                  </a:lnTo>
                  <a:cubicBezTo>
                    <a:pt x="1435" y="316"/>
                    <a:pt x="1330" y="318"/>
                    <a:pt x="1230" y="318"/>
                  </a:cubicBezTo>
                  <a:cubicBezTo>
                    <a:pt x="714" y="318"/>
                    <a:pt x="350" y="259"/>
                    <a:pt x="157" y="259"/>
                  </a:cubicBezTo>
                  <a:cubicBezTo>
                    <a:pt x="66" y="259"/>
                    <a:pt x="13" y="272"/>
                    <a:pt x="0" y="311"/>
                  </a:cubicBezTo>
                  <a:cubicBezTo>
                    <a:pt x="0" y="356"/>
                    <a:pt x="46" y="538"/>
                    <a:pt x="591" y="857"/>
                  </a:cubicBezTo>
                  <a:cubicBezTo>
                    <a:pt x="637" y="1721"/>
                    <a:pt x="728" y="2539"/>
                    <a:pt x="864" y="3358"/>
                  </a:cubicBezTo>
                  <a:cubicBezTo>
                    <a:pt x="1865" y="3358"/>
                    <a:pt x="2865" y="3313"/>
                    <a:pt x="3820" y="3313"/>
                  </a:cubicBezTo>
                  <a:cubicBezTo>
                    <a:pt x="3775" y="2539"/>
                    <a:pt x="3775" y="1675"/>
                    <a:pt x="3684" y="857"/>
                  </a:cubicBezTo>
                  <a:cubicBezTo>
                    <a:pt x="4139" y="175"/>
                    <a:pt x="4139" y="38"/>
                    <a:pt x="4093" y="38"/>
                  </a:cubicBezTo>
                  <a:cubicBezTo>
                    <a:pt x="4085" y="12"/>
                    <a:pt x="4068" y="1"/>
                    <a:pt x="4042"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1"/>
            <p:cNvSpPr/>
            <p:nvPr/>
          </p:nvSpPr>
          <p:spPr>
            <a:xfrm>
              <a:off x="-914800" y="1315150"/>
              <a:ext cx="85300" cy="375250"/>
            </a:xfrm>
            <a:custGeom>
              <a:avLst/>
              <a:gdLst/>
              <a:ahLst/>
              <a:cxnLst/>
              <a:rect l="l" t="t" r="r" b="b"/>
              <a:pathLst>
                <a:path w="3412" h="15010" extrusionOk="0">
                  <a:moveTo>
                    <a:pt x="3366" y="1"/>
                  </a:moveTo>
                  <a:cubicBezTo>
                    <a:pt x="3320" y="1"/>
                    <a:pt x="3229" y="1"/>
                    <a:pt x="3229" y="46"/>
                  </a:cubicBezTo>
                  <a:lnTo>
                    <a:pt x="637" y="5686"/>
                  </a:lnTo>
                  <a:lnTo>
                    <a:pt x="0" y="14918"/>
                  </a:lnTo>
                  <a:cubicBezTo>
                    <a:pt x="0" y="14918"/>
                    <a:pt x="0" y="15009"/>
                    <a:pt x="46" y="15009"/>
                  </a:cubicBezTo>
                  <a:cubicBezTo>
                    <a:pt x="137" y="15009"/>
                    <a:pt x="137" y="15009"/>
                    <a:pt x="182" y="14918"/>
                  </a:cubicBezTo>
                  <a:lnTo>
                    <a:pt x="819" y="5686"/>
                  </a:lnTo>
                  <a:lnTo>
                    <a:pt x="3411" y="92"/>
                  </a:lnTo>
                  <a:cubicBezTo>
                    <a:pt x="3411" y="46"/>
                    <a:pt x="3411" y="1"/>
                    <a:pt x="3366"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1"/>
            <p:cNvSpPr/>
            <p:nvPr/>
          </p:nvSpPr>
          <p:spPr>
            <a:xfrm>
              <a:off x="-1079675" y="1309475"/>
              <a:ext cx="85300" cy="374100"/>
            </a:xfrm>
            <a:custGeom>
              <a:avLst/>
              <a:gdLst/>
              <a:ahLst/>
              <a:cxnLst/>
              <a:rect l="l" t="t" r="r" b="b"/>
              <a:pathLst>
                <a:path w="3412" h="14964" extrusionOk="0">
                  <a:moveTo>
                    <a:pt x="46" y="0"/>
                  </a:moveTo>
                  <a:cubicBezTo>
                    <a:pt x="1" y="46"/>
                    <a:pt x="1" y="46"/>
                    <a:pt x="1" y="91"/>
                  </a:cubicBezTo>
                  <a:lnTo>
                    <a:pt x="2639" y="5685"/>
                  </a:lnTo>
                  <a:lnTo>
                    <a:pt x="3230" y="14918"/>
                  </a:lnTo>
                  <a:cubicBezTo>
                    <a:pt x="3230" y="14918"/>
                    <a:pt x="3230" y="14963"/>
                    <a:pt x="3321" y="14963"/>
                  </a:cubicBezTo>
                  <a:cubicBezTo>
                    <a:pt x="3366" y="14963"/>
                    <a:pt x="3366" y="14918"/>
                    <a:pt x="3412" y="14872"/>
                  </a:cubicBezTo>
                  <a:lnTo>
                    <a:pt x="2775" y="5594"/>
                  </a:lnTo>
                  <a:lnTo>
                    <a:pt x="183" y="46"/>
                  </a:lnTo>
                  <a:cubicBezTo>
                    <a:pt x="137" y="0"/>
                    <a:pt x="137" y="0"/>
                    <a:pt x="46"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1"/>
            <p:cNvSpPr/>
            <p:nvPr/>
          </p:nvSpPr>
          <p:spPr>
            <a:xfrm>
              <a:off x="-976200" y="1025675"/>
              <a:ext cx="195600" cy="36600"/>
            </a:xfrm>
            <a:custGeom>
              <a:avLst/>
              <a:gdLst/>
              <a:ahLst/>
              <a:cxnLst/>
              <a:rect l="l" t="t" r="r" b="b"/>
              <a:pathLst>
                <a:path w="7824" h="1464" extrusionOk="0">
                  <a:moveTo>
                    <a:pt x="5162" y="1"/>
                  </a:moveTo>
                  <a:cubicBezTo>
                    <a:pt x="4932" y="1"/>
                    <a:pt x="4695" y="9"/>
                    <a:pt x="4458" y="28"/>
                  </a:cubicBezTo>
                  <a:cubicBezTo>
                    <a:pt x="2047" y="119"/>
                    <a:pt x="1" y="1119"/>
                    <a:pt x="91" y="1392"/>
                  </a:cubicBezTo>
                  <a:cubicBezTo>
                    <a:pt x="104" y="1441"/>
                    <a:pt x="214" y="1464"/>
                    <a:pt x="425" y="1464"/>
                  </a:cubicBezTo>
                  <a:cubicBezTo>
                    <a:pt x="1000" y="1464"/>
                    <a:pt x="2327" y="1295"/>
                    <a:pt x="4458" y="1028"/>
                  </a:cubicBezTo>
                  <a:cubicBezTo>
                    <a:pt x="7641" y="710"/>
                    <a:pt x="7823" y="574"/>
                    <a:pt x="7823" y="528"/>
                  </a:cubicBezTo>
                  <a:cubicBezTo>
                    <a:pt x="7823" y="332"/>
                    <a:pt x="6605" y="1"/>
                    <a:pt x="5162" y="1"/>
                  </a:cubicBezTo>
                  <a:close/>
                </a:path>
              </a:pathLst>
            </a:custGeom>
            <a:solidFill>
              <a:srgbClr val="BD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1"/>
            <p:cNvSpPr/>
            <p:nvPr/>
          </p:nvSpPr>
          <p:spPr>
            <a:xfrm>
              <a:off x="-1249075" y="1567575"/>
              <a:ext cx="36400" cy="122825"/>
            </a:xfrm>
            <a:custGeom>
              <a:avLst/>
              <a:gdLst/>
              <a:ahLst/>
              <a:cxnLst/>
              <a:rect l="l" t="t" r="r" b="b"/>
              <a:pathLst>
                <a:path w="1456" h="4913" extrusionOk="0">
                  <a:moveTo>
                    <a:pt x="91" y="0"/>
                  </a:moveTo>
                  <a:cubicBezTo>
                    <a:pt x="0" y="46"/>
                    <a:pt x="0" y="46"/>
                    <a:pt x="0" y="137"/>
                  </a:cubicBezTo>
                  <a:lnTo>
                    <a:pt x="1274" y="4821"/>
                  </a:lnTo>
                  <a:cubicBezTo>
                    <a:pt x="1274" y="4912"/>
                    <a:pt x="1274" y="4912"/>
                    <a:pt x="1319" y="4912"/>
                  </a:cubicBezTo>
                  <a:cubicBezTo>
                    <a:pt x="1365" y="4912"/>
                    <a:pt x="1365" y="4912"/>
                    <a:pt x="1456" y="4776"/>
                  </a:cubicBezTo>
                  <a:lnTo>
                    <a:pt x="182" y="46"/>
                  </a:lnTo>
                  <a:cubicBezTo>
                    <a:pt x="137" y="0"/>
                    <a:pt x="137" y="0"/>
                    <a:pt x="91"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1"/>
            <p:cNvSpPr/>
            <p:nvPr/>
          </p:nvSpPr>
          <p:spPr>
            <a:xfrm>
              <a:off x="-648750" y="946775"/>
              <a:ext cx="70525" cy="70525"/>
            </a:xfrm>
            <a:custGeom>
              <a:avLst/>
              <a:gdLst/>
              <a:ahLst/>
              <a:cxnLst/>
              <a:rect l="l" t="t" r="r" b="b"/>
              <a:pathLst>
                <a:path w="2821" h="2821" extrusionOk="0">
                  <a:moveTo>
                    <a:pt x="1411" y="0"/>
                  </a:moveTo>
                  <a:cubicBezTo>
                    <a:pt x="637" y="0"/>
                    <a:pt x="1" y="637"/>
                    <a:pt x="1" y="1410"/>
                  </a:cubicBezTo>
                  <a:cubicBezTo>
                    <a:pt x="1" y="2229"/>
                    <a:pt x="637" y="2820"/>
                    <a:pt x="1411" y="2820"/>
                  </a:cubicBezTo>
                  <a:cubicBezTo>
                    <a:pt x="2229" y="2820"/>
                    <a:pt x="2820" y="2229"/>
                    <a:pt x="2820" y="1410"/>
                  </a:cubicBezTo>
                  <a:cubicBezTo>
                    <a:pt x="2820" y="637"/>
                    <a:pt x="2229" y="0"/>
                    <a:pt x="1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1"/>
            <p:cNvSpPr/>
            <p:nvPr/>
          </p:nvSpPr>
          <p:spPr>
            <a:xfrm>
              <a:off x="-679450" y="913800"/>
              <a:ext cx="135325" cy="136450"/>
            </a:xfrm>
            <a:custGeom>
              <a:avLst/>
              <a:gdLst/>
              <a:ahLst/>
              <a:cxnLst/>
              <a:rect l="l" t="t" r="r" b="b"/>
              <a:pathLst>
                <a:path w="5413" h="5458" extrusionOk="0">
                  <a:moveTo>
                    <a:pt x="2684" y="273"/>
                  </a:moveTo>
                  <a:cubicBezTo>
                    <a:pt x="4003" y="273"/>
                    <a:pt x="5094" y="1410"/>
                    <a:pt x="5140" y="2729"/>
                  </a:cubicBezTo>
                  <a:cubicBezTo>
                    <a:pt x="5140" y="4094"/>
                    <a:pt x="4048" y="5185"/>
                    <a:pt x="2684" y="5185"/>
                  </a:cubicBezTo>
                  <a:cubicBezTo>
                    <a:pt x="1320" y="5185"/>
                    <a:pt x="274" y="4094"/>
                    <a:pt x="274" y="2729"/>
                  </a:cubicBezTo>
                  <a:cubicBezTo>
                    <a:pt x="274" y="1365"/>
                    <a:pt x="1320" y="273"/>
                    <a:pt x="2684" y="273"/>
                  </a:cubicBezTo>
                  <a:close/>
                  <a:moveTo>
                    <a:pt x="2684" y="0"/>
                  </a:moveTo>
                  <a:cubicBezTo>
                    <a:pt x="1183" y="0"/>
                    <a:pt x="1" y="1183"/>
                    <a:pt x="1" y="2729"/>
                  </a:cubicBezTo>
                  <a:cubicBezTo>
                    <a:pt x="1" y="4275"/>
                    <a:pt x="1229" y="5458"/>
                    <a:pt x="2684" y="5458"/>
                  </a:cubicBezTo>
                  <a:cubicBezTo>
                    <a:pt x="4185" y="5458"/>
                    <a:pt x="5413" y="4275"/>
                    <a:pt x="5413" y="2729"/>
                  </a:cubicBezTo>
                  <a:cubicBezTo>
                    <a:pt x="5413" y="1183"/>
                    <a:pt x="4185" y="0"/>
                    <a:pt x="2684"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1"/>
            <p:cNvSpPr/>
            <p:nvPr/>
          </p:nvSpPr>
          <p:spPr>
            <a:xfrm>
              <a:off x="-731750" y="862625"/>
              <a:ext cx="238800" cy="238800"/>
            </a:xfrm>
            <a:custGeom>
              <a:avLst/>
              <a:gdLst/>
              <a:ahLst/>
              <a:cxnLst/>
              <a:rect l="l" t="t" r="r" b="b"/>
              <a:pathLst>
                <a:path w="9552" h="9552" extrusionOk="0">
                  <a:moveTo>
                    <a:pt x="4776" y="274"/>
                  </a:moveTo>
                  <a:cubicBezTo>
                    <a:pt x="7232" y="274"/>
                    <a:pt x="9279" y="2275"/>
                    <a:pt x="9279" y="4776"/>
                  </a:cubicBezTo>
                  <a:cubicBezTo>
                    <a:pt x="9279" y="7278"/>
                    <a:pt x="7277" y="9279"/>
                    <a:pt x="4776" y="9279"/>
                  </a:cubicBezTo>
                  <a:cubicBezTo>
                    <a:pt x="2275" y="9279"/>
                    <a:pt x="319" y="7278"/>
                    <a:pt x="319" y="4776"/>
                  </a:cubicBezTo>
                  <a:cubicBezTo>
                    <a:pt x="319" y="2275"/>
                    <a:pt x="2275" y="274"/>
                    <a:pt x="4776" y="274"/>
                  </a:cubicBezTo>
                  <a:close/>
                  <a:moveTo>
                    <a:pt x="4776" y="1"/>
                  </a:moveTo>
                  <a:cubicBezTo>
                    <a:pt x="2184" y="1"/>
                    <a:pt x="1" y="2184"/>
                    <a:pt x="1" y="4776"/>
                  </a:cubicBezTo>
                  <a:cubicBezTo>
                    <a:pt x="1" y="7414"/>
                    <a:pt x="2184" y="9552"/>
                    <a:pt x="4776" y="9552"/>
                  </a:cubicBezTo>
                  <a:cubicBezTo>
                    <a:pt x="7414" y="9552"/>
                    <a:pt x="9551" y="7414"/>
                    <a:pt x="9551" y="4776"/>
                  </a:cubicBezTo>
                  <a:cubicBezTo>
                    <a:pt x="9551" y="2184"/>
                    <a:pt x="7414" y="1"/>
                    <a:pt x="4776"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1"/>
            <p:cNvSpPr/>
            <p:nvPr/>
          </p:nvSpPr>
          <p:spPr>
            <a:xfrm>
              <a:off x="-1360500" y="1132100"/>
              <a:ext cx="142150" cy="142150"/>
            </a:xfrm>
            <a:custGeom>
              <a:avLst/>
              <a:gdLst/>
              <a:ahLst/>
              <a:cxnLst/>
              <a:rect l="l" t="t" r="r" b="b"/>
              <a:pathLst>
                <a:path w="5686" h="5686" extrusionOk="0">
                  <a:moveTo>
                    <a:pt x="2820" y="0"/>
                  </a:moveTo>
                  <a:cubicBezTo>
                    <a:pt x="1228" y="46"/>
                    <a:pt x="0" y="1319"/>
                    <a:pt x="0" y="2866"/>
                  </a:cubicBezTo>
                  <a:cubicBezTo>
                    <a:pt x="0" y="4412"/>
                    <a:pt x="1228" y="5685"/>
                    <a:pt x="2820" y="5685"/>
                  </a:cubicBezTo>
                  <a:cubicBezTo>
                    <a:pt x="4366" y="5685"/>
                    <a:pt x="5685" y="4457"/>
                    <a:pt x="5685" y="2866"/>
                  </a:cubicBezTo>
                  <a:cubicBezTo>
                    <a:pt x="5685" y="1274"/>
                    <a:pt x="4412" y="0"/>
                    <a:pt x="28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1"/>
            <p:cNvSpPr/>
            <p:nvPr/>
          </p:nvSpPr>
          <p:spPr>
            <a:xfrm>
              <a:off x="-1399175" y="1095725"/>
              <a:ext cx="216075" cy="216050"/>
            </a:xfrm>
            <a:custGeom>
              <a:avLst/>
              <a:gdLst/>
              <a:ahLst/>
              <a:cxnLst/>
              <a:rect l="l" t="t" r="r" b="b"/>
              <a:pathLst>
                <a:path w="8643" h="8642" extrusionOk="0">
                  <a:moveTo>
                    <a:pt x="4322" y="273"/>
                  </a:moveTo>
                  <a:cubicBezTo>
                    <a:pt x="6596" y="273"/>
                    <a:pt x="8369" y="2092"/>
                    <a:pt x="8369" y="4321"/>
                  </a:cubicBezTo>
                  <a:cubicBezTo>
                    <a:pt x="8369" y="6549"/>
                    <a:pt x="6550" y="8368"/>
                    <a:pt x="4322" y="8368"/>
                  </a:cubicBezTo>
                  <a:cubicBezTo>
                    <a:pt x="2093" y="8368"/>
                    <a:pt x="274" y="6549"/>
                    <a:pt x="274" y="4321"/>
                  </a:cubicBezTo>
                  <a:cubicBezTo>
                    <a:pt x="274" y="2092"/>
                    <a:pt x="2093" y="273"/>
                    <a:pt x="4322" y="273"/>
                  </a:cubicBezTo>
                  <a:close/>
                  <a:moveTo>
                    <a:pt x="4322" y="0"/>
                  </a:moveTo>
                  <a:cubicBezTo>
                    <a:pt x="1957" y="0"/>
                    <a:pt x="1" y="1910"/>
                    <a:pt x="1" y="4321"/>
                  </a:cubicBezTo>
                  <a:cubicBezTo>
                    <a:pt x="1" y="6731"/>
                    <a:pt x="1911" y="8641"/>
                    <a:pt x="4322" y="8641"/>
                  </a:cubicBezTo>
                  <a:cubicBezTo>
                    <a:pt x="6687" y="8641"/>
                    <a:pt x="8642" y="6731"/>
                    <a:pt x="8642" y="4321"/>
                  </a:cubicBezTo>
                  <a:cubicBezTo>
                    <a:pt x="8642" y="1910"/>
                    <a:pt x="6687" y="0"/>
                    <a:pt x="4322"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1"/>
            <p:cNvSpPr/>
            <p:nvPr/>
          </p:nvSpPr>
          <p:spPr>
            <a:xfrm>
              <a:off x="-1425325" y="1070700"/>
              <a:ext cx="268375" cy="267225"/>
            </a:xfrm>
            <a:custGeom>
              <a:avLst/>
              <a:gdLst/>
              <a:ahLst/>
              <a:cxnLst/>
              <a:rect l="l" t="t" r="r" b="b"/>
              <a:pathLst>
                <a:path w="10735" h="10689" extrusionOk="0">
                  <a:moveTo>
                    <a:pt x="5368" y="273"/>
                  </a:moveTo>
                  <a:cubicBezTo>
                    <a:pt x="8142" y="273"/>
                    <a:pt x="10416" y="2547"/>
                    <a:pt x="10416" y="5322"/>
                  </a:cubicBezTo>
                  <a:cubicBezTo>
                    <a:pt x="10416" y="8096"/>
                    <a:pt x="8142" y="10370"/>
                    <a:pt x="5368" y="10370"/>
                  </a:cubicBezTo>
                  <a:cubicBezTo>
                    <a:pt x="2593" y="10370"/>
                    <a:pt x="319" y="8096"/>
                    <a:pt x="319" y="5322"/>
                  </a:cubicBezTo>
                  <a:cubicBezTo>
                    <a:pt x="319" y="2547"/>
                    <a:pt x="2593" y="273"/>
                    <a:pt x="5368" y="273"/>
                  </a:cubicBezTo>
                  <a:close/>
                  <a:moveTo>
                    <a:pt x="5368" y="1"/>
                  </a:moveTo>
                  <a:cubicBezTo>
                    <a:pt x="2411" y="1"/>
                    <a:pt x="1" y="2366"/>
                    <a:pt x="1" y="5322"/>
                  </a:cubicBezTo>
                  <a:cubicBezTo>
                    <a:pt x="1" y="8278"/>
                    <a:pt x="2411" y="10688"/>
                    <a:pt x="5368" y="10688"/>
                  </a:cubicBezTo>
                  <a:cubicBezTo>
                    <a:pt x="8324" y="10688"/>
                    <a:pt x="10734" y="8278"/>
                    <a:pt x="10734" y="5322"/>
                  </a:cubicBezTo>
                  <a:cubicBezTo>
                    <a:pt x="10734" y="2366"/>
                    <a:pt x="8324" y="1"/>
                    <a:pt x="5368"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1"/>
            <p:cNvSpPr/>
            <p:nvPr/>
          </p:nvSpPr>
          <p:spPr>
            <a:xfrm>
              <a:off x="-1444650" y="1050225"/>
              <a:ext cx="307025" cy="307025"/>
            </a:xfrm>
            <a:custGeom>
              <a:avLst/>
              <a:gdLst/>
              <a:ahLst/>
              <a:cxnLst/>
              <a:rect l="l" t="t" r="r" b="b"/>
              <a:pathLst>
                <a:path w="12281" h="12281" extrusionOk="0">
                  <a:moveTo>
                    <a:pt x="6141" y="274"/>
                  </a:moveTo>
                  <a:cubicBezTo>
                    <a:pt x="9370" y="274"/>
                    <a:pt x="12007" y="2912"/>
                    <a:pt x="12007" y="6141"/>
                  </a:cubicBezTo>
                  <a:cubicBezTo>
                    <a:pt x="12007" y="9370"/>
                    <a:pt x="9370" y="12008"/>
                    <a:pt x="6141" y="12008"/>
                  </a:cubicBezTo>
                  <a:cubicBezTo>
                    <a:pt x="2912" y="12008"/>
                    <a:pt x="274" y="9370"/>
                    <a:pt x="274" y="6141"/>
                  </a:cubicBezTo>
                  <a:cubicBezTo>
                    <a:pt x="274" y="2912"/>
                    <a:pt x="2912" y="274"/>
                    <a:pt x="6141" y="274"/>
                  </a:cubicBezTo>
                  <a:close/>
                  <a:moveTo>
                    <a:pt x="6141" y="1"/>
                  </a:moveTo>
                  <a:cubicBezTo>
                    <a:pt x="2730" y="1"/>
                    <a:pt x="1" y="2730"/>
                    <a:pt x="1" y="6141"/>
                  </a:cubicBezTo>
                  <a:cubicBezTo>
                    <a:pt x="1" y="9552"/>
                    <a:pt x="2730" y="12280"/>
                    <a:pt x="6141" y="12280"/>
                  </a:cubicBezTo>
                  <a:cubicBezTo>
                    <a:pt x="9552" y="12280"/>
                    <a:pt x="12280" y="9552"/>
                    <a:pt x="12280" y="6141"/>
                  </a:cubicBezTo>
                  <a:cubicBezTo>
                    <a:pt x="12280" y="2730"/>
                    <a:pt x="9552" y="1"/>
                    <a:pt x="6141"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1"/>
            <p:cNvSpPr/>
            <p:nvPr/>
          </p:nvSpPr>
          <p:spPr>
            <a:xfrm>
              <a:off x="-504350" y="1051375"/>
              <a:ext cx="128500" cy="300200"/>
            </a:xfrm>
            <a:custGeom>
              <a:avLst/>
              <a:gdLst/>
              <a:ahLst/>
              <a:cxnLst/>
              <a:rect l="l" t="t" r="r" b="b"/>
              <a:pathLst>
                <a:path w="5140" h="12008" extrusionOk="0">
                  <a:moveTo>
                    <a:pt x="137" y="0"/>
                  </a:moveTo>
                  <a:cubicBezTo>
                    <a:pt x="92" y="0"/>
                    <a:pt x="1" y="46"/>
                    <a:pt x="1" y="137"/>
                  </a:cubicBezTo>
                  <a:cubicBezTo>
                    <a:pt x="1" y="182"/>
                    <a:pt x="92" y="228"/>
                    <a:pt x="137" y="228"/>
                  </a:cubicBezTo>
                  <a:lnTo>
                    <a:pt x="4912" y="228"/>
                  </a:lnTo>
                  <a:lnTo>
                    <a:pt x="4912" y="5731"/>
                  </a:lnTo>
                  <a:lnTo>
                    <a:pt x="1911" y="5731"/>
                  </a:lnTo>
                  <a:cubicBezTo>
                    <a:pt x="1820" y="5731"/>
                    <a:pt x="1774" y="5822"/>
                    <a:pt x="1774" y="5867"/>
                  </a:cubicBezTo>
                  <a:lnTo>
                    <a:pt x="1774" y="11916"/>
                  </a:lnTo>
                  <a:cubicBezTo>
                    <a:pt x="1774" y="11962"/>
                    <a:pt x="1820" y="12007"/>
                    <a:pt x="1911" y="12007"/>
                  </a:cubicBezTo>
                  <a:cubicBezTo>
                    <a:pt x="1956" y="12007"/>
                    <a:pt x="2002" y="11962"/>
                    <a:pt x="2002" y="11916"/>
                  </a:cubicBezTo>
                  <a:lnTo>
                    <a:pt x="2002" y="6049"/>
                  </a:lnTo>
                  <a:lnTo>
                    <a:pt x="5003" y="6049"/>
                  </a:lnTo>
                  <a:cubicBezTo>
                    <a:pt x="5094" y="6049"/>
                    <a:pt x="5140" y="6004"/>
                    <a:pt x="5140" y="5913"/>
                  </a:cubicBezTo>
                  <a:lnTo>
                    <a:pt x="5140" y="137"/>
                  </a:lnTo>
                  <a:cubicBezTo>
                    <a:pt x="5140" y="91"/>
                    <a:pt x="5094" y="0"/>
                    <a:pt x="5003"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1"/>
            <p:cNvSpPr/>
            <p:nvPr/>
          </p:nvSpPr>
          <p:spPr>
            <a:xfrm>
              <a:off x="-506625" y="1091175"/>
              <a:ext cx="89850" cy="68225"/>
            </a:xfrm>
            <a:custGeom>
              <a:avLst/>
              <a:gdLst/>
              <a:ahLst/>
              <a:cxnLst/>
              <a:rect l="l" t="t" r="r" b="b"/>
              <a:pathLst>
                <a:path w="3594" h="2729" extrusionOk="0">
                  <a:moveTo>
                    <a:pt x="92" y="0"/>
                  </a:moveTo>
                  <a:cubicBezTo>
                    <a:pt x="46" y="0"/>
                    <a:pt x="1" y="91"/>
                    <a:pt x="1" y="137"/>
                  </a:cubicBezTo>
                  <a:cubicBezTo>
                    <a:pt x="1" y="182"/>
                    <a:pt x="46" y="228"/>
                    <a:pt x="92" y="228"/>
                  </a:cubicBezTo>
                  <a:lnTo>
                    <a:pt x="3275" y="228"/>
                  </a:lnTo>
                  <a:lnTo>
                    <a:pt x="3275" y="2638"/>
                  </a:lnTo>
                  <a:cubicBezTo>
                    <a:pt x="3275" y="2684"/>
                    <a:pt x="3366" y="2729"/>
                    <a:pt x="3412" y="2729"/>
                  </a:cubicBezTo>
                  <a:cubicBezTo>
                    <a:pt x="3457" y="2729"/>
                    <a:pt x="3594" y="2684"/>
                    <a:pt x="3503" y="2684"/>
                  </a:cubicBezTo>
                  <a:lnTo>
                    <a:pt x="3503" y="137"/>
                  </a:lnTo>
                  <a:cubicBezTo>
                    <a:pt x="3503" y="91"/>
                    <a:pt x="3457" y="0"/>
                    <a:pt x="3412"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1"/>
            <p:cNvSpPr/>
            <p:nvPr/>
          </p:nvSpPr>
          <p:spPr>
            <a:xfrm>
              <a:off x="-1222925" y="891050"/>
              <a:ext cx="493475" cy="147850"/>
            </a:xfrm>
            <a:custGeom>
              <a:avLst/>
              <a:gdLst/>
              <a:ahLst/>
              <a:cxnLst/>
              <a:rect l="l" t="t" r="r" b="b"/>
              <a:pathLst>
                <a:path w="19739" h="5914" extrusionOk="0">
                  <a:moveTo>
                    <a:pt x="5958" y="1"/>
                  </a:moveTo>
                  <a:cubicBezTo>
                    <a:pt x="5913" y="1"/>
                    <a:pt x="5867" y="46"/>
                    <a:pt x="5867" y="137"/>
                  </a:cubicBezTo>
                  <a:lnTo>
                    <a:pt x="5867" y="2229"/>
                  </a:lnTo>
                  <a:lnTo>
                    <a:pt x="91" y="2229"/>
                  </a:lnTo>
                  <a:cubicBezTo>
                    <a:pt x="46" y="2229"/>
                    <a:pt x="0" y="2275"/>
                    <a:pt x="0" y="2320"/>
                  </a:cubicBezTo>
                  <a:lnTo>
                    <a:pt x="0" y="5822"/>
                  </a:lnTo>
                  <a:cubicBezTo>
                    <a:pt x="0" y="5868"/>
                    <a:pt x="46" y="5913"/>
                    <a:pt x="91" y="5913"/>
                  </a:cubicBezTo>
                  <a:cubicBezTo>
                    <a:pt x="182" y="5913"/>
                    <a:pt x="228" y="5868"/>
                    <a:pt x="228" y="5686"/>
                  </a:cubicBezTo>
                  <a:lnTo>
                    <a:pt x="228" y="2411"/>
                  </a:lnTo>
                  <a:lnTo>
                    <a:pt x="5958" y="2411"/>
                  </a:lnTo>
                  <a:cubicBezTo>
                    <a:pt x="6049" y="2411"/>
                    <a:pt x="6095" y="2320"/>
                    <a:pt x="6095" y="2275"/>
                  </a:cubicBezTo>
                  <a:lnTo>
                    <a:pt x="6095" y="228"/>
                  </a:lnTo>
                  <a:lnTo>
                    <a:pt x="19602" y="228"/>
                  </a:lnTo>
                  <a:cubicBezTo>
                    <a:pt x="19693" y="228"/>
                    <a:pt x="19739" y="183"/>
                    <a:pt x="19739" y="137"/>
                  </a:cubicBezTo>
                  <a:cubicBezTo>
                    <a:pt x="19739" y="46"/>
                    <a:pt x="19648" y="1"/>
                    <a:pt x="19602"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1"/>
            <p:cNvSpPr/>
            <p:nvPr/>
          </p:nvSpPr>
          <p:spPr>
            <a:xfrm>
              <a:off x="-786325" y="922900"/>
              <a:ext cx="45500" cy="79600"/>
            </a:xfrm>
            <a:custGeom>
              <a:avLst/>
              <a:gdLst/>
              <a:ahLst/>
              <a:cxnLst/>
              <a:rect l="l" t="t" r="r" b="b"/>
              <a:pathLst>
                <a:path w="1820" h="3184" extrusionOk="0">
                  <a:moveTo>
                    <a:pt x="92" y="0"/>
                  </a:moveTo>
                  <a:cubicBezTo>
                    <a:pt x="46" y="0"/>
                    <a:pt x="1" y="46"/>
                    <a:pt x="1" y="91"/>
                  </a:cubicBezTo>
                  <a:lnTo>
                    <a:pt x="1" y="3047"/>
                  </a:lnTo>
                  <a:cubicBezTo>
                    <a:pt x="1" y="3093"/>
                    <a:pt x="46" y="3184"/>
                    <a:pt x="92" y="3184"/>
                  </a:cubicBezTo>
                  <a:cubicBezTo>
                    <a:pt x="137" y="3184"/>
                    <a:pt x="228" y="3093"/>
                    <a:pt x="228" y="3047"/>
                  </a:cubicBezTo>
                  <a:lnTo>
                    <a:pt x="228" y="228"/>
                  </a:lnTo>
                  <a:lnTo>
                    <a:pt x="1683" y="228"/>
                  </a:lnTo>
                  <a:cubicBezTo>
                    <a:pt x="1729" y="228"/>
                    <a:pt x="1820" y="137"/>
                    <a:pt x="1820" y="91"/>
                  </a:cubicBezTo>
                  <a:cubicBezTo>
                    <a:pt x="1820" y="46"/>
                    <a:pt x="1729" y="0"/>
                    <a:pt x="1683"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1"/>
            <p:cNvSpPr/>
            <p:nvPr/>
          </p:nvSpPr>
          <p:spPr>
            <a:xfrm>
              <a:off x="-477050" y="937675"/>
              <a:ext cx="113725" cy="27300"/>
            </a:xfrm>
            <a:custGeom>
              <a:avLst/>
              <a:gdLst/>
              <a:ahLst/>
              <a:cxnLst/>
              <a:rect l="l" t="t" r="r" b="b"/>
              <a:pathLst>
                <a:path w="4549" h="1092" extrusionOk="0">
                  <a:moveTo>
                    <a:pt x="4366" y="0"/>
                  </a:moveTo>
                  <a:lnTo>
                    <a:pt x="137" y="819"/>
                  </a:lnTo>
                  <a:cubicBezTo>
                    <a:pt x="46" y="819"/>
                    <a:pt x="0" y="910"/>
                    <a:pt x="0" y="1001"/>
                  </a:cubicBezTo>
                  <a:cubicBezTo>
                    <a:pt x="0" y="1046"/>
                    <a:pt x="46" y="1092"/>
                    <a:pt x="137" y="1092"/>
                  </a:cubicBezTo>
                  <a:lnTo>
                    <a:pt x="4457" y="319"/>
                  </a:lnTo>
                  <a:cubicBezTo>
                    <a:pt x="4503" y="319"/>
                    <a:pt x="4548" y="182"/>
                    <a:pt x="4548" y="137"/>
                  </a:cubicBezTo>
                  <a:cubicBezTo>
                    <a:pt x="4548" y="91"/>
                    <a:pt x="4457" y="0"/>
                    <a:pt x="4366"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1"/>
            <p:cNvSpPr/>
            <p:nvPr/>
          </p:nvSpPr>
          <p:spPr>
            <a:xfrm>
              <a:off x="-536175" y="805300"/>
              <a:ext cx="45500" cy="68725"/>
            </a:xfrm>
            <a:custGeom>
              <a:avLst/>
              <a:gdLst/>
              <a:ahLst/>
              <a:cxnLst/>
              <a:rect l="l" t="t" r="r" b="b"/>
              <a:pathLst>
                <a:path w="1820" h="2749" extrusionOk="0">
                  <a:moveTo>
                    <a:pt x="1642" y="1"/>
                  </a:moveTo>
                  <a:cubicBezTo>
                    <a:pt x="1607" y="1"/>
                    <a:pt x="1565" y="33"/>
                    <a:pt x="1501" y="65"/>
                  </a:cubicBezTo>
                  <a:lnTo>
                    <a:pt x="46" y="2567"/>
                  </a:lnTo>
                  <a:cubicBezTo>
                    <a:pt x="0" y="2658"/>
                    <a:pt x="46" y="2703"/>
                    <a:pt x="91" y="2749"/>
                  </a:cubicBezTo>
                  <a:lnTo>
                    <a:pt x="137" y="2749"/>
                  </a:lnTo>
                  <a:cubicBezTo>
                    <a:pt x="228" y="2749"/>
                    <a:pt x="228" y="2749"/>
                    <a:pt x="273" y="2703"/>
                  </a:cubicBezTo>
                  <a:lnTo>
                    <a:pt x="1728" y="202"/>
                  </a:lnTo>
                  <a:cubicBezTo>
                    <a:pt x="1819" y="111"/>
                    <a:pt x="1728" y="65"/>
                    <a:pt x="1683" y="20"/>
                  </a:cubicBezTo>
                  <a:cubicBezTo>
                    <a:pt x="1670" y="6"/>
                    <a:pt x="1656" y="1"/>
                    <a:pt x="1642"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1"/>
            <p:cNvSpPr/>
            <p:nvPr/>
          </p:nvSpPr>
          <p:spPr>
            <a:xfrm>
              <a:off x="-481600" y="1333350"/>
              <a:ext cx="48900" cy="47775"/>
            </a:xfrm>
            <a:custGeom>
              <a:avLst/>
              <a:gdLst/>
              <a:ahLst/>
              <a:cxnLst/>
              <a:rect l="l" t="t" r="r" b="b"/>
              <a:pathLst>
                <a:path w="1956" h="1911" extrusionOk="0">
                  <a:moveTo>
                    <a:pt x="1001" y="0"/>
                  </a:moveTo>
                  <a:cubicBezTo>
                    <a:pt x="455" y="0"/>
                    <a:pt x="0" y="410"/>
                    <a:pt x="0" y="955"/>
                  </a:cubicBezTo>
                  <a:cubicBezTo>
                    <a:pt x="0" y="1501"/>
                    <a:pt x="455" y="1911"/>
                    <a:pt x="1001" y="1911"/>
                  </a:cubicBezTo>
                  <a:cubicBezTo>
                    <a:pt x="1501" y="1911"/>
                    <a:pt x="1956" y="1501"/>
                    <a:pt x="1956" y="955"/>
                  </a:cubicBezTo>
                  <a:cubicBezTo>
                    <a:pt x="1956" y="410"/>
                    <a:pt x="1501" y="0"/>
                    <a:pt x="10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1"/>
            <p:cNvSpPr/>
            <p:nvPr/>
          </p:nvSpPr>
          <p:spPr>
            <a:xfrm>
              <a:off x="-448625" y="1127550"/>
              <a:ext cx="48900" cy="47775"/>
            </a:xfrm>
            <a:custGeom>
              <a:avLst/>
              <a:gdLst/>
              <a:ahLst/>
              <a:cxnLst/>
              <a:rect l="l" t="t" r="r" b="b"/>
              <a:pathLst>
                <a:path w="1956" h="1911" extrusionOk="0">
                  <a:moveTo>
                    <a:pt x="1001" y="1"/>
                  </a:moveTo>
                  <a:cubicBezTo>
                    <a:pt x="409" y="1"/>
                    <a:pt x="0" y="455"/>
                    <a:pt x="0" y="956"/>
                  </a:cubicBezTo>
                  <a:cubicBezTo>
                    <a:pt x="0" y="1456"/>
                    <a:pt x="455" y="1911"/>
                    <a:pt x="1001" y="1911"/>
                  </a:cubicBezTo>
                  <a:cubicBezTo>
                    <a:pt x="1501" y="1911"/>
                    <a:pt x="1956" y="1456"/>
                    <a:pt x="1956" y="956"/>
                  </a:cubicBezTo>
                  <a:cubicBezTo>
                    <a:pt x="1956" y="455"/>
                    <a:pt x="1501" y="1"/>
                    <a:pt x="1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1"/>
            <p:cNvSpPr/>
            <p:nvPr/>
          </p:nvSpPr>
          <p:spPr>
            <a:xfrm>
              <a:off x="-439525" y="1079700"/>
              <a:ext cx="34125" cy="34225"/>
            </a:xfrm>
            <a:custGeom>
              <a:avLst/>
              <a:gdLst/>
              <a:ahLst/>
              <a:cxnLst/>
              <a:rect l="l" t="t" r="r" b="b"/>
              <a:pathLst>
                <a:path w="1365" h="1369" extrusionOk="0">
                  <a:moveTo>
                    <a:pt x="613" y="1"/>
                  </a:moveTo>
                  <a:cubicBezTo>
                    <a:pt x="243" y="1"/>
                    <a:pt x="0" y="344"/>
                    <a:pt x="0" y="687"/>
                  </a:cubicBezTo>
                  <a:cubicBezTo>
                    <a:pt x="0" y="1096"/>
                    <a:pt x="318" y="1369"/>
                    <a:pt x="682" y="1369"/>
                  </a:cubicBezTo>
                  <a:cubicBezTo>
                    <a:pt x="1046" y="1369"/>
                    <a:pt x="1364" y="1050"/>
                    <a:pt x="1364" y="687"/>
                  </a:cubicBezTo>
                  <a:cubicBezTo>
                    <a:pt x="1364" y="368"/>
                    <a:pt x="1001" y="4"/>
                    <a:pt x="682" y="4"/>
                  </a:cubicBezTo>
                  <a:cubicBezTo>
                    <a:pt x="659" y="2"/>
                    <a:pt x="636" y="1"/>
                    <a:pt x="6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1"/>
            <p:cNvSpPr/>
            <p:nvPr/>
          </p:nvSpPr>
          <p:spPr>
            <a:xfrm>
              <a:off x="-518000" y="1078650"/>
              <a:ext cx="34150" cy="34150"/>
            </a:xfrm>
            <a:custGeom>
              <a:avLst/>
              <a:gdLst/>
              <a:ahLst/>
              <a:cxnLst/>
              <a:rect l="l" t="t" r="r" b="b"/>
              <a:pathLst>
                <a:path w="1366" h="1366" extrusionOk="0">
                  <a:moveTo>
                    <a:pt x="683" y="1"/>
                  </a:moveTo>
                  <a:cubicBezTo>
                    <a:pt x="319" y="1"/>
                    <a:pt x="1" y="319"/>
                    <a:pt x="1" y="683"/>
                  </a:cubicBezTo>
                  <a:cubicBezTo>
                    <a:pt x="1" y="1047"/>
                    <a:pt x="319" y="1365"/>
                    <a:pt x="683" y="1365"/>
                  </a:cubicBezTo>
                  <a:cubicBezTo>
                    <a:pt x="1047" y="1365"/>
                    <a:pt x="1365" y="1047"/>
                    <a:pt x="1365" y="683"/>
                  </a:cubicBezTo>
                  <a:cubicBezTo>
                    <a:pt x="1365" y="319"/>
                    <a:pt x="1047" y="1"/>
                    <a:pt x="6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1"/>
            <p:cNvSpPr/>
            <p:nvPr/>
          </p:nvSpPr>
          <p:spPr>
            <a:xfrm>
              <a:off x="-516850" y="1033175"/>
              <a:ext cx="34125" cy="34150"/>
            </a:xfrm>
            <a:custGeom>
              <a:avLst/>
              <a:gdLst/>
              <a:ahLst/>
              <a:cxnLst/>
              <a:rect l="l" t="t" r="r" b="b"/>
              <a:pathLst>
                <a:path w="1365" h="1366" extrusionOk="0">
                  <a:moveTo>
                    <a:pt x="683" y="1"/>
                  </a:moveTo>
                  <a:cubicBezTo>
                    <a:pt x="319" y="1"/>
                    <a:pt x="0" y="319"/>
                    <a:pt x="0" y="683"/>
                  </a:cubicBezTo>
                  <a:cubicBezTo>
                    <a:pt x="0" y="1047"/>
                    <a:pt x="319" y="1365"/>
                    <a:pt x="683" y="1365"/>
                  </a:cubicBezTo>
                  <a:cubicBezTo>
                    <a:pt x="1092" y="1365"/>
                    <a:pt x="1365" y="1047"/>
                    <a:pt x="1365" y="683"/>
                  </a:cubicBezTo>
                  <a:cubicBezTo>
                    <a:pt x="1365" y="319"/>
                    <a:pt x="1092" y="1"/>
                    <a:pt x="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1"/>
            <p:cNvSpPr/>
            <p:nvPr/>
          </p:nvSpPr>
          <p:spPr>
            <a:xfrm>
              <a:off x="-391775" y="1033175"/>
              <a:ext cx="34125" cy="34150"/>
            </a:xfrm>
            <a:custGeom>
              <a:avLst/>
              <a:gdLst/>
              <a:ahLst/>
              <a:cxnLst/>
              <a:rect l="l" t="t" r="r" b="b"/>
              <a:pathLst>
                <a:path w="1365" h="1366" extrusionOk="0">
                  <a:moveTo>
                    <a:pt x="682" y="1"/>
                  </a:moveTo>
                  <a:cubicBezTo>
                    <a:pt x="319" y="1"/>
                    <a:pt x="0" y="319"/>
                    <a:pt x="0" y="683"/>
                  </a:cubicBezTo>
                  <a:cubicBezTo>
                    <a:pt x="0" y="1047"/>
                    <a:pt x="319" y="1365"/>
                    <a:pt x="682" y="1365"/>
                  </a:cubicBezTo>
                  <a:cubicBezTo>
                    <a:pt x="1092" y="1365"/>
                    <a:pt x="1365" y="1047"/>
                    <a:pt x="1365" y="683"/>
                  </a:cubicBezTo>
                  <a:cubicBezTo>
                    <a:pt x="1365" y="319"/>
                    <a:pt x="1092" y="1"/>
                    <a:pt x="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1"/>
            <p:cNvSpPr/>
            <p:nvPr/>
          </p:nvSpPr>
          <p:spPr>
            <a:xfrm>
              <a:off x="-394050" y="1181000"/>
              <a:ext cx="34125" cy="34125"/>
            </a:xfrm>
            <a:custGeom>
              <a:avLst/>
              <a:gdLst/>
              <a:ahLst/>
              <a:cxnLst/>
              <a:rect l="l" t="t" r="r" b="b"/>
              <a:pathLst>
                <a:path w="1365" h="1365" extrusionOk="0">
                  <a:moveTo>
                    <a:pt x="682" y="0"/>
                  </a:moveTo>
                  <a:cubicBezTo>
                    <a:pt x="273" y="0"/>
                    <a:pt x="0" y="318"/>
                    <a:pt x="0" y="682"/>
                  </a:cubicBezTo>
                  <a:cubicBezTo>
                    <a:pt x="0" y="1046"/>
                    <a:pt x="273" y="1364"/>
                    <a:pt x="682" y="1364"/>
                  </a:cubicBezTo>
                  <a:cubicBezTo>
                    <a:pt x="1046" y="1364"/>
                    <a:pt x="1365" y="1046"/>
                    <a:pt x="1365" y="682"/>
                  </a:cubicBezTo>
                  <a:cubicBezTo>
                    <a:pt x="1365" y="318"/>
                    <a:pt x="1046" y="0"/>
                    <a:pt x="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1"/>
            <p:cNvSpPr/>
            <p:nvPr/>
          </p:nvSpPr>
          <p:spPr>
            <a:xfrm>
              <a:off x="-473650" y="1181000"/>
              <a:ext cx="34125" cy="34125"/>
            </a:xfrm>
            <a:custGeom>
              <a:avLst/>
              <a:gdLst/>
              <a:ahLst/>
              <a:cxnLst/>
              <a:rect l="l" t="t" r="r" b="b"/>
              <a:pathLst>
                <a:path w="1365" h="1365" extrusionOk="0">
                  <a:moveTo>
                    <a:pt x="683" y="0"/>
                  </a:moveTo>
                  <a:cubicBezTo>
                    <a:pt x="273" y="0"/>
                    <a:pt x="1" y="318"/>
                    <a:pt x="1" y="682"/>
                  </a:cubicBezTo>
                  <a:cubicBezTo>
                    <a:pt x="1" y="1046"/>
                    <a:pt x="273" y="1364"/>
                    <a:pt x="683" y="1364"/>
                  </a:cubicBezTo>
                  <a:cubicBezTo>
                    <a:pt x="1047" y="1364"/>
                    <a:pt x="1365" y="1046"/>
                    <a:pt x="1365" y="682"/>
                  </a:cubicBezTo>
                  <a:cubicBezTo>
                    <a:pt x="1365" y="318"/>
                    <a:pt x="1047" y="0"/>
                    <a:pt x="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1"/>
            <p:cNvSpPr/>
            <p:nvPr/>
          </p:nvSpPr>
          <p:spPr>
            <a:xfrm>
              <a:off x="-387225" y="925175"/>
              <a:ext cx="34125" cy="34125"/>
            </a:xfrm>
            <a:custGeom>
              <a:avLst/>
              <a:gdLst/>
              <a:ahLst/>
              <a:cxnLst/>
              <a:rect l="l" t="t" r="r" b="b"/>
              <a:pathLst>
                <a:path w="1365" h="1365" extrusionOk="0">
                  <a:moveTo>
                    <a:pt x="682" y="0"/>
                  </a:moveTo>
                  <a:cubicBezTo>
                    <a:pt x="318" y="0"/>
                    <a:pt x="0" y="319"/>
                    <a:pt x="0" y="682"/>
                  </a:cubicBezTo>
                  <a:cubicBezTo>
                    <a:pt x="0" y="1046"/>
                    <a:pt x="318" y="1365"/>
                    <a:pt x="682" y="1365"/>
                  </a:cubicBezTo>
                  <a:cubicBezTo>
                    <a:pt x="1046" y="1365"/>
                    <a:pt x="1364" y="1046"/>
                    <a:pt x="1364" y="682"/>
                  </a:cubicBezTo>
                  <a:cubicBezTo>
                    <a:pt x="1364" y="319"/>
                    <a:pt x="1046" y="0"/>
                    <a:pt x="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1"/>
            <p:cNvSpPr/>
            <p:nvPr/>
          </p:nvSpPr>
          <p:spPr>
            <a:xfrm>
              <a:off x="-486150" y="944500"/>
              <a:ext cx="34125" cy="34125"/>
            </a:xfrm>
            <a:custGeom>
              <a:avLst/>
              <a:gdLst/>
              <a:ahLst/>
              <a:cxnLst/>
              <a:rect l="l" t="t" r="r" b="b"/>
              <a:pathLst>
                <a:path w="1365" h="1365" extrusionOk="0">
                  <a:moveTo>
                    <a:pt x="683" y="0"/>
                  </a:moveTo>
                  <a:cubicBezTo>
                    <a:pt x="273" y="0"/>
                    <a:pt x="0" y="319"/>
                    <a:pt x="0" y="683"/>
                  </a:cubicBezTo>
                  <a:cubicBezTo>
                    <a:pt x="0" y="1092"/>
                    <a:pt x="273" y="1365"/>
                    <a:pt x="683" y="1365"/>
                  </a:cubicBezTo>
                  <a:cubicBezTo>
                    <a:pt x="1046" y="1365"/>
                    <a:pt x="1365" y="1092"/>
                    <a:pt x="1365" y="683"/>
                  </a:cubicBezTo>
                  <a:cubicBezTo>
                    <a:pt x="1365" y="319"/>
                    <a:pt x="1046" y="0"/>
                    <a:pt x="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1"/>
            <p:cNvSpPr/>
            <p:nvPr/>
          </p:nvSpPr>
          <p:spPr>
            <a:xfrm>
              <a:off x="-516850" y="788725"/>
              <a:ext cx="34125" cy="34125"/>
            </a:xfrm>
            <a:custGeom>
              <a:avLst/>
              <a:gdLst/>
              <a:ahLst/>
              <a:cxnLst/>
              <a:rect l="l" t="t" r="r" b="b"/>
              <a:pathLst>
                <a:path w="1365" h="1365" extrusionOk="0">
                  <a:moveTo>
                    <a:pt x="683" y="1"/>
                  </a:moveTo>
                  <a:cubicBezTo>
                    <a:pt x="364" y="1"/>
                    <a:pt x="0" y="273"/>
                    <a:pt x="0" y="683"/>
                  </a:cubicBezTo>
                  <a:cubicBezTo>
                    <a:pt x="0" y="1092"/>
                    <a:pt x="364" y="1365"/>
                    <a:pt x="683" y="1365"/>
                  </a:cubicBezTo>
                  <a:cubicBezTo>
                    <a:pt x="1046" y="1365"/>
                    <a:pt x="1365" y="1047"/>
                    <a:pt x="1365" y="683"/>
                  </a:cubicBezTo>
                  <a:cubicBezTo>
                    <a:pt x="1365" y="273"/>
                    <a:pt x="1046" y="1"/>
                    <a:pt x="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1"/>
            <p:cNvSpPr/>
            <p:nvPr/>
          </p:nvSpPr>
          <p:spPr>
            <a:xfrm>
              <a:off x="-545275" y="847850"/>
              <a:ext cx="34125" cy="35275"/>
            </a:xfrm>
            <a:custGeom>
              <a:avLst/>
              <a:gdLst/>
              <a:ahLst/>
              <a:cxnLst/>
              <a:rect l="l" t="t" r="r" b="b"/>
              <a:pathLst>
                <a:path w="1365" h="1411" extrusionOk="0">
                  <a:moveTo>
                    <a:pt x="683" y="1"/>
                  </a:moveTo>
                  <a:cubicBezTo>
                    <a:pt x="319" y="1"/>
                    <a:pt x="0" y="319"/>
                    <a:pt x="0" y="728"/>
                  </a:cubicBezTo>
                  <a:cubicBezTo>
                    <a:pt x="0" y="1092"/>
                    <a:pt x="319" y="1410"/>
                    <a:pt x="683" y="1410"/>
                  </a:cubicBezTo>
                  <a:cubicBezTo>
                    <a:pt x="1092" y="1410"/>
                    <a:pt x="1365" y="1092"/>
                    <a:pt x="1365" y="728"/>
                  </a:cubicBezTo>
                  <a:cubicBezTo>
                    <a:pt x="1365" y="319"/>
                    <a:pt x="1092" y="1"/>
                    <a:pt x="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1"/>
            <p:cNvSpPr/>
            <p:nvPr/>
          </p:nvSpPr>
          <p:spPr>
            <a:xfrm>
              <a:off x="-1239975" y="1020675"/>
              <a:ext cx="34125" cy="34125"/>
            </a:xfrm>
            <a:custGeom>
              <a:avLst/>
              <a:gdLst/>
              <a:ahLst/>
              <a:cxnLst/>
              <a:rect l="l" t="t" r="r" b="b"/>
              <a:pathLst>
                <a:path w="1365" h="1365" extrusionOk="0">
                  <a:moveTo>
                    <a:pt x="682" y="0"/>
                  </a:moveTo>
                  <a:cubicBezTo>
                    <a:pt x="319" y="0"/>
                    <a:pt x="0" y="319"/>
                    <a:pt x="0" y="683"/>
                  </a:cubicBezTo>
                  <a:cubicBezTo>
                    <a:pt x="0" y="1092"/>
                    <a:pt x="319" y="1365"/>
                    <a:pt x="682" y="1365"/>
                  </a:cubicBezTo>
                  <a:cubicBezTo>
                    <a:pt x="1046" y="1365"/>
                    <a:pt x="1365" y="1001"/>
                    <a:pt x="1365" y="683"/>
                  </a:cubicBezTo>
                  <a:cubicBezTo>
                    <a:pt x="1365" y="319"/>
                    <a:pt x="1046"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1"/>
            <p:cNvSpPr/>
            <p:nvPr/>
          </p:nvSpPr>
          <p:spPr>
            <a:xfrm>
              <a:off x="-1239975" y="935400"/>
              <a:ext cx="34125" cy="34125"/>
            </a:xfrm>
            <a:custGeom>
              <a:avLst/>
              <a:gdLst/>
              <a:ahLst/>
              <a:cxnLst/>
              <a:rect l="l" t="t" r="r" b="b"/>
              <a:pathLst>
                <a:path w="1365" h="1365" extrusionOk="0">
                  <a:moveTo>
                    <a:pt x="682" y="0"/>
                  </a:moveTo>
                  <a:cubicBezTo>
                    <a:pt x="319" y="0"/>
                    <a:pt x="0" y="273"/>
                    <a:pt x="0" y="683"/>
                  </a:cubicBezTo>
                  <a:cubicBezTo>
                    <a:pt x="0" y="1092"/>
                    <a:pt x="319" y="1365"/>
                    <a:pt x="682" y="1365"/>
                  </a:cubicBezTo>
                  <a:cubicBezTo>
                    <a:pt x="1046" y="1365"/>
                    <a:pt x="1365" y="1001"/>
                    <a:pt x="1365" y="683"/>
                  </a:cubicBezTo>
                  <a:cubicBezTo>
                    <a:pt x="1365" y="273"/>
                    <a:pt x="1046" y="0"/>
                    <a:pt x="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1"/>
            <p:cNvSpPr/>
            <p:nvPr/>
          </p:nvSpPr>
          <p:spPr>
            <a:xfrm>
              <a:off x="-1095575" y="929725"/>
              <a:ext cx="34125" cy="34125"/>
            </a:xfrm>
            <a:custGeom>
              <a:avLst/>
              <a:gdLst/>
              <a:ahLst/>
              <a:cxnLst/>
              <a:rect l="l" t="t" r="r" b="b"/>
              <a:pathLst>
                <a:path w="1365" h="1365" extrusionOk="0">
                  <a:moveTo>
                    <a:pt x="682" y="0"/>
                  </a:moveTo>
                  <a:cubicBezTo>
                    <a:pt x="364" y="0"/>
                    <a:pt x="0" y="273"/>
                    <a:pt x="0" y="682"/>
                  </a:cubicBezTo>
                  <a:cubicBezTo>
                    <a:pt x="0" y="1046"/>
                    <a:pt x="364" y="1364"/>
                    <a:pt x="682" y="1364"/>
                  </a:cubicBezTo>
                  <a:cubicBezTo>
                    <a:pt x="1046" y="1364"/>
                    <a:pt x="1365" y="1001"/>
                    <a:pt x="1365" y="682"/>
                  </a:cubicBezTo>
                  <a:cubicBezTo>
                    <a:pt x="1365" y="273"/>
                    <a:pt x="1046" y="0"/>
                    <a:pt x="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1"/>
            <p:cNvSpPr/>
            <p:nvPr/>
          </p:nvSpPr>
          <p:spPr>
            <a:xfrm>
              <a:off x="-749950" y="871725"/>
              <a:ext cx="34150" cy="34125"/>
            </a:xfrm>
            <a:custGeom>
              <a:avLst/>
              <a:gdLst/>
              <a:ahLst/>
              <a:cxnLst/>
              <a:rect l="l" t="t" r="r" b="b"/>
              <a:pathLst>
                <a:path w="1366" h="1365" extrusionOk="0">
                  <a:moveTo>
                    <a:pt x="683" y="1"/>
                  </a:moveTo>
                  <a:cubicBezTo>
                    <a:pt x="319" y="1"/>
                    <a:pt x="1" y="273"/>
                    <a:pt x="1" y="683"/>
                  </a:cubicBezTo>
                  <a:cubicBezTo>
                    <a:pt x="1" y="1047"/>
                    <a:pt x="319" y="1365"/>
                    <a:pt x="683" y="1365"/>
                  </a:cubicBezTo>
                  <a:cubicBezTo>
                    <a:pt x="1093" y="1365"/>
                    <a:pt x="1365" y="1047"/>
                    <a:pt x="1365" y="683"/>
                  </a:cubicBezTo>
                  <a:cubicBezTo>
                    <a:pt x="1365" y="273"/>
                    <a:pt x="1093" y="1"/>
                    <a:pt x="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1"/>
            <p:cNvSpPr/>
            <p:nvPr/>
          </p:nvSpPr>
          <p:spPr>
            <a:xfrm>
              <a:off x="-761300" y="908100"/>
              <a:ext cx="34125" cy="34150"/>
            </a:xfrm>
            <a:custGeom>
              <a:avLst/>
              <a:gdLst/>
              <a:ahLst/>
              <a:cxnLst/>
              <a:rect l="l" t="t" r="r" b="b"/>
              <a:pathLst>
                <a:path w="1365" h="1366" extrusionOk="0">
                  <a:moveTo>
                    <a:pt x="682" y="1"/>
                  </a:moveTo>
                  <a:cubicBezTo>
                    <a:pt x="319" y="1"/>
                    <a:pt x="0" y="319"/>
                    <a:pt x="0" y="683"/>
                  </a:cubicBezTo>
                  <a:cubicBezTo>
                    <a:pt x="0" y="1047"/>
                    <a:pt x="319" y="1365"/>
                    <a:pt x="682" y="1365"/>
                  </a:cubicBezTo>
                  <a:cubicBezTo>
                    <a:pt x="1092" y="1365"/>
                    <a:pt x="1365" y="1047"/>
                    <a:pt x="1365" y="683"/>
                  </a:cubicBezTo>
                  <a:cubicBezTo>
                    <a:pt x="1365" y="319"/>
                    <a:pt x="1092" y="1"/>
                    <a:pt x="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1"/>
            <p:cNvSpPr/>
            <p:nvPr/>
          </p:nvSpPr>
          <p:spPr>
            <a:xfrm>
              <a:off x="-805650" y="909250"/>
              <a:ext cx="34125" cy="34125"/>
            </a:xfrm>
            <a:custGeom>
              <a:avLst/>
              <a:gdLst/>
              <a:ahLst/>
              <a:cxnLst/>
              <a:rect l="l" t="t" r="r" b="b"/>
              <a:pathLst>
                <a:path w="1365" h="1365" extrusionOk="0">
                  <a:moveTo>
                    <a:pt x="683" y="0"/>
                  </a:moveTo>
                  <a:cubicBezTo>
                    <a:pt x="364" y="0"/>
                    <a:pt x="0" y="319"/>
                    <a:pt x="0" y="683"/>
                  </a:cubicBezTo>
                  <a:cubicBezTo>
                    <a:pt x="0" y="1092"/>
                    <a:pt x="364" y="1365"/>
                    <a:pt x="683" y="1365"/>
                  </a:cubicBezTo>
                  <a:cubicBezTo>
                    <a:pt x="1047" y="1365"/>
                    <a:pt x="1365" y="1046"/>
                    <a:pt x="1365" y="683"/>
                  </a:cubicBezTo>
                  <a:cubicBezTo>
                    <a:pt x="1365" y="319"/>
                    <a:pt x="1047" y="0"/>
                    <a:pt x="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1"/>
            <p:cNvSpPr/>
            <p:nvPr/>
          </p:nvSpPr>
          <p:spPr>
            <a:xfrm>
              <a:off x="-797700" y="977475"/>
              <a:ext cx="34150" cy="34125"/>
            </a:xfrm>
            <a:custGeom>
              <a:avLst/>
              <a:gdLst/>
              <a:ahLst/>
              <a:cxnLst/>
              <a:rect l="l" t="t" r="r" b="b"/>
              <a:pathLst>
                <a:path w="1366" h="1365" extrusionOk="0">
                  <a:moveTo>
                    <a:pt x="683" y="0"/>
                  </a:moveTo>
                  <a:cubicBezTo>
                    <a:pt x="274" y="0"/>
                    <a:pt x="1" y="319"/>
                    <a:pt x="1" y="682"/>
                  </a:cubicBezTo>
                  <a:cubicBezTo>
                    <a:pt x="1" y="1092"/>
                    <a:pt x="274" y="1365"/>
                    <a:pt x="683" y="1365"/>
                  </a:cubicBezTo>
                  <a:cubicBezTo>
                    <a:pt x="1047" y="1365"/>
                    <a:pt x="1365" y="1092"/>
                    <a:pt x="1365" y="682"/>
                  </a:cubicBezTo>
                  <a:cubicBezTo>
                    <a:pt x="1365" y="319"/>
                    <a:pt x="1047" y="0"/>
                    <a:pt x="6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861"/>
                                        </p:tgtEl>
                                        <p:attrNameLst>
                                          <p:attrName>style.visibility</p:attrName>
                                        </p:attrNameLst>
                                      </p:cBhvr>
                                      <p:to>
                                        <p:strVal val="visible"/>
                                      </p:to>
                                    </p:set>
                                    <p:anim calcmode="lin" valueType="num">
                                      <p:cBhvr additive="base">
                                        <p:cTn id="7" dur="500"/>
                                        <p:tgtEl>
                                          <p:spTgt spid="1861"/>
                                        </p:tgtEl>
                                        <p:attrNameLst>
                                          <p:attrName>ppt_y</p:attrName>
                                        </p:attrNameLst>
                                      </p:cBhvr>
                                      <p:tavLst>
                                        <p:tav tm="0">
                                          <p:val>
                                            <p:strVal val="#ppt_y+#ppt_h*1.125000"/>
                                          </p:val>
                                        </p:tav>
                                        <p:tav tm="100000">
                                          <p:val>
                                            <p:strVal val="#ppt_y"/>
                                          </p:val>
                                        </p:tav>
                                      </p:tavLst>
                                    </p:anim>
                                    <p:animEffect transition="in" filter="wipe(up)">
                                      <p:cBhvr>
                                        <p:cTn id="8" dur="500"/>
                                        <p:tgtEl>
                                          <p:spTgt spid="186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864">
                                            <p:txEl>
                                              <p:pRg st="0" end="0"/>
                                            </p:txEl>
                                          </p:spTgt>
                                        </p:tgtEl>
                                        <p:attrNameLst>
                                          <p:attrName>style.visibility</p:attrName>
                                        </p:attrNameLst>
                                      </p:cBhvr>
                                      <p:to>
                                        <p:strVal val="visible"/>
                                      </p:to>
                                    </p:set>
                                    <p:anim calcmode="lin" valueType="num">
                                      <p:cBhvr additive="base">
                                        <p:cTn id="11" dur="500"/>
                                        <p:tgtEl>
                                          <p:spTgt spid="1864">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864">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860"/>
                                        </p:tgtEl>
                                        <p:attrNameLst>
                                          <p:attrName>style.visibility</p:attrName>
                                        </p:attrNameLst>
                                      </p:cBhvr>
                                      <p:to>
                                        <p:strVal val="visible"/>
                                      </p:to>
                                    </p:set>
                                    <p:anim calcmode="lin" valueType="num">
                                      <p:cBhvr additive="base">
                                        <p:cTn id="15" dur="500"/>
                                        <p:tgtEl>
                                          <p:spTgt spid="1860"/>
                                        </p:tgtEl>
                                        <p:attrNameLst>
                                          <p:attrName>ppt_y</p:attrName>
                                        </p:attrNameLst>
                                      </p:cBhvr>
                                      <p:tavLst>
                                        <p:tav tm="0">
                                          <p:val>
                                            <p:strVal val="#ppt_y+#ppt_h*1.125000"/>
                                          </p:val>
                                        </p:tav>
                                        <p:tav tm="100000">
                                          <p:val>
                                            <p:strVal val="#ppt_y"/>
                                          </p:val>
                                        </p:tav>
                                      </p:tavLst>
                                    </p:anim>
                                    <p:animEffect transition="in" filter="wipe(up)">
                                      <p:cBhvr>
                                        <p:cTn id="16" dur="500"/>
                                        <p:tgtEl>
                                          <p:spTgt spid="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 grpId="0" animBg="1"/>
      <p:bldP spid="1861" grpId="0"/>
      <p:bldP spid="186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1" name="Google Shape;2041;p43"/>
          <p:cNvSpPr/>
          <p:nvPr/>
        </p:nvSpPr>
        <p:spPr>
          <a:xfrm>
            <a:off x="3441643" y="3381202"/>
            <a:ext cx="586500" cy="586500"/>
          </a:xfrm>
          <a:prstGeom prst="ellipse">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3"/>
          <p:cNvSpPr/>
          <p:nvPr/>
        </p:nvSpPr>
        <p:spPr>
          <a:xfrm>
            <a:off x="3430643" y="1996743"/>
            <a:ext cx="586500" cy="586500"/>
          </a:xfrm>
          <a:prstGeom prst="ellipse">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3"/>
          <p:cNvSpPr txBox="1">
            <a:spLocks noGrp="1"/>
          </p:cNvSpPr>
          <p:nvPr>
            <p:ph type="title"/>
          </p:nvPr>
        </p:nvSpPr>
        <p:spPr>
          <a:xfrm>
            <a:off x="2712475" y="696981"/>
            <a:ext cx="49983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OBJECTIVES</a:t>
            </a:r>
            <a:endParaRPr sz="3200" dirty="0"/>
          </a:p>
        </p:txBody>
      </p:sp>
      <p:sp>
        <p:nvSpPr>
          <p:cNvPr id="2045" name="Google Shape;2045;p43"/>
          <p:cNvSpPr txBox="1">
            <a:spLocks noGrp="1"/>
          </p:cNvSpPr>
          <p:nvPr>
            <p:ph type="title" idx="2"/>
          </p:nvPr>
        </p:nvSpPr>
        <p:spPr>
          <a:xfrm>
            <a:off x="4061942" y="2198580"/>
            <a:ext cx="4085361" cy="41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E</a:t>
            </a:r>
            <a:r>
              <a:rPr lang="en" dirty="0" err="1"/>
              <a:t>xpress</a:t>
            </a:r>
            <a:r>
              <a:rPr lang="en" dirty="0"/>
              <a:t> agreement and disagreement</a:t>
            </a:r>
            <a:endParaRPr dirty="0"/>
          </a:p>
        </p:txBody>
      </p:sp>
      <p:sp>
        <p:nvSpPr>
          <p:cNvPr id="2046" name="Google Shape;2046;p43"/>
          <p:cNvSpPr txBox="1">
            <a:spLocks noGrp="1"/>
          </p:cNvSpPr>
          <p:nvPr>
            <p:ph type="subTitle" idx="1"/>
          </p:nvPr>
        </p:nvSpPr>
        <p:spPr>
          <a:xfrm>
            <a:off x="2454802" y="1150193"/>
            <a:ext cx="5692502"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t>By the end of the lesson, students will be able to: </a:t>
            </a:r>
            <a:endParaRPr sz="1800" b="1" dirty="0"/>
          </a:p>
        </p:txBody>
      </p:sp>
      <p:sp>
        <p:nvSpPr>
          <p:cNvPr id="2047" name="Google Shape;2047;p43"/>
          <p:cNvSpPr txBox="1">
            <a:spLocks noGrp="1"/>
          </p:cNvSpPr>
          <p:nvPr>
            <p:ph type="title" idx="3"/>
          </p:nvPr>
        </p:nvSpPr>
        <p:spPr>
          <a:xfrm>
            <a:off x="4072942" y="3583039"/>
            <a:ext cx="3869997" cy="41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Talk about what a robot can do</a:t>
            </a:r>
            <a:endParaRPr dirty="0"/>
          </a:p>
        </p:txBody>
      </p:sp>
      <p:sp>
        <p:nvSpPr>
          <p:cNvPr id="2053" name="Google Shape;2053;p43"/>
          <p:cNvSpPr txBox="1">
            <a:spLocks noGrp="1"/>
          </p:cNvSpPr>
          <p:nvPr>
            <p:ph type="title" idx="9"/>
          </p:nvPr>
        </p:nvSpPr>
        <p:spPr>
          <a:xfrm>
            <a:off x="3374843" y="2070693"/>
            <a:ext cx="698100" cy="43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054" name="Google Shape;2054;p43"/>
          <p:cNvSpPr txBox="1">
            <a:spLocks noGrp="1"/>
          </p:cNvSpPr>
          <p:nvPr>
            <p:ph type="title" idx="13"/>
          </p:nvPr>
        </p:nvSpPr>
        <p:spPr>
          <a:xfrm>
            <a:off x="3385843" y="3455152"/>
            <a:ext cx="698100" cy="43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2057" name="Google Shape;2057;p43"/>
          <p:cNvGrpSpPr/>
          <p:nvPr/>
        </p:nvGrpSpPr>
        <p:grpSpPr>
          <a:xfrm>
            <a:off x="449156" y="1662782"/>
            <a:ext cx="1869556" cy="2079330"/>
            <a:chOff x="-325850" y="5102475"/>
            <a:chExt cx="1145000" cy="1273475"/>
          </a:xfrm>
        </p:grpSpPr>
        <p:sp>
          <p:nvSpPr>
            <p:cNvPr id="2058" name="Google Shape;2058;p43"/>
            <p:cNvSpPr/>
            <p:nvPr/>
          </p:nvSpPr>
          <p:spPr>
            <a:xfrm>
              <a:off x="-325850" y="5102475"/>
              <a:ext cx="1145000" cy="1273475"/>
            </a:xfrm>
            <a:custGeom>
              <a:avLst/>
              <a:gdLst/>
              <a:ahLst/>
              <a:cxnLst/>
              <a:rect l="l" t="t" r="r" b="b"/>
              <a:pathLst>
                <a:path w="45800" h="50939" extrusionOk="0">
                  <a:moveTo>
                    <a:pt x="28972" y="43616"/>
                  </a:moveTo>
                  <a:cubicBezTo>
                    <a:pt x="29097" y="43766"/>
                    <a:pt x="29227" y="43908"/>
                    <a:pt x="29358" y="44040"/>
                  </a:cubicBezTo>
                  <a:lnTo>
                    <a:pt x="29358" y="44040"/>
                  </a:lnTo>
                  <a:cubicBezTo>
                    <a:pt x="29222" y="43925"/>
                    <a:pt x="29089" y="43830"/>
                    <a:pt x="28972" y="43752"/>
                  </a:cubicBezTo>
                  <a:lnTo>
                    <a:pt x="28972" y="43616"/>
                  </a:lnTo>
                  <a:close/>
                  <a:moveTo>
                    <a:pt x="23014" y="1"/>
                  </a:moveTo>
                  <a:cubicBezTo>
                    <a:pt x="20922" y="1"/>
                    <a:pt x="19103" y="1456"/>
                    <a:pt x="18329" y="3548"/>
                  </a:cubicBezTo>
                  <a:cubicBezTo>
                    <a:pt x="18238" y="3639"/>
                    <a:pt x="18102" y="3639"/>
                    <a:pt x="18011" y="3685"/>
                  </a:cubicBezTo>
                  <a:cubicBezTo>
                    <a:pt x="15009" y="4594"/>
                    <a:pt x="12144" y="6232"/>
                    <a:pt x="9552" y="8596"/>
                  </a:cubicBezTo>
                  <a:lnTo>
                    <a:pt x="8961" y="8596"/>
                  </a:lnTo>
                  <a:cubicBezTo>
                    <a:pt x="8324" y="8005"/>
                    <a:pt x="7414" y="7596"/>
                    <a:pt x="6505" y="7596"/>
                  </a:cubicBezTo>
                  <a:cubicBezTo>
                    <a:pt x="4458" y="7596"/>
                    <a:pt x="2821" y="9233"/>
                    <a:pt x="2821" y="11325"/>
                  </a:cubicBezTo>
                  <a:cubicBezTo>
                    <a:pt x="2821" y="11689"/>
                    <a:pt x="2866" y="12098"/>
                    <a:pt x="3003" y="12462"/>
                  </a:cubicBezTo>
                  <a:cubicBezTo>
                    <a:pt x="2957" y="12735"/>
                    <a:pt x="2866" y="13008"/>
                    <a:pt x="2866" y="13281"/>
                  </a:cubicBezTo>
                  <a:cubicBezTo>
                    <a:pt x="2866" y="13645"/>
                    <a:pt x="2957" y="13963"/>
                    <a:pt x="3003" y="14281"/>
                  </a:cubicBezTo>
                  <a:cubicBezTo>
                    <a:pt x="3003" y="14418"/>
                    <a:pt x="2957" y="14554"/>
                    <a:pt x="2957" y="14736"/>
                  </a:cubicBezTo>
                  <a:cubicBezTo>
                    <a:pt x="2957" y="15282"/>
                    <a:pt x="3048" y="15782"/>
                    <a:pt x="3321" y="16237"/>
                  </a:cubicBezTo>
                  <a:lnTo>
                    <a:pt x="3321" y="16419"/>
                  </a:lnTo>
                  <a:cubicBezTo>
                    <a:pt x="1957" y="18966"/>
                    <a:pt x="1" y="23741"/>
                    <a:pt x="2048" y="26788"/>
                  </a:cubicBezTo>
                  <a:lnTo>
                    <a:pt x="2048" y="26834"/>
                  </a:lnTo>
                  <a:cubicBezTo>
                    <a:pt x="2048" y="27925"/>
                    <a:pt x="2502" y="28835"/>
                    <a:pt x="3185" y="29517"/>
                  </a:cubicBezTo>
                  <a:cubicBezTo>
                    <a:pt x="3503" y="30199"/>
                    <a:pt x="4094" y="30745"/>
                    <a:pt x="4776" y="31109"/>
                  </a:cubicBezTo>
                  <a:cubicBezTo>
                    <a:pt x="4867" y="31200"/>
                    <a:pt x="5049" y="31382"/>
                    <a:pt x="5140" y="31427"/>
                  </a:cubicBezTo>
                  <a:cubicBezTo>
                    <a:pt x="4913" y="32519"/>
                    <a:pt x="5004" y="33747"/>
                    <a:pt x="5595" y="35020"/>
                  </a:cubicBezTo>
                  <a:cubicBezTo>
                    <a:pt x="6004" y="35793"/>
                    <a:pt x="6641" y="36430"/>
                    <a:pt x="7187" y="36885"/>
                  </a:cubicBezTo>
                  <a:cubicBezTo>
                    <a:pt x="7141" y="38477"/>
                    <a:pt x="8233" y="39887"/>
                    <a:pt x="9870" y="40250"/>
                  </a:cubicBezTo>
                  <a:cubicBezTo>
                    <a:pt x="10098" y="40296"/>
                    <a:pt x="10279" y="40296"/>
                    <a:pt x="10507" y="40296"/>
                  </a:cubicBezTo>
                  <a:cubicBezTo>
                    <a:pt x="10689" y="40296"/>
                    <a:pt x="10825" y="40296"/>
                    <a:pt x="11007" y="40250"/>
                  </a:cubicBezTo>
                  <a:cubicBezTo>
                    <a:pt x="11053" y="40660"/>
                    <a:pt x="11235" y="41024"/>
                    <a:pt x="11462" y="41569"/>
                  </a:cubicBezTo>
                  <a:cubicBezTo>
                    <a:pt x="11416" y="41706"/>
                    <a:pt x="11416" y="41933"/>
                    <a:pt x="11416" y="42115"/>
                  </a:cubicBezTo>
                  <a:cubicBezTo>
                    <a:pt x="11416" y="44162"/>
                    <a:pt x="13054" y="45799"/>
                    <a:pt x="15100" y="45799"/>
                  </a:cubicBezTo>
                  <a:lnTo>
                    <a:pt x="15510" y="45799"/>
                  </a:lnTo>
                  <a:cubicBezTo>
                    <a:pt x="15328" y="46390"/>
                    <a:pt x="15237" y="47072"/>
                    <a:pt x="15373" y="47936"/>
                  </a:cubicBezTo>
                  <a:cubicBezTo>
                    <a:pt x="15601" y="49392"/>
                    <a:pt x="16465" y="50119"/>
                    <a:pt x="16919" y="50438"/>
                  </a:cubicBezTo>
                  <a:cubicBezTo>
                    <a:pt x="17420" y="50756"/>
                    <a:pt x="18056" y="50938"/>
                    <a:pt x="18693" y="50938"/>
                  </a:cubicBezTo>
                  <a:cubicBezTo>
                    <a:pt x="19921" y="50938"/>
                    <a:pt x="21058" y="50256"/>
                    <a:pt x="21877" y="49528"/>
                  </a:cubicBezTo>
                  <a:cubicBezTo>
                    <a:pt x="22286" y="49346"/>
                    <a:pt x="22650" y="49119"/>
                    <a:pt x="23014" y="48846"/>
                  </a:cubicBezTo>
                  <a:cubicBezTo>
                    <a:pt x="23332" y="49119"/>
                    <a:pt x="23696" y="49346"/>
                    <a:pt x="24151" y="49528"/>
                  </a:cubicBezTo>
                  <a:cubicBezTo>
                    <a:pt x="25015" y="50256"/>
                    <a:pt x="26061" y="50938"/>
                    <a:pt x="27334" y="50938"/>
                  </a:cubicBezTo>
                  <a:cubicBezTo>
                    <a:pt x="27971" y="50938"/>
                    <a:pt x="28562" y="50756"/>
                    <a:pt x="29108" y="50438"/>
                  </a:cubicBezTo>
                  <a:cubicBezTo>
                    <a:pt x="29608" y="50119"/>
                    <a:pt x="30472" y="49392"/>
                    <a:pt x="30609" y="47936"/>
                  </a:cubicBezTo>
                  <a:cubicBezTo>
                    <a:pt x="30836" y="46345"/>
                    <a:pt x="30336" y="45253"/>
                    <a:pt x="29881" y="44616"/>
                  </a:cubicBezTo>
                  <a:cubicBezTo>
                    <a:pt x="29807" y="44504"/>
                    <a:pt x="29725" y="44403"/>
                    <a:pt x="29641" y="44310"/>
                  </a:cubicBezTo>
                  <a:lnTo>
                    <a:pt x="29641" y="44310"/>
                  </a:lnTo>
                  <a:cubicBezTo>
                    <a:pt x="30126" y="44752"/>
                    <a:pt x="30587" y="45066"/>
                    <a:pt x="30836" y="45253"/>
                  </a:cubicBezTo>
                  <a:cubicBezTo>
                    <a:pt x="31382" y="45572"/>
                    <a:pt x="33110" y="46663"/>
                    <a:pt x="34702" y="46663"/>
                  </a:cubicBezTo>
                  <a:cubicBezTo>
                    <a:pt x="35748" y="46663"/>
                    <a:pt x="36658" y="46254"/>
                    <a:pt x="37294" y="45572"/>
                  </a:cubicBezTo>
                  <a:cubicBezTo>
                    <a:pt x="38341" y="44389"/>
                    <a:pt x="38295" y="42843"/>
                    <a:pt x="37158" y="41160"/>
                  </a:cubicBezTo>
                  <a:cubicBezTo>
                    <a:pt x="37113" y="41024"/>
                    <a:pt x="36976" y="40887"/>
                    <a:pt x="36931" y="40751"/>
                  </a:cubicBezTo>
                  <a:cubicBezTo>
                    <a:pt x="37067" y="40478"/>
                    <a:pt x="37113" y="40250"/>
                    <a:pt x="37158" y="39977"/>
                  </a:cubicBezTo>
                  <a:cubicBezTo>
                    <a:pt x="37431" y="39614"/>
                    <a:pt x="37840" y="39204"/>
                    <a:pt x="38295" y="38750"/>
                  </a:cubicBezTo>
                  <a:cubicBezTo>
                    <a:pt x="39614" y="37476"/>
                    <a:pt x="41388" y="35657"/>
                    <a:pt x="42979" y="32928"/>
                  </a:cubicBezTo>
                  <a:cubicBezTo>
                    <a:pt x="43980" y="31200"/>
                    <a:pt x="45026" y="29426"/>
                    <a:pt x="45299" y="26834"/>
                  </a:cubicBezTo>
                  <a:cubicBezTo>
                    <a:pt x="45617" y="24151"/>
                    <a:pt x="45253" y="21786"/>
                    <a:pt x="44435" y="19875"/>
                  </a:cubicBezTo>
                  <a:cubicBezTo>
                    <a:pt x="45299" y="19148"/>
                    <a:pt x="45799" y="18193"/>
                    <a:pt x="45799" y="17101"/>
                  </a:cubicBezTo>
                  <a:cubicBezTo>
                    <a:pt x="45799" y="15509"/>
                    <a:pt x="44753" y="14190"/>
                    <a:pt x="43298" y="13827"/>
                  </a:cubicBezTo>
                  <a:cubicBezTo>
                    <a:pt x="42843" y="13599"/>
                    <a:pt x="42388" y="13417"/>
                    <a:pt x="41888" y="13417"/>
                  </a:cubicBezTo>
                  <a:lnTo>
                    <a:pt x="39296" y="13417"/>
                  </a:lnTo>
                  <a:cubicBezTo>
                    <a:pt x="39387" y="12371"/>
                    <a:pt x="39387" y="11234"/>
                    <a:pt x="38886" y="10097"/>
                  </a:cubicBezTo>
                  <a:lnTo>
                    <a:pt x="38886" y="8506"/>
                  </a:lnTo>
                  <a:cubicBezTo>
                    <a:pt x="39159" y="8005"/>
                    <a:pt x="39296" y="7505"/>
                    <a:pt x="39296" y="6868"/>
                  </a:cubicBezTo>
                  <a:cubicBezTo>
                    <a:pt x="39296" y="5640"/>
                    <a:pt x="38613" y="4503"/>
                    <a:pt x="37522" y="3912"/>
                  </a:cubicBezTo>
                  <a:cubicBezTo>
                    <a:pt x="36885" y="3002"/>
                    <a:pt x="35885" y="2366"/>
                    <a:pt x="34657" y="2366"/>
                  </a:cubicBezTo>
                  <a:cubicBezTo>
                    <a:pt x="34429" y="2366"/>
                    <a:pt x="34202" y="2366"/>
                    <a:pt x="34020" y="2457"/>
                  </a:cubicBezTo>
                  <a:cubicBezTo>
                    <a:pt x="33793" y="2366"/>
                    <a:pt x="33656" y="2366"/>
                    <a:pt x="33429" y="2366"/>
                  </a:cubicBezTo>
                  <a:cubicBezTo>
                    <a:pt x="31973" y="2366"/>
                    <a:pt x="30745" y="3275"/>
                    <a:pt x="30245" y="4549"/>
                  </a:cubicBezTo>
                  <a:cubicBezTo>
                    <a:pt x="29563" y="3912"/>
                    <a:pt x="28653" y="3457"/>
                    <a:pt x="27562" y="3184"/>
                  </a:cubicBezTo>
                  <a:cubicBezTo>
                    <a:pt x="27562" y="3184"/>
                    <a:pt x="27562" y="3139"/>
                    <a:pt x="27516" y="3139"/>
                  </a:cubicBezTo>
                  <a:cubicBezTo>
                    <a:pt x="27107" y="2229"/>
                    <a:pt x="26470" y="1411"/>
                    <a:pt x="25697" y="865"/>
                  </a:cubicBezTo>
                  <a:lnTo>
                    <a:pt x="25151" y="501"/>
                  </a:lnTo>
                  <a:cubicBezTo>
                    <a:pt x="24788" y="274"/>
                    <a:pt x="24333" y="137"/>
                    <a:pt x="23878" y="46"/>
                  </a:cubicBezTo>
                  <a:lnTo>
                    <a:pt x="2365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3"/>
            <p:cNvSpPr/>
            <p:nvPr/>
          </p:nvSpPr>
          <p:spPr>
            <a:xfrm>
              <a:off x="-272400" y="5243700"/>
              <a:ext cx="1018775" cy="953900"/>
            </a:xfrm>
            <a:custGeom>
              <a:avLst/>
              <a:gdLst/>
              <a:ahLst/>
              <a:cxnLst/>
              <a:rect l="l" t="t" r="r" b="b"/>
              <a:pathLst>
                <a:path w="40751" h="38156" extrusionOk="0">
                  <a:moveTo>
                    <a:pt x="22077" y="0"/>
                  </a:moveTo>
                  <a:cubicBezTo>
                    <a:pt x="20248" y="0"/>
                    <a:pt x="18236" y="353"/>
                    <a:pt x="16692" y="810"/>
                  </a:cubicBezTo>
                  <a:cubicBezTo>
                    <a:pt x="6277" y="3903"/>
                    <a:pt x="1" y="17046"/>
                    <a:pt x="2365" y="19684"/>
                  </a:cubicBezTo>
                  <a:cubicBezTo>
                    <a:pt x="3366" y="20821"/>
                    <a:pt x="5776" y="19684"/>
                    <a:pt x="6777" y="21185"/>
                  </a:cubicBezTo>
                  <a:cubicBezTo>
                    <a:pt x="8096" y="23050"/>
                    <a:pt x="4912" y="25824"/>
                    <a:pt x="6095" y="28098"/>
                  </a:cubicBezTo>
                  <a:cubicBezTo>
                    <a:pt x="7368" y="30554"/>
                    <a:pt x="12280" y="29871"/>
                    <a:pt x="12598" y="31827"/>
                  </a:cubicBezTo>
                  <a:cubicBezTo>
                    <a:pt x="12689" y="32782"/>
                    <a:pt x="11598" y="33191"/>
                    <a:pt x="11734" y="34010"/>
                  </a:cubicBezTo>
                  <a:cubicBezTo>
                    <a:pt x="11912" y="35682"/>
                    <a:pt x="15483" y="37659"/>
                    <a:pt x="19249" y="37659"/>
                  </a:cubicBezTo>
                  <a:cubicBezTo>
                    <a:pt x="20300" y="37659"/>
                    <a:pt x="21365" y="37505"/>
                    <a:pt x="22377" y="37148"/>
                  </a:cubicBezTo>
                  <a:cubicBezTo>
                    <a:pt x="25489" y="36040"/>
                    <a:pt x="27562" y="33013"/>
                    <a:pt x="28296" y="33013"/>
                  </a:cubicBezTo>
                  <a:cubicBezTo>
                    <a:pt x="28345" y="33013"/>
                    <a:pt x="28388" y="33027"/>
                    <a:pt x="28425" y="33055"/>
                  </a:cubicBezTo>
                  <a:cubicBezTo>
                    <a:pt x="28744" y="33282"/>
                    <a:pt x="28198" y="33965"/>
                    <a:pt x="28562" y="35056"/>
                  </a:cubicBezTo>
                  <a:cubicBezTo>
                    <a:pt x="28880" y="36193"/>
                    <a:pt x="29881" y="36875"/>
                    <a:pt x="30381" y="37194"/>
                  </a:cubicBezTo>
                  <a:cubicBezTo>
                    <a:pt x="30984" y="37619"/>
                    <a:pt x="32029" y="38155"/>
                    <a:pt x="32654" y="38155"/>
                  </a:cubicBezTo>
                  <a:cubicBezTo>
                    <a:pt x="32831" y="38155"/>
                    <a:pt x="32974" y="38113"/>
                    <a:pt x="33064" y="38012"/>
                  </a:cubicBezTo>
                  <a:cubicBezTo>
                    <a:pt x="33428" y="37558"/>
                    <a:pt x="32064" y="36602"/>
                    <a:pt x="31836" y="35056"/>
                  </a:cubicBezTo>
                  <a:cubicBezTo>
                    <a:pt x="31473" y="32327"/>
                    <a:pt x="35247" y="31145"/>
                    <a:pt x="38386" y="25733"/>
                  </a:cubicBezTo>
                  <a:cubicBezTo>
                    <a:pt x="39295" y="24141"/>
                    <a:pt x="40159" y="22777"/>
                    <a:pt x="40387" y="20730"/>
                  </a:cubicBezTo>
                  <a:cubicBezTo>
                    <a:pt x="40751" y="17728"/>
                    <a:pt x="39932" y="13635"/>
                    <a:pt x="37385" y="12362"/>
                  </a:cubicBezTo>
                  <a:cubicBezTo>
                    <a:pt x="36021" y="11680"/>
                    <a:pt x="35156" y="12362"/>
                    <a:pt x="34292" y="11634"/>
                  </a:cubicBezTo>
                  <a:cubicBezTo>
                    <a:pt x="32837" y="10133"/>
                    <a:pt x="35202" y="7041"/>
                    <a:pt x="33838" y="5449"/>
                  </a:cubicBezTo>
                  <a:cubicBezTo>
                    <a:pt x="33348" y="4877"/>
                    <a:pt x="32594" y="4763"/>
                    <a:pt x="31753" y="4763"/>
                  </a:cubicBezTo>
                  <a:cubicBezTo>
                    <a:pt x="31194" y="4763"/>
                    <a:pt x="30596" y="4814"/>
                    <a:pt x="30011" y="4814"/>
                  </a:cubicBezTo>
                  <a:cubicBezTo>
                    <a:pt x="29028" y="4814"/>
                    <a:pt x="28083" y="4670"/>
                    <a:pt x="27425" y="3903"/>
                  </a:cubicBezTo>
                  <a:cubicBezTo>
                    <a:pt x="26743" y="3038"/>
                    <a:pt x="27061" y="2402"/>
                    <a:pt x="26561" y="1583"/>
                  </a:cubicBezTo>
                  <a:cubicBezTo>
                    <a:pt x="25849" y="420"/>
                    <a:pt x="24072" y="0"/>
                    <a:pt x="22077" y="0"/>
                  </a:cubicBezTo>
                  <a:close/>
                </a:path>
              </a:pathLst>
            </a:custGeom>
            <a:solidFill>
              <a:srgbClr val="00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3"/>
            <p:cNvSpPr/>
            <p:nvPr/>
          </p:nvSpPr>
          <p:spPr>
            <a:xfrm>
              <a:off x="446175" y="5244600"/>
              <a:ext cx="63700" cy="229700"/>
            </a:xfrm>
            <a:custGeom>
              <a:avLst/>
              <a:gdLst/>
              <a:ahLst/>
              <a:cxnLst/>
              <a:rect l="l" t="t" r="r" b="b"/>
              <a:pathLst>
                <a:path w="2548" h="9188" extrusionOk="0">
                  <a:moveTo>
                    <a:pt x="2411" y="1"/>
                  </a:moveTo>
                  <a:cubicBezTo>
                    <a:pt x="2366" y="1"/>
                    <a:pt x="2320" y="46"/>
                    <a:pt x="2320" y="92"/>
                  </a:cubicBezTo>
                  <a:lnTo>
                    <a:pt x="2320" y="4958"/>
                  </a:lnTo>
                  <a:lnTo>
                    <a:pt x="92" y="4958"/>
                  </a:lnTo>
                  <a:cubicBezTo>
                    <a:pt x="46" y="4958"/>
                    <a:pt x="1" y="5004"/>
                    <a:pt x="1" y="5049"/>
                  </a:cubicBezTo>
                  <a:lnTo>
                    <a:pt x="1" y="9097"/>
                  </a:lnTo>
                  <a:cubicBezTo>
                    <a:pt x="1" y="9142"/>
                    <a:pt x="46" y="9188"/>
                    <a:pt x="92" y="9188"/>
                  </a:cubicBezTo>
                  <a:cubicBezTo>
                    <a:pt x="228" y="9188"/>
                    <a:pt x="274" y="9142"/>
                    <a:pt x="183" y="9142"/>
                  </a:cubicBezTo>
                  <a:lnTo>
                    <a:pt x="183" y="5231"/>
                  </a:lnTo>
                  <a:lnTo>
                    <a:pt x="2411" y="5231"/>
                  </a:lnTo>
                  <a:cubicBezTo>
                    <a:pt x="2457" y="5231"/>
                    <a:pt x="2548" y="5185"/>
                    <a:pt x="2548" y="5094"/>
                  </a:cubicBezTo>
                  <a:lnTo>
                    <a:pt x="2548" y="92"/>
                  </a:lnTo>
                  <a:cubicBezTo>
                    <a:pt x="2548" y="46"/>
                    <a:pt x="2502" y="1"/>
                    <a:pt x="2411"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3"/>
            <p:cNvSpPr/>
            <p:nvPr/>
          </p:nvSpPr>
          <p:spPr>
            <a:xfrm>
              <a:off x="463250" y="5244600"/>
              <a:ext cx="79600" cy="269500"/>
            </a:xfrm>
            <a:custGeom>
              <a:avLst/>
              <a:gdLst/>
              <a:ahLst/>
              <a:cxnLst/>
              <a:rect l="l" t="t" r="r" b="b"/>
              <a:pathLst>
                <a:path w="3184" h="10780" extrusionOk="0">
                  <a:moveTo>
                    <a:pt x="3047" y="1"/>
                  </a:moveTo>
                  <a:cubicBezTo>
                    <a:pt x="3002" y="1"/>
                    <a:pt x="2956" y="46"/>
                    <a:pt x="2956" y="92"/>
                  </a:cubicBezTo>
                  <a:lnTo>
                    <a:pt x="2956" y="5777"/>
                  </a:lnTo>
                  <a:lnTo>
                    <a:pt x="91" y="5777"/>
                  </a:lnTo>
                  <a:cubicBezTo>
                    <a:pt x="45" y="5777"/>
                    <a:pt x="0" y="5868"/>
                    <a:pt x="0" y="5913"/>
                  </a:cubicBezTo>
                  <a:lnTo>
                    <a:pt x="0" y="10688"/>
                  </a:lnTo>
                  <a:cubicBezTo>
                    <a:pt x="0" y="10734"/>
                    <a:pt x="45" y="10779"/>
                    <a:pt x="91" y="10779"/>
                  </a:cubicBezTo>
                  <a:cubicBezTo>
                    <a:pt x="136" y="10779"/>
                    <a:pt x="227" y="10734"/>
                    <a:pt x="227" y="10734"/>
                  </a:cubicBezTo>
                  <a:lnTo>
                    <a:pt x="227" y="6095"/>
                  </a:lnTo>
                  <a:lnTo>
                    <a:pt x="3047" y="6095"/>
                  </a:lnTo>
                  <a:cubicBezTo>
                    <a:pt x="3093" y="6095"/>
                    <a:pt x="3184" y="6004"/>
                    <a:pt x="3184" y="5959"/>
                  </a:cubicBezTo>
                  <a:lnTo>
                    <a:pt x="3184" y="92"/>
                  </a:lnTo>
                  <a:cubicBezTo>
                    <a:pt x="3184" y="46"/>
                    <a:pt x="3093" y="1"/>
                    <a:pt x="3047"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3"/>
            <p:cNvSpPr/>
            <p:nvPr/>
          </p:nvSpPr>
          <p:spPr>
            <a:xfrm>
              <a:off x="492800" y="5273025"/>
              <a:ext cx="79625" cy="269500"/>
            </a:xfrm>
            <a:custGeom>
              <a:avLst/>
              <a:gdLst/>
              <a:ahLst/>
              <a:cxnLst/>
              <a:rect l="l" t="t" r="r" b="b"/>
              <a:pathLst>
                <a:path w="3185" h="10780" extrusionOk="0">
                  <a:moveTo>
                    <a:pt x="3048" y="1"/>
                  </a:moveTo>
                  <a:cubicBezTo>
                    <a:pt x="3002" y="1"/>
                    <a:pt x="2957" y="46"/>
                    <a:pt x="2957" y="92"/>
                  </a:cubicBezTo>
                  <a:lnTo>
                    <a:pt x="2957" y="5777"/>
                  </a:lnTo>
                  <a:lnTo>
                    <a:pt x="91" y="5777"/>
                  </a:lnTo>
                  <a:cubicBezTo>
                    <a:pt x="46" y="5777"/>
                    <a:pt x="0" y="5868"/>
                    <a:pt x="0" y="5913"/>
                  </a:cubicBezTo>
                  <a:lnTo>
                    <a:pt x="0" y="10688"/>
                  </a:lnTo>
                  <a:cubicBezTo>
                    <a:pt x="0" y="10734"/>
                    <a:pt x="46" y="10779"/>
                    <a:pt x="91" y="10779"/>
                  </a:cubicBezTo>
                  <a:cubicBezTo>
                    <a:pt x="228" y="10779"/>
                    <a:pt x="273" y="10734"/>
                    <a:pt x="228" y="10734"/>
                  </a:cubicBezTo>
                  <a:lnTo>
                    <a:pt x="228" y="6095"/>
                  </a:lnTo>
                  <a:lnTo>
                    <a:pt x="3048" y="6095"/>
                  </a:lnTo>
                  <a:cubicBezTo>
                    <a:pt x="3139" y="6095"/>
                    <a:pt x="3184" y="6004"/>
                    <a:pt x="3184" y="5959"/>
                  </a:cubicBezTo>
                  <a:lnTo>
                    <a:pt x="3184" y="92"/>
                  </a:lnTo>
                  <a:cubicBezTo>
                    <a:pt x="3184" y="46"/>
                    <a:pt x="3139" y="1"/>
                    <a:pt x="3048"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3"/>
            <p:cNvSpPr/>
            <p:nvPr/>
          </p:nvSpPr>
          <p:spPr>
            <a:xfrm>
              <a:off x="463250" y="5727825"/>
              <a:ext cx="79600" cy="269500"/>
            </a:xfrm>
            <a:custGeom>
              <a:avLst/>
              <a:gdLst/>
              <a:ahLst/>
              <a:cxnLst/>
              <a:rect l="l" t="t" r="r" b="b"/>
              <a:pathLst>
                <a:path w="3184" h="10780" extrusionOk="0">
                  <a:moveTo>
                    <a:pt x="3047" y="1"/>
                  </a:moveTo>
                  <a:cubicBezTo>
                    <a:pt x="3002" y="1"/>
                    <a:pt x="2956" y="46"/>
                    <a:pt x="2956" y="92"/>
                  </a:cubicBezTo>
                  <a:lnTo>
                    <a:pt x="2956" y="5777"/>
                  </a:lnTo>
                  <a:lnTo>
                    <a:pt x="91" y="5777"/>
                  </a:lnTo>
                  <a:cubicBezTo>
                    <a:pt x="45" y="5777"/>
                    <a:pt x="0" y="5868"/>
                    <a:pt x="0" y="5913"/>
                  </a:cubicBezTo>
                  <a:lnTo>
                    <a:pt x="0" y="10688"/>
                  </a:lnTo>
                  <a:cubicBezTo>
                    <a:pt x="0" y="10734"/>
                    <a:pt x="45" y="10779"/>
                    <a:pt x="91" y="10779"/>
                  </a:cubicBezTo>
                  <a:cubicBezTo>
                    <a:pt x="136" y="10779"/>
                    <a:pt x="227" y="10734"/>
                    <a:pt x="227" y="10734"/>
                  </a:cubicBezTo>
                  <a:lnTo>
                    <a:pt x="227" y="6095"/>
                  </a:lnTo>
                  <a:lnTo>
                    <a:pt x="3047" y="6095"/>
                  </a:lnTo>
                  <a:cubicBezTo>
                    <a:pt x="3093" y="6095"/>
                    <a:pt x="3184" y="6004"/>
                    <a:pt x="3184" y="5959"/>
                  </a:cubicBezTo>
                  <a:lnTo>
                    <a:pt x="3184" y="92"/>
                  </a:lnTo>
                  <a:cubicBezTo>
                    <a:pt x="3184" y="46"/>
                    <a:pt x="3093" y="1"/>
                    <a:pt x="3047"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3"/>
            <p:cNvSpPr/>
            <p:nvPr/>
          </p:nvSpPr>
          <p:spPr>
            <a:xfrm>
              <a:off x="487125" y="5751700"/>
              <a:ext cx="79600" cy="270625"/>
            </a:xfrm>
            <a:custGeom>
              <a:avLst/>
              <a:gdLst/>
              <a:ahLst/>
              <a:cxnLst/>
              <a:rect l="l" t="t" r="r" b="b"/>
              <a:pathLst>
                <a:path w="3184" h="10825" extrusionOk="0">
                  <a:moveTo>
                    <a:pt x="3047" y="1"/>
                  </a:moveTo>
                  <a:cubicBezTo>
                    <a:pt x="3002" y="1"/>
                    <a:pt x="2956" y="46"/>
                    <a:pt x="2956" y="137"/>
                  </a:cubicBezTo>
                  <a:lnTo>
                    <a:pt x="2956" y="5822"/>
                  </a:lnTo>
                  <a:lnTo>
                    <a:pt x="91" y="5822"/>
                  </a:lnTo>
                  <a:cubicBezTo>
                    <a:pt x="46" y="5822"/>
                    <a:pt x="0" y="5868"/>
                    <a:pt x="0" y="5913"/>
                  </a:cubicBezTo>
                  <a:lnTo>
                    <a:pt x="0" y="10688"/>
                  </a:lnTo>
                  <a:cubicBezTo>
                    <a:pt x="0" y="10734"/>
                    <a:pt x="46" y="10825"/>
                    <a:pt x="91" y="10825"/>
                  </a:cubicBezTo>
                  <a:cubicBezTo>
                    <a:pt x="182" y="10825"/>
                    <a:pt x="227" y="10734"/>
                    <a:pt x="227" y="10734"/>
                  </a:cubicBezTo>
                  <a:lnTo>
                    <a:pt x="227" y="6095"/>
                  </a:lnTo>
                  <a:lnTo>
                    <a:pt x="3047" y="6095"/>
                  </a:lnTo>
                  <a:cubicBezTo>
                    <a:pt x="3093" y="6095"/>
                    <a:pt x="3184" y="6050"/>
                    <a:pt x="3184" y="5959"/>
                  </a:cubicBezTo>
                  <a:lnTo>
                    <a:pt x="3184" y="137"/>
                  </a:lnTo>
                  <a:cubicBezTo>
                    <a:pt x="3184" y="46"/>
                    <a:pt x="3138" y="1"/>
                    <a:pt x="3047"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3"/>
            <p:cNvSpPr/>
            <p:nvPr/>
          </p:nvSpPr>
          <p:spPr>
            <a:xfrm>
              <a:off x="509850" y="5817650"/>
              <a:ext cx="79625" cy="269500"/>
            </a:xfrm>
            <a:custGeom>
              <a:avLst/>
              <a:gdLst/>
              <a:ahLst/>
              <a:cxnLst/>
              <a:rect l="l" t="t" r="r" b="b"/>
              <a:pathLst>
                <a:path w="3185" h="10780" extrusionOk="0">
                  <a:moveTo>
                    <a:pt x="3048" y="1"/>
                  </a:moveTo>
                  <a:cubicBezTo>
                    <a:pt x="3002" y="1"/>
                    <a:pt x="2957" y="46"/>
                    <a:pt x="2957" y="92"/>
                  </a:cubicBezTo>
                  <a:lnTo>
                    <a:pt x="2957" y="5776"/>
                  </a:lnTo>
                  <a:lnTo>
                    <a:pt x="92" y="5776"/>
                  </a:lnTo>
                  <a:cubicBezTo>
                    <a:pt x="46" y="5776"/>
                    <a:pt x="1" y="5822"/>
                    <a:pt x="1" y="5913"/>
                  </a:cubicBezTo>
                  <a:lnTo>
                    <a:pt x="1" y="10688"/>
                  </a:lnTo>
                  <a:cubicBezTo>
                    <a:pt x="1" y="10734"/>
                    <a:pt x="46" y="10779"/>
                    <a:pt x="92" y="10779"/>
                  </a:cubicBezTo>
                  <a:cubicBezTo>
                    <a:pt x="228" y="10779"/>
                    <a:pt x="274" y="10734"/>
                    <a:pt x="228" y="10734"/>
                  </a:cubicBezTo>
                  <a:lnTo>
                    <a:pt x="228" y="6049"/>
                  </a:lnTo>
                  <a:lnTo>
                    <a:pt x="3048" y="6049"/>
                  </a:lnTo>
                  <a:cubicBezTo>
                    <a:pt x="3139" y="6049"/>
                    <a:pt x="3184" y="6004"/>
                    <a:pt x="3184" y="5958"/>
                  </a:cubicBezTo>
                  <a:lnTo>
                    <a:pt x="3184" y="92"/>
                  </a:lnTo>
                  <a:cubicBezTo>
                    <a:pt x="3184" y="46"/>
                    <a:pt x="3139" y="1"/>
                    <a:pt x="3048"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3"/>
            <p:cNvSpPr/>
            <p:nvPr/>
          </p:nvSpPr>
          <p:spPr>
            <a:xfrm>
              <a:off x="458700" y="5510675"/>
              <a:ext cx="262650" cy="113700"/>
            </a:xfrm>
            <a:custGeom>
              <a:avLst/>
              <a:gdLst/>
              <a:ahLst/>
              <a:cxnLst/>
              <a:rect l="l" t="t" r="r" b="b"/>
              <a:pathLst>
                <a:path w="10506" h="4548" extrusionOk="0">
                  <a:moveTo>
                    <a:pt x="4048" y="0"/>
                  </a:moveTo>
                  <a:cubicBezTo>
                    <a:pt x="3957" y="0"/>
                    <a:pt x="3911" y="45"/>
                    <a:pt x="3911" y="91"/>
                  </a:cubicBezTo>
                  <a:lnTo>
                    <a:pt x="3911" y="4321"/>
                  </a:lnTo>
                  <a:lnTo>
                    <a:pt x="91" y="4321"/>
                  </a:lnTo>
                  <a:cubicBezTo>
                    <a:pt x="46" y="4321"/>
                    <a:pt x="0" y="4366"/>
                    <a:pt x="0" y="4412"/>
                  </a:cubicBezTo>
                  <a:cubicBezTo>
                    <a:pt x="0" y="4457"/>
                    <a:pt x="46" y="4548"/>
                    <a:pt x="91" y="4548"/>
                  </a:cubicBezTo>
                  <a:lnTo>
                    <a:pt x="4093" y="4548"/>
                  </a:lnTo>
                  <a:cubicBezTo>
                    <a:pt x="4139" y="4548"/>
                    <a:pt x="4275" y="4457"/>
                    <a:pt x="4275" y="4366"/>
                  </a:cubicBezTo>
                  <a:lnTo>
                    <a:pt x="4275" y="227"/>
                  </a:lnTo>
                  <a:lnTo>
                    <a:pt x="10370" y="227"/>
                  </a:lnTo>
                  <a:cubicBezTo>
                    <a:pt x="10460" y="227"/>
                    <a:pt x="10506" y="136"/>
                    <a:pt x="10506" y="91"/>
                  </a:cubicBezTo>
                  <a:cubicBezTo>
                    <a:pt x="10506" y="45"/>
                    <a:pt x="10460" y="0"/>
                    <a:pt x="10370"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3"/>
            <p:cNvSpPr/>
            <p:nvPr/>
          </p:nvSpPr>
          <p:spPr>
            <a:xfrm>
              <a:off x="459825" y="5528850"/>
              <a:ext cx="278600" cy="119425"/>
            </a:xfrm>
            <a:custGeom>
              <a:avLst/>
              <a:gdLst/>
              <a:ahLst/>
              <a:cxnLst/>
              <a:rect l="l" t="t" r="r" b="b"/>
              <a:pathLst>
                <a:path w="11144" h="4777" extrusionOk="0">
                  <a:moveTo>
                    <a:pt x="4730" y="1"/>
                  </a:moveTo>
                  <a:cubicBezTo>
                    <a:pt x="4685" y="1"/>
                    <a:pt x="4594" y="46"/>
                    <a:pt x="4594" y="92"/>
                  </a:cubicBezTo>
                  <a:lnTo>
                    <a:pt x="4594" y="4549"/>
                  </a:lnTo>
                  <a:lnTo>
                    <a:pt x="137" y="4549"/>
                  </a:lnTo>
                  <a:cubicBezTo>
                    <a:pt x="46" y="4549"/>
                    <a:pt x="1" y="4594"/>
                    <a:pt x="1" y="4640"/>
                  </a:cubicBezTo>
                  <a:cubicBezTo>
                    <a:pt x="1" y="4731"/>
                    <a:pt x="46" y="4776"/>
                    <a:pt x="137" y="4776"/>
                  </a:cubicBezTo>
                  <a:lnTo>
                    <a:pt x="4730" y="4776"/>
                  </a:lnTo>
                  <a:cubicBezTo>
                    <a:pt x="4776" y="4776"/>
                    <a:pt x="4821" y="4731"/>
                    <a:pt x="4821" y="4640"/>
                  </a:cubicBezTo>
                  <a:lnTo>
                    <a:pt x="4821" y="228"/>
                  </a:lnTo>
                  <a:lnTo>
                    <a:pt x="11052" y="228"/>
                  </a:lnTo>
                  <a:cubicBezTo>
                    <a:pt x="11098" y="228"/>
                    <a:pt x="11143" y="183"/>
                    <a:pt x="11143" y="92"/>
                  </a:cubicBezTo>
                  <a:cubicBezTo>
                    <a:pt x="11143" y="46"/>
                    <a:pt x="11098" y="1"/>
                    <a:pt x="11052"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3"/>
            <p:cNvSpPr/>
            <p:nvPr/>
          </p:nvSpPr>
          <p:spPr>
            <a:xfrm>
              <a:off x="466650" y="5684625"/>
              <a:ext cx="218325" cy="106900"/>
            </a:xfrm>
            <a:custGeom>
              <a:avLst/>
              <a:gdLst/>
              <a:ahLst/>
              <a:cxnLst/>
              <a:rect l="l" t="t" r="r" b="b"/>
              <a:pathLst>
                <a:path w="8733" h="4276" extrusionOk="0">
                  <a:moveTo>
                    <a:pt x="137" y="0"/>
                  </a:moveTo>
                  <a:cubicBezTo>
                    <a:pt x="91" y="0"/>
                    <a:pt x="0" y="91"/>
                    <a:pt x="0" y="137"/>
                  </a:cubicBezTo>
                  <a:cubicBezTo>
                    <a:pt x="0" y="182"/>
                    <a:pt x="91" y="228"/>
                    <a:pt x="137" y="228"/>
                  </a:cubicBezTo>
                  <a:lnTo>
                    <a:pt x="4685" y="228"/>
                  </a:lnTo>
                  <a:lnTo>
                    <a:pt x="4685" y="4185"/>
                  </a:lnTo>
                  <a:cubicBezTo>
                    <a:pt x="4685" y="4230"/>
                    <a:pt x="4730" y="4276"/>
                    <a:pt x="4776" y="4276"/>
                  </a:cubicBezTo>
                  <a:lnTo>
                    <a:pt x="8596" y="4276"/>
                  </a:lnTo>
                  <a:cubicBezTo>
                    <a:pt x="8642" y="4276"/>
                    <a:pt x="8733" y="4230"/>
                    <a:pt x="8642" y="4185"/>
                  </a:cubicBezTo>
                  <a:cubicBezTo>
                    <a:pt x="8642" y="4094"/>
                    <a:pt x="8596" y="4048"/>
                    <a:pt x="8551" y="4048"/>
                  </a:cubicBezTo>
                  <a:lnTo>
                    <a:pt x="4912" y="4048"/>
                  </a:lnTo>
                  <a:lnTo>
                    <a:pt x="4912" y="137"/>
                  </a:lnTo>
                  <a:cubicBezTo>
                    <a:pt x="4912" y="91"/>
                    <a:pt x="4867" y="0"/>
                    <a:pt x="4776"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3"/>
            <p:cNvSpPr/>
            <p:nvPr/>
          </p:nvSpPr>
          <p:spPr>
            <a:xfrm>
              <a:off x="607625" y="5597075"/>
              <a:ext cx="111450" cy="167150"/>
            </a:xfrm>
            <a:custGeom>
              <a:avLst/>
              <a:gdLst/>
              <a:ahLst/>
              <a:cxnLst/>
              <a:rect l="l" t="t" r="r" b="b"/>
              <a:pathLst>
                <a:path w="4458" h="6686" extrusionOk="0">
                  <a:moveTo>
                    <a:pt x="137" y="0"/>
                  </a:moveTo>
                  <a:cubicBezTo>
                    <a:pt x="46" y="0"/>
                    <a:pt x="1" y="46"/>
                    <a:pt x="1" y="91"/>
                  </a:cubicBezTo>
                  <a:lnTo>
                    <a:pt x="1" y="6595"/>
                  </a:lnTo>
                  <a:cubicBezTo>
                    <a:pt x="1" y="6641"/>
                    <a:pt x="46" y="6686"/>
                    <a:pt x="137" y="6686"/>
                  </a:cubicBezTo>
                  <a:lnTo>
                    <a:pt x="4322" y="6686"/>
                  </a:lnTo>
                  <a:cubicBezTo>
                    <a:pt x="4367" y="6686"/>
                    <a:pt x="4413" y="6641"/>
                    <a:pt x="4458" y="6550"/>
                  </a:cubicBezTo>
                  <a:cubicBezTo>
                    <a:pt x="4458" y="6459"/>
                    <a:pt x="4367" y="6413"/>
                    <a:pt x="4322" y="6413"/>
                  </a:cubicBezTo>
                  <a:lnTo>
                    <a:pt x="228" y="6413"/>
                  </a:lnTo>
                  <a:lnTo>
                    <a:pt x="228" y="91"/>
                  </a:lnTo>
                  <a:cubicBezTo>
                    <a:pt x="228" y="46"/>
                    <a:pt x="183" y="0"/>
                    <a:pt x="137"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3"/>
            <p:cNvSpPr/>
            <p:nvPr/>
          </p:nvSpPr>
          <p:spPr>
            <a:xfrm>
              <a:off x="639475" y="5608450"/>
              <a:ext cx="81875" cy="120550"/>
            </a:xfrm>
            <a:custGeom>
              <a:avLst/>
              <a:gdLst/>
              <a:ahLst/>
              <a:cxnLst/>
              <a:rect l="l" t="t" r="r" b="b"/>
              <a:pathLst>
                <a:path w="3275" h="4822" extrusionOk="0">
                  <a:moveTo>
                    <a:pt x="91" y="0"/>
                  </a:moveTo>
                  <a:cubicBezTo>
                    <a:pt x="46" y="0"/>
                    <a:pt x="0" y="46"/>
                    <a:pt x="0" y="91"/>
                  </a:cubicBezTo>
                  <a:lnTo>
                    <a:pt x="0" y="4730"/>
                  </a:lnTo>
                  <a:cubicBezTo>
                    <a:pt x="0" y="4776"/>
                    <a:pt x="46" y="4821"/>
                    <a:pt x="91" y="4821"/>
                  </a:cubicBezTo>
                  <a:lnTo>
                    <a:pt x="3093" y="4821"/>
                  </a:lnTo>
                  <a:cubicBezTo>
                    <a:pt x="3229" y="4821"/>
                    <a:pt x="3275" y="4776"/>
                    <a:pt x="3184" y="4685"/>
                  </a:cubicBezTo>
                  <a:cubicBezTo>
                    <a:pt x="3184" y="4639"/>
                    <a:pt x="3093" y="4594"/>
                    <a:pt x="3048" y="4594"/>
                  </a:cubicBezTo>
                  <a:lnTo>
                    <a:pt x="228" y="4594"/>
                  </a:lnTo>
                  <a:lnTo>
                    <a:pt x="228" y="91"/>
                  </a:lnTo>
                  <a:cubicBezTo>
                    <a:pt x="228" y="46"/>
                    <a:pt x="137" y="0"/>
                    <a:pt x="91"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3"/>
            <p:cNvSpPr/>
            <p:nvPr/>
          </p:nvSpPr>
          <p:spPr>
            <a:xfrm>
              <a:off x="-163250" y="5389000"/>
              <a:ext cx="235375" cy="170575"/>
            </a:xfrm>
            <a:custGeom>
              <a:avLst/>
              <a:gdLst/>
              <a:ahLst/>
              <a:cxnLst/>
              <a:rect l="l" t="t" r="r" b="b"/>
              <a:pathLst>
                <a:path w="9415" h="6823" extrusionOk="0">
                  <a:moveTo>
                    <a:pt x="137" y="1"/>
                  </a:moveTo>
                  <a:cubicBezTo>
                    <a:pt x="92" y="1"/>
                    <a:pt x="1" y="92"/>
                    <a:pt x="1" y="137"/>
                  </a:cubicBezTo>
                  <a:cubicBezTo>
                    <a:pt x="1" y="183"/>
                    <a:pt x="92" y="228"/>
                    <a:pt x="137" y="228"/>
                  </a:cubicBezTo>
                  <a:lnTo>
                    <a:pt x="7414" y="228"/>
                  </a:lnTo>
                  <a:lnTo>
                    <a:pt x="7414" y="6732"/>
                  </a:lnTo>
                  <a:cubicBezTo>
                    <a:pt x="7414" y="6777"/>
                    <a:pt x="7459" y="6823"/>
                    <a:pt x="7505" y="6823"/>
                  </a:cubicBezTo>
                  <a:lnTo>
                    <a:pt x="9233" y="6823"/>
                  </a:lnTo>
                  <a:cubicBezTo>
                    <a:pt x="9324" y="6823"/>
                    <a:pt x="9415" y="6777"/>
                    <a:pt x="9324" y="6732"/>
                  </a:cubicBezTo>
                  <a:cubicBezTo>
                    <a:pt x="9324" y="6686"/>
                    <a:pt x="9279" y="6595"/>
                    <a:pt x="9233" y="6595"/>
                  </a:cubicBezTo>
                  <a:lnTo>
                    <a:pt x="7641" y="6595"/>
                  </a:lnTo>
                  <a:lnTo>
                    <a:pt x="7641" y="137"/>
                  </a:lnTo>
                  <a:cubicBezTo>
                    <a:pt x="7641" y="92"/>
                    <a:pt x="7596" y="1"/>
                    <a:pt x="7505"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3"/>
            <p:cNvSpPr/>
            <p:nvPr/>
          </p:nvSpPr>
          <p:spPr>
            <a:xfrm>
              <a:off x="-164375" y="5434475"/>
              <a:ext cx="214900" cy="184225"/>
            </a:xfrm>
            <a:custGeom>
              <a:avLst/>
              <a:gdLst/>
              <a:ahLst/>
              <a:cxnLst/>
              <a:rect l="l" t="t" r="r" b="b"/>
              <a:pathLst>
                <a:path w="8596" h="7369" extrusionOk="0">
                  <a:moveTo>
                    <a:pt x="137" y="1"/>
                  </a:moveTo>
                  <a:cubicBezTo>
                    <a:pt x="91" y="1"/>
                    <a:pt x="0" y="92"/>
                    <a:pt x="0" y="137"/>
                  </a:cubicBezTo>
                  <a:cubicBezTo>
                    <a:pt x="0" y="183"/>
                    <a:pt x="46" y="228"/>
                    <a:pt x="137" y="228"/>
                  </a:cubicBezTo>
                  <a:lnTo>
                    <a:pt x="5549" y="228"/>
                  </a:lnTo>
                  <a:lnTo>
                    <a:pt x="5549" y="7232"/>
                  </a:lnTo>
                  <a:cubicBezTo>
                    <a:pt x="5549" y="7278"/>
                    <a:pt x="5594" y="7369"/>
                    <a:pt x="5640" y="7369"/>
                  </a:cubicBezTo>
                  <a:lnTo>
                    <a:pt x="8414" y="7369"/>
                  </a:lnTo>
                  <a:cubicBezTo>
                    <a:pt x="8550" y="7369"/>
                    <a:pt x="8596" y="7278"/>
                    <a:pt x="8459" y="7232"/>
                  </a:cubicBezTo>
                  <a:cubicBezTo>
                    <a:pt x="8459" y="7187"/>
                    <a:pt x="8414" y="7141"/>
                    <a:pt x="8368" y="7141"/>
                  </a:cubicBezTo>
                  <a:lnTo>
                    <a:pt x="5731" y="7141"/>
                  </a:lnTo>
                  <a:lnTo>
                    <a:pt x="5731" y="137"/>
                  </a:lnTo>
                  <a:cubicBezTo>
                    <a:pt x="5731" y="92"/>
                    <a:pt x="5685" y="1"/>
                    <a:pt x="5640"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3"/>
            <p:cNvSpPr/>
            <p:nvPr/>
          </p:nvSpPr>
          <p:spPr>
            <a:xfrm>
              <a:off x="-170075" y="5468600"/>
              <a:ext cx="180825" cy="214900"/>
            </a:xfrm>
            <a:custGeom>
              <a:avLst/>
              <a:gdLst/>
              <a:ahLst/>
              <a:cxnLst/>
              <a:rect l="l" t="t" r="r" b="b"/>
              <a:pathLst>
                <a:path w="7233" h="8596" extrusionOk="0">
                  <a:moveTo>
                    <a:pt x="137" y="0"/>
                  </a:moveTo>
                  <a:cubicBezTo>
                    <a:pt x="46" y="0"/>
                    <a:pt x="1" y="91"/>
                    <a:pt x="1" y="137"/>
                  </a:cubicBezTo>
                  <a:lnTo>
                    <a:pt x="1" y="8505"/>
                  </a:lnTo>
                  <a:cubicBezTo>
                    <a:pt x="1" y="8550"/>
                    <a:pt x="46" y="8596"/>
                    <a:pt x="137" y="8596"/>
                  </a:cubicBezTo>
                  <a:lnTo>
                    <a:pt x="7050" y="8596"/>
                  </a:lnTo>
                  <a:cubicBezTo>
                    <a:pt x="7096" y="8596"/>
                    <a:pt x="7232" y="8550"/>
                    <a:pt x="7096" y="8414"/>
                  </a:cubicBezTo>
                  <a:cubicBezTo>
                    <a:pt x="7096" y="8369"/>
                    <a:pt x="7050" y="8323"/>
                    <a:pt x="7005" y="8323"/>
                  </a:cubicBezTo>
                  <a:lnTo>
                    <a:pt x="228" y="8323"/>
                  </a:lnTo>
                  <a:lnTo>
                    <a:pt x="228" y="137"/>
                  </a:lnTo>
                  <a:cubicBezTo>
                    <a:pt x="228" y="91"/>
                    <a:pt x="183" y="0"/>
                    <a:pt x="137"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3"/>
            <p:cNvSpPr/>
            <p:nvPr/>
          </p:nvSpPr>
          <p:spPr>
            <a:xfrm>
              <a:off x="-137100" y="5473150"/>
              <a:ext cx="114875" cy="180800"/>
            </a:xfrm>
            <a:custGeom>
              <a:avLst/>
              <a:gdLst/>
              <a:ahLst/>
              <a:cxnLst/>
              <a:rect l="l" t="t" r="r" b="b"/>
              <a:pathLst>
                <a:path w="4595" h="7232" extrusionOk="0">
                  <a:moveTo>
                    <a:pt x="92" y="0"/>
                  </a:moveTo>
                  <a:cubicBezTo>
                    <a:pt x="46" y="0"/>
                    <a:pt x="1" y="46"/>
                    <a:pt x="1" y="137"/>
                  </a:cubicBezTo>
                  <a:lnTo>
                    <a:pt x="1" y="7095"/>
                  </a:lnTo>
                  <a:cubicBezTo>
                    <a:pt x="1" y="7141"/>
                    <a:pt x="46" y="7231"/>
                    <a:pt x="92" y="7231"/>
                  </a:cubicBezTo>
                  <a:lnTo>
                    <a:pt x="4503" y="7231"/>
                  </a:lnTo>
                  <a:cubicBezTo>
                    <a:pt x="4549" y="7231"/>
                    <a:pt x="4594" y="7186"/>
                    <a:pt x="4594" y="7050"/>
                  </a:cubicBezTo>
                  <a:cubicBezTo>
                    <a:pt x="4594" y="7004"/>
                    <a:pt x="4549" y="6959"/>
                    <a:pt x="4503" y="6959"/>
                  </a:cubicBezTo>
                  <a:lnTo>
                    <a:pt x="228" y="6959"/>
                  </a:lnTo>
                  <a:lnTo>
                    <a:pt x="228" y="137"/>
                  </a:lnTo>
                  <a:cubicBezTo>
                    <a:pt x="228" y="46"/>
                    <a:pt x="183" y="0"/>
                    <a:pt x="92"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3"/>
            <p:cNvSpPr/>
            <p:nvPr/>
          </p:nvSpPr>
          <p:spPr>
            <a:xfrm>
              <a:off x="-176900" y="5779000"/>
              <a:ext cx="266100" cy="307000"/>
            </a:xfrm>
            <a:custGeom>
              <a:avLst/>
              <a:gdLst/>
              <a:ahLst/>
              <a:cxnLst/>
              <a:rect l="l" t="t" r="r" b="b"/>
              <a:pathLst>
                <a:path w="10644" h="12280" extrusionOk="0">
                  <a:moveTo>
                    <a:pt x="92" y="0"/>
                  </a:moveTo>
                  <a:cubicBezTo>
                    <a:pt x="46" y="0"/>
                    <a:pt x="1" y="46"/>
                    <a:pt x="1" y="91"/>
                  </a:cubicBezTo>
                  <a:cubicBezTo>
                    <a:pt x="1" y="182"/>
                    <a:pt x="46" y="228"/>
                    <a:pt x="92" y="228"/>
                  </a:cubicBezTo>
                  <a:lnTo>
                    <a:pt x="7369" y="228"/>
                  </a:lnTo>
                  <a:lnTo>
                    <a:pt x="7369" y="3821"/>
                  </a:lnTo>
                  <a:cubicBezTo>
                    <a:pt x="7369" y="3866"/>
                    <a:pt x="7505" y="3912"/>
                    <a:pt x="7551" y="3912"/>
                  </a:cubicBezTo>
                  <a:lnTo>
                    <a:pt x="10325" y="3912"/>
                  </a:lnTo>
                  <a:lnTo>
                    <a:pt x="10325" y="12143"/>
                  </a:lnTo>
                  <a:cubicBezTo>
                    <a:pt x="10325" y="12234"/>
                    <a:pt x="10416" y="12280"/>
                    <a:pt x="10461" y="12280"/>
                  </a:cubicBezTo>
                  <a:cubicBezTo>
                    <a:pt x="10552" y="12280"/>
                    <a:pt x="10643" y="12234"/>
                    <a:pt x="10552" y="12234"/>
                  </a:cubicBezTo>
                  <a:lnTo>
                    <a:pt x="10552" y="3821"/>
                  </a:lnTo>
                  <a:cubicBezTo>
                    <a:pt x="10552" y="3730"/>
                    <a:pt x="10507" y="3684"/>
                    <a:pt x="10461" y="3684"/>
                  </a:cubicBezTo>
                  <a:lnTo>
                    <a:pt x="7687" y="3684"/>
                  </a:lnTo>
                  <a:lnTo>
                    <a:pt x="7687" y="91"/>
                  </a:lnTo>
                  <a:cubicBezTo>
                    <a:pt x="7687" y="46"/>
                    <a:pt x="7596" y="0"/>
                    <a:pt x="7551"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3"/>
            <p:cNvSpPr/>
            <p:nvPr/>
          </p:nvSpPr>
          <p:spPr>
            <a:xfrm>
              <a:off x="-168925" y="5804000"/>
              <a:ext cx="226275" cy="360450"/>
            </a:xfrm>
            <a:custGeom>
              <a:avLst/>
              <a:gdLst/>
              <a:ahLst/>
              <a:cxnLst/>
              <a:rect l="l" t="t" r="r" b="b"/>
              <a:pathLst>
                <a:path w="9051" h="14418" extrusionOk="0">
                  <a:moveTo>
                    <a:pt x="137" y="1"/>
                  </a:moveTo>
                  <a:cubicBezTo>
                    <a:pt x="91" y="1"/>
                    <a:pt x="0" y="92"/>
                    <a:pt x="0" y="137"/>
                  </a:cubicBezTo>
                  <a:cubicBezTo>
                    <a:pt x="0" y="183"/>
                    <a:pt x="91" y="228"/>
                    <a:pt x="137" y="228"/>
                  </a:cubicBezTo>
                  <a:lnTo>
                    <a:pt x="5867" y="228"/>
                  </a:lnTo>
                  <a:lnTo>
                    <a:pt x="5867" y="4776"/>
                  </a:lnTo>
                  <a:cubicBezTo>
                    <a:pt x="5867" y="4867"/>
                    <a:pt x="5913" y="4913"/>
                    <a:pt x="6004" y="4913"/>
                  </a:cubicBezTo>
                  <a:lnTo>
                    <a:pt x="8778" y="4913"/>
                  </a:lnTo>
                  <a:lnTo>
                    <a:pt x="8778" y="14281"/>
                  </a:lnTo>
                  <a:cubicBezTo>
                    <a:pt x="8778" y="14327"/>
                    <a:pt x="8823" y="14418"/>
                    <a:pt x="8869" y="14418"/>
                  </a:cubicBezTo>
                  <a:cubicBezTo>
                    <a:pt x="8960" y="14418"/>
                    <a:pt x="9051" y="14327"/>
                    <a:pt x="9005" y="14281"/>
                  </a:cubicBezTo>
                  <a:lnTo>
                    <a:pt x="9005" y="4776"/>
                  </a:lnTo>
                  <a:cubicBezTo>
                    <a:pt x="9005" y="4731"/>
                    <a:pt x="8960" y="4685"/>
                    <a:pt x="8914" y="4685"/>
                  </a:cubicBezTo>
                  <a:lnTo>
                    <a:pt x="6095" y="4685"/>
                  </a:lnTo>
                  <a:lnTo>
                    <a:pt x="6095" y="137"/>
                  </a:lnTo>
                  <a:cubicBezTo>
                    <a:pt x="6095" y="92"/>
                    <a:pt x="6049" y="1"/>
                    <a:pt x="6004" y="1"/>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3"/>
            <p:cNvSpPr/>
            <p:nvPr/>
          </p:nvSpPr>
          <p:spPr>
            <a:xfrm>
              <a:off x="-153025" y="5829025"/>
              <a:ext cx="95550" cy="200125"/>
            </a:xfrm>
            <a:custGeom>
              <a:avLst/>
              <a:gdLst/>
              <a:ahLst/>
              <a:cxnLst/>
              <a:rect l="l" t="t" r="r" b="b"/>
              <a:pathLst>
                <a:path w="3822" h="8005" extrusionOk="0">
                  <a:moveTo>
                    <a:pt x="137" y="0"/>
                  </a:moveTo>
                  <a:cubicBezTo>
                    <a:pt x="92" y="0"/>
                    <a:pt x="1" y="46"/>
                    <a:pt x="1" y="91"/>
                  </a:cubicBezTo>
                  <a:cubicBezTo>
                    <a:pt x="1" y="137"/>
                    <a:pt x="46" y="228"/>
                    <a:pt x="137" y="228"/>
                  </a:cubicBezTo>
                  <a:lnTo>
                    <a:pt x="3594" y="228"/>
                  </a:lnTo>
                  <a:lnTo>
                    <a:pt x="3594" y="7868"/>
                  </a:lnTo>
                  <a:cubicBezTo>
                    <a:pt x="3594" y="7959"/>
                    <a:pt x="3639" y="8005"/>
                    <a:pt x="3685" y="8005"/>
                  </a:cubicBezTo>
                  <a:cubicBezTo>
                    <a:pt x="3776" y="8005"/>
                    <a:pt x="3821" y="7959"/>
                    <a:pt x="3821" y="7823"/>
                  </a:cubicBezTo>
                  <a:lnTo>
                    <a:pt x="3821" y="91"/>
                  </a:lnTo>
                  <a:cubicBezTo>
                    <a:pt x="3821" y="46"/>
                    <a:pt x="3776" y="0"/>
                    <a:pt x="3730" y="0"/>
                  </a:cubicBezTo>
                  <a:close/>
                </a:path>
              </a:pathLst>
            </a:custGeom>
            <a:solidFill>
              <a:srgbClr val="3D0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3"/>
            <p:cNvSpPr/>
            <p:nvPr/>
          </p:nvSpPr>
          <p:spPr>
            <a:xfrm>
              <a:off x="-183725" y="5364000"/>
              <a:ext cx="42100" cy="42075"/>
            </a:xfrm>
            <a:custGeom>
              <a:avLst/>
              <a:gdLst/>
              <a:ahLst/>
              <a:cxnLst/>
              <a:rect l="l" t="t" r="r" b="b"/>
              <a:pathLst>
                <a:path w="1684" h="1683" extrusionOk="0">
                  <a:moveTo>
                    <a:pt x="820" y="0"/>
                  </a:moveTo>
                  <a:cubicBezTo>
                    <a:pt x="365" y="0"/>
                    <a:pt x="1" y="364"/>
                    <a:pt x="1" y="864"/>
                  </a:cubicBezTo>
                  <a:cubicBezTo>
                    <a:pt x="1" y="1319"/>
                    <a:pt x="365" y="1683"/>
                    <a:pt x="820" y="1683"/>
                  </a:cubicBezTo>
                  <a:cubicBezTo>
                    <a:pt x="1320" y="1683"/>
                    <a:pt x="1684" y="1319"/>
                    <a:pt x="1684" y="864"/>
                  </a:cubicBezTo>
                  <a:cubicBezTo>
                    <a:pt x="1684" y="364"/>
                    <a:pt x="1320" y="0"/>
                    <a:pt x="8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3"/>
            <p:cNvSpPr/>
            <p:nvPr/>
          </p:nvSpPr>
          <p:spPr>
            <a:xfrm>
              <a:off x="-182575" y="5414025"/>
              <a:ext cx="42100" cy="42075"/>
            </a:xfrm>
            <a:custGeom>
              <a:avLst/>
              <a:gdLst/>
              <a:ahLst/>
              <a:cxnLst/>
              <a:rect l="l" t="t" r="r" b="b"/>
              <a:pathLst>
                <a:path w="1684" h="1683" extrusionOk="0">
                  <a:moveTo>
                    <a:pt x="865" y="0"/>
                  </a:moveTo>
                  <a:cubicBezTo>
                    <a:pt x="364" y="0"/>
                    <a:pt x="0" y="364"/>
                    <a:pt x="0" y="819"/>
                  </a:cubicBezTo>
                  <a:cubicBezTo>
                    <a:pt x="0" y="1319"/>
                    <a:pt x="364" y="1683"/>
                    <a:pt x="865" y="1683"/>
                  </a:cubicBezTo>
                  <a:cubicBezTo>
                    <a:pt x="1319" y="1683"/>
                    <a:pt x="1683" y="1319"/>
                    <a:pt x="1683" y="819"/>
                  </a:cubicBezTo>
                  <a:cubicBezTo>
                    <a:pt x="1683" y="364"/>
                    <a:pt x="1319" y="0"/>
                    <a:pt x="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3"/>
            <p:cNvSpPr/>
            <p:nvPr/>
          </p:nvSpPr>
          <p:spPr>
            <a:xfrm>
              <a:off x="45950" y="5541350"/>
              <a:ext cx="43250" cy="43250"/>
            </a:xfrm>
            <a:custGeom>
              <a:avLst/>
              <a:gdLst/>
              <a:ahLst/>
              <a:cxnLst/>
              <a:rect l="l" t="t" r="r" b="b"/>
              <a:pathLst>
                <a:path w="1730" h="1730" extrusionOk="0">
                  <a:moveTo>
                    <a:pt x="865" y="1"/>
                  </a:moveTo>
                  <a:cubicBezTo>
                    <a:pt x="410" y="1"/>
                    <a:pt x="1" y="410"/>
                    <a:pt x="1" y="865"/>
                  </a:cubicBezTo>
                  <a:cubicBezTo>
                    <a:pt x="1" y="1320"/>
                    <a:pt x="410" y="1729"/>
                    <a:pt x="865" y="1729"/>
                  </a:cubicBezTo>
                  <a:cubicBezTo>
                    <a:pt x="1320" y="1729"/>
                    <a:pt x="1729" y="1320"/>
                    <a:pt x="1729" y="865"/>
                  </a:cubicBezTo>
                  <a:cubicBezTo>
                    <a:pt x="1729" y="410"/>
                    <a:pt x="1320" y="1"/>
                    <a:pt x="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3"/>
            <p:cNvSpPr/>
            <p:nvPr/>
          </p:nvSpPr>
          <p:spPr>
            <a:xfrm>
              <a:off x="-41600" y="5592525"/>
              <a:ext cx="42100" cy="43225"/>
            </a:xfrm>
            <a:custGeom>
              <a:avLst/>
              <a:gdLst/>
              <a:ahLst/>
              <a:cxnLst/>
              <a:rect l="l" t="t" r="r" b="b"/>
              <a:pathLst>
                <a:path w="1684" h="1729" extrusionOk="0">
                  <a:moveTo>
                    <a:pt x="820" y="1"/>
                  </a:moveTo>
                  <a:cubicBezTo>
                    <a:pt x="365" y="1"/>
                    <a:pt x="1" y="410"/>
                    <a:pt x="1" y="865"/>
                  </a:cubicBezTo>
                  <a:cubicBezTo>
                    <a:pt x="1" y="1319"/>
                    <a:pt x="365" y="1729"/>
                    <a:pt x="820" y="1729"/>
                  </a:cubicBezTo>
                  <a:cubicBezTo>
                    <a:pt x="1320" y="1729"/>
                    <a:pt x="1684" y="1319"/>
                    <a:pt x="1684" y="865"/>
                  </a:cubicBezTo>
                  <a:cubicBezTo>
                    <a:pt x="1684" y="410"/>
                    <a:pt x="1365" y="46"/>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3"/>
            <p:cNvSpPr/>
            <p:nvPr/>
          </p:nvSpPr>
          <p:spPr>
            <a:xfrm>
              <a:off x="24350" y="5592525"/>
              <a:ext cx="43250" cy="43225"/>
            </a:xfrm>
            <a:custGeom>
              <a:avLst/>
              <a:gdLst/>
              <a:ahLst/>
              <a:cxnLst/>
              <a:rect l="l" t="t" r="r" b="b"/>
              <a:pathLst>
                <a:path w="1730" h="1729" extrusionOk="0">
                  <a:moveTo>
                    <a:pt x="865" y="1"/>
                  </a:moveTo>
                  <a:cubicBezTo>
                    <a:pt x="410" y="1"/>
                    <a:pt x="1" y="410"/>
                    <a:pt x="1" y="865"/>
                  </a:cubicBezTo>
                  <a:cubicBezTo>
                    <a:pt x="1" y="1319"/>
                    <a:pt x="410" y="1729"/>
                    <a:pt x="865" y="1729"/>
                  </a:cubicBezTo>
                  <a:cubicBezTo>
                    <a:pt x="1320" y="1729"/>
                    <a:pt x="1729" y="1319"/>
                    <a:pt x="1729" y="865"/>
                  </a:cubicBezTo>
                  <a:cubicBezTo>
                    <a:pt x="1729" y="410"/>
                    <a:pt x="1320" y="46"/>
                    <a:pt x="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3"/>
            <p:cNvSpPr/>
            <p:nvPr/>
          </p:nvSpPr>
          <p:spPr>
            <a:xfrm>
              <a:off x="-7475" y="5659600"/>
              <a:ext cx="42100" cy="42100"/>
            </a:xfrm>
            <a:custGeom>
              <a:avLst/>
              <a:gdLst/>
              <a:ahLst/>
              <a:cxnLst/>
              <a:rect l="l" t="t" r="r" b="b"/>
              <a:pathLst>
                <a:path w="1684" h="1684" extrusionOk="0">
                  <a:moveTo>
                    <a:pt x="819" y="1"/>
                  </a:moveTo>
                  <a:cubicBezTo>
                    <a:pt x="364" y="1"/>
                    <a:pt x="0" y="410"/>
                    <a:pt x="0" y="865"/>
                  </a:cubicBezTo>
                  <a:cubicBezTo>
                    <a:pt x="0" y="1320"/>
                    <a:pt x="364" y="1684"/>
                    <a:pt x="819" y="1684"/>
                  </a:cubicBezTo>
                  <a:cubicBezTo>
                    <a:pt x="1274" y="1684"/>
                    <a:pt x="1683" y="1320"/>
                    <a:pt x="1683" y="865"/>
                  </a:cubicBezTo>
                  <a:cubicBezTo>
                    <a:pt x="1683" y="410"/>
                    <a:pt x="1274" y="1"/>
                    <a:pt x="8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3"/>
            <p:cNvSpPr/>
            <p:nvPr/>
          </p:nvSpPr>
          <p:spPr>
            <a:xfrm>
              <a:off x="-5200" y="5757400"/>
              <a:ext cx="43225" cy="43225"/>
            </a:xfrm>
            <a:custGeom>
              <a:avLst/>
              <a:gdLst/>
              <a:ahLst/>
              <a:cxnLst/>
              <a:rect l="l" t="t" r="r" b="b"/>
              <a:pathLst>
                <a:path w="1729" h="1729" extrusionOk="0">
                  <a:moveTo>
                    <a:pt x="864" y="0"/>
                  </a:moveTo>
                  <a:cubicBezTo>
                    <a:pt x="410" y="0"/>
                    <a:pt x="0" y="364"/>
                    <a:pt x="0" y="864"/>
                  </a:cubicBezTo>
                  <a:cubicBezTo>
                    <a:pt x="0" y="1319"/>
                    <a:pt x="410" y="1728"/>
                    <a:pt x="864" y="1728"/>
                  </a:cubicBezTo>
                  <a:cubicBezTo>
                    <a:pt x="1319" y="1728"/>
                    <a:pt x="1729" y="1319"/>
                    <a:pt x="1729" y="864"/>
                  </a:cubicBezTo>
                  <a:cubicBezTo>
                    <a:pt x="1729" y="364"/>
                    <a:pt x="131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3"/>
            <p:cNvSpPr/>
            <p:nvPr/>
          </p:nvSpPr>
          <p:spPr>
            <a:xfrm>
              <a:off x="32325" y="6136000"/>
              <a:ext cx="42075" cy="42100"/>
            </a:xfrm>
            <a:custGeom>
              <a:avLst/>
              <a:gdLst/>
              <a:ahLst/>
              <a:cxnLst/>
              <a:rect l="l" t="t" r="r" b="b"/>
              <a:pathLst>
                <a:path w="1683" h="1684" extrusionOk="0">
                  <a:moveTo>
                    <a:pt x="819" y="1"/>
                  </a:moveTo>
                  <a:cubicBezTo>
                    <a:pt x="364" y="1"/>
                    <a:pt x="0" y="365"/>
                    <a:pt x="0" y="820"/>
                  </a:cubicBezTo>
                  <a:cubicBezTo>
                    <a:pt x="0" y="1274"/>
                    <a:pt x="364" y="1684"/>
                    <a:pt x="819" y="1684"/>
                  </a:cubicBezTo>
                  <a:cubicBezTo>
                    <a:pt x="1274" y="1684"/>
                    <a:pt x="1683" y="1274"/>
                    <a:pt x="1683" y="820"/>
                  </a:cubicBezTo>
                  <a:cubicBezTo>
                    <a:pt x="1683" y="319"/>
                    <a:pt x="1274" y="1"/>
                    <a:pt x="8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3"/>
            <p:cNvSpPr/>
            <p:nvPr/>
          </p:nvSpPr>
          <p:spPr>
            <a:xfrm>
              <a:off x="64150" y="6064375"/>
              <a:ext cx="43225" cy="43225"/>
            </a:xfrm>
            <a:custGeom>
              <a:avLst/>
              <a:gdLst/>
              <a:ahLst/>
              <a:cxnLst/>
              <a:rect l="l" t="t" r="r" b="b"/>
              <a:pathLst>
                <a:path w="1729" h="1729" extrusionOk="0">
                  <a:moveTo>
                    <a:pt x="865" y="1"/>
                  </a:moveTo>
                  <a:cubicBezTo>
                    <a:pt x="410" y="1"/>
                    <a:pt x="1" y="410"/>
                    <a:pt x="1" y="865"/>
                  </a:cubicBezTo>
                  <a:cubicBezTo>
                    <a:pt x="1" y="1320"/>
                    <a:pt x="410" y="1729"/>
                    <a:pt x="865" y="1729"/>
                  </a:cubicBezTo>
                  <a:cubicBezTo>
                    <a:pt x="1319" y="1729"/>
                    <a:pt x="1729" y="1320"/>
                    <a:pt x="1729" y="865"/>
                  </a:cubicBezTo>
                  <a:cubicBezTo>
                    <a:pt x="1729" y="410"/>
                    <a:pt x="1319" y="46"/>
                    <a:pt x="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3"/>
            <p:cNvSpPr/>
            <p:nvPr/>
          </p:nvSpPr>
          <p:spPr>
            <a:xfrm>
              <a:off x="-204175" y="5752850"/>
              <a:ext cx="43225" cy="43225"/>
            </a:xfrm>
            <a:custGeom>
              <a:avLst/>
              <a:gdLst/>
              <a:ahLst/>
              <a:cxnLst/>
              <a:rect l="l" t="t" r="r" b="b"/>
              <a:pathLst>
                <a:path w="1729" h="1729" extrusionOk="0">
                  <a:moveTo>
                    <a:pt x="864" y="0"/>
                  </a:moveTo>
                  <a:cubicBezTo>
                    <a:pt x="410" y="0"/>
                    <a:pt x="0" y="410"/>
                    <a:pt x="0" y="864"/>
                  </a:cubicBezTo>
                  <a:cubicBezTo>
                    <a:pt x="0" y="1319"/>
                    <a:pt x="410" y="1728"/>
                    <a:pt x="864" y="1728"/>
                  </a:cubicBezTo>
                  <a:cubicBezTo>
                    <a:pt x="1319" y="1728"/>
                    <a:pt x="1729" y="1319"/>
                    <a:pt x="1729" y="864"/>
                  </a:cubicBezTo>
                  <a:cubicBezTo>
                    <a:pt x="1729" y="410"/>
                    <a:pt x="1319" y="0"/>
                    <a:pt x="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3"/>
            <p:cNvSpPr/>
            <p:nvPr/>
          </p:nvSpPr>
          <p:spPr>
            <a:xfrm>
              <a:off x="-182575" y="5795825"/>
              <a:ext cx="22775" cy="22025"/>
            </a:xfrm>
            <a:custGeom>
              <a:avLst/>
              <a:gdLst/>
              <a:ahLst/>
              <a:cxnLst/>
              <a:rect l="l" t="t" r="r" b="b"/>
              <a:pathLst>
                <a:path w="911" h="881" extrusionOk="0">
                  <a:moveTo>
                    <a:pt x="413" y="1"/>
                  </a:moveTo>
                  <a:cubicBezTo>
                    <a:pt x="218" y="1"/>
                    <a:pt x="40" y="130"/>
                    <a:pt x="0" y="328"/>
                  </a:cubicBezTo>
                  <a:cubicBezTo>
                    <a:pt x="0" y="555"/>
                    <a:pt x="91" y="783"/>
                    <a:pt x="319" y="874"/>
                  </a:cubicBezTo>
                  <a:cubicBezTo>
                    <a:pt x="343" y="878"/>
                    <a:pt x="366" y="881"/>
                    <a:pt x="390" y="881"/>
                  </a:cubicBezTo>
                  <a:cubicBezTo>
                    <a:pt x="592" y="881"/>
                    <a:pt x="783" y="713"/>
                    <a:pt x="865" y="510"/>
                  </a:cubicBezTo>
                  <a:cubicBezTo>
                    <a:pt x="910" y="282"/>
                    <a:pt x="728" y="55"/>
                    <a:pt x="501" y="9"/>
                  </a:cubicBezTo>
                  <a:cubicBezTo>
                    <a:pt x="471" y="4"/>
                    <a:pt x="442" y="1"/>
                    <a:pt x="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3"/>
            <p:cNvSpPr/>
            <p:nvPr/>
          </p:nvSpPr>
          <p:spPr>
            <a:xfrm>
              <a:off x="-32500" y="5795825"/>
              <a:ext cx="25050" cy="22025"/>
            </a:xfrm>
            <a:custGeom>
              <a:avLst/>
              <a:gdLst/>
              <a:ahLst/>
              <a:cxnLst/>
              <a:rect l="l" t="t" r="r" b="b"/>
              <a:pathLst>
                <a:path w="1002" h="881" extrusionOk="0">
                  <a:moveTo>
                    <a:pt x="504" y="1"/>
                  </a:moveTo>
                  <a:cubicBezTo>
                    <a:pt x="309" y="1"/>
                    <a:pt x="131" y="130"/>
                    <a:pt x="92" y="328"/>
                  </a:cubicBezTo>
                  <a:cubicBezTo>
                    <a:pt x="1" y="555"/>
                    <a:pt x="183" y="783"/>
                    <a:pt x="410" y="874"/>
                  </a:cubicBezTo>
                  <a:cubicBezTo>
                    <a:pt x="434" y="878"/>
                    <a:pt x="458" y="881"/>
                    <a:pt x="481" y="881"/>
                  </a:cubicBezTo>
                  <a:cubicBezTo>
                    <a:pt x="683" y="881"/>
                    <a:pt x="874" y="713"/>
                    <a:pt x="956" y="510"/>
                  </a:cubicBezTo>
                  <a:cubicBezTo>
                    <a:pt x="1001" y="282"/>
                    <a:pt x="819" y="55"/>
                    <a:pt x="592" y="9"/>
                  </a:cubicBezTo>
                  <a:cubicBezTo>
                    <a:pt x="563" y="4"/>
                    <a:pt x="533" y="1"/>
                    <a:pt x="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3"/>
            <p:cNvSpPr/>
            <p:nvPr/>
          </p:nvSpPr>
          <p:spPr>
            <a:xfrm>
              <a:off x="39150" y="5915225"/>
              <a:ext cx="23900" cy="21300"/>
            </a:xfrm>
            <a:custGeom>
              <a:avLst/>
              <a:gdLst/>
              <a:ahLst/>
              <a:cxnLst/>
              <a:rect l="l" t="t" r="r" b="b"/>
              <a:pathLst>
                <a:path w="956" h="852" extrusionOk="0">
                  <a:moveTo>
                    <a:pt x="458" y="0"/>
                  </a:moveTo>
                  <a:cubicBezTo>
                    <a:pt x="263" y="0"/>
                    <a:pt x="85" y="129"/>
                    <a:pt x="46" y="327"/>
                  </a:cubicBezTo>
                  <a:cubicBezTo>
                    <a:pt x="0" y="555"/>
                    <a:pt x="182" y="782"/>
                    <a:pt x="409" y="827"/>
                  </a:cubicBezTo>
                  <a:cubicBezTo>
                    <a:pt x="450" y="844"/>
                    <a:pt x="491" y="851"/>
                    <a:pt x="531" y="851"/>
                  </a:cubicBezTo>
                  <a:cubicBezTo>
                    <a:pt x="713" y="851"/>
                    <a:pt x="872" y="696"/>
                    <a:pt x="910" y="509"/>
                  </a:cubicBezTo>
                  <a:cubicBezTo>
                    <a:pt x="955" y="282"/>
                    <a:pt x="773" y="54"/>
                    <a:pt x="546" y="9"/>
                  </a:cubicBezTo>
                  <a:cubicBezTo>
                    <a:pt x="516" y="3"/>
                    <a:pt x="487"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3"/>
            <p:cNvSpPr/>
            <p:nvPr/>
          </p:nvSpPr>
          <p:spPr>
            <a:xfrm>
              <a:off x="73250" y="5860675"/>
              <a:ext cx="23900" cy="21975"/>
            </a:xfrm>
            <a:custGeom>
              <a:avLst/>
              <a:gdLst/>
              <a:ahLst/>
              <a:cxnLst/>
              <a:rect l="l" t="t" r="r" b="b"/>
              <a:pathLst>
                <a:path w="956" h="879" extrusionOk="0">
                  <a:moveTo>
                    <a:pt x="475" y="1"/>
                  </a:moveTo>
                  <a:cubicBezTo>
                    <a:pt x="273" y="1"/>
                    <a:pt x="87" y="168"/>
                    <a:pt x="46" y="372"/>
                  </a:cubicBezTo>
                  <a:cubicBezTo>
                    <a:pt x="0" y="645"/>
                    <a:pt x="182" y="872"/>
                    <a:pt x="410" y="872"/>
                  </a:cubicBezTo>
                  <a:cubicBezTo>
                    <a:pt x="434" y="877"/>
                    <a:pt x="458" y="879"/>
                    <a:pt x="482" y="879"/>
                  </a:cubicBezTo>
                  <a:cubicBezTo>
                    <a:pt x="683" y="879"/>
                    <a:pt x="869" y="716"/>
                    <a:pt x="910" y="554"/>
                  </a:cubicBezTo>
                  <a:cubicBezTo>
                    <a:pt x="955" y="326"/>
                    <a:pt x="819" y="99"/>
                    <a:pt x="546" y="8"/>
                  </a:cubicBezTo>
                  <a:cubicBezTo>
                    <a:pt x="522" y="3"/>
                    <a:pt x="499" y="1"/>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3"/>
            <p:cNvSpPr/>
            <p:nvPr/>
          </p:nvSpPr>
          <p:spPr>
            <a:xfrm>
              <a:off x="-73425" y="6018725"/>
              <a:ext cx="22775" cy="21975"/>
            </a:xfrm>
            <a:custGeom>
              <a:avLst/>
              <a:gdLst/>
              <a:ahLst/>
              <a:cxnLst/>
              <a:rect l="l" t="t" r="r" b="b"/>
              <a:pathLst>
                <a:path w="911" h="879" extrusionOk="0">
                  <a:moveTo>
                    <a:pt x="431" y="0"/>
                  </a:moveTo>
                  <a:cubicBezTo>
                    <a:pt x="236" y="0"/>
                    <a:pt x="82" y="168"/>
                    <a:pt x="1" y="371"/>
                  </a:cubicBezTo>
                  <a:cubicBezTo>
                    <a:pt x="1" y="599"/>
                    <a:pt x="137" y="826"/>
                    <a:pt x="364" y="872"/>
                  </a:cubicBezTo>
                  <a:cubicBezTo>
                    <a:pt x="388" y="876"/>
                    <a:pt x="412" y="879"/>
                    <a:pt x="435" y="879"/>
                  </a:cubicBezTo>
                  <a:cubicBezTo>
                    <a:pt x="637" y="879"/>
                    <a:pt x="824" y="711"/>
                    <a:pt x="865" y="508"/>
                  </a:cubicBezTo>
                  <a:cubicBezTo>
                    <a:pt x="910" y="280"/>
                    <a:pt x="728" y="53"/>
                    <a:pt x="501" y="7"/>
                  </a:cubicBezTo>
                  <a:cubicBezTo>
                    <a:pt x="477" y="3"/>
                    <a:pt x="454"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3"/>
            <p:cNvSpPr/>
            <p:nvPr/>
          </p:nvSpPr>
          <p:spPr>
            <a:xfrm>
              <a:off x="-150750" y="5454950"/>
              <a:ext cx="42100" cy="42100"/>
            </a:xfrm>
            <a:custGeom>
              <a:avLst/>
              <a:gdLst/>
              <a:ahLst/>
              <a:cxnLst/>
              <a:rect l="l" t="t" r="r" b="b"/>
              <a:pathLst>
                <a:path w="1684" h="1684" extrusionOk="0">
                  <a:moveTo>
                    <a:pt x="820" y="1"/>
                  </a:moveTo>
                  <a:cubicBezTo>
                    <a:pt x="365" y="1"/>
                    <a:pt x="1" y="364"/>
                    <a:pt x="1" y="819"/>
                  </a:cubicBezTo>
                  <a:cubicBezTo>
                    <a:pt x="1" y="1319"/>
                    <a:pt x="365" y="1683"/>
                    <a:pt x="820" y="1683"/>
                  </a:cubicBezTo>
                  <a:cubicBezTo>
                    <a:pt x="1320" y="1683"/>
                    <a:pt x="1684" y="1319"/>
                    <a:pt x="1684" y="819"/>
                  </a:cubicBezTo>
                  <a:cubicBezTo>
                    <a:pt x="1684" y="364"/>
                    <a:pt x="1320"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3"/>
            <p:cNvSpPr/>
            <p:nvPr/>
          </p:nvSpPr>
          <p:spPr>
            <a:xfrm>
              <a:off x="-180300" y="5459500"/>
              <a:ext cx="26175" cy="25025"/>
            </a:xfrm>
            <a:custGeom>
              <a:avLst/>
              <a:gdLst/>
              <a:ahLst/>
              <a:cxnLst/>
              <a:rect l="l" t="t" r="r" b="b"/>
              <a:pathLst>
                <a:path w="1047" h="1001" extrusionOk="0">
                  <a:moveTo>
                    <a:pt x="546" y="0"/>
                  </a:moveTo>
                  <a:cubicBezTo>
                    <a:pt x="228" y="0"/>
                    <a:pt x="0" y="228"/>
                    <a:pt x="0" y="501"/>
                  </a:cubicBezTo>
                  <a:cubicBezTo>
                    <a:pt x="0" y="774"/>
                    <a:pt x="228" y="1001"/>
                    <a:pt x="546" y="1001"/>
                  </a:cubicBezTo>
                  <a:cubicBezTo>
                    <a:pt x="819" y="1001"/>
                    <a:pt x="1046" y="774"/>
                    <a:pt x="1046" y="501"/>
                  </a:cubicBezTo>
                  <a:cubicBezTo>
                    <a:pt x="1046" y="228"/>
                    <a:pt x="819"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3"/>
            <p:cNvSpPr/>
            <p:nvPr/>
          </p:nvSpPr>
          <p:spPr>
            <a:xfrm>
              <a:off x="-33625" y="5638000"/>
              <a:ext cx="26175" cy="26175"/>
            </a:xfrm>
            <a:custGeom>
              <a:avLst/>
              <a:gdLst/>
              <a:ahLst/>
              <a:cxnLst/>
              <a:rect l="l" t="t" r="r" b="b"/>
              <a:pathLst>
                <a:path w="1047" h="1047" extrusionOk="0">
                  <a:moveTo>
                    <a:pt x="501" y="1"/>
                  </a:moveTo>
                  <a:cubicBezTo>
                    <a:pt x="228" y="1"/>
                    <a:pt x="0" y="228"/>
                    <a:pt x="0" y="501"/>
                  </a:cubicBezTo>
                  <a:cubicBezTo>
                    <a:pt x="0" y="774"/>
                    <a:pt x="228" y="1047"/>
                    <a:pt x="501" y="1047"/>
                  </a:cubicBezTo>
                  <a:cubicBezTo>
                    <a:pt x="819" y="1047"/>
                    <a:pt x="1046" y="774"/>
                    <a:pt x="1046" y="501"/>
                  </a:cubicBezTo>
                  <a:cubicBezTo>
                    <a:pt x="1046" y="228"/>
                    <a:pt x="819"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3"/>
            <p:cNvSpPr/>
            <p:nvPr/>
          </p:nvSpPr>
          <p:spPr>
            <a:xfrm>
              <a:off x="493925" y="5233225"/>
              <a:ext cx="28450" cy="28450"/>
            </a:xfrm>
            <a:custGeom>
              <a:avLst/>
              <a:gdLst/>
              <a:ahLst/>
              <a:cxnLst/>
              <a:rect l="l" t="t" r="r" b="b"/>
              <a:pathLst>
                <a:path w="1138" h="1138" extrusionOk="0">
                  <a:moveTo>
                    <a:pt x="592" y="1"/>
                  </a:moveTo>
                  <a:cubicBezTo>
                    <a:pt x="228" y="1"/>
                    <a:pt x="1" y="274"/>
                    <a:pt x="1" y="547"/>
                  </a:cubicBezTo>
                  <a:cubicBezTo>
                    <a:pt x="1" y="911"/>
                    <a:pt x="228" y="1138"/>
                    <a:pt x="592" y="1138"/>
                  </a:cubicBezTo>
                  <a:cubicBezTo>
                    <a:pt x="911" y="1138"/>
                    <a:pt x="1138" y="865"/>
                    <a:pt x="1138" y="547"/>
                  </a:cubicBezTo>
                  <a:cubicBezTo>
                    <a:pt x="1138" y="274"/>
                    <a:pt x="911" y="1"/>
                    <a:pt x="5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3"/>
            <p:cNvSpPr/>
            <p:nvPr/>
          </p:nvSpPr>
          <p:spPr>
            <a:xfrm>
              <a:off x="526900" y="5233225"/>
              <a:ext cx="28450" cy="28450"/>
            </a:xfrm>
            <a:custGeom>
              <a:avLst/>
              <a:gdLst/>
              <a:ahLst/>
              <a:cxnLst/>
              <a:rect l="l" t="t" r="r" b="b"/>
              <a:pathLst>
                <a:path w="1138" h="1138" extrusionOk="0">
                  <a:moveTo>
                    <a:pt x="547" y="1"/>
                  </a:moveTo>
                  <a:cubicBezTo>
                    <a:pt x="228" y="1"/>
                    <a:pt x="1" y="274"/>
                    <a:pt x="1" y="547"/>
                  </a:cubicBezTo>
                  <a:cubicBezTo>
                    <a:pt x="1" y="911"/>
                    <a:pt x="274" y="1138"/>
                    <a:pt x="547" y="1138"/>
                  </a:cubicBezTo>
                  <a:cubicBezTo>
                    <a:pt x="910" y="1138"/>
                    <a:pt x="1138" y="865"/>
                    <a:pt x="1138" y="547"/>
                  </a:cubicBezTo>
                  <a:cubicBezTo>
                    <a:pt x="1138" y="274"/>
                    <a:pt x="865"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3"/>
            <p:cNvSpPr/>
            <p:nvPr/>
          </p:nvSpPr>
          <p:spPr>
            <a:xfrm>
              <a:off x="555325" y="5260525"/>
              <a:ext cx="28450" cy="28450"/>
            </a:xfrm>
            <a:custGeom>
              <a:avLst/>
              <a:gdLst/>
              <a:ahLst/>
              <a:cxnLst/>
              <a:rect l="l" t="t" r="r" b="b"/>
              <a:pathLst>
                <a:path w="1138" h="1138" extrusionOk="0">
                  <a:moveTo>
                    <a:pt x="547" y="0"/>
                  </a:moveTo>
                  <a:cubicBezTo>
                    <a:pt x="228" y="0"/>
                    <a:pt x="1" y="273"/>
                    <a:pt x="1" y="546"/>
                  </a:cubicBezTo>
                  <a:cubicBezTo>
                    <a:pt x="1" y="910"/>
                    <a:pt x="228" y="1137"/>
                    <a:pt x="547" y="1137"/>
                  </a:cubicBezTo>
                  <a:cubicBezTo>
                    <a:pt x="910" y="1137"/>
                    <a:pt x="1138" y="819"/>
                    <a:pt x="1138" y="546"/>
                  </a:cubicBezTo>
                  <a:cubicBezTo>
                    <a:pt x="1138" y="273"/>
                    <a:pt x="910"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3"/>
            <p:cNvSpPr/>
            <p:nvPr/>
          </p:nvSpPr>
          <p:spPr>
            <a:xfrm>
              <a:off x="483700" y="5414025"/>
              <a:ext cx="28450" cy="28450"/>
            </a:xfrm>
            <a:custGeom>
              <a:avLst/>
              <a:gdLst/>
              <a:ahLst/>
              <a:cxnLst/>
              <a:rect l="l" t="t" r="r" b="b"/>
              <a:pathLst>
                <a:path w="1138" h="1138" extrusionOk="0">
                  <a:moveTo>
                    <a:pt x="592" y="0"/>
                  </a:moveTo>
                  <a:cubicBezTo>
                    <a:pt x="274" y="0"/>
                    <a:pt x="1" y="228"/>
                    <a:pt x="1" y="546"/>
                  </a:cubicBezTo>
                  <a:cubicBezTo>
                    <a:pt x="1" y="864"/>
                    <a:pt x="274" y="1137"/>
                    <a:pt x="592" y="1137"/>
                  </a:cubicBezTo>
                  <a:cubicBezTo>
                    <a:pt x="910" y="1137"/>
                    <a:pt x="1138" y="864"/>
                    <a:pt x="1138" y="546"/>
                  </a:cubicBezTo>
                  <a:cubicBezTo>
                    <a:pt x="1138" y="228"/>
                    <a:pt x="910" y="0"/>
                    <a:pt x="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3"/>
            <p:cNvSpPr/>
            <p:nvPr/>
          </p:nvSpPr>
          <p:spPr>
            <a:xfrm>
              <a:off x="554200" y="5408325"/>
              <a:ext cx="28450" cy="28450"/>
            </a:xfrm>
            <a:custGeom>
              <a:avLst/>
              <a:gdLst/>
              <a:ahLst/>
              <a:cxnLst/>
              <a:rect l="l" t="t" r="r" b="b"/>
              <a:pathLst>
                <a:path w="1138" h="1138" extrusionOk="0">
                  <a:moveTo>
                    <a:pt x="546" y="1"/>
                  </a:moveTo>
                  <a:cubicBezTo>
                    <a:pt x="228" y="1"/>
                    <a:pt x="0" y="274"/>
                    <a:pt x="0" y="547"/>
                  </a:cubicBezTo>
                  <a:cubicBezTo>
                    <a:pt x="0" y="910"/>
                    <a:pt x="273" y="1138"/>
                    <a:pt x="546" y="1138"/>
                  </a:cubicBezTo>
                  <a:cubicBezTo>
                    <a:pt x="910" y="1138"/>
                    <a:pt x="1137" y="819"/>
                    <a:pt x="1137" y="547"/>
                  </a:cubicBezTo>
                  <a:cubicBezTo>
                    <a:pt x="1137" y="274"/>
                    <a:pt x="910" y="46"/>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3"/>
            <p:cNvSpPr/>
            <p:nvPr/>
          </p:nvSpPr>
          <p:spPr>
            <a:xfrm>
              <a:off x="483700" y="5522025"/>
              <a:ext cx="28450" cy="28450"/>
            </a:xfrm>
            <a:custGeom>
              <a:avLst/>
              <a:gdLst/>
              <a:ahLst/>
              <a:cxnLst/>
              <a:rect l="l" t="t" r="r" b="b"/>
              <a:pathLst>
                <a:path w="1138" h="1138" extrusionOk="0">
                  <a:moveTo>
                    <a:pt x="592" y="1"/>
                  </a:moveTo>
                  <a:cubicBezTo>
                    <a:pt x="274" y="1"/>
                    <a:pt x="1" y="228"/>
                    <a:pt x="1" y="547"/>
                  </a:cubicBezTo>
                  <a:cubicBezTo>
                    <a:pt x="1" y="865"/>
                    <a:pt x="274" y="1138"/>
                    <a:pt x="592" y="1138"/>
                  </a:cubicBezTo>
                  <a:cubicBezTo>
                    <a:pt x="910" y="1138"/>
                    <a:pt x="1138" y="865"/>
                    <a:pt x="1138" y="547"/>
                  </a:cubicBezTo>
                  <a:cubicBezTo>
                    <a:pt x="1138" y="228"/>
                    <a:pt x="910" y="1"/>
                    <a:pt x="5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3"/>
            <p:cNvSpPr/>
            <p:nvPr/>
          </p:nvSpPr>
          <p:spPr>
            <a:xfrm>
              <a:off x="451875" y="5605025"/>
              <a:ext cx="28450" cy="28450"/>
            </a:xfrm>
            <a:custGeom>
              <a:avLst/>
              <a:gdLst/>
              <a:ahLst/>
              <a:cxnLst/>
              <a:rect l="l" t="t" r="r" b="b"/>
              <a:pathLst>
                <a:path w="1138" h="1138" extrusionOk="0">
                  <a:moveTo>
                    <a:pt x="546" y="1"/>
                  </a:moveTo>
                  <a:cubicBezTo>
                    <a:pt x="228" y="1"/>
                    <a:pt x="0" y="274"/>
                    <a:pt x="0" y="592"/>
                  </a:cubicBezTo>
                  <a:cubicBezTo>
                    <a:pt x="0" y="910"/>
                    <a:pt x="228" y="1138"/>
                    <a:pt x="546" y="1138"/>
                  </a:cubicBezTo>
                  <a:cubicBezTo>
                    <a:pt x="864" y="1138"/>
                    <a:pt x="1137" y="910"/>
                    <a:pt x="1137" y="592"/>
                  </a:cubicBezTo>
                  <a:cubicBezTo>
                    <a:pt x="1137" y="274"/>
                    <a:pt x="864"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3"/>
            <p:cNvSpPr/>
            <p:nvPr/>
          </p:nvSpPr>
          <p:spPr>
            <a:xfrm>
              <a:off x="454150" y="5676675"/>
              <a:ext cx="28450" cy="28450"/>
            </a:xfrm>
            <a:custGeom>
              <a:avLst/>
              <a:gdLst/>
              <a:ahLst/>
              <a:cxnLst/>
              <a:rect l="l" t="t" r="r" b="b"/>
              <a:pathLst>
                <a:path w="1138" h="1138" extrusionOk="0">
                  <a:moveTo>
                    <a:pt x="591" y="0"/>
                  </a:moveTo>
                  <a:cubicBezTo>
                    <a:pt x="273" y="0"/>
                    <a:pt x="0" y="227"/>
                    <a:pt x="0" y="546"/>
                  </a:cubicBezTo>
                  <a:cubicBezTo>
                    <a:pt x="0" y="864"/>
                    <a:pt x="273" y="1137"/>
                    <a:pt x="591" y="1137"/>
                  </a:cubicBezTo>
                  <a:cubicBezTo>
                    <a:pt x="864" y="1137"/>
                    <a:pt x="1137" y="864"/>
                    <a:pt x="1137" y="546"/>
                  </a:cubicBezTo>
                  <a:cubicBezTo>
                    <a:pt x="1137" y="227"/>
                    <a:pt x="864"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3"/>
            <p:cNvSpPr/>
            <p:nvPr/>
          </p:nvSpPr>
          <p:spPr>
            <a:xfrm>
              <a:off x="720200" y="5516350"/>
              <a:ext cx="28450" cy="28450"/>
            </a:xfrm>
            <a:custGeom>
              <a:avLst/>
              <a:gdLst/>
              <a:ahLst/>
              <a:cxnLst/>
              <a:rect l="l" t="t" r="r" b="b"/>
              <a:pathLst>
                <a:path w="1138" h="1138" extrusionOk="0">
                  <a:moveTo>
                    <a:pt x="546" y="0"/>
                  </a:moveTo>
                  <a:cubicBezTo>
                    <a:pt x="228" y="0"/>
                    <a:pt x="0" y="228"/>
                    <a:pt x="0" y="546"/>
                  </a:cubicBezTo>
                  <a:cubicBezTo>
                    <a:pt x="0" y="865"/>
                    <a:pt x="228" y="1137"/>
                    <a:pt x="546" y="1137"/>
                  </a:cubicBezTo>
                  <a:cubicBezTo>
                    <a:pt x="865" y="1137"/>
                    <a:pt x="1137" y="865"/>
                    <a:pt x="1137" y="546"/>
                  </a:cubicBezTo>
                  <a:cubicBezTo>
                    <a:pt x="1137" y="228"/>
                    <a:pt x="865"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3"/>
            <p:cNvSpPr/>
            <p:nvPr/>
          </p:nvSpPr>
          <p:spPr>
            <a:xfrm>
              <a:off x="626975" y="5594800"/>
              <a:ext cx="28450" cy="28450"/>
            </a:xfrm>
            <a:custGeom>
              <a:avLst/>
              <a:gdLst/>
              <a:ahLst/>
              <a:cxnLst/>
              <a:rect l="l" t="t" r="r" b="b"/>
              <a:pathLst>
                <a:path w="1138" h="1138" extrusionOk="0">
                  <a:moveTo>
                    <a:pt x="591" y="1"/>
                  </a:moveTo>
                  <a:cubicBezTo>
                    <a:pt x="273" y="1"/>
                    <a:pt x="0" y="273"/>
                    <a:pt x="0" y="592"/>
                  </a:cubicBezTo>
                  <a:cubicBezTo>
                    <a:pt x="0" y="910"/>
                    <a:pt x="273" y="1138"/>
                    <a:pt x="591" y="1138"/>
                  </a:cubicBezTo>
                  <a:cubicBezTo>
                    <a:pt x="910" y="1138"/>
                    <a:pt x="1137" y="910"/>
                    <a:pt x="1137" y="592"/>
                  </a:cubicBezTo>
                  <a:cubicBezTo>
                    <a:pt x="1137" y="273"/>
                    <a:pt x="910"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3"/>
            <p:cNvSpPr/>
            <p:nvPr/>
          </p:nvSpPr>
          <p:spPr>
            <a:xfrm>
              <a:off x="594000" y="5581150"/>
              <a:ext cx="28450" cy="28450"/>
            </a:xfrm>
            <a:custGeom>
              <a:avLst/>
              <a:gdLst/>
              <a:ahLst/>
              <a:cxnLst/>
              <a:rect l="l" t="t" r="r" b="b"/>
              <a:pathLst>
                <a:path w="1138" h="1138" extrusionOk="0">
                  <a:moveTo>
                    <a:pt x="546" y="1"/>
                  </a:moveTo>
                  <a:cubicBezTo>
                    <a:pt x="228" y="1"/>
                    <a:pt x="0" y="274"/>
                    <a:pt x="0" y="592"/>
                  </a:cubicBezTo>
                  <a:cubicBezTo>
                    <a:pt x="0" y="910"/>
                    <a:pt x="273" y="1138"/>
                    <a:pt x="546" y="1138"/>
                  </a:cubicBezTo>
                  <a:cubicBezTo>
                    <a:pt x="910" y="1138"/>
                    <a:pt x="1137" y="865"/>
                    <a:pt x="1137" y="592"/>
                  </a:cubicBezTo>
                  <a:cubicBezTo>
                    <a:pt x="1137" y="274"/>
                    <a:pt x="910"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3"/>
            <p:cNvSpPr/>
            <p:nvPr/>
          </p:nvSpPr>
          <p:spPr>
            <a:xfrm>
              <a:off x="698600" y="5747150"/>
              <a:ext cx="28450" cy="28450"/>
            </a:xfrm>
            <a:custGeom>
              <a:avLst/>
              <a:gdLst/>
              <a:ahLst/>
              <a:cxnLst/>
              <a:rect l="l" t="t" r="r" b="b"/>
              <a:pathLst>
                <a:path w="1138" h="1138" extrusionOk="0">
                  <a:moveTo>
                    <a:pt x="592" y="1"/>
                  </a:moveTo>
                  <a:cubicBezTo>
                    <a:pt x="273" y="1"/>
                    <a:pt x="0" y="274"/>
                    <a:pt x="0" y="592"/>
                  </a:cubicBezTo>
                  <a:cubicBezTo>
                    <a:pt x="0" y="910"/>
                    <a:pt x="273" y="1138"/>
                    <a:pt x="592" y="1138"/>
                  </a:cubicBezTo>
                  <a:cubicBezTo>
                    <a:pt x="864" y="1138"/>
                    <a:pt x="1137" y="910"/>
                    <a:pt x="1137" y="592"/>
                  </a:cubicBezTo>
                  <a:cubicBezTo>
                    <a:pt x="1137" y="274"/>
                    <a:pt x="864" y="1"/>
                    <a:pt x="5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3"/>
            <p:cNvSpPr/>
            <p:nvPr/>
          </p:nvSpPr>
          <p:spPr>
            <a:xfrm>
              <a:off x="572400" y="5808550"/>
              <a:ext cx="28450" cy="28450"/>
            </a:xfrm>
            <a:custGeom>
              <a:avLst/>
              <a:gdLst/>
              <a:ahLst/>
              <a:cxnLst/>
              <a:rect l="l" t="t" r="r" b="b"/>
              <a:pathLst>
                <a:path w="1138" h="1138" extrusionOk="0">
                  <a:moveTo>
                    <a:pt x="546" y="1"/>
                  </a:moveTo>
                  <a:cubicBezTo>
                    <a:pt x="227" y="1"/>
                    <a:pt x="0" y="274"/>
                    <a:pt x="0" y="592"/>
                  </a:cubicBezTo>
                  <a:cubicBezTo>
                    <a:pt x="0" y="910"/>
                    <a:pt x="227" y="1138"/>
                    <a:pt x="546" y="1138"/>
                  </a:cubicBezTo>
                  <a:cubicBezTo>
                    <a:pt x="910" y="1138"/>
                    <a:pt x="1137" y="865"/>
                    <a:pt x="1137" y="592"/>
                  </a:cubicBezTo>
                  <a:cubicBezTo>
                    <a:pt x="1137" y="228"/>
                    <a:pt x="910"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3"/>
            <p:cNvSpPr/>
            <p:nvPr/>
          </p:nvSpPr>
          <p:spPr>
            <a:xfrm>
              <a:off x="525775" y="5709625"/>
              <a:ext cx="28450" cy="28450"/>
            </a:xfrm>
            <a:custGeom>
              <a:avLst/>
              <a:gdLst/>
              <a:ahLst/>
              <a:cxnLst/>
              <a:rect l="l" t="t" r="r" b="b"/>
              <a:pathLst>
                <a:path w="1138" h="1138" extrusionOk="0">
                  <a:moveTo>
                    <a:pt x="546" y="1"/>
                  </a:moveTo>
                  <a:cubicBezTo>
                    <a:pt x="228" y="1"/>
                    <a:pt x="0" y="228"/>
                    <a:pt x="0" y="547"/>
                  </a:cubicBezTo>
                  <a:cubicBezTo>
                    <a:pt x="0" y="911"/>
                    <a:pt x="273" y="1138"/>
                    <a:pt x="546" y="1138"/>
                  </a:cubicBezTo>
                  <a:cubicBezTo>
                    <a:pt x="910" y="1138"/>
                    <a:pt x="1137" y="820"/>
                    <a:pt x="1137" y="547"/>
                  </a:cubicBezTo>
                  <a:cubicBezTo>
                    <a:pt x="1137" y="274"/>
                    <a:pt x="819"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3"/>
            <p:cNvSpPr/>
            <p:nvPr/>
          </p:nvSpPr>
          <p:spPr>
            <a:xfrm>
              <a:off x="549650" y="5739200"/>
              <a:ext cx="28450" cy="28450"/>
            </a:xfrm>
            <a:custGeom>
              <a:avLst/>
              <a:gdLst/>
              <a:ahLst/>
              <a:cxnLst/>
              <a:rect l="l" t="t" r="r" b="b"/>
              <a:pathLst>
                <a:path w="1138" h="1138" extrusionOk="0">
                  <a:moveTo>
                    <a:pt x="546" y="0"/>
                  </a:moveTo>
                  <a:cubicBezTo>
                    <a:pt x="228" y="0"/>
                    <a:pt x="0" y="273"/>
                    <a:pt x="0" y="546"/>
                  </a:cubicBezTo>
                  <a:cubicBezTo>
                    <a:pt x="0" y="910"/>
                    <a:pt x="273" y="1137"/>
                    <a:pt x="546" y="1137"/>
                  </a:cubicBezTo>
                  <a:cubicBezTo>
                    <a:pt x="910" y="1137"/>
                    <a:pt x="1137" y="865"/>
                    <a:pt x="1137" y="546"/>
                  </a:cubicBezTo>
                  <a:cubicBezTo>
                    <a:pt x="1137" y="273"/>
                    <a:pt x="910"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3"/>
            <p:cNvSpPr/>
            <p:nvPr/>
          </p:nvSpPr>
          <p:spPr>
            <a:xfrm>
              <a:off x="628100" y="5715325"/>
              <a:ext cx="28450" cy="28450"/>
            </a:xfrm>
            <a:custGeom>
              <a:avLst/>
              <a:gdLst/>
              <a:ahLst/>
              <a:cxnLst/>
              <a:rect l="l" t="t" r="r" b="b"/>
              <a:pathLst>
                <a:path w="1138" h="1138" extrusionOk="0">
                  <a:moveTo>
                    <a:pt x="546" y="0"/>
                  </a:moveTo>
                  <a:cubicBezTo>
                    <a:pt x="183" y="0"/>
                    <a:pt x="1" y="273"/>
                    <a:pt x="1" y="546"/>
                  </a:cubicBezTo>
                  <a:cubicBezTo>
                    <a:pt x="1" y="910"/>
                    <a:pt x="273" y="1137"/>
                    <a:pt x="546" y="1137"/>
                  </a:cubicBezTo>
                  <a:cubicBezTo>
                    <a:pt x="910" y="1137"/>
                    <a:pt x="1138" y="819"/>
                    <a:pt x="1138" y="546"/>
                  </a:cubicBezTo>
                  <a:cubicBezTo>
                    <a:pt x="1138" y="228"/>
                    <a:pt x="910"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3"/>
            <p:cNvSpPr/>
            <p:nvPr/>
          </p:nvSpPr>
          <p:spPr>
            <a:xfrm>
              <a:off x="599675" y="5743750"/>
              <a:ext cx="30725" cy="30725"/>
            </a:xfrm>
            <a:custGeom>
              <a:avLst/>
              <a:gdLst/>
              <a:ahLst/>
              <a:cxnLst/>
              <a:rect l="l" t="t" r="r" b="b"/>
              <a:pathLst>
                <a:path w="1229" h="1229" extrusionOk="0">
                  <a:moveTo>
                    <a:pt x="592" y="0"/>
                  </a:moveTo>
                  <a:cubicBezTo>
                    <a:pt x="273" y="0"/>
                    <a:pt x="1" y="273"/>
                    <a:pt x="1" y="592"/>
                  </a:cubicBezTo>
                  <a:cubicBezTo>
                    <a:pt x="1" y="955"/>
                    <a:pt x="273" y="1228"/>
                    <a:pt x="592" y="1228"/>
                  </a:cubicBezTo>
                  <a:cubicBezTo>
                    <a:pt x="956" y="1228"/>
                    <a:pt x="1229" y="955"/>
                    <a:pt x="1229" y="592"/>
                  </a:cubicBezTo>
                  <a:cubicBezTo>
                    <a:pt x="1229" y="273"/>
                    <a:pt x="956" y="0"/>
                    <a:pt x="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3"/>
            <p:cNvSpPr/>
            <p:nvPr/>
          </p:nvSpPr>
          <p:spPr>
            <a:xfrm>
              <a:off x="489400" y="6066000"/>
              <a:ext cx="47775" cy="41125"/>
            </a:xfrm>
            <a:custGeom>
              <a:avLst/>
              <a:gdLst/>
              <a:ahLst/>
              <a:cxnLst/>
              <a:rect l="l" t="t" r="r" b="b"/>
              <a:pathLst>
                <a:path w="1911" h="1645" extrusionOk="0">
                  <a:moveTo>
                    <a:pt x="958" y="1"/>
                  </a:moveTo>
                  <a:cubicBezTo>
                    <a:pt x="637" y="1"/>
                    <a:pt x="348" y="170"/>
                    <a:pt x="182" y="436"/>
                  </a:cubicBezTo>
                  <a:cubicBezTo>
                    <a:pt x="0" y="845"/>
                    <a:pt x="182" y="1346"/>
                    <a:pt x="591" y="1573"/>
                  </a:cubicBezTo>
                  <a:cubicBezTo>
                    <a:pt x="713" y="1622"/>
                    <a:pt x="835" y="1644"/>
                    <a:pt x="953" y="1644"/>
                  </a:cubicBezTo>
                  <a:cubicBezTo>
                    <a:pt x="1273" y="1644"/>
                    <a:pt x="1562" y="1475"/>
                    <a:pt x="1728" y="1209"/>
                  </a:cubicBezTo>
                  <a:cubicBezTo>
                    <a:pt x="1910" y="754"/>
                    <a:pt x="1728" y="299"/>
                    <a:pt x="1319" y="72"/>
                  </a:cubicBezTo>
                  <a:cubicBezTo>
                    <a:pt x="1197" y="23"/>
                    <a:pt x="1075" y="1"/>
                    <a:pt x="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3"/>
            <p:cNvSpPr/>
            <p:nvPr/>
          </p:nvSpPr>
          <p:spPr>
            <a:xfrm>
              <a:off x="559875" y="5937550"/>
              <a:ext cx="46650" cy="42200"/>
            </a:xfrm>
            <a:custGeom>
              <a:avLst/>
              <a:gdLst/>
              <a:ahLst/>
              <a:cxnLst/>
              <a:rect l="l" t="t" r="r" b="b"/>
              <a:pathLst>
                <a:path w="1866" h="1688" extrusionOk="0">
                  <a:moveTo>
                    <a:pt x="920" y="0"/>
                  </a:moveTo>
                  <a:cubicBezTo>
                    <a:pt x="596" y="0"/>
                    <a:pt x="305" y="179"/>
                    <a:pt x="137" y="480"/>
                  </a:cubicBezTo>
                  <a:cubicBezTo>
                    <a:pt x="1" y="890"/>
                    <a:pt x="137" y="1390"/>
                    <a:pt x="547" y="1617"/>
                  </a:cubicBezTo>
                  <a:cubicBezTo>
                    <a:pt x="666" y="1665"/>
                    <a:pt x="786" y="1688"/>
                    <a:pt x="901" y="1688"/>
                  </a:cubicBezTo>
                  <a:cubicBezTo>
                    <a:pt x="1225" y="1688"/>
                    <a:pt x="1516" y="1510"/>
                    <a:pt x="1684" y="1208"/>
                  </a:cubicBezTo>
                  <a:cubicBezTo>
                    <a:pt x="1865" y="753"/>
                    <a:pt x="1684" y="298"/>
                    <a:pt x="1274" y="71"/>
                  </a:cubicBezTo>
                  <a:cubicBezTo>
                    <a:pt x="1155" y="23"/>
                    <a:pt x="1035"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3"/>
            <p:cNvSpPr/>
            <p:nvPr/>
          </p:nvSpPr>
          <p:spPr>
            <a:xfrm>
              <a:off x="471200" y="5886375"/>
              <a:ext cx="48925" cy="42225"/>
            </a:xfrm>
            <a:custGeom>
              <a:avLst/>
              <a:gdLst/>
              <a:ahLst/>
              <a:cxnLst/>
              <a:rect l="l" t="t" r="r" b="b"/>
              <a:pathLst>
                <a:path w="1957" h="1689" extrusionOk="0">
                  <a:moveTo>
                    <a:pt x="1010" y="1"/>
                  </a:moveTo>
                  <a:cubicBezTo>
                    <a:pt x="687" y="1"/>
                    <a:pt x="395" y="179"/>
                    <a:pt x="228" y="481"/>
                  </a:cubicBezTo>
                  <a:cubicBezTo>
                    <a:pt x="0" y="890"/>
                    <a:pt x="182" y="1390"/>
                    <a:pt x="637" y="1618"/>
                  </a:cubicBezTo>
                  <a:cubicBezTo>
                    <a:pt x="757" y="1665"/>
                    <a:pt x="876" y="1688"/>
                    <a:pt x="992" y="1688"/>
                  </a:cubicBezTo>
                  <a:cubicBezTo>
                    <a:pt x="1315" y="1688"/>
                    <a:pt x="1606" y="1510"/>
                    <a:pt x="1774" y="1208"/>
                  </a:cubicBezTo>
                  <a:cubicBezTo>
                    <a:pt x="1956" y="753"/>
                    <a:pt x="1774" y="299"/>
                    <a:pt x="1365" y="71"/>
                  </a:cubicBezTo>
                  <a:cubicBezTo>
                    <a:pt x="1245" y="23"/>
                    <a:pt x="1126" y="1"/>
                    <a:pt x="10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3"/>
            <p:cNvSpPr/>
            <p:nvPr/>
          </p:nvSpPr>
          <p:spPr>
            <a:xfrm>
              <a:off x="441625" y="5851125"/>
              <a:ext cx="46650" cy="41725"/>
            </a:xfrm>
            <a:custGeom>
              <a:avLst/>
              <a:gdLst/>
              <a:ahLst/>
              <a:cxnLst/>
              <a:rect l="l" t="t" r="r" b="b"/>
              <a:pathLst>
                <a:path w="1866" h="1669" extrusionOk="0">
                  <a:moveTo>
                    <a:pt x="965" y="1"/>
                  </a:moveTo>
                  <a:cubicBezTo>
                    <a:pt x="642" y="1"/>
                    <a:pt x="350" y="179"/>
                    <a:pt x="183" y="481"/>
                  </a:cubicBezTo>
                  <a:cubicBezTo>
                    <a:pt x="1" y="936"/>
                    <a:pt x="183" y="1390"/>
                    <a:pt x="547" y="1618"/>
                  </a:cubicBezTo>
                  <a:cubicBezTo>
                    <a:pt x="660" y="1652"/>
                    <a:pt x="774" y="1669"/>
                    <a:pt x="884" y="1669"/>
                  </a:cubicBezTo>
                  <a:cubicBezTo>
                    <a:pt x="1215" y="1669"/>
                    <a:pt x="1513" y="1515"/>
                    <a:pt x="1684" y="1208"/>
                  </a:cubicBezTo>
                  <a:cubicBezTo>
                    <a:pt x="1866" y="754"/>
                    <a:pt x="1684" y="299"/>
                    <a:pt x="1320" y="71"/>
                  </a:cubicBezTo>
                  <a:cubicBezTo>
                    <a:pt x="1200" y="24"/>
                    <a:pt x="1081" y="1"/>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3"/>
            <p:cNvSpPr/>
            <p:nvPr/>
          </p:nvSpPr>
          <p:spPr>
            <a:xfrm>
              <a:off x="431400" y="5983025"/>
              <a:ext cx="48925" cy="42200"/>
            </a:xfrm>
            <a:custGeom>
              <a:avLst/>
              <a:gdLst/>
              <a:ahLst/>
              <a:cxnLst/>
              <a:rect l="l" t="t" r="r" b="b"/>
              <a:pathLst>
                <a:path w="1957" h="1688" extrusionOk="0">
                  <a:moveTo>
                    <a:pt x="1010" y="1"/>
                  </a:moveTo>
                  <a:cubicBezTo>
                    <a:pt x="687" y="1"/>
                    <a:pt x="396" y="179"/>
                    <a:pt x="228" y="480"/>
                  </a:cubicBezTo>
                  <a:cubicBezTo>
                    <a:pt x="1" y="890"/>
                    <a:pt x="182" y="1390"/>
                    <a:pt x="637" y="1617"/>
                  </a:cubicBezTo>
                  <a:cubicBezTo>
                    <a:pt x="757" y="1665"/>
                    <a:pt x="876" y="1688"/>
                    <a:pt x="992" y="1688"/>
                  </a:cubicBezTo>
                  <a:cubicBezTo>
                    <a:pt x="1316" y="1688"/>
                    <a:pt x="1607" y="1510"/>
                    <a:pt x="1774" y="1208"/>
                  </a:cubicBezTo>
                  <a:cubicBezTo>
                    <a:pt x="1956" y="753"/>
                    <a:pt x="1774" y="298"/>
                    <a:pt x="1365" y="71"/>
                  </a:cubicBezTo>
                  <a:cubicBezTo>
                    <a:pt x="1245" y="23"/>
                    <a:pt x="1126" y="1"/>
                    <a:pt x="10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3"/>
            <p:cNvSpPr/>
            <p:nvPr/>
          </p:nvSpPr>
          <p:spPr>
            <a:xfrm>
              <a:off x="705425" y="5708500"/>
              <a:ext cx="28450" cy="28450"/>
            </a:xfrm>
            <a:custGeom>
              <a:avLst/>
              <a:gdLst/>
              <a:ahLst/>
              <a:cxnLst/>
              <a:rect l="l" t="t" r="r" b="b"/>
              <a:pathLst>
                <a:path w="1138" h="1138" extrusionOk="0">
                  <a:moveTo>
                    <a:pt x="591" y="0"/>
                  </a:moveTo>
                  <a:cubicBezTo>
                    <a:pt x="273" y="0"/>
                    <a:pt x="0" y="273"/>
                    <a:pt x="0" y="592"/>
                  </a:cubicBezTo>
                  <a:cubicBezTo>
                    <a:pt x="0" y="910"/>
                    <a:pt x="273" y="1137"/>
                    <a:pt x="591" y="1137"/>
                  </a:cubicBezTo>
                  <a:cubicBezTo>
                    <a:pt x="910" y="1137"/>
                    <a:pt x="1137" y="910"/>
                    <a:pt x="1137" y="592"/>
                  </a:cubicBezTo>
                  <a:cubicBezTo>
                    <a:pt x="1137" y="273"/>
                    <a:pt x="910"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3"/>
            <p:cNvSpPr/>
            <p:nvPr/>
          </p:nvSpPr>
          <p:spPr>
            <a:xfrm>
              <a:off x="540550" y="5493600"/>
              <a:ext cx="28450" cy="28450"/>
            </a:xfrm>
            <a:custGeom>
              <a:avLst/>
              <a:gdLst/>
              <a:ahLst/>
              <a:cxnLst/>
              <a:rect l="l" t="t" r="r" b="b"/>
              <a:pathLst>
                <a:path w="1138" h="1138" extrusionOk="0">
                  <a:moveTo>
                    <a:pt x="592" y="1"/>
                  </a:moveTo>
                  <a:cubicBezTo>
                    <a:pt x="274" y="1"/>
                    <a:pt x="1" y="228"/>
                    <a:pt x="1" y="547"/>
                  </a:cubicBezTo>
                  <a:cubicBezTo>
                    <a:pt x="1" y="865"/>
                    <a:pt x="274" y="1138"/>
                    <a:pt x="592" y="1138"/>
                  </a:cubicBezTo>
                  <a:cubicBezTo>
                    <a:pt x="910" y="1138"/>
                    <a:pt x="1138" y="865"/>
                    <a:pt x="1138" y="547"/>
                  </a:cubicBezTo>
                  <a:cubicBezTo>
                    <a:pt x="1138" y="228"/>
                    <a:pt x="910" y="1"/>
                    <a:pt x="5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3"/>
            <p:cNvSpPr/>
            <p:nvPr/>
          </p:nvSpPr>
          <p:spPr>
            <a:xfrm>
              <a:off x="454150" y="5381050"/>
              <a:ext cx="28450" cy="28450"/>
            </a:xfrm>
            <a:custGeom>
              <a:avLst/>
              <a:gdLst/>
              <a:ahLst/>
              <a:cxnLst/>
              <a:rect l="l" t="t" r="r" b="b"/>
              <a:pathLst>
                <a:path w="1138" h="1138" extrusionOk="0">
                  <a:moveTo>
                    <a:pt x="591" y="0"/>
                  </a:moveTo>
                  <a:cubicBezTo>
                    <a:pt x="273" y="0"/>
                    <a:pt x="0" y="228"/>
                    <a:pt x="0" y="546"/>
                  </a:cubicBezTo>
                  <a:cubicBezTo>
                    <a:pt x="0" y="864"/>
                    <a:pt x="273" y="1137"/>
                    <a:pt x="591" y="1137"/>
                  </a:cubicBezTo>
                  <a:cubicBezTo>
                    <a:pt x="864" y="1137"/>
                    <a:pt x="1137" y="864"/>
                    <a:pt x="1137" y="546"/>
                  </a:cubicBezTo>
                  <a:cubicBezTo>
                    <a:pt x="1137" y="228"/>
                    <a:pt x="864"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3"/>
            <p:cNvSpPr/>
            <p:nvPr/>
          </p:nvSpPr>
          <p:spPr>
            <a:xfrm>
              <a:off x="431400" y="5461775"/>
              <a:ext cx="28450" cy="28450"/>
            </a:xfrm>
            <a:custGeom>
              <a:avLst/>
              <a:gdLst/>
              <a:ahLst/>
              <a:cxnLst/>
              <a:rect l="l" t="t" r="r" b="b"/>
              <a:pathLst>
                <a:path w="1138" h="1138" extrusionOk="0">
                  <a:moveTo>
                    <a:pt x="592" y="0"/>
                  </a:moveTo>
                  <a:cubicBezTo>
                    <a:pt x="228" y="0"/>
                    <a:pt x="1" y="273"/>
                    <a:pt x="1" y="592"/>
                  </a:cubicBezTo>
                  <a:cubicBezTo>
                    <a:pt x="1" y="910"/>
                    <a:pt x="273" y="1137"/>
                    <a:pt x="592" y="1137"/>
                  </a:cubicBezTo>
                  <a:cubicBezTo>
                    <a:pt x="910" y="1137"/>
                    <a:pt x="1138" y="865"/>
                    <a:pt x="1138" y="592"/>
                  </a:cubicBezTo>
                  <a:cubicBezTo>
                    <a:pt x="1138" y="228"/>
                    <a:pt x="910" y="0"/>
                    <a:pt x="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3"/>
            <p:cNvSpPr/>
            <p:nvPr/>
          </p:nvSpPr>
          <p:spPr>
            <a:xfrm>
              <a:off x="434825" y="5358300"/>
              <a:ext cx="22750" cy="22775"/>
            </a:xfrm>
            <a:custGeom>
              <a:avLst/>
              <a:gdLst/>
              <a:ahLst/>
              <a:cxnLst/>
              <a:rect l="l" t="t" r="r" b="b"/>
              <a:pathLst>
                <a:path w="910" h="911" extrusionOk="0">
                  <a:moveTo>
                    <a:pt x="455" y="1"/>
                  </a:moveTo>
                  <a:cubicBezTo>
                    <a:pt x="227" y="1"/>
                    <a:pt x="0" y="228"/>
                    <a:pt x="0" y="456"/>
                  </a:cubicBezTo>
                  <a:cubicBezTo>
                    <a:pt x="0" y="683"/>
                    <a:pt x="227" y="910"/>
                    <a:pt x="455" y="910"/>
                  </a:cubicBezTo>
                  <a:cubicBezTo>
                    <a:pt x="682" y="910"/>
                    <a:pt x="910" y="683"/>
                    <a:pt x="910" y="456"/>
                  </a:cubicBezTo>
                  <a:cubicBezTo>
                    <a:pt x="910" y="228"/>
                    <a:pt x="682"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3"/>
            <p:cNvSpPr/>
            <p:nvPr/>
          </p:nvSpPr>
          <p:spPr>
            <a:xfrm>
              <a:off x="454150" y="5502700"/>
              <a:ext cx="22750" cy="22775"/>
            </a:xfrm>
            <a:custGeom>
              <a:avLst/>
              <a:gdLst/>
              <a:ahLst/>
              <a:cxnLst/>
              <a:rect l="l" t="t" r="r" b="b"/>
              <a:pathLst>
                <a:path w="910" h="911" extrusionOk="0">
                  <a:moveTo>
                    <a:pt x="455" y="1"/>
                  </a:moveTo>
                  <a:cubicBezTo>
                    <a:pt x="182" y="1"/>
                    <a:pt x="0" y="228"/>
                    <a:pt x="0" y="455"/>
                  </a:cubicBezTo>
                  <a:cubicBezTo>
                    <a:pt x="0" y="728"/>
                    <a:pt x="182" y="910"/>
                    <a:pt x="455" y="910"/>
                  </a:cubicBezTo>
                  <a:cubicBezTo>
                    <a:pt x="728" y="910"/>
                    <a:pt x="910" y="728"/>
                    <a:pt x="910" y="455"/>
                  </a:cubicBezTo>
                  <a:cubicBezTo>
                    <a:pt x="910" y="228"/>
                    <a:pt x="728"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3"/>
            <p:cNvSpPr/>
            <p:nvPr/>
          </p:nvSpPr>
          <p:spPr>
            <a:xfrm>
              <a:off x="126675" y="5341150"/>
              <a:ext cx="126250" cy="50150"/>
            </a:xfrm>
            <a:custGeom>
              <a:avLst/>
              <a:gdLst/>
              <a:ahLst/>
              <a:cxnLst/>
              <a:rect l="l" t="t" r="r" b="b"/>
              <a:pathLst>
                <a:path w="5050" h="2006" extrusionOk="0">
                  <a:moveTo>
                    <a:pt x="4450" y="0"/>
                  </a:moveTo>
                  <a:cubicBezTo>
                    <a:pt x="1644" y="0"/>
                    <a:pt x="1018" y="312"/>
                    <a:pt x="592" y="823"/>
                  </a:cubicBezTo>
                  <a:cubicBezTo>
                    <a:pt x="228" y="1232"/>
                    <a:pt x="92" y="1687"/>
                    <a:pt x="1" y="2006"/>
                  </a:cubicBezTo>
                  <a:lnTo>
                    <a:pt x="5049" y="2006"/>
                  </a:lnTo>
                  <a:lnTo>
                    <a:pt x="5049" y="5"/>
                  </a:lnTo>
                  <a:cubicBezTo>
                    <a:pt x="4839" y="2"/>
                    <a:pt x="4640" y="0"/>
                    <a:pt x="4450"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3"/>
            <p:cNvSpPr/>
            <p:nvPr/>
          </p:nvSpPr>
          <p:spPr>
            <a:xfrm>
              <a:off x="163075" y="5381050"/>
              <a:ext cx="167150" cy="11400"/>
            </a:xfrm>
            <a:custGeom>
              <a:avLst/>
              <a:gdLst/>
              <a:ahLst/>
              <a:cxnLst/>
              <a:rect l="l" t="t" r="r" b="b"/>
              <a:pathLst>
                <a:path w="6686" h="456" extrusionOk="0">
                  <a:moveTo>
                    <a:pt x="4821" y="0"/>
                  </a:moveTo>
                  <a:cubicBezTo>
                    <a:pt x="4309" y="37"/>
                    <a:pt x="4003" y="162"/>
                    <a:pt x="3500" y="162"/>
                  </a:cubicBezTo>
                  <a:cubicBezTo>
                    <a:pt x="3378" y="162"/>
                    <a:pt x="3244" y="155"/>
                    <a:pt x="3093" y="137"/>
                  </a:cubicBezTo>
                  <a:cubicBezTo>
                    <a:pt x="2729" y="137"/>
                    <a:pt x="2593" y="91"/>
                    <a:pt x="2183" y="46"/>
                  </a:cubicBezTo>
                  <a:cubicBezTo>
                    <a:pt x="2043" y="32"/>
                    <a:pt x="1881" y="22"/>
                    <a:pt x="1697" y="22"/>
                  </a:cubicBezTo>
                  <a:cubicBezTo>
                    <a:pt x="1285" y="22"/>
                    <a:pt x="765" y="71"/>
                    <a:pt x="137" y="228"/>
                  </a:cubicBezTo>
                  <a:cubicBezTo>
                    <a:pt x="137" y="228"/>
                    <a:pt x="91" y="228"/>
                    <a:pt x="46" y="273"/>
                  </a:cubicBezTo>
                  <a:cubicBezTo>
                    <a:pt x="0" y="273"/>
                    <a:pt x="0" y="410"/>
                    <a:pt x="0" y="455"/>
                  </a:cubicBezTo>
                  <a:lnTo>
                    <a:pt x="6686" y="455"/>
                  </a:lnTo>
                  <a:cubicBezTo>
                    <a:pt x="6686" y="319"/>
                    <a:pt x="6686" y="273"/>
                    <a:pt x="6640" y="228"/>
                  </a:cubicBezTo>
                  <a:cubicBezTo>
                    <a:pt x="6595" y="182"/>
                    <a:pt x="6549" y="182"/>
                    <a:pt x="6549" y="182"/>
                  </a:cubicBezTo>
                  <a:cubicBezTo>
                    <a:pt x="5776" y="0"/>
                    <a:pt x="5231" y="0"/>
                    <a:pt x="48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3"/>
            <p:cNvSpPr/>
            <p:nvPr/>
          </p:nvSpPr>
          <p:spPr>
            <a:xfrm>
              <a:off x="135775" y="5367400"/>
              <a:ext cx="117150" cy="354775"/>
            </a:xfrm>
            <a:custGeom>
              <a:avLst/>
              <a:gdLst/>
              <a:ahLst/>
              <a:cxnLst/>
              <a:rect l="l" t="t" r="r" b="b"/>
              <a:pathLst>
                <a:path w="4686" h="14191" extrusionOk="0">
                  <a:moveTo>
                    <a:pt x="2866" y="1"/>
                  </a:moveTo>
                  <a:cubicBezTo>
                    <a:pt x="2502" y="92"/>
                    <a:pt x="2229" y="137"/>
                    <a:pt x="1865" y="319"/>
                  </a:cubicBezTo>
                  <a:cubicBezTo>
                    <a:pt x="1547" y="455"/>
                    <a:pt x="1274" y="683"/>
                    <a:pt x="1092" y="910"/>
                  </a:cubicBezTo>
                  <a:lnTo>
                    <a:pt x="1047" y="1001"/>
                  </a:lnTo>
                  <a:lnTo>
                    <a:pt x="1183" y="2002"/>
                  </a:lnTo>
                  <a:cubicBezTo>
                    <a:pt x="910" y="2275"/>
                    <a:pt x="819" y="2638"/>
                    <a:pt x="819" y="2957"/>
                  </a:cubicBezTo>
                  <a:cubicBezTo>
                    <a:pt x="819" y="3503"/>
                    <a:pt x="1138" y="4003"/>
                    <a:pt x="1593" y="4230"/>
                  </a:cubicBezTo>
                  <a:cubicBezTo>
                    <a:pt x="1820" y="5549"/>
                    <a:pt x="2093" y="6777"/>
                    <a:pt x="2320" y="8096"/>
                  </a:cubicBezTo>
                  <a:cubicBezTo>
                    <a:pt x="1956" y="8505"/>
                    <a:pt x="1547" y="9006"/>
                    <a:pt x="1138" y="9688"/>
                  </a:cubicBezTo>
                  <a:cubicBezTo>
                    <a:pt x="319" y="11052"/>
                    <a:pt x="137" y="12280"/>
                    <a:pt x="1" y="13144"/>
                  </a:cubicBezTo>
                  <a:lnTo>
                    <a:pt x="1" y="13281"/>
                  </a:lnTo>
                  <a:cubicBezTo>
                    <a:pt x="501" y="13508"/>
                    <a:pt x="1183" y="13735"/>
                    <a:pt x="1911" y="13872"/>
                  </a:cubicBezTo>
                  <a:lnTo>
                    <a:pt x="2775" y="14054"/>
                  </a:lnTo>
                  <a:cubicBezTo>
                    <a:pt x="2957" y="14054"/>
                    <a:pt x="3184" y="14145"/>
                    <a:pt x="3366" y="14145"/>
                  </a:cubicBezTo>
                  <a:cubicBezTo>
                    <a:pt x="3730" y="14145"/>
                    <a:pt x="4139" y="14190"/>
                    <a:pt x="4503" y="14190"/>
                  </a:cubicBezTo>
                  <a:cubicBezTo>
                    <a:pt x="4503" y="14054"/>
                    <a:pt x="4526" y="13986"/>
                    <a:pt x="4549" y="13986"/>
                  </a:cubicBezTo>
                  <a:cubicBezTo>
                    <a:pt x="4572" y="13986"/>
                    <a:pt x="4594" y="14054"/>
                    <a:pt x="4594" y="14190"/>
                  </a:cubicBezTo>
                  <a:lnTo>
                    <a:pt x="4685" y="14190"/>
                  </a:lnTo>
                  <a:lnTo>
                    <a:pt x="4685" y="319"/>
                  </a:lnTo>
                  <a:cubicBezTo>
                    <a:pt x="4594" y="319"/>
                    <a:pt x="4549" y="319"/>
                    <a:pt x="4594" y="364"/>
                  </a:cubicBezTo>
                  <a:cubicBezTo>
                    <a:pt x="4458" y="319"/>
                    <a:pt x="3821" y="1"/>
                    <a:pt x="3093"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3"/>
            <p:cNvSpPr/>
            <p:nvPr/>
          </p:nvSpPr>
          <p:spPr>
            <a:xfrm>
              <a:off x="131225" y="5692575"/>
              <a:ext cx="113725" cy="238800"/>
            </a:xfrm>
            <a:custGeom>
              <a:avLst/>
              <a:gdLst/>
              <a:ahLst/>
              <a:cxnLst/>
              <a:rect l="l" t="t" r="r" b="b"/>
              <a:pathLst>
                <a:path w="4549" h="9552" extrusionOk="0">
                  <a:moveTo>
                    <a:pt x="228" y="1"/>
                  </a:moveTo>
                  <a:cubicBezTo>
                    <a:pt x="46" y="1047"/>
                    <a:pt x="1" y="2548"/>
                    <a:pt x="274" y="4230"/>
                  </a:cubicBezTo>
                  <a:cubicBezTo>
                    <a:pt x="638" y="6504"/>
                    <a:pt x="1411" y="8278"/>
                    <a:pt x="2047" y="9370"/>
                  </a:cubicBezTo>
                  <a:cubicBezTo>
                    <a:pt x="2184" y="9415"/>
                    <a:pt x="2275" y="9415"/>
                    <a:pt x="2457" y="9415"/>
                  </a:cubicBezTo>
                  <a:cubicBezTo>
                    <a:pt x="2866" y="9461"/>
                    <a:pt x="3184" y="9461"/>
                    <a:pt x="3594" y="9552"/>
                  </a:cubicBezTo>
                  <a:cubicBezTo>
                    <a:pt x="4003" y="7732"/>
                    <a:pt x="4321" y="5686"/>
                    <a:pt x="4503" y="3412"/>
                  </a:cubicBezTo>
                  <a:cubicBezTo>
                    <a:pt x="4503" y="2639"/>
                    <a:pt x="4549" y="1956"/>
                    <a:pt x="4549" y="1274"/>
                  </a:cubicBezTo>
                  <a:cubicBezTo>
                    <a:pt x="4503" y="1274"/>
                    <a:pt x="4458" y="1274"/>
                    <a:pt x="4549" y="1229"/>
                  </a:cubicBezTo>
                  <a:cubicBezTo>
                    <a:pt x="4231" y="1183"/>
                    <a:pt x="3958" y="1047"/>
                    <a:pt x="3639" y="1001"/>
                  </a:cubicBezTo>
                  <a:cubicBezTo>
                    <a:pt x="3139" y="910"/>
                    <a:pt x="2684" y="728"/>
                    <a:pt x="2229" y="592"/>
                  </a:cubicBezTo>
                  <a:cubicBezTo>
                    <a:pt x="1547" y="365"/>
                    <a:pt x="910" y="183"/>
                    <a:pt x="228"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3"/>
            <p:cNvSpPr/>
            <p:nvPr/>
          </p:nvSpPr>
          <p:spPr>
            <a:xfrm>
              <a:off x="134650" y="5939300"/>
              <a:ext cx="85300" cy="288825"/>
            </a:xfrm>
            <a:custGeom>
              <a:avLst/>
              <a:gdLst/>
              <a:ahLst/>
              <a:cxnLst/>
              <a:rect l="l" t="t" r="r" b="b"/>
              <a:pathLst>
                <a:path w="3412" h="11553" extrusionOk="0">
                  <a:moveTo>
                    <a:pt x="1910" y="1"/>
                  </a:moveTo>
                  <a:cubicBezTo>
                    <a:pt x="773" y="1138"/>
                    <a:pt x="455" y="2138"/>
                    <a:pt x="319" y="2912"/>
                  </a:cubicBezTo>
                  <a:cubicBezTo>
                    <a:pt x="0" y="5095"/>
                    <a:pt x="1501" y="6595"/>
                    <a:pt x="1501" y="10234"/>
                  </a:cubicBezTo>
                  <a:lnTo>
                    <a:pt x="1501" y="10916"/>
                  </a:lnTo>
                  <a:lnTo>
                    <a:pt x="1501" y="11189"/>
                  </a:lnTo>
                  <a:lnTo>
                    <a:pt x="2547" y="11553"/>
                  </a:lnTo>
                  <a:cubicBezTo>
                    <a:pt x="2547" y="11052"/>
                    <a:pt x="2547" y="10234"/>
                    <a:pt x="2593" y="9279"/>
                  </a:cubicBezTo>
                  <a:cubicBezTo>
                    <a:pt x="2638" y="7551"/>
                    <a:pt x="2820" y="6368"/>
                    <a:pt x="2957" y="5640"/>
                  </a:cubicBezTo>
                  <a:cubicBezTo>
                    <a:pt x="3093" y="4321"/>
                    <a:pt x="3275" y="2457"/>
                    <a:pt x="3411"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3"/>
            <p:cNvSpPr/>
            <p:nvPr/>
          </p:nvSpPr>
          <p:spPr>
            <a:xfrm>
              <a:off x="130100" y="6219000"/>
              <a:ext cx="77350" cy="85625"/>
            </a:xfrm>
            <a:custGeom>
              <a:avLst/>
              <a:gdLst/>
              <a:ahLst/>
              <a:cxnLst/>
              <a:rect l="l" t="t" r="r" b="b"/>
              <a:pathLst>
                <a:path w="3094" h="3425" extrusionOk="0">
                  <a:moveTo>
                    <a:pt x="1729" y="1"/>
                  </a:moveTo>
                  <a:cubicBezTo>
                    <a:pt x="1456" y="865"/>
                    <a:pt x="1092" y="1229"/>
                    <a:pt x="774" y="1320"/>
                  </a:cubicBezTo>
                  <a:cubicBezTo>
                    <a:pt x="546" y="1456"/>
                    <a:pt x="410" y="1502"/>
                    <a:pt x="228" y="1729"/>
                  </a:cubicBezTo>
                  <a:cubicBezTo>
                    <a:pt x="0" y="2047"/>
                    <a:pt x="0" y="2502"/>
                    <a:pt x="46" y="2866"/>
                  </a:cubicBezTo>
                  <a:cubicBezTo>
                    <a:pt x="46" y="3184"/>
                    <a:pt x="228" y="3321"/>
                    <a:pt x="273" y="3366"/>
                  </a:cubicBezTo>
                  <a:cubicBezTo>
                    <a:pt x="344" y="3405"/>
                    <a:pt x="424" y="3424"/>
                    <a:pt x="515" y="3424"/>
                  </a:cubicBezTo>
                  <a:cubicBezTo>
                    <a:pt x="951" y="3424"/>
                    <a:pt x="1604" y="2983"/>
                    <a:pt x="2320" y="2229"/>
                  </a:cubicBezTo>
                  <a:cubicBezTo>
                    <a:pt x="2456" y="2229"/>
                    <a:pt x="2775" y="2229"/>
                    <a:pt x="3002" y="2002"/>
                  </a:cubicBezTo>
                  <a:cubicBezTo>
                    <a:pt x="3093" y="1911"/>
                    <a:pt x="3002" y="1684"/>
                    <a:pt x="2957" y="1274"/>
                  </a:cubicBezTo>
                  <a:cubicBezTo>
                    <a:pt x="2866" y="911"/>
                    <a:pt x="2775" y="592"/>
                    <a:pt x="2729" y="183"/>
                  </a:cubicBezTo>
                  <a:lnTo>
                    <a:pt x="1729" y="1"/>
                  </a:ln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3"/>
            <p:cNvSpPr/>
            <p:nvPr/>
          </p:nvSpPr>
          <p:spPr>
            <a:xfrm>
              <a:off x="130100" y="5669550"/>
              <a:ext cx="61425" cy="259550"/>
            </a:xfrm>
            <a:custGeom>
              <a:avLst/>
              <a:gdLst/>
              <a:ahLst/>
              <a:cxnLst/>
              <a:rect l="l" t="t" r="r" b="b"/>
              <a:pathLst>
                <a:path w="2457" h="10382" extrusionOk="0">
                  <a:moveTo>
                    <a:pt x="1200" y="1"/>
                  </a:moveTo>
                  <a:cubicBezTo>
                    <a:pt x="853" y="1"/>
                    <a:pt x="546" y="80"/>
                    <a:pt x="319" y="240"/>
                  </a:cubicBezTo>
                  <a:cubicBezTo>
                    <a:pt x="319" y="240"/>
                    <a:pt x="319" y="285"/>
                    <a:pt x="273" y="285"/>
                  </a:cubicBezTo>
                  <a:cubicBezTo>
                    <a:pt x="228" y="512"/>
                    <a:pt x="228" y="740"/>
                    <a:pt x="182" y="967"/>
                  </a:cubicBezTo>
                  <a:lnTo>
                    <a:pt x="182" y="1149"/>
                  </a:lnTo>
                  <a:cubicBezTo>
                    <a:pt x="46" y="2195"/>
                    <a:pt x="0" y="3560"/>
                    <a:pt x="273" y="5242"/>
                  </a:cubicBezTo>
                  <a:cubicBezTo>
                    <a:pt x="637" y="7516"/>
                    <a:pt x="1410" y="9245"/>
                    <a:pt x="2047" y="10336"/>
                  </a:cubicBezTo>
                  <a:cubicBezTo>
                    <a:pt x="2138" y="10382"/>
                    <a:pt x="2274" y="10382"/>
                    <a:pt x="2456" y="10382"/>
                  </a:cubicBezTo>
                  <a:lnTo>
                    <a:pt x="2456" y="9790"/>
                  </a:lnTo>
                  <a:cubicBezTo>
                    <a:pt x="2456" y="6152"/>
                    <a:pt x="1865" y="4333"/>
                    <a:pt x="2092" y="1695"/>
                  </a:cubicBezTo>
                  <a:lnTo>
                    <a:pt x="2092" y="1649"/>
                  </a:lnTo>
                  <a:lnTo>
                    <a:pt x="2092" y="1558"/>
                  </a:lnTo>
                  <a:cubicBezTo>
                    <a:pt x="2138" y="1195"/>
                    <a:pt x="2229" y="740"/>
                    <a:pt x="2320" y="240"/>
                  </a:cubicBezTo>
                  <a:cubicBezTo>
                    <a:pt x="1933" y="80"/>
                    <a:pt x="1547" y="1"/>
                    <a:pt x="1200"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3"/>
            <p:cNvSpPr/>
            <p:nvPr/>
          </p:nvSpPr>
          <p:spPr>
            <a:xfrm>
              <a:off x="134650" y="5939300"/>
              <a:ext cx="56875" cy="272925"/>
            </a:xfrm>
            <a:custGeom>
              <a:avLst/>
              <a:gdLst/>
              <a:ahLst/>
              <a:cxnLst/>
              <a:rect l="l" t="t" r="r" b="b"/>
              <a:pathLst>
                <a:path w="2275" h="10917" extrusionOk="0">
                  <a:moveTo>
                    <a:pt x="1910" y="1"/>
                  </a:moveTo>
                  <a:cubicBezTo>
                    <a:pt x="773" y="1138"/>
                    <a:pt x="455" y="2184"/>
                    <a:pt x="319" y="2912"/>
                  </a:cubicBezTo>
                  <a:cubicBezTo>
                    <a:pt x="0" y="5140"/>
                    <a:pt x="1501" y="6595"/>
                    <a:pt x="1501" y="10234"/>
                  </a:cubicBezTo>
                  <a:lnTo>
                    <a:pt x="1501" y="10916"/>
                  </a:lnTo>
                  <a:cubicBezTo>
                    <a:pt x="1683" y="10916"/>
                    <a:pt x="1820" y="10871"/>
                    <a:pt x="1910" y="10871"/>
                  </a:cubicBezTo>
                  <a:cubicBezTo>
                    <a:pt x="1820" y="9597"/>
                    <a:pt x="1683" y="7778"/>
                    <a:pt x="1729" y="5504"/>
                  </a:cubicBezTo>
                  <a:cubicBezTo>
                    <a:pt x="1820" y="2548"/>
                    <a:pt x="2183" y="2047"/>
                    <a:pt x="2274"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3"/>
            <p:cNvSpPr/>
            <p:nvPr/>
          </p:nvSpPr>
          <p:spPr>
            <a:xfrm>
              <a:off x="168750" y="5910875"/>
              <a:ext cx="53475" cy="53475"/>
            </a:xfrm>
            <a:custGeom>
              <a:avLst/>
              <a:gdLst/>
              <a:ahLst/>
              <a:cxnLst/>
              <a:rect l="l" t="t" r="r" b="b"/>
              <a:pathLst>
                <a:path w="2139" h="2139" extrusionOk="0">
                  <a:moveTo>
                    <a:pt x="1047" y="1"/>
                  </a:moveTo>
                  <a:cubicBezTo>
                    <a:pt x="456" y="1"/>
                    <a:pt x="1" y="501"/>
                    <a:pt x="1" y="1092"/>
                  </a:cubicBezTo>
                  <a:cubicBezTo>
                    <a:pt x="1" y="1684"/>
                    <a:pt x="456" y="2138"/>
                    <a:pt x="1047" y="2138"/>
                  </a:cubicBezTo>
                  <a:cubicBezTo>
                    <a:pt x="1683" y="2138"/>
                    <a:pt x="2138" y="1684"/>
                    <a:pt x="2138" y="1092"/>
                  </a:cubicBezTo>
                  <a:cubicBezTo>
                    <a:pt x="2138" y="501"/>
                    <a:pt x="1683" y="1"/>
                    <a:pt x="1047"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3"/>
            <p:cNvSpPr/>
            <p:nvPr/>
          </p:nvSpPr>
          <p:spPr>
            <a:xfrm>
              <a:off x="124425" y="5669550"/>
              <a:ext cx="126225" cy="57175"/>
            </a:xfrm>
            <a:custGeom>
              <a:avLst/>
              <a:gdLst/>
              <a:ahLst/>
              <a:cxnLst/>
              <a:rect l="l" t="t" r="r" b="b"/>
              <a:pathLst>
                <a:path w="5049" h="2287" extrusionOk="0">
                  <a:moveTo>
                    <a:pt x="1495" y="1"/>
                  </a:moveTo>
                  <a:cubicBezTo>
                    <a:pt x="1160" y="1"/>
                    <a:pt x="864" y="80"/>
                    <a:pt x="637" y="240"/>
                  </a:cubicBezTo>
                  <a:cubicBezTo>
                    <a:pt x="637" y="240"/>
                    <a:pt x="637" y="285"/>
                    <a:pt x="546" y="285"/>
                  </a:cubicBezTo>
                  <a:cubicBezTo>
                    <a:pt x="409" y="376"/>
                    <a:pt x="182" y="694"/>
                    <a:pt x="0" y="1058"/>
                  </a:cubicBezTo>
                  <a:cubicBezTo>
                    <a:pt x="91" y="1104"/>
                    <a:pt x="273" y="1104"/>
                    <a:pt x="409" y="1195"/>
                  </a:cubicBezTo>
                  <a:cubicBezTo>
                    <a:pt x="1092" y="1286"/>
                    <a:pt x="1683" y="1468"/>
                    <a:pt x="2365" y="1649"/>
                  </a:cubicBezTo>
                  <a:cubicBezTo>
                    <a:pt x="3229" y="1877"/>
                    <a:pt x="4139" y="2059"/>
                    <a:pt x="5003" y="2286"/>
                  </a:cubicBezTo>
                  <a:cubicBezTo>
                    <a:pt x="5003" y="2104"/>
                    <a:pt x="5048" y="1968"/>
                    <a:pt x="5048" y="1831"/>
                  </a:cubicBezTo>
                  <a:cubicBezTo>
                    <a:pt x="4184" y="1013"/>
                    <a:pt x="3366" y="512"/>
                    <a:pt x="2592" y="240"/>
                  </a:cubicBezTo>
                  <a:cubicBezTo>
                    <a:pt x="2206" y="80"/>
                    <a:pt x="1831" y="1"/>
                    <a:pt x="1495"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3"/>
            <p:cNvSpPr/>
            <p:nvPr/>
          </p:nvSpPr>
          <p:spPr>
            <a:xfrm>
              <a:off x="148300" y="5834700"/>
              <a:ext cx="84150" cy="30725"/>
            </a:xfrm>
            <a:custGeom>
              <a:avLst/>
              <a:gdLst/>
              <a:ahLst/>
              <a:cxnLst/>
              <a:rect l="l" t="t" r="r" b="b"/>
              <a:pathLst>
                <a:path w="3366" h="1229" extrusionOk="0">
                  <a:moveTo>
                    <a:pt x="1546" y="1"/>
                  </a:moveTo>
                  <a:lnTo>
                    <a:pt x="0" y="910"/>
                  </a:lnTo>
                  <a:lnTo>
                    <a:pt x="0" y="1001"/>
                  </a:lnTo>
                  <a:lnTo>
                    <a:pt x="137" y="1001"/>
                  </a:lnTo>
                  <a:lnTo>
                    <a:pt x="1592" y="137"/>
                  </a:lnTo>
                  <a:lnTo>
                    <a:pt x="3320" y="1229"/>
                  </a:lnTo>
                  <a:lnTo>
                    <a:pt x="3320" y="1183"/>
                  </a:lnTo>
                  <a:cubicBezTo>
                    <a:pt x="3366" y="1138"/>
                    <a:pt x="3366" y="1047"/>
                    <a:pt x="3320" y="1047"/>
                  </a:cubicBezTo>
                  <a:lnTo>
                    <a:pt x="1592" y="1"/>
                  </a:ln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3"/>
            <p:cNvSpPr/>
            <p:nvPr/>
          </p:nvSpPr>
          <p:spPr>
            <a:xfrm>
              <a:off x="180125" y="5710775"/>
              <a:ext cx="10250" cy="126225"/>
            </a:xfrm>
            <a:custGeom>
              <a:avLst/>
              <a:gdLst/>
              <a:ahLst/>
              <a:cxnLst/>
              <a:rect l="l" t="t" r="r" b="b"/>
              <a:pathLst>
                <a:path w="410" h="5049" extrusionOk="0">
                  <a:moveTo>
                    <a:pt x="46" y="0"/>
                  </a:moveTo>
                  <a:cubicBezTo>
                    <a:pt x="1" y="0"/>
                    <a:pt x="1" y="0"/>
                    <a:pt x="1" y="46"/>
                  </a:cubicBezTo>
                  <a:lnTo>
                    <a:pt x="273" y="5003"/>
                  </a:lnTo>
                  <a:cubicBezTo>
                    <a:pt x="273" y="5003"/>
                    <a:pt x="273" y="5049"/>
                    <a:pt x="319" y="5049"/>
                  </a:cubicBezTo>
                  <a:cubicBezTo>
                    <a:pt x="364" y="5049"/>
                    <a:pt x="364" y="5003"/>
                    <a:pt x="410" y="5003"/>
                  </a:cubicBezTo>
                  <a:lnTo>
                    <a:pt x="91" y="46"/>
                  </a:lnTo>
                  <a:cubicBezTo>
                    <a:pt x="91" y="0"/>
                    <a:pt x="91" y="0"/>
                    <a:pt x="46"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3"/>
            <p:cNvSpPr/>
            <p:nvPr/>
          </p:nvSpPr>
          <p:spPr>
            <a:xfrm>
              <a:off x="191500" y="5567525"/>
              <a:ext cx="59150" cy="148950"/>
            </a:xfrm>
            <a:custGeom>
              <a:avLst/>
              <a:gdLst/>
              <a:ahLst/>
              <a:cxnLst/>
              <a:rect l="l" t="t" r="r" b="b"/>
              <a:pathLst>
                <a:path w="2366" h="5958" extrusionOk="0">
                  <a:moveTo>
                    <a:pt x="0" y="0"/>
                  </a:moveTo>
                  <a:lnTo>
                    <a:pt x="0" y="91"/>
                  </a:lnTo>
                  <a:lnTo>
                    <a:pt x="1865" y="2774"/>
                  </a:lnTo>
                  <a:lnTo>
                    <a:pt x="2320" y="5912"/>
                  </a:lnTo>
                  <a:cubicBezTo>
                    <a:pt x="2320" y="5958"/>
                    <a:pt x="2320" y="5958"/>
                    <a:pt x="2365" y="5958"/>
                  </a:cubicBezTo>
                  <a:lnTo>
                    <a:pt x="2001" y="2774"/>
                  </a:lnTo>
                  <a:lnTo>
                    <a:pt x="2001" y="2729"/>
                  </a:lnTo>
                  <a:lnTo>
                    <a:pt x="91" y="0"/>
                  </a:ln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3"/>
            <p:cNvSpPr/>
            <p:nvPr/>
          </p:nvSpPr>
          <p:spPr>
            <a:xfrm>
              <a:off x="191500" y="5566375"/>
              <a:ext cx="46625" cy="3425"/>
            </a:xfrm>
            <a:custGeom>
              <a:avLst/>
              <a:gdLst/>
              <a:ahLst/>
              <a:cxnLst/>
              <a:rect l="l" t="t" r="r" b="b"/>
              <a:pathLst>
                <a:path w="1865" h="137" extrusionOk="0">
                  <a:moveTo>
                    <a:pt x="46" y="1"/>
                  </a:moveTo>
                  <a:cubicBezTo>
                    <a:pt x="46" y="1"/>
                    <a:pt x="0" y="1"/>
                    <a:pt x="0" y="91"/>
                  </a:cubicBezTo>
                  <a:cubicBezTo>
                    <a:pt x="0" y="91"/>
                    <a:pt x="0" y="137"/>
                    <a:pt x="46" y="137"/>
                  </a:cubicBezTo>
                  <a:lnTo>
                    <a:pt x="1729" y="137"/>
                  </a:lnTo>
                  <a:cubicBezTo>
                    <a:pt x="1820" y="137"/>
                    <a:pt x="1865" y="137"/>
                    <a:pt x="1820" y="91"/>
                  </a:cubicBezTo>
                  <a:cubicBezTo>
                    <a:pt x="1820" y="91"/>
                    <a:pt x="1820" y="1"/>
                    <a:pt x="1729"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3"/>
            <p:cNvSpPr/>
            <p:nvPr/>
          </p:nvSpPr>
          <p:spPr>
            <a:xfrm>
              <a:off x="215375" y="5472000"/>
              <a:ext cx="22750" cy="97800"/>
            </a:xfrm>
            <a:custGeom>
              <a:avLst/>
              <a:gdLst/>
              <a:ahLst/>
              <a:cxnLst/>
              <a:rect l="l" t="t" r="r" b="b"/>
              <a:pathLst>
                <a:path w="910" h="3912" extrusionOk="0">
                  <a:moveTo>
                    <a:pt x="46" y="1"/>
                  </a:moveTo>
                  <a:cubicBezTo>
                    <a:pt x="0" y="1"/>
                    <a:pt x="0" y="1"/>
                    <a:pt x="0" y="46"/>
                  </a:cubicBezTo>
                  <a:lnTo>
                    <a:pt x="728" y="3866"/>
                  </a:lnTo>
                  <a:cubicBezTo>
                    <a:pt x="728" y="3912"/>
                    <a:pt x="728" y="3912"/>
                    <a:pt x="774" y="3912"/>
                  </a:cubicBezTo>
                  <a:cubicBezTo>
                    <a:pt x="865" y="3912"/>
                    <a:pt x="910" y="3866"/>
                    <a:pt x="865" y="3866"/>
                  </a:cubicBezTo>
                  <a:lnTo>
                    <a:pt x="91" y="46"/>
                  </a:lnTo>
                  <a:cubicBezTo>
                    <a:pt x="91" y="1"/>
                    <a:pt x="91" y="1"/>
                    <a:pt x="46"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3"/>
            <p:cNvSpPr/>
            <p:nvPr/>
          </p:nvSpPr>
          <p:spPr>
            <a:xfrm>
              <a:off x="171025" y="5469175"/>
              <a:ext cx="48925" cy="13100"/>
            </a:xfrm>
            <a:custGeom>
              <a:avLst/>
              <a:gdLst/>
              <a:ahLst/>
              <a:cxnLst/>
              <a:rect l="l" t="t" r="r" b="b"/>
              <a:pathLst>
                <a:path w="1957" h="524" extrusionOk="0">
                  <a:moveTo>
                    <a:pt x="120" y="0"/>
                  </a:moveTo>
                  <a:cubicBezTo>
                    <a:pt x="103" y="0"/>
                    <a:pt x="92" y="23"/>
                    <a:pt x="92" y="68"/>
                  </a:cubicBezTo>
                  <a:cubicBezTo>
                    <a:pt x="1" y="114"/>
                    <a:pt x="1" y="159"/>
                    <a:pt x="92" y="159"/>
                  </a:cubicBezTo>
                  <a:cubicBezTo>
                    <a:pt x="183" y="296"/>
                    <a:pt x="592" y="523"/>
                    <a:pt x="1047" y="523"/>
                  </a:cubicBezTo>
                  <a:lnTo>
                    <a:pt x="1365" y="523"/>
                  </a:lnTo>
                  <a:cubicBezTo>
                    <a:pt x="1592" y="432"/>
                    <a:pt x="1774" y="341"/>
                    <a:pt x="1956" y="205"/>
                  </a:cubicBezTo>
                  <a:lnTo>
                    <a:pt x="1956" y="114"/>
                  </a:lnTo>
                  <a:lnTo>
                    <a:pt x="1820" y="114"/>
                  </a:lnTo>
                  <a:cubicBezTo>
                    <a:pt x="1683" y="205"/>
                    <a:pt x="1502" y="296"/>
                    <a:pt x="1320" y="341"/>
                  </a:cubicBezTo>
                  <a:cubicBezTo>
                    <a:pt x="1250" y="354"/>
                    <a:pt x="1180" y="359"/>
                    <a:pt x="1111" y="359"/>
                  </a:cubicBezTo>
                  <a:cubicBezTo>
                    <a:pt x="687" y="359"/>
                    <a:pt x="300" y="146"/>
                    <a:pt x="183" y="68"/>
                  </a:cubicBezTo>
                  <a:cubicBezTo>
                    <a:pt x="160" y="23"/>
                    <a:pt x="137" y="0"/>
                    <a:pt x="120"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3"/>
            <p:cNvSpPr/>
            <p:nvPr/>
          </p:nvSpPr>
          <p:spPr>
            <a:xfrm>
              <a:off x="181275" y="5341250"/>
              <a:ext cx="71650" cy="113725"/>
            </a:xfrm>
            <a:custGeom>
              <a:avLst/>
              <a:gdLst/>
              <a:ahLst/>
              <a:cxnLst/>
              <a:rect l="l" t="t" r="r" b="b"/>
              <a:pathLst>
                <a:path w="2866" h="4549" extrusionOk="0">
                  <a:moveTo>
                    <a:pt x="45" y="1"/>
                  </a:moveTo>
                  <a:cubicBezTo>
                    <a:pt x="0" y="1"/>
                    <a:pt x="0" y="1"/>
                    <a:pt x="0" y="46"/>
                  </a:cubicBezTo>
                  <a:cubicBezTo>
                    <a:pt x="227" y="1001"/>
                    <a:pt x="819" y="1774"/>
                    <a:pt x="1546" y="1865"/>
                  </a:cubicBezTo>
                  <a:cubicBezTo>
                    <a:pt x="1613" y="1879"/>
                    <a:pt x="1680" y="1884"/>
                    <a:pt x="1746" y="1884"/>
                  </a:cubicBezTo>
                  <a:cubicBezTo>
                    <a:pt x="1907" y="1884"/>
                    <a:pt x="2068" y="1852"/>
                    <a:pt x="2229" y="1820"/>
                  </a:cubicBezTo>
                  <a:lnTo>
                    <a:pt x="2683" y="4458"/>
                  </a:lnTo>
                  <a:cubicBezTo>
                    <a:pt x="2683" y="4549"/>
                    <a:pt x="2683" y="4549"/>
                    <a:pt x="2729" y="4549"/>
                  </a:cubicBezTo>
                  <a:cubicBezTo>
                    <a:pt x="2774" y="4549"/>
                    <a:pt x="2774" y="4503"/>
                    <a:pt x="2865" y="4412"/>
                  </a:cubicBezTo>
                  <a:lnTo>
                    <a:pt x="2319" y="1683"/>
                  </a:lnTo>
                  <a:lnTo>
                    <a:pt x="2274" y="1638"/>
                  </a:lnTo>
                  <a:lnTo>
                    <a:pt x="2229" y="1638"/>
                  </a:lnTo>
                  <a:cubicBezTo>
                    <a:pt x="2058" y="1740"/>
                    <a:pt x="1887" y="1791"/>
                    <a:pt x="1717" y="1791"/>
                  </a:cubicBezTo>
                  <a:cubicBezTo>
                    <a:pt x="1660" y="1791"/>
                    <a:pt x="1603" y="1786"/>
                    <a:pt x="1546" y="1774"/>
                  </a:cubicBezTo>
                  <a:cubicBezTo>
                    <a:pt x="864" y="1638"/>
                    <a:pt x="273" y="956"/>
                    <a:pt x="91" y="46"/>
                  </a:cubicBezTo>
                  <a:cubicBezTo>
                    <a:pt x="91" y="1"/>
                    <a:pt x="91" y="1"/>
                    <a:pt x="45"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3"/>
            <p:cNvSpPr/>
            <p:nvPr/>
          </p:nvSpPr>
          <p:spPr>
            <a:xfrm>
              <a:off x="126675" y="5341150"/>
              <a:ext cx="126250" cy="50150"/>
            </a:xfrm>
            <a:custGeom>
              <a:avLst/>
              <a:gdLst/>
              <a:ahLst/>
              <a:cxnLst/>
              <a:rect l="l" t="t" r="r" b="b"/>
              <a:pathLst>
                <a:path w="5050" h="2006" extrusionOk="0">
                  <a:moveTo>
                    <a:pt x="4450" y="0"/>
                  </a:moveTo>
                  <a:cubicBezTo>
                    <a:pt x="1644" y="0"/>
                    <a:pt x="1018" y="312"/>
                    <a:pt x="592" y="823"/>
                  </a:cubicBezTo>
                  <a:cubicBezTo>
                    <a:pt x="228" y="1232"/>
                    <a:pt x="92" y="1687"/>
                    <a:pt x="1" y="2006"/>
                  </a:cubicBezTo>
                  <a:lnTo>
                    <a:pt x="5049" y="2006"/>
                  </a:lnTo>
                  <a:lnTo>
                    <a:pt x="5049" y="5"/>
                  </a:lnTo>
                  <a:cubicBezTo>
                    <a:pt x="4839" y="2"/>
                    <a:pt x="4640" y="0"/>
                    <a:pt x="4450"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3"/>
            <p:cNvSpPr/>
            <p:nvPr/>
          </p:nvSpPr>
          <p:spPr>
            <a:xfrm>
              <a:off x="163075" y="5381050"/>
              <a:ext cx="167150" cy="11400"/>
            </a:xfrm>
            <a:custGeom>
              <a:avLst/>
              <a:gdLst/>
              <a:ahLst/>
              <a:cxnLst/>
              <a:rect l="l" t="t" r="r" b="b"/>
              <a:pathLst>
                <a:path w="6686" h="456" extrusionOk="0">
                  <a:moveTo>
                    <a:pt x="4821" y="0"/>
                  </a:moveTo>
                  <a:cubicBezTo>
                    <a:pt x="4309" y="37"/>
                    <a:pt x="4003" y="162"/>
                    <a:pt x="3500" y="162"/>
                  </a:cubicBezTo>
                  <a:cubicBezTo>
                    <a:pt x="3378" y="162"/>
                    <a:pt x="3244" y="155"/>
                    <a:pt x="3093" y="137"/>
                  </a:cubicBezTo>
                  <a:cubicBezTo>
                    <a:pt x="2729" y="137"/>
                    <a:pt x="2593" y="91"/>
                    <a:pt x="2183" y="46"/>
                  </a:cubicBezTo>
                  <a:cubicBezTo>
                    <a:pt x="2043" y="32"/>
                    <a:pt x="1881" y="22"/>
                    <a:pt x="1697" y="22"/>
                  </a:cubicBezTo>
                  <a:cubicBezTo>
                    <a:pt x="1285" y="22"/>
                    <a:pt x="765" y="71"/>
                    <a:pt x="137" y="228"/>
                  </a:cubicBezTo>
                  <a:cubicBezTo>
                    <a:pt x="137" y="228"/>
                    <a:pt x="91" y="228"/>
                    <a:pt x="46" y="273"/>
                  </a:cubicBezTo>
                  <a:cubicBezTo>
                    <a:pt x="0" y="273"/>
                    <a:pt x="0" y="410"/>
                    <a:pt x="0" y="455"/>
                  </a:cubicBezTo>
                  <a:lnTo>
                    <a:pt x="6686" y="455"/>
                  </a:lnTo>
                  <a:cubicBezTo>
                    <a:pt x="6686" y="319"/>
                    <a:pt x="6686" y="273"/>
                    <a:pt x="6640" y="228"/>
                  </a:cubicBezTo>
                  <a:cubicBezTo>
                    <a:pt x="6595" y="182"/>
                    <a:pt x="6549" y="182"/>
                    <a:pt x="6549" y="182"/>
                  </a:cubicBezTo>
                  <a:cubicBezTo>
                    <a:pt x="5776" y="0"/>
                    <a:pt x="5231" y="0"/>
                    <a:pt x="48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3"/>
            <p:cNvSpPr/>
            <p:nvPr/>
          </p:nvSpPr>
          <p:spPr>
            <a:xfrm>
              <a:off x="135775" y="5367400"/>
              <a:ext cx="117150" cy="354775"/>
            </a:xfrm>
            <a:custGeom>
              <a:avLst/>
              <a:gdLst/>
              <a:ahLst/>
              <a:cxnLst/>
              <a:rect l="l" t="t" r="r" b="b"/>
              <a:pathLst>
                <a:path w="4686" h="14191" extrusionOk="0">
                  <a:moveTo>
                    <a:pt x="2866" y="1"/>
                  </a:moveTo>
                  <a:cubicBezTo>
                    <a:pt x="2502" y="92"/>
                    <a:pt x="2229" y="137"/>
                    <a:pt x="1865" y="319"/>
                  </a:cubicBezTo>
                  <a:cubicBezTo>
                    <a:pt x="1547" y="455"/>
                    <a:pt x="1274" y="683"/>
                    <a:pt x="1092" y="910"/>
                  </a:cubicBezTo>
                  <a:lnTo>
                    <a:pt x="1047" y="1001"/>
                  </a:lnTo>
                  <a:lnTo>
                    <a:pt x="1183" y="2002"/>
                  </a:lnTo>
                  <a:cubicBezTo>
                    <a:pt x="910" y="2275"/>
                    <a:pt x="819" y="2638"/>
                    <a:pt x="819" y="2957"/>
                  </a:cubicBezTo>
                  <a:cubicBezTo>
                    <a:pt x="819" y="3503"/>
                    <a:pt x="1138" y="4003"/>
                    <a:pt x="1593" y="4230"/>
                  </a:cubicBezTo>
                  <a:cubicBezTo>
                    <a:pt x="1820" y="5549"/>
                    <a:pt x="2093" y="6777"/>
                    <a:pt x="2320" y="8096"/>
                  </a:cubicBezTo>
                  <a:cubicBezTo>
                    <a:pt x="1956" y="8505"/>
                    <a:pt x="1547" y="9006"/>
                    <a:pt x="1138" y="9688"/>
                  </a:cubicBezTo>
                  <a:cubicBezTo>
                    <a:pt x="319" y="11052"/>
                    <a:pt x="137" y="12280"/>
                    <a:pt x="1" y="13144"/>
                  </a:cubicBezTo>
                  <a:lnTo>
                    <a:pt x="1" y="13281"/>
                  </a:lnTo>
                  <a:cubicBezTo>
                    <a:pt x="501" y="13508"/>
                    <a:pt x="1183" y="13735"/>
                    <a:pt x="1911" y="13872"/>
                  </a:cubicBezTo>
                  <a:lnTo>
                    <a:pt x="2775" y="14054"/>
                  </a:lnTo>
                  <a:cubicBezTo>
                    <a:pt x="2957" y="14054"/>
                    <a:pt x="3184" y="14145"/>
                    <a:pt x="3366" y="14145"/>
                  </a:cubicBezTo>
                  <a:cubicBezTo>
                    <a:pt x="3730" y="14145"/>
                    <a:pt x="4139" y="14190"/>
                    <a:pt x="4503" y="14190"/>
                  </a:cubicBezTo>
                  <a:cubicBezTo>
                    <a:pt x="4503" y="14054"/>
                    <a:pt x="4526" y="13986"/>
                    <a:pt x="4549" y="13986"/>
                  </a:cubicBezTo>
                  <a:cubicBezTo>
                    <a:pt x="4572" y="13986"/>
                    <a:pt x="4594" y="14054"/>
                    <a:pt x="4594" y="14190"/>
                  </a:cubicBezTo>
                  <a:lnTo>
                    <a:pt x="4685" y="14190"/>
                  </a:lnTo>
                  <a:lnTo>
                    <a:pt x="4685" y="319"/>
                  </a:lnTo>
                  <a:cubicBezTo>
                    <a:pt x="4594" y="319"/>
                    <a:pt x="4549" y="319"/>
                    <a:pt x="4594" y="364"/>
                  </a:cubicBezTo>
                  <a:cubicBezTo>
                    <a:pt x="4458" y="319"/>
                    <a:pt x="3821" y="1"/>
                    <a:pt x="3093"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3"/>
            <p:cNvSpPr/>
            <p:nvPr/>
          </p:nvSpPr>
          <p:spPr>
            <a:xfrm>
              <a:off x="131225" y="5692575"/>
              <a:ext cx="113725" cy="238800"/>
            </a:xfrm>
            <a:custGeom>
              <a:avLst/>
              <a:gdLst/>
              <a:ahLst/>
              <a:cxnLst/>
              <a:rect l="l" t="t" r="r" b="b"/>
              <a:pathLst>
                <a:path w="4549" h="9552" extrusionOk="0">
                  <a:moveTo>
                    <a:pt x="228" y="1"/>
                  </a:moveTo>
                  <a:cubicBezTo>
                    <a:pt x="46" y="1047"/>
                    <a:pt x="1" y="2548"/>
                    <a:pt x="274" y="4230"/>
                  </a:cubicBezTo>
                  <a:cubicBezTo>
                    <a:pt x="638" y="6504"/>
                    <a:pt x="1411" y="8278"/>
                    <a:pt x="2047" y="9370"/>
                  </a:cubicBezTo>
                  <a:cubicBezTo>
                    <a:pt x="2184" y="9415"/>
                    <a:pt x="2275" y="9415"/>
                    <a:pt x="2457" y="9415"/>
                  </a:cubicBezTo>
                  <a:cubicBezTo>
                    <a:pt x="2866" y="9461"/>
                    <a:pt x="3184" y="9461"/>
                    <a:pt x="3594" y="9552"/>
                  </a:cubicBezTo>
                  <a:cubicBezTo>
                    <a:pt x="4003" y="7732"/>
                    <a:pt x="4321" y="5686"/>
                    <a:pt x="4503" y="3412"/>
                  </a:cubicBezTo>
                  <a:cubicBezTo>
                    <a:pt x="4503" y="2639"/>
                    <a:pt x="4549" y="1956"/>
                    <a:pt x="4549" y="1274"/>
                  </a:cubicBezTo>
                  <a:cubicBezTo>
                    <a:pt x="4503" y="1274"/>
                    <a:pt x="4458" y="1274"/>
                    <a:pt x="4549" y="1229"/>
                  </a:cubicBezTo>
                  <a:cubicBezTo>
                    <a:pt x="4231" y="1183"/>
                    <a:pt x="3958" y="1047"/>
                    <a:pt x="3639" y="1001"/>
                  </a:cubicBezTo>
                  <a:cubicBezTo>
                    <a:pt x="3139" y="910"/>
                    <a:pt x="2684" y="728"/>
                    <a:pt x="2229" y="592"/>
                  </a:cubicBezTo>
                  <a:cubicBezTo>
                    <a:pt x="1547" y="365"/>
                    <a:pt x="910" y="183"/>
                    <a:pt x="228"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3"/>
            <p:cNvSpPr/>
            <p:nvPr/>
          </p:nvSpPr>
          <p:spPr>
            <a:xfrm>
              <a:off x="134650" y="5939300"/>
              <a:ext cx="85300" cy="288825"/>
            </a:xfrm>
            <a:custGeom>
              <a:avLst/>
              <a:gdLst/>
              <a:ahLst/>
              <a:cxnLst/>
              <a:rect l="l" t="t" r="r" b="b"/>
              <a:pathLst>
                <a:path w="3412" h="11553" extrusionOk="0">
                  <a:moveTo>
                    <a:pt x="1910" y="1"/>
                  </a:moveTo>
                  <a:cubicBezTo>
                    <a:pt x="773" y="1138"/>
                    <a:pt x="455" y="2138"/>
                    <a:pt x="319" y="2912"/>
                  </a:cubicBezTo>
                  <a:cubicBezTo>
                    <a:pt x="0" y="5095"/>
                    <a:pt x="1501" y="6595"/>
                    <a:pt x="1501" y="10234"/>
                  </a:cubicBezTo>
                  <a:lnTo>
                    <a:pt x="1501" y="10916"/>
                  </a:lnTo>
                  <a:lnTo>
                    <a:pt x="1501" y="11189"/>
                  </a:lnTo>
                  <a:lnTo>
                    <a:pt x="2547" y="11553"/>
                  </a:lnTo>
                  <a:cubicBezTo>
                    <a:pt x="2547" y="11052"/>
                    <a:pt x="2547" y="10234"/>
                    <a:pt x="2593" y="9279"/>
                  </a:cubicBezTo>
                  <a:cubicBezTo>
                    <a:pt x="2638" y="7551"/>
                    <a:pt x="2820" y="6368"/>
                    <a:pt x="2957" y="5640"/>
                  </a:cubicBezTo>
                  <a:cubicBezTo>
                    <a:pt x="3093" y="4321"/>
                    <a:pt x="3275" y="2457"/>
                    <a:pt x="3411"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3"/>
            <p:cNvSpPr/>
            <p:nvPr/>
          </p:nvSpPr>
          <p:spPr>
            <a:xfrm>
              <a:off x="130100" y="6219000"/>
              <a:ext cx="77350" cy="85625"/>
            </a:xfrm>
            <a:custGeom>
              <a:avLst/>
              <a:gdLst/>
              <a:ahLst/>
              <a:cxnLst/>
              <a:rect l="l" t="t" r="r" b="b"/>
              <a:pathLst>
                <a:path w="3094" h="3425" extrusionOk="0">
                  <a:moveTo>
                    <a:pt x="1729" y="1"/>
                  </a:moveTo>
                  <a:cubicBezTo>
                    <a:pt x="1456" y="865"/>
                    <a:pt x="1092" y="1229"/>
                    <a:pt x="774" y="1320"/>
                  </a:cubicBezTo>
                  <a:cubicBezTo>
                    <a:pt x="546" y="1456"/>
                    <a:pt x="410" y="1502"/>
                    <a:pt x="228" y="1729"/>
                  </a:cubicBezTo>
                  <a:cubicBezTo>
                    <a:pt x="0" y="2047"/>
                    <a:pt x="0" y="2502"/>
                    <a:pt x="46" y="2866"/>
                  </a:cubicBezTo>
                  <a:cubicBezTo>
                    <a:pt x="46" y="3184"/>
                    <a:pt x="228" y="3321"/>
                    <a:pt x="273" y="3366"/>
                  </a:cubicBezTo>
                  <a:cubicBezTo>
                    <a:pt x="344" y="3405"/>
                    <a:pt x="424" y="3424"/>
                    <a:pt x="515" y="3424"/>
                  </a:cubicBezTo>
                  <a:cubicBezTo>
                    <a:pt x="951" y="3424"/>
                    <a:pt x="1604" y="2983"/>
                    <a:pt x="2320" y="2229"/>
                  </a:cubicBezTo>
                  <a:cubicBezTo>
                    <a:pt x="2456" y="2229"/>
                    <a:pt x="2775" y="2229"/>
                    <a:pt x="3002" y="2002"/>
                  </a:cubicBezTo>
                  <a:cubicBezTo>
                    <a:pt x="3093" y="1911"/>
                    <a:pt x="3002" y="1684"/>
                    <a:pt x="2957" y="1274"/>
                  </a:cubicBezTo>
                  <a:cubicBezTo>
                    <a:pt x="2866" y="911"/>
                    <a:pt x="2775" y="592"/>
                    <a:pt x="2729" y="183"/>
                  </a:cubicBezTo>
                  <a:lnTo>
                    <a:pt x="17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3"/>
            <p:cNvSpPr/>
            <p:nvPr/>
          </p:nvSpPr>
          <p:spPr>
            <a:xfrm>
              <a:off x="130100" y="5669550"/>
              <a:ext cx="61425" cy="259550"/>
            </a:xfrm>
            <a:custGeom>
              <a:avLst/>
              <a:gdLst/>
              <a:ahLst/>
              <a:cxnLst/>
              <a:rect l="l" t="t" r="r" b="b"/>
              <a:pathLst>
                <a:path w="2457" h="10382" extrusionOk="0">
                  <a:moveTo>
                    <a:pt x="1200" y="1"/>
                  </a:moveTo>
                  <a:cubicBezTo>
                    <a:pt x="853" y="1"/>
                    <a:pt x="546" y="80"/>
                    <a:pt x="319" y="240"/>
                  </a:cubicBezTo>
                  <a:cubicBezTo>
                    <a:pt x="319" y="240"/>
                    <a:pt x="319" y="285"/>
                    <a:pt x="273" y="285"/>
                  </a:cubicBezTo>
                  <a:cubicBezTo>
                    <a:pt x="228" y="512"/>
                    <a:pt x="228" y="740"/>
                    <a:pt x="182" y="967"/>
                  </a:cubicBezTo>
                  <a:lnTo>
                    <a:pt x="182" y="1149"/>
                  </a:lnTo>
                  <a:cubicBezTo>
                    <a:pt x="46" y="2195"/>
                    <a:pt x="0" y="3560"/>
                    <a:pt x="273" y="5242"/>
                  </a:cubicBezTo>
                  <a:cubicBezTo>
                    <a:pt x="637" y="7516"/>
                    <a:pt x="1410" y="9245"/>
                    <a:pt x="2047" y="10336"/>
                  </a:cubicBezTo>
                  <a:cubicBezTo>
                    <a:pt x="2138" y="10382"/>
                    <a:pt x="2274" y="10382"/>
                    <a:pt x="2456" y="10382"/>
                  </a:cubicBezTo>
                  <a:lnTo>
                    <a:pt x="2456" y="9790"/>
                  </a:lnTo>
                  <a:cubicBezTo>
                    <a:pt x="2456" y="6152"/>
                    <a:pt x="1865" y="4333"/>
                    <a:pt x="2092" y="1695"/>
                  </a:cubicBezTo>
                  <a:lnTo>
                    <a:pt x="2092" y="1649"/>
                  </a:lnTo>
                  <a:lnTo>
                    <a:pt x="2092" y="1558"/>
                  </a:lnTo>
                  <a:cubicBezTo>
                    <a:pt x="2138" y="1195"/>
                    <a:pt x="2229" y="740"/>
                    <a:pt x="2320" y="240"/>
                  </a:cubicBezTo>
                  <a:cubicBezTo>
                    <a:pt x="1933" y="80"/>
                    <a:pt x="1547" y="1"/>
                    <a:pt x="1200"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3"/>
            <p:cNvSpPr/>
            <p:nvPr/>
          </p:nvSpPr>
          <p:spPr>
            <a:xfrm>
              <a:off x="134650" y="5939300"/>
              <a:ext cx="56875" cy="272925"/>
            </a:xfrm>
            <a:custGeom>
              <a:avLst/>
              <a:gdLst/>
              <a:ahLst/>
              <a:cxnLst/>
              <a:rect l="l" t="t" r="r" b="b"/>
              <a:pathLst>
                <a:path w="2275" h="10917" extrusionOk="0">
                  <a:moveTo>
                    <a:pt x="1910" y="1"/>
                  </a:moveTo>
                  <a:cubicBezTo>
                    <a:pt x="773" y="1138"/>
                    <a:pt x="455" y="2184"/>
                    <a:pt x="319" y="2912"/>
                  </a:cubicBezTo>
                  <a:cubicBezTo>
                    <a:pt x="0" y="5140"/>
                    <a:pt x="1501" y="6595"/>
                    <a:pt x="1501" y="10234"/>
                  </a:cubicBezTo>
                  <a:lnTo>
                    <a:pt x="1501" y="10916"/>
                  </a:lnTo>
                  <a:cubicBezTo>
                    <a:pt x="1683" y="10916"/>
                    <a:pt x="1820" y="10871"/>
                    <a:pt x="1910" y="10871"/>
                  </a:cubicBezTo>
                  <a:cubicBezTo>
                    <a:pt x="1820" y="9597"/>
                    <a:pt x="1683" y="7778"/>
                    <a:pt x="1729" y="5504"/>
                  </a:cubicBezTo>
                  <a:cubicBezTo>
                    <a:pt x="1820" y="2548"/>
                    <a:pt x="2183" y="2047"/>
                    <a:pt x="2274"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3"/>
            <p:cNvSpPr/>
            <p:nvPr/>
          </p:nvSpPr>
          <p:spPr>
            <a:xfrm>
              <a:off x="168750" y="5910875"/>
              <a:ext cx="53475" cy="53475"/>
            </a:xfrm>
            <a:custGeom>
              <a:avLst/>
              <a:gdLst/>
              <a:ahLst/>
              <a:cxnLst/>
              <a:rect l="l" t="t" r="r" b="b"/>
              <a:pathLst>
                <a:path w="2139" h="2139" extrusionOk="0">
                  <a:moveTo>
                    <a:pt x="1047" y="1"/>
                  </a:moveTo>
                  <a:cubicBezTo>
                    <a:pt x="456" y="1"/>
                    <a:pt x="1" y="501"/>
                    <a:pt x="1" y="1092"/>
                  </a:cubicBezTo>
                  <a:cubicBezTo>
                    <a:pt x="1" y="1684"/>
                    <a:pt x="456" y="2138"/>
                    <a:pt x="1047" y="2138"/>
                  </a:cubicBezTo>
                  <a:cubicBezTo>
                    <a:pt x="1683" y="2138"/>
                    <a:pt x="2138" y="1684"/>
                    <a:pt x="2138" y="1092"/>
                  </a:cubicBezTo>
                  <a:cubicBezTo>
                    <a:pt x="2138" y="501"/>
                    <a:pt x="1683" y="1"/>
                    <a:pt x="1047"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3"/>
            <p:cNvSpPr/>
            <p:nvPr/>
          </p:nvSpPr>
          <p:spPr>
            <a:xfrm>
              <a:off x="124425" y="5669550"/>
              <a:ext cx="126225" cy="57175"/>
            </a:xfrm>
            <a:custGeom>
              <a:avLst/>
              <a:gdLst/>
              <a:ahLst/>
              <a:cxnLst/>
              <a:rect l="l" t="t" r="r" b="b"/>
              <a:pathLst>
                <a:path w="5049" h="2287" extrusionOk="0">
                  <a:moveTo>
                    <a:pt x="1495" y="1"/>
                  </a:moveTo>
                  <a:cubicBezTo>
                    <a:pt x="1160" y="1"/>
                    <a:pt x="864" y="80"/>
                    <a:pt x="637" y="240"/>
                  </a:cubicBezTo>
                  <a:cubicBezTo>
                    <a:pt x="637" y="240"/>
                    <a:pt x="637" y="285"/>
                    <a:pt x="546" y="285"/>
                  </a:cubicBezTo>
                  <a:cubicBezTo>
                    <a:pt x="409" y="376"/>
                    <a:pt x="182" y="694"/>
                    <a:pt x="0" y="1058"/>
                  </a:cubicBezTo>
                  <a:cubicBezTo>
                    <a:pt x="91" y="1104"/>
                    <a:pt x="273" y="1104"/>
                    <a:pt x="409" y="1195"/>
                  </a:cubicBezTo>
                  <a:cubicBezTo>
                    <a:pt x="1092" y="1286"/>
                    <a:pt x="1683" y="1468"/>
                    <a:pt x="2365" y="1649"/>
                  </a:cubicBezTo>
                  <a:cubicBezTo>
                    <a:pt x="3229" y="1877"/>
                    <a:pt x="4139" y="2059"/>
                    <a:pt x="5003" y="2286"/>
                  </a:cubicBezTo>
                  <a:cubicBezTo>
                    <a:pt x="5003" y="2104"/>
                    <a:pt x="5048" y="1968"/>
                    <a:pt x="5048" y="1831"/>
                  </a:cubicBezTo>
                  <a:cubicBezTo>
                    <a:pt x="4184" y="1013"/>
                    <a:pt x="3366" y="512"/>
                    <a:pt x="2592" y="240"/>
                  </a:cubicBezTo>
                  <a:cubicBezTo>
                    <a:pt x="2206" y="80"/>
                    <a:pt x="1831" y="1"/>
                    <a:pt x="1495"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3"/>
            <p:cNvSpPr/>
            <p:nvPr/>
          </p:nvSpPr>
          <p:spPr>
            <a:xfrm>
              <a:off x="148300" y="5834700"/>
              <a:ext cx="84150" cy="30725"/>
            </a:xfrm>
            <a:custGeom>
              <a:avLst/>
              <a:gdLst/>
              <a:ahLst/>
              <a:cxnLst/>
              <a:rect l="l" t="t" r="r" b="b"/>
              <a:pathLst>
                <a:path w="3366" h="1229" extrusionOk="0">
                  <a:moveTo>
                    <a:pt x="1546" y="1"/>
                  </a:moveTo>
                  <a:lnTo>
                    <a:pt x="0" y="910"/>
                  </a:lnTo>
                  <a:lnTo>
                    <a:pt x="0" y="1001"/>
                  </a:lnTo>
                  <a:lnTo>
                    <a:pt x="137" y="1001"/>
                  </a:lnTo>
                  <a:lnTo>
                    <a:pt x="1592" y="137"/>
                  </a:lnTo>
                  <a:lnTo>
                    <a:pt x="3320" y="1229"/>
                  </a:lnTo>
                  <a:lnTo>
                    <a:pt x="3320" y="1183"/>
                  </a:lnTo>
                  <a:cubicBezTo>
                    <a:pt x="3366" y="1138"/>
                    <a:pt x="3366" y="1047"/>
                    <a:pt x="3320" y="1047"/>
                  </a:cubicBezTo>
                  <a:lnTo>
                    <a:pt x="1592" y="1"/>
                  </a:ln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3"/>
            <p:cNvSpPr/>
            <p:nvPr/>
          </p:nvSpPr>
          <p:spPr>
            <a:xfrm>
              <a:off x="180125" y="5710775"/>
              <a:ext cx="10250" cy="126225"/>
            </a:xfrm>
            <a:custGeom>
              <a:avLst/>
              <a:gdLst/>
              <a:ahLst/>
              <a:cxnLst/>
              <a:rect l="l" t="t" r="r" b="b"/>
              <a:pathLst>
                <a:path w="410" h="5049" extrusionOk="0">
                  <a:moveTo>
                    <a:pt x="46" y="0"/>
                  </a:moveTo>
                  <a:cubicBezTo>
                    <a:pt x="1" y="0"/>
                    <a:pt x="1" y="0"/>
                    <a:pt x="1" y="46"/>
                  </a:cubicBezTo>
                  <a:lnTo>
                    <a:pt x="273" y="5003"/>
                  </a:lnTo>
                  <a:cubicBezTo>
                    <a:pt x="273" y="5003"/>
                    <a:pt x="273" y="5049"/>
                    <a:pt x="319" y="5049"/>
                  </a:cubicBezTo>
                  <a:cubicBezTo>
                    <a:pt x="364" y="5049"/>
                    <a:pt x="364" y="5003"/>
                    <a:pt x="410" y="5003"/>
                  </a:cubicBezTo>
                  <a:lnTo>
                    <a:pt x="91" y="46"/>
                  </a:lnTo>
                  <a:cubicBezTo>
                    <a:pt x="91" y="0"/>
                    <a:pt x="91" y="0"/>
                    <a:pt x="46"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3"/>
            <p:cNvSpPr/>
            <p:nvPr/>
          </p:nvSpPr>
          <p:spPr>
            <a:xfrm>
              <a:off x="191500" y="5567525"/>
              <a:ext cx="59150" cy="148950"/>
            </a:xfrm>
            <a:custGeom>
              <a:avLst/>
              <a:gdLst/>
              <a:ahLst/>
              <a:cxnLst/>
              <a:rect l="l" t="t" r="r" b="b"/>
              <a:pathLst>
                <a:path w="2366" h="5958" extrusionOk="0">
                  <a:moveTo>
                    <a:pt x="0" y="0"/>
                  </a:moveTo>
                  <a:lnTo>
                    <a:pt x="0" y="91"/>
                  </a:lnTo>
                  <a:lnTo>
                    <a:pt x="1865" y="2774"/>
                  </a:lnTo>
                  <a:lnTo>
                    <a:pt x="2320" y="5912"/>
                  </a:lnTo>
                  <a:cubicBezTo>
                    <a:pt x="2320" y="5958"/>
                    <a:pt x="2320" y="5958"/>
                    <a:pt x="2365" y="5958"/>
                  </a:cubicBezTo>
                  <a:lnTo>
                    <a:pt x="2001" y="2774"/>
                  </a:lnTo>
                  <a:lnTo>
                    <a:pt x="2001" y="2729"/>
                  </a:lnTo>
                  <a:lnTo>
                    <a:pt x="91" y="0"/>
                  </a:ln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3"/>
            <p:cNvSpPr/>
            <p:nvPr/>
          </p:nvSpPr>
          <p:spPr>
            <a:xfrm>
              <a:off x="191500" y="5566375"/>
              <a:ext cx="46625" cy="3425"/>
            </a:xfrm>
            <a:custGeom>
              <a:avLst/>
              <a:gdLst/>
              <a:ahLst/>
              <a:cxnLst/>
              <a:rect l="l" t="t" r="r" b="b"/>
              <a:pathLst>
                <a:path w="1865" h="137" extrusionOk="0">
                  <a:moveTo>
                    <a:pt x="46" y="1"/>
                  </a:moveTo>
                  <a:cubicBezTo>
                    <a:pt x="46" y="1"/>
                    <a:pt x="0" y="1"/>
                    <a:pt x="0" y="91"/>
                  </a:cubicBezTo>
                  <a:cubicBezTo>
                    <a:pt x="0" y="91"/>
                    <a:pt x="0" y="137"/>
                    <a:pt x="46" y="137"/>
                  </a:cubicBezTo>
                  <a:lnTo>
                    <a:pt x="1729" y="137"/>
                  </a:lnTo>
                  <a:cubicBezTo>
                    <a:pt x="1820" y="137"/>
                    <a:pt x="1865" y="137"/>
                    <a:pt x="1820" y="91"/>
                  </a:cubicBezTo>
                  <a:cubicBezTo>
                    <a:pt x="1820" y="91"/>
                    <a:pt x="1820" y="1"/>
                    <a:pt x="1729"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3"/>
            <p:cNvSpPr/>
            <p:nvPr/>
          </p:nvSpPr>
          <p:spPr>
            <a:xfrm>
              <a:off x="215375" y="5472000"/>
              <a:ext cx="22750" cy="97800"/>
            </a:xfrm>
            <a:custGeom>
              <a:avLst/>
              <a:gdLst/>
              <a:ahLst/>
              <a:cxnLst/>
              <a:rect l="l" t="t" r="r" b="b"/>
              <a:pathLst>
                <a:path w="910" h="3912" extrusionOk="0">
                  <a:moveTo>
                    <a:pt x="46" y="1"/>
                  </a:moveTo>
                  <a:cubicBezTo>
                    <a:pt x="0" y="1"/>
                    <a:pt x="0" y="1"/>
                    <a:pt x="0" y="46"/>
                  </a:cubicBezTo>
                  <a:lnTo>
                    <a:pt x="728" y="3866"/>
                  </a:lnTo>
                  <a:cubicBezTo>
                    <a:pt x="728" y="3912"/>
                    <a:pt x="728" y="3912"/>
                    <a:pt x="774" y="3912"/>
                  </a:cubicBezTo>
                  <a:cubicBezTo>
                    <a:pt x="865" y="3912"/>
                    <a:pt x="910" y="3866"/>
                    <a:pt x="865" y="3866"/>
                  </a:cubicBezTo>
                  <a:lnTo>
                    <a:pt x="91" y="46"/>
                  </a:lnTo>
                  <a:cubicBezTo>
                    <a:pt x="91" y="1"/>
                    <a:pt x="91" y="1"/>
                    <a:pt x="46"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3"/>
            <p:cNvSpPr/>
            <p:nvPr/>
          </p:nvSpPr>
          <p:spPr>
            <a:xfrm>
              <a:off x="171025" y="5469175"/>
              <a:ext cx="48925" cy="13100"/>
            </a:xfrm>
            <a:custGeom>
              <a:avLst/>
              <a:gdLst/>
              <a:ahLst/>
              <a:cxnLst/>
              <a:rect l="l" t="t" r="r" b="b"/>
              <a:pathLst>
                <a:path w="1957" h="524" extrusionOk="0">
                  <a:moveTo>
                    <a:pt x="120" y="0"/>
                  </a:moveTo>
                  <a:cubicBezTo>
                    <a:pt x="103" y="0"/>
                    <a:pt x="92" y="23"/>
                    <a:pt x="92" y="68"/>
                  </a:cubicBezTo>
                  <a:cubicBezTo>
                    <a:pt x="1" y="114"/>
                    <a:pt x="1" y="159"/>
                    <a:pt x="92" y="159"/>
                  </a:cubicBezTo>
                  <a:cubicBezTo>
                    <a:pt x="183" y="296"/>
                    <a:pt x="592" y="523"/>
                    <a:pt x="1047" y="523"/>
                  </a:cubicBezTo>
                  <a:lnTo>
                    <a:pt x="1365" y="523"/>
                  </a:lnTo>
                  <a:cubicBezTo>
                    <a:pt x="1592" y="432"/>
                    <a:pt x="1774" y="341"/>
                    <a:pt x="1956" y="205"/>
                  </a:cubicBezTo>
                  <a:lnTo>
                    <a:pt x="1956" y="114"/>
                  </a:lnTo>
                  <a:lnTo>
                    <a:pt x="1820" y="114"/>
                  </a:lnTo>
                  <a:cubicBezTo>
                    <a:pt x="1683" y="205"/>
                    <a:pt x="1502" y="296"/>
                    <a:pt x="1320" y="341"/>
                  </a:cubicBezTo>
                  <a:cubicBezTo>
                    <a:pt x="1250" y="354"/>
                    <a:pt x="1180" y="359"/>
                    <a:pt x="1111" y="359"/>
                  </a:cubicBezTo>
                  <a:cubicBezTo>
                    <a:pt x="687" y="359"/>
                    <a:pt x="300" y="146"/>
                    <a:pt x="183" y="68"/>
                  </a:cubicBezTo>
                  <a:cubicBezTo>
                    <a:pt x="160" y="23"/>
                    <a:pt x="137" y="0"/>
                    <a:pt x="120"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3"/>
            <p:cNvSpPr/>
            <p:nvPr/>
          </p:nvSpPr>
          <p:spPr>
            <a:xfrm>
              <a:off x="181275" y="5341250"/>
              <a:ext cx="71650" cy="113725"/>
            </a:xfrm>
            <a:custGeom>
              <a:avLst/>
              <a:gdLst/>
              <a:ahLst/>
              <a:cxnLst/>
              <a:rect l="l" t="t" r="r" b="b"/>
              <a:pathLst>
                <a:path w="2866" h="4549" extrusionOk="0">
                  <a:moveTo>
                    <a:pt x="45" y="1"/>
                  </a:moveTo>
                  <a:cubicBezTo>
                    <a:pt x="0" y="1"/>
                    <a:pt x="0" y="1"/>
                    <a:pt x="0" y="46"/>
                  </a:cubicBezTo>
                  <a:cubicBezTo>
                    <a:pt x="227" y="1001"/>
                    <a:pt x="819" y="1774"/>
                    <a:pt x="1546" y="1865"/>
                  </a:cubicBezTo>
                  <a:cubicBezTo>
                    <a:pt x="1613" y="1879"/>
                    <a:pt x="1680" y="1884"/>
                    <a:pt x="1746" y="1884"/>
                  </a:cubicBezTo>
                  <a:cubicBezTo>
                    <a:pt x="1907" y="1884"/>
                    <a:pt x="2068" y="1852"/>
                    <a:pt x="2229" y="1820"/>
                  </a:cubicBezTo>
                  <a:lnTo>
                    <a:pt x="2683" y="4458"/>
                  </a:lnTo>
                  <a:cubicBezTo>
                    <a:pt x="2683" y="4549"/>
                    <a:pt x="2683" y="4549"/>
                    <a:pt x="2729" y="4549"/>
                  </a:cubicBezTo>
                  <a:cubicBezTo>
                    <a:pt x="2774" y="4549"/>
                    <a:pt x="2774" y="4503"/>
                    <a:pt x="2865" y="4412"/>
                  </a:cubicBezTo>
                  <a:lnTo>
                    <a:pt x="2319" y="1683"/>
                  </a:lnTo>
                  <a:lnTo>
                    <a:pt x="2274" y="1638"/>
                  </a:lnTo>
                  <a:lnTo>
                    <a:pt x="2229" y="1638"/>
                  </a:lnTo>
                  <a:cubicBezTo>
                    <a:pt x="2058" y="1740"/>
                    <a:pt x="1887" y="1791"/>
                    <a:pt x="1717" y="1791"/>
                  </a:cubicBezTo>
                  <a:cubicBezTo>
                    <a:pt x="1660" y="1791"/>
                    <a:pt x="1603" y="1786"/>
                    <a:pt x="1546" y="1774"/>
                  </a:cubicBezTo>
                  <a:cubicBezTo>
                    <a:pt x="864" y="1638"/>
                    <a:pt x="273" y="956"/>
                    <a:pt x="91" y="46"/>
                  </a:cubicBezTo>
                  <a:cubicBezTo>
                    <a:pt x="91" y="1"/>
                    <a:pt x="91" y="1"/>
                    <a:pt x="45"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3"/>
            <p:cNvSpPr/>
            <p:nvPr/>
          </p:nvSpPr>
          <p:spPr>
            <a:xfrm>
              <a:off x="142600" y="6002125"/>
              <a:ext cx="42100" cy="32725"/>
            </a:xfrm>
            <a:custGeom>
              <a:avLst/>
              <a:gdLst/>
              <a:ahLst/>
              <a:cxnLst/>
              <a:rect l="l" t="t" r="r" b="b"/>
              <a:pathLst>
                <a:path w="1684" h="1309" extrusionOk="0">
                  <a:moveTo>
                    <a:pt x="97" y="1"/>
                  </a:moveTo>
                  <a:cubicBezTo>
                    <a:pt x="69" y="1"/>
                    <a:pt x="46" y="12"/>
                    <a:pt x="46" y="35"/>
                  </a:cubicBezTo>
                  <a:cubicBezTo>
                    <a:pt x="1" y="126"/>
                    <a:pt x="1" y="171"/>
                    <a:pt x="46" y="171"/>
                  </a:cubicBezTo>
                  <a:lnTo>
                    <a:pt x="1547" y="1308"/>
                  </a:lnTo>
                  <a:lnTo>
                    <a:pt x="1683" y="1172"/>
                  </a:lnTo>
                  <a:lnTo>
                    <a:pt x="183" y="35"/>
                  </a:lnTo>
                  <a:cubicBezTo>
                    <a:pt x="160" y="12"/>
                    <a:pt x="126" y="1"/>
                    <a:pt x="97"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3"/>
            <p:cNvSpPr/>
            <p:nvPr/>
          </p:nvSpPr>
          <p:spPr>
            <a:xfrm>
              <a:off x="177850" y="6035950"/>
              <a:ext cx="5700" cy="176275"/>
            </a:xfrm>
            <a:custGeom>
              <a:avLst/>
              <a:gdLst/>
              <a:ahLst/>
              <a:cxnLst/>
              <a:rect l="l" t="t" r="r" b="b"/>
              <a:pathLst>
                <a:path w="228" h="7051" extrusionOk="0">
                  <a:moveTo>
                    <a:pt x="92" y="1"/>
                  </a:moveTo>
                  <a:cubicBezTo>
                    <a:pt x="92" y="1"/>
                    <a:pt x="1" y="1"/>
                    <a:pt x="1" y="46"/>
                  </a:cubicBezTo>
                  <a:lnTo>
                    <a:pt x="137" y="7005"/>
                  </a:lnTo>
                  <a:cubicBezTo>
                    <a:pt x="137" y="7005"/>
                    <a:pt x="137" y="7050"/>
                    <a:pt x="182" y="7050"/>
                  </a:cubicBezTo>
                  <a:cubicBezTo>
                    <a:pt x="228" y="7050"/>
                    <a:pt x="228" y="7050"/>
                    <a:pt x="228" y="7005"/>
                  </a:cubicBezTo>
                  <a:lnTo>
                    <a:pt x="137" y="46"/>
                  </a:lnTo>
                  <a:cubicBezTo>
                    <a:pt x="137" y="46"/>
                    <a:pt x="137" y="1"/>
                    <a:pt x="92"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3"/>
            <p:cNvSpPr/>
            <p:nvPr/>
          </p:nvSpPr>
          <p:spPr>
            <a:xfrm>
              <a:off x="250625" y="5341150"/>
              <a:ext cx="125100" cy="50150"/>
            </a:xfrm>
            <a:custGeom>
              <a:avLst/>
              <a:gdLst/>
              <a:ahLst/>
              <a:cxnLst/>
              <a:rect l="l" t="t" r="r" b="b"/>
              <a:pathLst>
                <a:path w="5004" h="2006" extrusionOk="0">
                  <a:moveTo>
                    <a:pt x="599" y="0"/>
                  </a:moveTo>
                  <a:cubicBezTo>
                    <a:pt x="410" y="0"/>
                    <a:pt x="210" y="2"/>
                    <a:pt x="0" y="5"/>
                  </a:cubicBezTo>
                  <a:lnTo>
                    <a:pt x="0" y="2006"/>
                  </a:lnTo>
                  <a:lnTo>
                    <a:pt x="5003" y="2006"/>
                  </a:lnTo>
                  <a:cubicBezTo>
                    <a:pt x="4958" y="1687"/>
                    <a:pt x="4776" y="1232"/>
                    <a:pt x="4457" y="823"/>
                  </a:cubicBezTo>
                  <a:cubicBezTo>
                    <a:pt x="3989" y="312"/>
                    <a:pt x="3400" y="0"/>
                    <a:pt x="599"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3"/>
            <p:cNvSpPr/>
            <p:nvPr/>
          </p:nvSpPr>
          <p:spPr>
            <a:xfrm>
              <a:off x="250625" y="5367400"/>
              <a:ext cx="117125" cy="354775"/>
            </a:xfrm>
            <a:custGeom>
              <a:avLst/>
              <a:gdLst/>
              <a:ahLst/>
              <a:cxnLst/>
              <a:rect l="l" t="t" r="r" b="b"/>
              <a:pathLst>
                <a:path w="4685" h="14191" extrusionOk="0">
                  <a:moveTo>
                    <a:pt x="1592" y="1"/>
                  </a:moveTo>
                  <a:cubicBezTo>
                    <a:pt x="864" y="1"/>
                    <a:pt x="228" y="319"/>
                    <a:pt x="46" y="364"/>
                  </a:cubicBezTo>
                  <a:cubicBezTo>
                    <a:pt x="91" y="319"/>
                    <a:pt x="0" y="319"/>
                    <a:pt x="0" y="319"/>
                  </a:cubicBezTo>
                  <a:lnTo>
                    <a:pt x="0" y="14190"/>
                  </a:lnTo>
                  <a:lnTo>
                    <a:pt x="91" y="14190"/>
                  </a:lnTo>
                  <a:cubicBezTo>
                    <a:pt x="91" y="14054"/>
                    <a:pt x="114" y="13986"/>
                    <a:pt x="137" y="13986"/>
                  </a:cubicBezTo>
                  <a:cubicBezTo>
                    <a:pt x="159" y="13986"/>
                    <a:pt x="182" y="14054"/>
                    <a:pt x="182" y="14190"/>
                  </a:cubicBezTo>
                  <a:cubicBezTo>
                    <a:pt x="501" y="14190"/>
                    <a:pt x="910" y="14145"/>
                    <a:pt x="1319" y="14145"/>
                  </a:cubicBezTo>
                  <a:cubicBezTo>
                    <a:pt x="1501" y="14145"/>
                    <a:pt x="1729" y="14054"/>
                    <a:pt x="1910" y="14054"/>
                  </a:cubicBezTo>
                  <a:lnTo>
                    <a:pt x="2729" y="13872"/>
                  </a:lnTo>
                  <a:cubicBezTo>
                    <a:pt x="3502" y="13735"/>
                    <a:pt x="4139" y="13508"/>
                    <a:pt x="4685" y="13281"/>
                  </a:cubicBezTo>
                  <a:lnTo>
                    <a:pt x="4685" y="13144"/>
                  </a:lnTo>
                  <a:cubicBezTo>
                    <a:pt x="4548" y="12280"/>
                    <a:pt x="4321" y="11052"/>
                    <a:pt x="3548" y="9688"/>
                  </a:cubicBezTo>
                  <a:cubicBezTo>
                    <a:pt x="3138" y="9006"/>
                    <a:pt x="2729" y="8505"/>
                    <a:pt x="2365" y="8096"/>
                  </a:cubicBezTo>
                  <a:cubicBezTo>
                    <a:pt x="2593" y="6777"/>
                    <a:pt x="2866" y="5549"/>
                    <a:pt x="3093" y="4230"/>
                  </a:cubicBezTo>
                  <a:cubicBezTo>
                    <a:pt x="3548" y="4003"/>
                    <a:pt x="3866" y="3503"/>
                    <a:pt x="3866" y="2957"/>
                  </a:cubicBezTo>
                  <a:cubicBezTo>
                    <a:pt x="3866" y="2638"/>
                    <a:pt x="3775" y="2275"/>
                    <a:pt x="3457" y="2002"/>
                  </a:cubicBezTo>
                  <a:lnTo>
                    <a:pt x="3639" y="1001"/>
                  </a:lnTo>
                  <a:lnTo>
                    <a:pt x="3593" y="910"/>
                  </a:lnTo>
                  <a:cubicBezTo>
                    <a:pt x="3411" y="683"/>
                    <a:pt x="3138" y="455"/>
                    <a:pt x="2775" y="319"/>
                  </a:cubicBezTo>
                  <a:cubicBezTo>
                    <a:pt x="2456" y="137"/>
                    <a:pt x="2183" y="92"/>
                    <a:pt x="1819"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3"/>
            <p:cNvSpPr/>
            <p:nvPr/>
          </p:nvSpPr>
          <p:spPr>
            <a:xfrm>
              <a:off x="256300" y="5692575"/>
              <a:ext cx="113725" cy="238800"/>
            </a:xfrm>
            <a:custGeom>
              <a:avLst/>
              <a:gdLst/>
              <a:ahLst/>
              <a:cxnLst/>
              <a:rect l="l" t="t" r="r" b="b"/>
              <a:pathLst>
                <a:path w="4549" h="9552" extrusionOk="0">
                  <a:moveTo>
                    <a:pt x="4321" y="1"/>
                  </a:moveTo>
                  <a:lnTo>
                    <a:pt x="4321" y="1"/>
                  </a:lnTo>
                  <a:cubicBezTo>
                    <a:pt x="3639" y="183"/>
                    <a:pt x="3048" y="365"/>
                    <a:pt x="2366" y="592"/>
                  </a:cubicBezTo>
                  <a:cubicBezTo>
                    <a:pt x="1911" y="728"/>
                    <a:pt x="1456" y="910"/>
                    <a:pt x="910" y="1001"/>
                  </a:cubicBezTo>
                  <a:cubicBezTo>
                    <a:pt x="637" y="1047"/>
                    <a:pt x="365" y="1183"/>
                    <a:pt x="1" y="1229"/>
                  </a:cubicBezTo>
                  <a:cubicBezTo>
                    <a:pt x="137" y="1274"/>
                    <a:pt x="92" y="1274"/>
                    <a:pt x="1" y="1274"/>
                  </a:cubicBezTo>
                  <a:cubicBezTo>
                    <a:pt x="1" y="1956"/>
                    <a:pt x="92" y="2639"/>
                    <a:pt x="92" y="3412"/>
                  </a:cubicBezTo>
                  <a:cubicBezTo>
                    <a:pt x="228" y="5686"/>
                    <a:pt x="592" y="7732"/>
                    <a:pt x="1001" y="9552"/>
                  </a:cubicBezTo>
                  <a:cubicBezTo>
                    <a:pt x="1365" y="9461"/>
                    <a:pt x="1729" y="9461"/>
                    <a:pt x="2138" y="9415"/>
                  </a:cubicBezTo>
                  <a:cubicBezTo>
                    <a:pt x="2275" y="9415"/>
                    <a:pt x="2411" y="9415"/>
                    <a:pt x="2502" y="9370"/>
                  </a:cubicBezTo>
                  <a:cubicBezTo>
                    <a:pt x="3139" y="8278"/>
                    <a:pt x="3912" y="6504"/>
                    <a:pt x="4276" y="4230"/>
                  </a:cubicBezTo>
                  <a:cubicBezTo>
                    <a:pt x="4549" y="2548"/>
                    <a:pt x="4503" y="1047"/>
                    <a:pt x="4321"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3"/>
            <p:cNvSpPr/>
            <p:nvPr/>
          </p:nvSpPr>
          <p:spPr>
            <a:xfrm>
              <a:off x="282450" y="5939300"/>
              <a:ext cx="85300" cy="288825"/>
            </a:xfrm>
            <a:custGeom>
              <a:avLst/>
              <a:gdLst/>
              <a:ahLst/>
              <a:cxnLst/>
              <a:rect l="l" t="t" r="r" b="b"/>
              <a:pathLst>
                <a:path w="3412" h="11553" extrusionOk="0">
                  <a:moveTo>
                    <a:pt x="1" y="1"/>
                  </a:moveTo>
                  <a:cubicBezTo>
                    <a:pt x="92" y="2457"/>
                    <a:pt x="274" y="4321"/>
                    <a:pt x="456" y="5640"/>
                  </a:cubicBezTo>
                  <a:cubicBezTo>
                    <a:pt x="546" y="6368"/>
                    <a:pt x="728" y="7551"/>
                    <a:pt x="774" y="9279"/>
                  </a:cubicBezTo>
                  <a:cubicBezTo>
                    <a:pt x="819" y="10234"/>
                    <a:pt x="819" y="11052"/>
                    <a:pt x="819" y="11553"/>
                  </a:cubicBezTo>
                  <a:lnTo>
                    <a:pt x="1865" y="11189"/>
                  </a:lnTo>
                  <a:lnTo>
                    <a:pt x="1865" y="10916"/>
                  </a:lnTo>
                  <a:lnTo>
                    <a:pt x="1865" y="10234"/>
                  </a:lnTo>
                  <a:cubicBezTo>
                    <a:pt x="1865" y="6595"/>
                    <a:pt x="3412" y="5095"/>
                    <a:pt x="3048" y="2912"/>
                  </a:cubicBezTo>
                  <a:cubicBezTo>
                    <a:pt x="2957" y="2138"/>
                    <a:pt x="2593" y="1138"/>
                    <a:pt x="1456"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3"/>
            <p:cNvSpPr/>
            <p:nvPr/>
          </p:nvSpPr>
          <p:spPr>
            <a:xfrm>
              <a:off x="296100" y="6219000"/>
              <a:ext cx="77350" cy="85625"/>
            </a:xfrm>
            <a:custGeom>
              <a:avLst/>
              <a:gdLst/>
              <a:ahLst/>
              <a:cxnLst/>
              <a:rect l="l" t="t" r="r" b="b"/>
              <a:pathLst>
                <a:path w="3094" h="3425" extrusionOk="0">
                  <a:moveTo>
                    <a:pt x="1365" y="1"/>
                  </a:moveTo>
                  <a:lnTo>
                    <a:pt x="364" y="183"/>
                  </a:lnTo>
                  <a:cubicBezTo>
                    <a:pt x="319" y="592"/>
                    <a:pt x="228" y="911"/>
                    <a:pt x="137" y="1274"/>
                  </a:cubicBezTo>
                  <a:cubicBezTo>
                    <a:pt x="91" y="1684"/>
                    <a:pt x="0" y="1911"/>
                    <a:pt x="91" y="2002"/>
                  </a:cubicBezTo>
                  <a:cubicBezTo>
                    <a:pt x="228" y="2229"/>
                    <a:pt x="592" y="2229"/>
                    <a:pt x="774" y="2229"/>
                  </a:cubicBezTo>
                  <a:cubicBezTo>
                    <a:pt x="1452" y="2983"/>
                    <a:pt x="2130" y="3424"/>
                    <a:pt x="2575" y="3424"/>
                  </a:cubicBezTo>
                  <a:cubicBezTo>
                    <a:pt x="2668" y="3424"/>
                    <a:pt x="2750" y="3405"/>
                    <a:pt x="2820" y="3366"/>
                  </a:cubicBezTo>
                  <a:cubicBezTo>
                    <a:pt x="2866" y="3321"/>
                    <a:pt x="3048" y="3184"/>
                    <a:pt x="3048" y="2866"/>
                  </a:cubicBezTo>
                  <a:cubicBezTo>
                    <a:pt x="3093" y="2502"/>
                    <a:pt x="3093" y="2047"/>
                    <a:pt x="2866" y="1729"/>
                  </a:cubicBezTo>
                  <a:cubicBezTo>
                    <a:pt x="2684" y="1502"/>
                    <a:pt x="2502" y="1456"/>
                    <a:pt x="2274" y="1320"/>
                  </a:cubicBezTo>
                  <a:cubicBezTo>
                    <a:pt x="2002" y="1229"/>
                    <a:pt x="1592" y="865"/>
                    <a:pt x="1365"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3"/>
            <p:cNvSpPr/>
            <p:nvPr/>
          </p:nvSpPr>
          <p:spPr>
            <a:xfrm>
              <a:off x="310875" y="5669550"/>
              <a:ext cx="61425" cy="259550"/>
            </a:xfrm>
            <a:custGeom>
              <a:avLst/>
              <a:gdLst/>
              <a:ahLst/>
              <a:cxnLst/>
              <a:rect l="l" t="t" r="r" b="b"/>
              <a:pathLst>
                <a:path w="2457" h="10382" extrusionOk="0">
                  <a:moveTo>
                    <a:pt x="1229" y="1"/>
                  </a:moveTo>
                  <a:cubicBezTo>
                    <a:pt x="888" y="1"/>
                    <a:pt x="501" y="80"/>
                    <a:pt x="92" y="240"/>
                  </a:cubicBezTo>
                  <a:cubicBezTo>
                    <a:pt x="228" y="740"/>
                    <a:pt x="274" y="1195"/>
                    <a:pt x="319" y="1558"/>
                  </a:cubicBezTo>
                  <a:lnTo>
                    <a:pt x="319" y="1649"/>
                  </a:lnTo>
                  <a:lnTo>
                    <a:pt x="319" y="1695"/>
                  </a:lnTo>
                  <a:cubicBezTo>
                    <a:pt x="546" y="4333"/>
                    <a:pt x="1" y="6152"/>
                    <a:pt x="1" y="9790"/>
                  </a:cubicBezTo>
                  <a:lnTo>
                    <a:pt x="1" y="10382"/>
                  </a:lnTo>
                  <a:cubicBezTo>
                    <a:pt x="183" y="10382"/>
                    <a:pt x="274" y="10382"/>
                    <a:pt x="410" y="10336"/>
                  </a:cubicBezTo>
                  <a:cubicBezTo>
                    <a:pt x="1001" y="9245"/>
                    <a:pt x="1820" y="7516"/>
                    <a:pt x="2138" y="5242"/>
                  </a:cubicBezTo>
                  <a:cubicBezTo>
                    <a:pt x="2457" y="3560"/>
                    <a:pt x="2366" y="2195"/>
                    <a:pt x="2275" y="1149"/>
                  </a:cubicBezTo>
                  <a:lnTo>
                    <a:pt x="2275" y="967"/>
                  </a:lnTo>
                  <a:cubicBezTo>
                    <a:pt x="2229" y="740"/>
                    <a:pt x="2229" y="512"/>
                    <a:pt x="2138" y="285"/>
                  </a:cubicBezTo>
                  <a:cubicBezTo>
                    <a:pt x="2093" y="285"/>
                    <a:pt x="2093" y="240"/>
                    <a:pt x="2093" y="240"/>
                  </a:cubicBezTo>
                  <a:cubicBezTo>
                    <a:pt x="1865" y="80"/>
                    <a:pt x="1570" y="1"/>
                    <a:pt x="1229"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3"/>
            <p:cNvSpPr/>
            <p:nvPr/>
          </p:nvSpPr>
          <p:spPr>
            <a:xfrm>
              <a:off x="310875" y="5939300"/>
              <a:ext cx="56875" cy="272925"/>
            </a:xfrm>
            <a:custGeom>
              <a:avLst/>
              <a:gdLst/>
              <a:ahLst/>
              <a:cxnLst/>
              <a:rect l="l" t="t" r="r" b="b"/>
              <a:pathLst>
                <a:path w="2275" h="10917" extrusionOk="0">
                  <a:moveTo>
                    <a:pt x="1" y="1"/>
                  </a:moveTo>
                  <a:cubicBezTo>
                    <a:pt x="46" y="2047"/>
                    <a:pt x="456" y="2548"/>
                    <a:pt x="501" y="5504"/>
                  </a:cubicBezTo>
                  <a:cubicBezTo>
                    <a:pt x="546" y="7778"/>
                    <a:pt x="456" y="9597"/>
                    <a:pt x="319" y="10871"/>
                  </a:cubicBezTo>
                  <a:cubicBezTo>
                    <a:pt x="456" y="10871"/>
                    <a:pt x="546" y="10916"/>
                    <a:pt x="728" y="10916"/>
                  </a:cubicBezTo>
                  <a:lnTo>
                    <a:pt x="728" y="10234"/>
                  </a:lnTo>
                  <a:cubicBezTo>
                    <a:pt x="728" y="6595"/>
                    <a:pt x="2275" y="5140"/>
                    <a:pt x="1911" y="2912"/>
                  </a:cubicBezTo>
                  <a:cubicBezTo>
                    <a:pt x="1820" y="2184"/>
                    <a:pt x="1456" y="1138"/>
                    <a:pt x="319"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3"/>
            <p:cNvSpPr/>
            <p:nvPr/>
          </p:nvSpPr>
          <p:spPr>
            <a:xfrm>
              <a:off x="279050" y="5910875"/>
              <a:ext cx="54600" cy="53475"/>
            </a:xfrm>
            <a:custGeom>
              <a:avLst/>
              <a:gdLst/>
              <a:ahLst/>
              <a:cxnLst/>
              <a:rect l="l" t="t" r="r" b="b"/>
              <a:pathLst>
                <a:path w="2184" h="2139" extrusionOk="0">
                  <a:moveTo>
                    <a:pt x="1092" y="1"/>
                  </a:moveTo>
                  <a:cubicBezTo>
                    <a:pt x="455" y="1"/>
                    <a:pt x="0" y="456"/>
                    <a:pt x="0" y="1092"/>
                  </a:cubicBezTo>
                  <a:cubicBezTo>
                    <a:pt x="0" y="1638"/>
                    <a:pt x="455" y="2138"/>
                    <a:pt x="1092" y="2138"/>
                  </a:cubicBezTo>
                  <a:cubicBezTo>
                    <a:pt x="1683" y="2138"/>
                    <a:pt x="2183" y="1684"/>
                    <a:pt x="2183" y="1092"/>
                  </a:cubicBezTo>
                  <a:cubicBezTo>
                    <a:pt x="2183" y="456"/>
                    <a:pt x="1683" y="1"/>
                    <a:pt x="1092"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3"/>
            <p:cNvSpPr/>
            <p:nvPr/>
          </p:nvSpPr>
          <p:spPr>
            <a:xfrm>
              <a:off x="252900" y="5669550"/>
              <a:ext cx="126225" cy="57175"/>
            </a:xfrm>
            <a:custGeom>
              <a:avLst/>
              <a:gdLst/>
              <a:ahLst/>
              <a:cxnLst/>
              <a:rect l="l" t="t" r="r" b="b"/>
              <a:pathLst>
                <a:path w="5049" h="2287" extrusionOk="0">
                  <a:moveTo>
                    <a:pt x="3548" y="1"/>
                  </a:moveTo>
                  <a:cubicBezTo>
                    <a:pt x="3207" y="1"/>
                    <a:pt x="2820" y="80"/>
                    <a:pt x="2411" y="240"/>
                  </a:cubicBezTo>
                  <a:cubicBezTo>
                    <a:pt x="1638" y="512"/>
                    <a:pt x="773" y="1013"/>
                    <a:pt x="0" y="1831"/>
                  </a:cubicBezTo>
                  <a:cubicBezTo>
                    <a:pt x="0" y="1968"/>
                    <a:pt x="46" y="2104"/>
                    <a:pt x="46" y="2286"/>
                  </a:cubicBezTo>
                  <a:cubicBezTo>
                    <a:pt x="910" y="2059"/>
                    <a:pt x="1819" y="1877"/>
                    <a:pt x="2638" y="1649"/>
                  </a:cubicBezTo>
                  <a:cubicBezTo>
                    <a:pt x="3320" y="1468"/>
                    <a:pt x="3957" y="1286"/>
                    <a:pt x="4639" y="1195"/>
                  </a:cubicBezTo>
                  <a:cubicBezTo>
                    <a:pt x="4730" y="1104"/>
                    <a:pt x="4912" y="1104"/>
                    <a:pt x="5049" y="1058"/>
                  </a:cubicBezTo>
                  <a:cubicBezTo>
                    <a:pt x="4867" y="694"/>
                    <a:pt x="4639" y="376"/>
                    <a:pt x="4457" y="285"/>
                  </a:cubicBezTo>
                  <a:cubicBezTo>
                    <a:pt x="4412" y="285"/>
                    <a:pt x="4412" y="240"/>
                    <a:pt x="4412" y="240"/>
                  </a:cubicBezTo>
                  <a:cubicBezTo>
                    <a:pt x="4184" y="80"/>
                    <a:pt x="3889" y="1"/>
                    <a:pt x="3548"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3"/>
            <p:cNvSpPr/>
            <p:nvPr/>
          </p:nvSpPr>
          <p:spPr>
            <a:xfrm>
              <a:off x="271075" y="5834700"/>
              <a:ext cx="83025" cy="30725"/>
            </a:xfrm>
            <a:custGeom>
              <a:avLst/>
              <a:gdLst/>
              <a:ahLst/>
              <a:cxnLst/>
              <a:rect l="l" t="t" r="r" b="b"/>
              <a:pathLst>
                <a:path w="3321" h="1229" extrusionOk="0">
                  <a:moveTo>
                    <a:pt x="1684" y="1"/>
                  </a:moveTo>
                  <a:lnTo>
                    <a:pt x="1" y="1047"/>
                  </a:lnTo>
                  <a:lnTo>
                    <a:pt x="1" y="1183"/>
                  </a:lnTo>
                  <a:cubicBezTo>
                    <a:pt x="1" y="1229"/>
                    <a:pt x="46" y="1229"/>
                    <a:pt x="46" y="1229"/>
                  </a:cubicBezTo>
                  <a:lnTo>
                    <a:pt x="1684" y="137"/>
                  </a:lnTo>
                  <a:lnTo>
                    <a:pt x="3185" y="1001"/>
                  </a:lnTo>
                  <a:cubicBezTo>
                    <a:pt x="3207" y="1024"/>
                    <a:pt x="3230" y="1035"/>
                    <a:pt x="3247" y="1035"/>
                  </a:cubicBezTo>
                  <a:cubicBezTo>
                    <a:pt x="3264" y="1035"/>
                    <a:pt x="3275" y="1024"/>
                    <a:pt x="3275" y="1001"/>
                  </a:cubicBezTo>
                  <a:cubicBezTo>
                    <a:pt x="3321" y="956"/>
                    <a:pt x="3321" y="910"/>
                    <a:pt x="3275" y="910"/>
                  </a:cubicBezTo>
                  <a:lnTo>
                    <a:pt x="1775" y="1"/>
                  </a:ln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3"/>
            <p:cNvSpPr/>
            <p:nvPr/>
          </p:nvSpPr>
          <p:spPr>
            <a:xfrm>
              <a:off x="312025" y="5710775"/>
              <a:ext cx="10250" cy="126225"/>
            </a:xfrm>
            <a:custGeom>
              <a:avLst/>
              <a:gdLst/>
              <a:ahLst/>
              <a:cxnLst/>
              <a:rect l="l" t="t" r="r" b="b"/>
              <a:pathLst>
                <a:path w="410" h="5049" extrusionOk="0">
                  <a:moveTo>
                    <a:pt x="364" y="0"/>
                  </a:moveTo>
                  <a:cubicBezTo>
                    <a:pt x="364" y="0"/>
                    <a:pt x="273" y="0"/>
                    <a:pt x="273" y="46"/>
                  </a:cubicBezTo>
                  <a:lnTo>
                    <a:pt x="0" y="5003"/>
                  </a:lnTo>
                  <a:cubicBezTo>
                    <a:pt x="0" y="5003"/>
                    <a:pt x="0" y="5049"/>
                    <a:pt x="46" y="5049"/>
                  </a:cubicBezTo>
                  <a:cubicBezTo>
                    <a:pt x="137" y="5049"/>
                    <a:pt x="137" y="5003"/>
                    <a:pt x="137" y="5003"/>
                  </a:cubicBezTo>
                  <a:lnTo>
                    <a:pt x="410" y="46"/>
                  </a:lnTo>
                  <a:cubicBezTo>
                    <a:pt x="410" y="46"/>
                    <a:pt x="410" y="0"/>
                    <a:pt x="364"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3"/>
            <p:cNvSpPr/>
            <p:nvPr/>
          </p:nvSpPr>
          <p:spPr>
            <a:xfrm>
              <a:off x="250625" y="5564375"/>
              <a:ext cx="61425" cy="152100"/>
            </a:xfrm>
            <a:custGeom>
              <a:avLst/>
              <a:gdLst/>
              <a:ahLst/>
              <a:cxnLst/>
              <a:rect l="l" t="t" r="r" b="b"/>
              <a:pathLst>
                <a:path w="2457" h="6084" extrusionOk="0">
                  <a:moveTo>
                    <a:pt x="2325" y="1"/>
                  </a:moveTo>
                  <a:cubicBezTo>
                    <a:pt x="2297" y="1"/>
                    <a:pt x="2274" y="12"/>
                    <a:pt x="2274" y="35"/>
                  </a:cubicBezTo>
                  <a:lnTo>
                    <a:pt x="410" y="2764"/>
                  </a:lnTo>
                  <a:lnTo>
                    <a:pt x="410" y="2855"/>
                  </a:lnTo>
                  <a:lnTo>
                    <a:pt x="0" y="6038"/>
                  </a:lnTo>
                  <a:cubicBezTo>
                    <a:pt x="0" y="6038"/>
                    <a:pt x="0" y="6084"/>
                    <a:pt x="91" y="6084"/>
                  </a:cubicBezTo>
                  <a:cubicBezTo>
                    <a:pt x="91" y="6084"/>
                    <a:pt x="137" y="6084"/>
                    <a:pt x="137" y="5947"/>
                  </a:cubicBezTo>
                  <a:lnTo>
                    <a:pt x="546" y="2809"/>
                  </a:lnTo>
                  <a:lnTo>
                    <a:pt x="2411" y="171"/>
                  </a:lnTo>
                  <a:cubicBezTo>
                    <a:pt x="2456" y="81"/>
                    <a:pt x="2456" y="35"/>
                    <a:pt x="2411" y="35"/>
                  </a:cubicBezTo>
                  <a:cubicBezTo>
                    <a:pt x="2388" y="12"/>
                    <a:pt x="2354" y="1"/>
                    <a:pt x="2325"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3"/>
            <p:cNvSpPr/>
            <p:nvPr/>
          </p:nvSpPr>
          <p:spPr>
            <a:xfrm>
              <a:off x="265400" y="5566375"/>
              <a:ext cx="45500" cy="3425"/>
            </a:xfrm>
            <a:custGeom>
              <a:avLst/>
              <a:gdLst/>
              <a:ahLst/>
              <a:cxnLst/>
              <a:rect l="l" t="t" r="r" b="b"/>
              <a:pathLst>
                <a:path w="1820" h="137" extrusionOk="0">
                  <a:moveTo>
                    <a:pt x="46" y="1"/>
                  </a:moveTo>
                  <a:cubicBezTo>
                    <a:pt x="46" y="1"/>
                    <a:pt x="1" y="1"/>
                    <a:pt x="1" y="91"/>
                  </a:cubicBezTo>
                  <a:cubicBezTo>
                    <a:pt x="1" y="91"/>
                    <a:pt x="1" y="137"/>
                    <a:pt x="46" y="137"/>
                  </a:cubicBezTo>
                  <a:lnTo>
                    <a:pt x="1774" y="137"/>
                  </a:lnTo>
                  <a:cubicBezTo>
                    <a:pt x="1820" y="137"/>
                    <a:pt x="1820" y="137"/>
                    <a:pt x="1820" y="91"/>
                  </a:cubicBezTo>
                  <a:cubicBezTo>
                    <a:pt x="1820" y="91"/>
                    <a:pt x="1820" y="1"/>
                    <a:pt x="1774"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3"/>
            <p:cNvSpPr/>
            <p:nvPr/>
          </p:nvSpPr>
          <p:spPr>
            <a:xfrm>
              <a:off x="265400" y="5472000"/>
              <a:ext cx="21625" cy="97800"/>
            </a:xfrm>
            <a:custGeom>
              <a:avLst/>
              <a:gdLst/>
              <a:ahLst/>
              <a:cxnLst/>
              <a:rect l="l" t="t" r="r" b="b"/>
              <a:pathLst>
                <a:path w="865" h="3912" extrusionOk="0">
                  <a:moveTo>
                    <a:pt x="774" y="1"/>
                  </a:moveTo>
                  <a:cubicBezTo>
                    <a:pt x="774" y="1"/>
                    <a:pt x="728" y="1"/>
                    <a:pt x="728" y="46"/>
                  </a:cubicBezTo>
                  <a:lnTo>
                    <a:pt x="1" y="3866"/>
                  </a:lnTo>
                  <a:cubicBezTo>
                    <a:pt x="1" y="3866"/>
                    <a:pt x="1" y="3912"/>
                    <a:pt x="46" y="3912"/>
                  </a:cubicBezTo>
                  <a:cubicBezTo>
                    <a:pt x="46" y="3912"/>
                    <a:pt x="91" y="3912"/>
                    <a:pt x="91" y="3866"/>
                  </a:cubicBezTo>
                  <a:lnTo>
                    <a:pt x="865" y="46"/>
                  </a:lnTo>
                  <a:cubicBezTo>
                    <a:pt x="865" y="46"/>
                    <a:pt x="865" y="1"/>
                    <a:pt x="774"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3"/>
            <p:cNvSpPr/>
            <p:nvPr/>
          </p:nvSpPr>
          <p:spPr>
            <a:xfrm>
              <a:off x="282450" y="5468600"/>
              <a:ext cx="47775" cy="13675"/>
            </a:xfrm>
            <a:custGeom>
              <a:avLst/>
              <a:gdLst/>
              <a:ahLst/>
              <a:cxnLst/>
              <a:rect l="l" t="t" r="r" b="b"/>
              <a:pathLst>
                <a:path w="1911" h="547" extrusionOk="0">
                  <a:moveTo>
                    <a:pt x="1820" y="0"/>
                  </a:moveTo>
                  <a:cubicBezTo>
                    <a:pt x="1702" y="118"/>
                    <a:pt x="1348" y="337"/>
                    <a:pt x="903" y="337"/>
                  </a:cubicBezTo>
                  <a:cubicBezTo>
                    <a:pt x="832" y="337"/>
                    <a:pt x="758" y="331"/>
                    <a:pt x="683" y="319"/>
                  </a:cubicBezTo>
                  <a:cubicBezTo>
                    <a:pt x="501" y="228"/>
                    <a:pt x="319" y="182"/>
                    <a:pt x="183" y="91"/>
                  </a:cubicBezTo>
                  <a:cubicBezTo>
                    <a:pt x="137" y="46"/>
                    <a:pt x="103" y="23"/>
                    <a:pt x="80" y="23"/>
                  </a:cubicBezTo>
                  <a:cubicBezTo>
                    <a:pt x="58" y="23"/>
                    <a:pt x="46" y="46"/>
                    <a:pt x="46" y="91"/>
                  </a:cubicBezTo>
                  <a:cubicBezTo>
                    <a:pt x="1" y="137"/>
                    <a:pt x="1" y="182"/>
                    <a:pt x="46" y="182"/>
                  </a:cubicBezTo>
                  <a:cubicBezTo>
                    <a:pt x="228" y="364"/>
                    <a:pt x="456" y="410"/>
                    <a:pt x="637" y="455"/>
                  </a:cubicBezTo>
                  <a:cubicBezTo>
                    <a:pt x="683" y="546"/>
                    <a:pt x="774" y="546"/>
                    <a:pt x="910" y="546"/>
                  </a:cubicBezTo>
                  <a:cubicBezTo>
                    <a:pt x="1365" y="546"/>
                    <a:pt x="1774" y="228"/>
                    <a:pt x="1911" y="137"/>
                  </a:cubicBezTo>
                  <a:lnTo>
                    <a:pt x="1911" y="0"/>
                  </a:ln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3"/>
            <p:cNvSpPr/>
            <p:nvPr/>
          </p:nvSpPr>
          <p:spPr>
            <a:xfrm>
              <a:off x="250625" y="5342400"/>
              <a:ext cx="71650" cy="112575"/>
            </a:xfrm>
            <a:custGeom>
              <a:avLst/>
              <a:gdLst/>
              <a:ahLst/>
              <a:cxnLst/>
              <a:rect l="l" t="t" r="r" b="b"/>
              <a:pathLst>
                <a:path w="2866" h="4503" extrusionOk="0">
                  <a:moveTo>
                    <a:pt x="2820" y="0"/>
                  </a:moveTo>
                  <a:cubicBezTo>
                    <a:pt x="2820" y="0"/>
                    <a:pt x="2729" y="0"/>
                    <a:pt x="2729" y="45"/>
                  </a:cubicBezTo>
                  <a:cubicBezTo>
                    <a:pt x="2502" y="955"/>
                    <a:pt x="2001" y="1637"/>
                    <a:pt x="1319" y="1774"/>
                  </a:cubicBezTo>
                  <a:cubicBezTo>
                    <a:pt x="1092" y="1774"/>
                    <a:pt x="864" y="1774"/>
                    <a:pt x="637" y="1637"/>
                  </a:cubicBezTo>
                  <a:lnTo>
                    <a:pt x="592" y="1637"/>
                  </a:lnTo>
                  <a:cubicBezTo>
                    <a:pt x="546" y="1637"/>
                    <a:pt x="546" y="1683"/>
                    <a:pt x="546" y="1683"/>
                  </a:cubicBezTo>
                  <a:lnTo>
                    <a:pt x="0" y="4412"/>
                  </a:lnTo>
                  <a:cubicBezTo>
                    <a:pt x="0" y="4412"/>
                    <a:pt x="0" y="4503"/>
                    <a:pt x="91" y="4503"/>
                  </a:cubicBezTo>
                  <a:lnTo>
                    <a:pt x="182" y="4503"/>
                  </a:lnTo>
                  <a:lnTo>
                    <a:pt x="637" y="1819"/>
                  </a:lnTo>
                  <a:cubicBezTo>
                    <a:pt x="798" y="1851"/>
                    <a:pt x="959" y="1884"/>
                    <a:pt x="1119" y="1884"/>
                  </a:cubicBezTo>
                  <a:cubicBezTo>
                    <a:pt x="1186" y="1884"/>
                    <a:pt x="1253" y="1878"/>
                    <a:pt x="1319" y="1865"/>
                  </a:cubicBezTo>
                  <a:cubicBezTo>
                    <a:pt x="2047" y="1774"/>
                    <a:pt x="2684" y="1001"/>
                    <a:pt x="2866" y="45"/>
                  </a:cubicBezTo>
                  <a:cubicBezTo>
                    <a:pt x="2866" y="45"/>
                    <a:pt x="2866" y="0"/>
                    <a:pt x="2820"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3"/>
            <p:cNvSpPr/>
            <p:nvPr/>
          </p:nvSpPr>
          <p:spPr>
            <a:xfrm>
              <a:off x="250625" y="5341150"/>
              <a:ext cx="125100" cy="50150"/>
            </a:xfrm>
            <a:custGeom>
              <a:avLst/>
              <a:gdLst/>
              <a:ahLst/>
              <a:cxnLst/>
              <a:rect l="l" t="t" r="r" b="b"/>
              <a:pathLst>
                <a:path w="5004" h="2006" extrusionOk="0">
                  <a:moveTo>
                    <a:pt x="599" y="0"/>
                  </a:moveTo>
                  <a:cubicBezTo>
                    <a:pt x="410" y="0"/>
                    <a:pt x="210" y="2"/>
                    <a:pt x="0" y="5"/>
                  </a:cubicBezTo>
                  <a:lnTo>
                    <a:pt x="0" y="2006"/>
                  </a:lnTo>
                  <a:lnTo>
                    <a:pt x="5003" y="2006"/>
                  </a:lnTo>
                  <a:cubicBezTo>
                    <a:pt x="4958" y="1687"/>
                    <a:pt x="4776" y="1232"/>
                    <a:pt x="4457" y="823"/>
                  </a:cubicBezTo>
                  <a:cubicBezTo>
                    <a:pt x="3989" y="312"/>
                    <a:pt x="3400" y="0"/>
                    <a:pt x="599"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3"/>
            <p:cNvSpPr/>
            <p:nvPr/>
          </p:nvSpPr>
          <p:spPr>
            <a:xfrm>
              <a:off x="250625" y="5367400"/>
              <a:ext cx="117125" cy="354775"/>
            </a:xfrm>
            <a:custGeom>
              <a:avLst/>
              <a:gdLst/>
              <a:ahLst/>
              <a:cxnLst/>
              <a:rect l="l" t="t" r="r" b="b"/>
              <a:pathLst>
                <a:path w="4685" h="14191" extrusionOk="0">
                  <a:moveTo>
                    <a:pt x="1592" y="1"/>
                  </a:moveTo>
                  <a:cubicBezTo>
                    <a:pt x="864" y="1"/>
                    <a:pt x="228" y="319"/>
                    <a:pt x="46" y="364"/>
                  </a:cubicBezTo>
                  <a:cubicBezTo>
                    <a:pt x="91" y="319"/>
                    <a:pt x="0" y="319"/>
                    <a:pt x="0" y="319"/>
                  </a:cubicBezTo>
                  <a:lnTo>
                    <a:pt x="0" y="14190"/>
                  </a:lnTo>
                  <a:lnTo>
                    <a:pt x="91" y="14190"/>
                  </a:lnTo>
                  <a:cubicBezTo>
                    <a:pt x="91" y="14054"/>
                    <a:pt x="114" y="13986"/>
                    <a:pt x="137" y="13986"/>
                  </a:cubicBezTo>
                  <a:cubicBezTo>
                    <a:pt x="159" y="13986"/>
                    <a:pt x="182" y="14054"/>
                    <a:pt x="182" y="14190"/>
                  </a:cubicBezTo>
                  <a:cubicBezTo>
                    <a:pt x="501" y="14190"/>
                    <a:pt x="910" y="14145"/>
                    <a:pt x="1319" y="14145"/>
                  </a:cubicBezTo>
                  <a:cubicBezTo>
                    <a:pt x="1501" y="14145"/>
                    <a:pt x="1729" y="14054"/>
                    <a:pt x="1910" y="14054"/>
                  </a:cubicBezTo>
                  <a:lnTo>
                    <a:pt x="2729" y="13872"/>
                  </a:lnTo>
                  <a:cubicBezTo>
                    <a:pt x="3502" y="13735"/>
                    <a:pt x="4139" y="13508"/>
                    <a:pt x="4685" y="13281"/>
                  </a:cubicBezTo>
                  <a:lnTo>
                    <a:pt x="4685" y="13144"/>
                  </a:lnTo>
                  <a:cubicBezTo>
                    <a:pt x="4548" y="12280"/>
                    <a:pt x="4321" y="11052"/>
                    <a:pt x="3548" y="9688"/>
                  </a:cubicBezTo>
                  <a:cubicBezTo>
                    <a:pt x="3138" y="9006"/>
                    <a:pt x="2729" y="8505"/>
                    <a:pt x="2365" y="8096"/>
                  </a:cubicBezTo>
                  <a:cubicBezTo>
                    <a:pt x="2593" y="6777"/>
                    <a:pt x="2866" y="5549"/>
                    <a:pt x="3093" y="4230"/>
                  </a:cubicBezTo>
                  <a:cubicBezTo>
                    <a:pt x="3548" y="4003"/>
                    <a:pt x="3866" y="3503"/>
                    <a:pt x="3866" y="2957"/>
                  </a:cubicBezTo>
                  <a:cubicBezTo>
                    <a:pt x="3866" y="2638"/>
                    <a:pt x="3775" y="2275"/>
                    <a:pt x="3457" y="2002"/>
                  </a:cubicBezTo>
                  <a:lnTo>
                    <a:pt x="3639" y="1001"/>
                  </a:lnTo>
                  <a:lnTo>
                    <a:pt x="3593" y="910"/>
                  </a:lnTo>
                  <a:cubicBezTo>
                    <a:pt x="3411" y="683"/>
                    <a:pt x="3138" y="455"/>
                    <a:pt x="2775" y="319"/>
                  </a:cubicBezTo>
                  <a:cubicBezTo>
                    <a:pt x="2456" y="137"/>
                    <a:pt x="2183" y="92"/>
                    <a:pt x="1819"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3"/>
            <p:cNvSpPr/>
            <p:nvPr/>
          </p:nvSpPr>
          <p:spPr>
            <a:xfrm>
              <a:off x="256300" y="5692575"/>
              <a:ext cx="113725" cy="238800"/>
            </a:xfrm>
            <a:custGeom>
              <a:avLst/>
              <a:gdLst/>
              <a:ahLst/>
              <a:cxnLst/>
              <a:rect l="l" t="t" r="r" b="b"/>
              <a:pathLst>
                <a:path w="4549" h="9552" extrusionOk="0">
                  <a:moveTo>
                    <a:pt x="4321" y="1"/>
                  </a:moveTo>
                  <a:lnTo>
                    <a:pt x="4321" y="1"/>
                  </a:lnTo>
                  <a:cubicBezTo>
                    <a:pt x="3639" y="183"/>
                    <a:pt x="3048" y="365"/>
                    <a:pt x="2366" y="592"/>
                  </a:cubicBezTo>
                  <a:cubicBezTo>
                    <a:pt x="1911" y="728"/>
                    <a:pt x="1456" y="910"/>
                    <a:pt x="910" y="1001"/>
                  </a:cubicBezTo>
                  <a:cubicBezTo>
                    <a:pt x="637" y="1047"/>
                    <a:pt x="365" y="1183"/>
                    <a:pt x="1" y="1229"/>
                  </a:cubicBezTo>
                  <a:cubicBezTo>
                    <a:pt x="137" y="1274"/>
                    <a:pt x="92" y="1274"/>
                    <a:pt x="1" y="1274"/>
                  </a:cubicBezTo>
                  <a:cubicBezTo>
                    <a:pt x="1" y="1956"/>
                    <a:pt x="92" y="2639"/>
                    <a:pt x="92" y="3412"/>
                  </a:cubicBezTo>
                  <a:cubicBezTo>
                    <a:pt x="228" y="5686"/>
                    <a:pt x="592" y="7732"/>
                    <a:pt x="1001" y="9552"/>
                  </a:cubicBezTo>
                  <a:cubicBezTo>
                    <a:pt x="1365" y="9461"/>
                    <a:pt x="1729" y="9461"/>
                    <a:pt x="2138" y="9415"/>
                  </a:cubicBezTo>
                  <a:cubicBezTo>
                    <a:pt x="2275" y="9415"/>
                    <a:pt x="2411" y="9415"/>
                    <a:pt x="2502" y="9370"/>
                  </a:cubicBezTo>
                  <a:cubicBezTo>
                    <a:pt x="3139" y="8278"/>
                    <a:pt x="3912" y="6504"/>
                    <a:pt x="4276" y="4230"/>
                  </a:cubicBezTo>
                  <a:cubicBezTo>
                    <a:pt x="4549" y="2548"/>
                    <a:pt x="4503" y="1047"/>
                    <a:pt x="4321"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3"/>
            <p:cNvSpPr/>
            <p:nvPr/>
          </p:nvSpPr>
          <p:spPr>
            <a:xfrm>
              <a:off x="282450" y="5939300"/>
              <a:ext cx="85300" cy="288825"/>
            </a:xfrm>
            <a:custGeom>
              <a:avLst/>
              <a:gdLst/>
              <a:ahLst/>
              <a:cxnLst/>
              <a:rect l="l" t="t" r="r" b="b"/>
              <a:pathLst>
                <a:path w="3412" h="11553" extrusionOk="0">
                  <a:moveTo>
                    <a:pt x="1" y="1"/>
                  </a:moveTo>
                  <a:cubicBezTo>
                    <a:pt x="92" y="2457"/>
                    <a:pt x="274" y="4321"/>
                    <a:pt x="456" y="5640"/>
                  </a:cubicBezTo>
                  <a:cubicBezTo>
                    <a:pt x="546" y="6368"/>
                    <a:pt x="728" y="7551"/>
                    <a:pt x="774" y="9279"/>
                  </a:cubicBezTo>
                  <a:cubicBezTo>
                    <a:pt x="819" y="10234"/>
                    <a:pt x="819" y="11052"/>
                    <a:pt x="819" y="11553"/>
                  </a:cubicBezTo>
                  <a:lnTo>
                    <a:pt x="1865" y="11189"/>
                  </a:lnTo>
                  <a:lnTo>
                    <a:pt x="1865" y="10916"/>
                  </a:lnTo>
                  <a:lnTo>
                    <a:pt x="1865" y="10234"/>
                  </a:lnTo>
                  <a:cubicBezTo>
                    <a:pt x="1865" y="6595"/>
                    <a:pt x="3412" y="5095"/>
                    <a:pt x="3048" y="2912"/>
                  </a:cubicBezTo>
                  <a:cubicBezTo>
                    <a:pt x="2957" y="2138"/>
                    <a:pt x="2593" y="1138"/>
                    <a:pt x="1456"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3"/>
            <p:cNvSpPr/>
            <p:nvPr/>
          </p:nvSpPr>
          <p:spPr>
            <a:xfrm>
              <a:off x="296100" y="6219000"/>
              <a:ext cx="77350" cy="85625"/>
            </a:xfrm>
            <a:custGeom>
              <a:avLst/>
              <a:gdLst/>
              <a:ahLst/>
              <a:cxnLst/>
              <a:rect l="l" t="t" r="r" b="b"/>
              <a:pathLst>
                <a:path w="3094" h="3425" extrusionOk="0">
                  <a:moveTo>
                    <a:pt x="1365" y="1"/>
                  </a:moveTo>
                  <a:lnTo>
                    <a:pt x="364" y="183"/>
                  </a:lnTo>
                  <a:cubicBezTo>
                    <a:pt x="319" y="592"/>
                    <a:pt x="228" y="911"/>
                    <a:pt x="137" y="1274"/>
                  </a:cubicBezTo>
                  <a:cubicBezTo>
                    <a:pt x="91" y="1684"/>
                    <a:pt x="0" y="1911"/>
                    <a:pt x="91" y="2002"/>
                  </a:cubicBezTo>
                  <a:cubicBezTo>
                    <a:pt x="228" y="2229"/>
                    <a:pt x="592" y="2229"/>
                    <a:pt x="774" y="2229"/>
                  </a:cubicBezTo>
                  <a:cubicBezTo>
                    <a:pt x="1452" y="2983"/>
                    <a:pt x="2130" y="3424"/>
                    <a:pt x="2575" y="3424"/>
                  </a:cubicBezTo>
                  <a:cubicBezTo>
                    <a:pt x="2668" y="3424"/>
                    <a:pt x="2750" y="3405"/>
                    <a:pt x="2820" y="3366"/>
                  </a:cubicBezTo>
                  <a:cubicBezTo>
                    <a:pt x="2866" y="3321"/>
                    <a:pt x="3048" y="3184"/>
                    <a:pt x="3048" y="2866"/>
                  </a:cubicBezTo>
                  <a:cubicBezTo>
                    <a:pt x="3093" y="2502"/>
                    <a:pt x="3093" y="2047"/>
                    <a:pt x="2866" y="1729"/>
                  </a:cubicBezTo>
                  <a:cubicBezTo>
                    <a:pt x="2684" y="1502"/>
                    <a:pt x="2502" y="1456"/>
                    <a:pt x="2274" y="1320"/>
                  </a:cubicBezTo>
                  <a:cubicBezTo>
                    <a:pt x="2002" y="1229"/>
                    <a:pt x="1592" y="865"/>
                    <a:pt x="1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3"/>
            <p:cNvSpPr/>
            <p:nvPr/>
          </p:nvSpPr>
          <p:spPr>
            <a:xfrm>
              <a:off x="310875" y="5669550"/>
              <a:ext cx="61425" cy="259550"/>
            </a:xfrm>
            <a:custGeom>
              <a:avLst/>
              <a:gdLst/>
              <a:ahLst/>
              <a:cxnLst/>
              <a:rect l="l" t="t" r="r" b="b"/>
              <a:pathLst>
                <a:path w="2457" h="10382" extrusionOk="0">
                  <a:moveTo>
                    <a:pt x="1229" y="1"/>
                  </a:moveTo>
                  <a:cubicBezTo>
                    <a:pt x="888" y="1"/>
                    <a:pt x="501" y="80"/>
                    <a:pt x="92" y="240"/>
                  </a:cubicBezTo>
                  <a:cubicBezTo>
                    <a:pt x="228" y="740"/>
                    <a:pt x="274" y="1195"/>
                    <a:pt x="319" y="1558"/>
                  </a:cubicBezTo>
                  <a:lnTo>
                    <a:pt x="319" y="1649"/>
                  </a:lnTo>
                  <a:lnTo>
                    <a:pt x="319" y="1695"/>
                  </a:lnTo>
                  <a:cubicBezTo>
                    <a:pt x="546" y="4333"/>
                    <a:pt x="1" y="6152"/>
                    <a:pt x="1" y="9790"/>
                  </a:cubicBezTo>
                  <a:lnTo>
                    <a:pt x="1" y="10382"/>
                  </a:lnTo>
                  <a:cubicBezTo>
                    <a:pt x="183" y="10382"/>
                    <a:pt x="274" y="10382"/>
                    <a:pt x="410" y="10336"/>
                  </a:cubicBezTo>
                  <a:cubicBezTo>
                    <a:pt x="1001" y="9245"/>
                    <a:pt x="1820" y="7516"/>
                    <a:pt x="2138" y="5242"/>
                  </a:cubicBezTo>
                  <a:cubicBezTo>
                    <a:pt x="2457" y="3560"/>
                    <a:pt x="2366" y="2195"/>
                    <a:pt x="2275" y="1149"/>
                  </a:cubicBezTo>
                  <a:lnTo>
                    <a:pt x="2275" y="967"/>
                  </a:lnTo>
                  <a:cubicBezTo>
                    <a:pt x="2229" y="740"/>
                    <a:pt x="2229" y="512"/>
                    <a:pt x="2138" y="285"/>
                  </a:cubicBezTo>
                  <a:cubicBezTo>
                    <a:pt x="2093" y="285"/>
                    <a:pt x="2093" y="240"/>
                    <a:pt x="2093" y="240"/>
                  </a:cubicBezTo>
                  <a:cubicBezTo>
                    <a:pt x="1865" y="80"/>
                    <a:pt x="1570" y="1"/>
                    <a:pt x="1229"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3"/>
            <p:cNvSpPr/>
            <p:nvPr/>
          </p:nvSpPr>
          <p:spPr>
            <a:xfrm>
              <a:off x="310875" y="5939300"/>
              <a:ext cx="56875" cy="272925"/>
            </a:xfrm>
            <a:custGeom>
              <a:avLst/>
              <a:gdLst/>
              <a:ahLst/>
              <a:cxnLst/>
              <a:rect l="l" t="t" r="r" b="b"/>
              <a:pathLst>
                <a:path w="2275" h="10917" extrusionOk="0">
                  <a:moveTo>
                    <a:pt x="1" y="1"/>
                  </a:moveTo>
                  <a:cubicBezTo>
                    <a:pt x="46" y="2047"/>
                    <a:pt x="456" y="2548"/>
                    <a:pt x="501" y="5504"/>
                  </a:cubicBezTo>
                  <a:cubicBezTo>
                    <a:pt x="546" y="7778"/>
                    <a:pt x="456" y="9597"/>
                    <a:pt x="319" y="10871"/>
                  </a:cubicBezTo>
                  <a:cubicBezTo>
                    <a:pt x="456" y="10871"/>
                    <a:pt x="546" y="10916"/>
                    <a:pt x="728" y="10916"/>
                  </a:cubicBezTo>
                  <a:lnTo>
                    <a:pt x="728" y="10234"/>
                  </a:lnTo>
                  <a:cubicBezTo>
                    <a:pt x="728" y="6595"/>
                    <a:pt x="2275" y="5140"/>
                    <a:pt x="1911" y="2912"/>
                  </a:cubicBezTo>
                  <a:cubicBezTo>
                    <a:pt x="1820" y="2184"/>
                    <a:pt x="1456" y="1138"/>
                    <a:pt x="319"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3"/>
            <p:cNvSpPr/>
            <p:nvPr/>
          </p:nvSpPr>
          <p:spPr>
            <a:xfrm>
              <a:off x="279050" y="5910875"/>
              <a:ext cx="54600" cy="53475"/>
            </a:xfrm>
            <a:custGeom>
              <a:avLst/>
              <a:gdLst/>
              <a:ahLst/>
              <a:cxnLst/>
              <a:rect l="l" t="t" r="r" b="b"/>
              <a:pathLst>
                <a:path w="2184" h="2139" extrusionOk="0">
                  <a:moveTo>
                    <a:pt x="1092" y="1"/>
                  </a:moveTo>
                  <a:cubicBezTo>
                    <a:pt x="455" y="1"/>
                    <a:pt x="0" y="456"/>
                    <a:pt x="0" y="1092"/>
                  </a:cubicBezTo>
                  <a:cubicBezTo>
                    <a:pt x="0" y="1638"/>
                    <a:pt x="455" y="2138"/>
                    <a:pt x="1092" y="2138"/>
                  </a:cubicBezTo>
                  <a:cubicBezTo>
                    <a:pt x="1683" y="2138"/>
                    <a:pt x="2183" y="1684"/>
                    <a:pt x="2183" y="1092"/>
                  </a:cubicBezTo>
                  <a:cubicBezTo>
                    <a:pt x="2183" y="456"/>
                    <a:pt x="1683" y="1"/>
                    <a:pt x="1092"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3"/>
            <p:cNvSpPr/>
            <p:nvPr/>
          </p:nvSpPr>
          <p:spPr>
            <a:xfrm>
              <a:off x="252900" y="5669550"/>
              <a:ext cx="126225" cy="57175"/>
            </a:xfrm>
            <a:custGeom>
              <a:avLst/>
              <a:gdLst/>
              <a:ahLst/>
              <a:cxnLst/>
              <a:rect l="l" t="t" r="r" b="b"/>
              <a:pathLst>
                <a:path w="5049" h="2287" extrusionOk="0">
                  <a:moveTo>
                    <a:pt x="3548" y="1"/>
                  </a:moveTo>
                  <a:cubicBezTo>
                    <a:pt x="3207" y="1"/>
                    <a:pt x="2820" y="80"/>
                    <a:pt x="2411" y="240"/>
                  </a:cubicBezTo>
                  <a:cubicBezTo>
                    <a:pt x="1638" y="512"/>
                    <a:pt x="773" y="1013"/>
                    <a:pt x="0" y="1831"/>
                  </a:cubicBezTo>
                  <a:cubicBezTo>
                    <a:pt x="0" y="1968"/>
                    <a:pt x="46" y="2104"/>
                    <a:pt x="46" y="2286"/>
                  </a:cubicBezTo>
                  <a:cubicBezTo>
                    <a:pt x="910" y="2059"/>
                    <a:pt x="1819" y="1877"/>
                    <a:pt x="2638" y="1649"/>
                  </a:cubicBezTo>
                  <a:cubicBezTo>
                    <a:pt x="3320" y="1468"/>
                    <a:pt x="3957" y="1286"/>
                    <a:pt x="4639" y="1195"/>
                  </a:cubicBezTo>
                  <a:cubicBezTo>
                    <a:pt x="4730" y="1104"/>
                    <a:pt x="4912" y="1104"/>
                    <a:pt x="5049" y="1058"/>
                  </a:cubicBezTo>
                  <a:cubicBezTo>
                    <a:pt x="4867" y="694"/>
                    <a:pt x="4639" y="376"/>
                    <a:pt x="4457" y="285"/>
                  </a:cubicBezTo>
                  <a:cubicBezTo>
                    <a:pt x="4412" y="285"/>
                    <a:pt x="4412" y="240"/>
                    <a:pt x="4412" y="240"/>
                  </a:cubicBezTo>
                  <a:cubicBezTo>
                    <a:pt x="4184" y="80"/>
                    <a:pt x="3889" y="1"/>
                    <a:pt x="3548"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3"/>
            <p:cNvSpPr/>
            <p:nvPr/>
          </p:nvSpPr>
          <p:spPr>
            <a:xfrm>
              <a:off x="271075" y="5834700"/>
              <a:ext cx="83025" cy="30725"/>
            </a:xfrm>
            <a:custGeom>
              <a:avLst/>
              <a:gdLst/>
              <a:ahLst/>
              <a:cxnLst/>
              <a:rect l="l" t="t" r="r" b="b"/>
              <a:pathLst>
                <a:path w="3321" h="1229" extrusionOk="0">
                  <a:moveTo>
                    <a:pt x="1684" y="1"/>
                  </a:moveTo>
                  <a:lnTo>
                    <a:pt x="1" y="1047"/>
                  </a:lnTo>
                  <a:lnTo>
                    <a:pt x="1" y="1183"/>
                  </a:lnTo>
                  <a:cubicBezTo>
                    <a:pt x="1" y="1229"/>
                    <a:pt x="46" y="1229"/>
                    <a:pt x="46" y="1229"/>
                  </a:cubicBezTo>
                  <a:lnTo>
                    <a:pt x="1684" y="137"/>
                  </a:lnTo>
                  <a:lnTo>
                    <a:pt x="3185" y="1001"/>
                  </a:lnTo>
                  <a:cubicBezTo>
                    <a:pt x="3207" y="1024"/>
                    <a:pt x="3230" y="1035"/>
                    <a:pt x="3247" y="1035"/>
                  </a:cubicBezTo>
                  <a:cubicBezTo>
                    <a:pt x="3264" y="1035"/>
                    <a:pt x="3275" y="1024"/>
                    <a:pt x="3275" y="1001"/>
                  </a:cubicBezTo>
                  <a:cubicBezTo>
                    <a:pt x="3321" y="956"/>
                    <a:pt x="3321" y="910"/>
                    <a:pt x="3275" y="910"/>
                  </a:cubicBezTo>
                  <a:lnTo>
                    <a:pt x="1775" y="1"/>
                  </a:ln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3"/>
            <p:cNvSpPr/>
            <p:nvPr/>
          </p:nvSpPr>
          <p:spPr>
            <a:xfrm>
              <a:off x="312025" y="5710775"/>
              <a:ext cx="10250" cy="126225"/>
            </a:xfrm>
            <a:custGeom>
              <a:avLst/>
              <a:gdLst/>
              <a:ahLst/>
              <a:cxnLst/>
              <a:rect l="l" t="t" r="r" b="b"/>
              <a:pathLst>
                <a:path w="410" h="5049" extrusionOk="0">
                  <a:moveTo>
                    <a:pt x="364" y="0"/>
                  </a:moveTo>
                  <a:cubicBezTo>
                    <a:pt x="364" y="0"/>
                    <a:pt x="273" y="0"/>
                    <a:pt x="273" y="46"/>
                  </a:cubicBezTo>
                  <a:lnTo>
                    <a:pt x="0" y="5003"/>
                  </a:lnTo>
                  <a:cubicBezTo>
                    <a:pt x="0" y="5003"/>
                    <a:pt x="0" y="5049"/>
                    <a:pt x="46" y="5049"/>
                  </a:cubicBezTo>
                  <a:cubicBezTo>
                    <a:pt x="137" y="5049"/>
                    <a:pt x="137" y="5003"/>
                    <a:pt x="137" y="5003"/>
                  </a:cubicBezTo>
                  <a:lnTo>
                    <a:pt x="410" y="46"/>
                  </a:lnTo>
                  <a:cubicBezTo>
                    <a:pt x="410" y="46"/>
                    <a:pt x="410" y="0"/>
                    <a:pt x="364"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3"/>
            <p:cNvSpPr/>
            <p:nvPr/>
          </p:nvSpPr>
          <p:spPr>
            <a:xfrm>
              <a:off x="250625" y="5564375"/>
              <a:ext cx="61425" cy="152100"/>
            </a:xfrm>
            <a:custGeom>
              <a:avLst/>
              <a:gdLst/>
              <a:ahLst/>
              <a:cxnLst/>
              <a:rect l="l" t="t" r="r" b="b"/>
              <a:pathLst>
                <a:path w="2457" h="6084" extrusionOk="0">
                  <a:moveTo>
                    <a:pt x="2325" y="1"/>
                  </a:moveTo>
                  <a:cubicBezTo>
                    <a:pt x="2297" y="1"/>
                    <a:pt x="2274" y="12"/>
                    <a:pt x="2274" y="35"/>
                  </a:cubicBezTo>
                  <a:lnTo>
                    <a:pt x="410" y="2764"/>
                  </a:lnTo>
                  <a:lnTo>
                    <a:pt x="410" y="2855"/>
                  </a:lnTo>
                  <a:lnTo>
                    <a:pt x="0" y="6038"/>
                  </a:lnTo>
                  <a:cubicBezTo>
                    <a:pt x="0" y="6038"/>
                    <a:pt x="0" y="6084"/>
                    <a:pt x="91" y="6084"/>
                  </a:cubicBezTo>
                  <a:cubicBezTo>
                    <a:pt x="91" y="6084"/>
                    <a:pt x="137" y="6084"/>
                    <a:pt x="137" y="5947"/>
                  </a:cubicBezTo>
                  <a:lnTo>
                    <a:pt x="546" y="2809"/>
                  </a:lnTo>
                  <a:lnTo>
                    <a:pt x="2411" y="171"/>
                  </a:lnTo>
                  <a:cubicBezTo>
                    <a:pt x="2456" y="81"/>
                    <a:pt x="2456" y="35"/>
                    <a:pt x="2411" y="35"/>
                  </a:cubicBezTo>
                  <a:cubicBezTo>
                    <a:pt x="2388" y="12"/>
                    <a:pt x="2354" y="1"/>
                    <a:pt x="2325"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3"/>
            <p:cNvSpPr/>
            <p:nvPr/>
          </p:nvSpPr>
          <p:spPr>
            <a:xfrm>
              <a:off x="265400" y="5566375"/>
              <a:ext cx="45500" cy="3425"/>
            </a:xfrm>
            <a:custGeom>
              <a:avLst/>
              <a:gdLst/>
              <a:ahLst/>
              <a:cxnLst/>
              <a:rect l="l" t="t" r="r" b="b"/>
              <a:pathLst>
                <a:path w="1820" h="137" extrusionOk="0">
                  <a:moveTo>
                    <a:pt x="46" y="1"/>
                  </a:moveTo>
                  <a:cubicBezTo>
                    <a:pt x="46" y="1"/>
                    <a:pt x="1" y="1"/>
                    <a:pt x="1" y="91"/>
                  </a:cubicBezTo>
                  <a:cubicBezTo>
                    <a:pt x="1" y="91"/>
                    <a:pt x="1" y="137"/>
                    <a:pt x="46" y="137"/>
                  </a:cubicBezTo>
                  <a:lnTo>
                    <a:pt x="1774" y="137"/>
                  </a:lnTo>
                  <a:cubicBezTo>
                    <a:pt x="1820" y="137"/>
                    <a:pt x="1820" y="137"/>
                    <a:pt x="1820" y="91"/>
                  </a:cubicBezTo>
                  <a:cubicBezTo>
                    <a:pt x="1820" y="91"/>
                    <a:pt x="1820" y="1"/>
                    <a:pt x="1774"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3"/>
            <p:cNvSpPr/>
            <p:nvPr/>
          </p:nvSpPr>
          <p:spPr>
            <a:xfrm>
              <a:off x="265400" y="5472000"/>
              <a:ext cx="21625" cy="97800"/>
            </a:xfrm>
            <a:custGeom>
              <a:avLst/>
              <a:gdLst/>
              <a:ahLst/>
              <a:cxnLst/>
              <a:rect l="l" t="t" r="r" b="b"/>
              <a:pathLst>
                <a:path w="865" h="3912" extrusionOk="0">
                  <a:moveTo>
                    <a:pt x="774" y="1"/>
                  </a:moveTo>
                  <a:cubicBezTo>
                    <a:pt x="774" y="1"/>
                    <a:pt x="728" y="1"/>
                    <a:pt x="728" y="46"/>
                  </a:cubicBezTo>
                  <a:lnTo>
                    <a:pt x="1" y="3866"/>
                  </a:lnTo>
                  <a:cubicBezTo>
                    <a:pt x="1" y="3866"/>
                    <a:pt x="1" y="3912"/>
                    <a:pt x="46" y="3912"/>
                  </a:cubicBezTo>
                  <a:cubicBezTo>
                    <a:pt x="46" y="3912"/>
                    <a:pt x="91" y="3912"/>
                    <a:pt x="91" y="3866"/>
                  </a:cubicBezTo>
                  <a:lnTo>
                    <a:pt x="865" y="46"/>
                  </a:lnTo>
                  <a:cubicBezTo>
                    <a:pt x="865" y="46"/>
                    <a:pt x="865" y="1"/>
                    <a:pt x="774"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3"/>
            <p:cNvSpPr/>
            <p:nvPr/>
          </p:nvSpPr>
          <p:spPr>
            <a:xfrm>
              <a:off x="282450" y="5468600"/>
              <a:ext cx="47775" cy="13675"/>
            </a:xfrm>
            <a:custGeom>
              <a:avLst/>
              <a:gdLst/>
              <a:ahLst/>
              <a:cxnLst/>
              <a:rect l="l" t="t" r="r" b="b"/>
              <a:pathLst>
                <a:path w="1911" h="547" extrusionOk="0">
                  <a:moveTo>
                    <a:pt x="1820" y="0"/>
                  </a:moveTo>
                  <a:cubicBezTo>
                    <a:pt x="1702" y="118"/>
                    <a:pt x="1348" y="337"/>
                    <a:pt x="903" y="337"/>
                  </a:cubicBezTo>
                  <a:cubicBezTo>
                    <a:pt x="832" y="337"/>
                    <a:pt x="758" y="331"/>
                    <a:pt x="683" y="319"/>
                  </a:cubicBezTo>
                  <a:cubicBezTo>
                    <a:pt x="501" y="228"/>
                    <a:pt x="319" y="182"/>
                    <a:pt x="183" y="91"/>
                  </a:cubicBezTo>
                  <a:cubicBezTo>
                    <a:pt x="137" y="46"/>
                    <a:pt x="103" y="23"/>
                    <a:pt x="80" y="23"/>
                  </a:cubicBezTo>
                  <a:cubicBezTo>
                    <a:pt x="58" y="23"/>
                    <a:pt x="46" y="46"/>
                    <a:pt x="46" y="91"/>
                  </a:cubicBezTo>
                  <a:cubicBezTo>
                    <a:pt x="1" y="137"/>
                    <a:pt x="1" y="182"/>
                    <a:pt x="46" y="182"/>
                  </a:cubicBezTo>
                  <a:cubicBezTo>
                    <a:pt x="228" y="364"/>
                    <a:pt x="456" y="410"/>
                    <a:pt x="637" y="455"/>
                  </a:cubicBezTo>
                  <a:cubicBezTo>
                    <a:pt x="683" y="546"/>
                    <a:pt x="774" y="546"/>
                    <a:pt x="910" y="546"/>
                  </a:cubicBezTo>
                  <a:cubicBezTo>
                    <a:pt x="1365" y="546"/>
                    <a:pt x="1774" y="228"/>
                    <a:pt x="1911" y="137"/>
                  </a:cubicBezTo>
                  <a:lnTo>
                    <a:pt x="1911" y="0"/>
                  </a:ln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3"/>
            <p:cNvSpPr/>
            <p:nvPr/>
          </p:nvSpPr>
          <p:spPr>
            <a:xfrm>
              <a:off x="250625" y="5342400"/>
              <a:ext cx="71650" cy="112575"/>
            </a:xfrm>
            <a:custGeom>
              <a:avLst/>
              <a:gdLst/>
              <a:ahLst/>
              <a:cxnLst/>
              <a:rect l="l" t="t" r="r" b="b"/>
              <a:pathLst>
                <a:path w="2866" h="4503" extrusionOk="0">
                  <a:moveTo>
                    <a:pt x="2820" y="0"/>
                  </a:moveTo>
                  <a:cubicBezTo>
                    <a:pt x="2820" y="0"/>
                    <a:pt x="2729" y="0"/>
                    <a:pt x="2729" y="45"/>
                  </a:cubicBezTo>
                  <a:cubicBezTo>
                    <a:pt x="2502" y="955"/>
                    <a:pt x="2001" y="1637"/>
                    <a:pt x="1319" y="1774"/>
                  </a:cubicBezTo>
                  <a:cubicBezTo>
                    <a:pt x="1092" y="1774"/>
                    <a:pt x="864" y="1774"/>
                    <a:pt x="637" y="1637"/>
                  </a:cubicBezTo>
                  <a:lnTo>
                    <a:pt x="592" y="1637"/>
                  </a:lnTo>
                  <a:cubicBezTo>
                    <a:pt x="546" y="1637"/>
                    <a:pt x="546" y="1683"/>
                    <a:pt x="546" y="1683"/>
                  </a:cubicBezTo>
                  <a:lnTo>
                    <a:pt x="0" y="4412"/>
                  </a:lnTo>
                  <a:cubicBezTo>
                    <a:pt x="0" y="4412"/>
                    <a:pt x="0" y="4503"/>
                    <a:pt x="91" y="4503"/>
                  </a:cubicBezTo>
                  <a:lnTo>
                    <a:pt x="182" y="4503"/>
                  </a:lnTo>
                  <a:lnTo>
                    <a:pt x="637" y="1819"/>
                  </a:lnTo>
                  <a:cubicBezTo>
                    <a:pt x="798" y="1851"/>
                    <a:pt x="959" y="1884"/>
                    <a:pt x="1119" y="1884"/>
                  </a:cubicBezTo>
                  <a:cubicBezTo>
                    <a:pt x="1186" y="1884"/>
                    <a:pt x="1253" y="1878"/>
                    <a:pt x="1319" y="1865"/>
                  </a:cubicBezTo>
                  <a:cubicBezTo>
                    <a:pt x="2047" y="1774"/>
                    <a:pt x="2684" y="1001"/>
                    <a:pt x="2866" y="45"/>
                  </a:cubicBezTo>
                  <a:cubicBezTo>
                    <a:pt x="2866" y="45"/>
                    <a:pt x="2866" y="0"/>
                    <a:pt x="2820"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3"/>
            <p:cNvSpPr/>
            <p:nvPr/>
          </p:nvSpPr>
          <p:spPr>
            <a:xfrm>
              <a:off x="321125" y="6002975"/>
              <a:ext cx="39800" cy="31875"/>
            </a:xfrm>
            <a:custGeom>
              <a:avLst/>
              <a:gdLst/>
              <a:ahLst/>
              <a:cxnLst/>
              <a:rect l="l" t="t" r="r" b="b"/>
              <a:pathLst>
                <a:path w="1592" h="1275" extrusionOk="0">
                  <a:moveTo>
                    <a:pt x="1455" y="1"/>
                  </a:moveTo>
                  <a:lnTo>
                    <a:pt x="0" y="1138"/>
                  </a:lnTo>
                  <a:cubicBezTo>
                    <a:pt x="0" y="1138"/>
                    <a:pt x="0" y="1229"/>
                    <a:pt x="46" y="1274"/>
                  </a:cubicBezTo>
                  <a:lnTo>
                    <a:pt x="1592" y="137"/>
                  </a:lnTo>
                  <a:lnTo>
                    <a:pt x="1592" y="1"/>
                  </a:ln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3"/>
            <p:cNvSpPr/>
            <p:nvPr/>
          </p:nvSpPr>
          <p:spPr>
            <a:xfrm>
              <a:off x="317700" y="6035950"/>
              <a:ext cx="5700" cy="176275"/>
            </a:xfrm>
            <a:custGeom>
              <a:avLst/>
              <a:gdLst/>
              <a:ahLst/>
              <a:cxnLst/>
              <a:rect l="l" t="t" r="r" b="b"/>
              <a:pathLst>
                <a:path w="228" h="7051" extrusionOk="0">
                  <a:moveTo>
                    <a:pt x="183" y="1"/>
                  </a:moveTo>
                  <a:cubicBezTo>
                    <a:pt x="183" y="1"/>
                    <a:pt x="137" y="1"/>
                    <a:pt x="137" y="46"/>
                  </a:cubicBezTo>
                  <a:lnTo>
                    <a:pt x="1" y="7005"/>
                  </a:lnTo>
                  <a:cubicBezTo>
                    <a:pt x="1" y="7005"/>
                    <a:pt x="1" y="7050"/>
                    <a:pt x="46" y="7050"/>
                  </a:cubicBezTo>
                  <a:cubicBezTo>
                    <a:pt x="137" y="7050"/>
                    <a:pt x="183" y="7050"/>
                    <a:pt x="137" y="7005"/>
                  </a:cubicBezTo>
                  <a:lnTo>
                    <a:pt x="228" y="46"/>
                  </a:lnTo>
                  <a:cubicBezTo>
                    <a:pt x="228" y="46"/>
                    <a:pt x="228" y="1"/>
                    <a:pt x="183"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3"/>
            <p:cNvSpPr/>
            <p:nvPr/>
          </p:nvSpPr>
          <p:spPr>
            <a:xfrm>
              <a:off x="221050" y="5262800"/>
              <a:ext cx="56875" cy="96675"/>
            </a:xfrm>
            <a:custGeom>
              <a:avLst/>
              <a:gdLst/>
              <a:ahLst/>
              <a:cxnLst/>
              <a:rect l="l" t="t" r="r" b="b"/>
              <a:pathLst>
                <a:path w="2275" h="3867" extrusionOk="0">
                  <a:moveTo>
                    <a:pt x="910" y="0"/>
                  </a:moveTo>
                  <a:cubicBezTo>
                    <a:pt x="410" y="0"/>
                    <a:pt x="1" y="501"/>
                    <a:pt x="1" y="1137"/>
                  </a:cubicBezTo>
                  <a:lnTo>
                    <a:pt x="1" y="2729"/>
                  </a:lnTo>
                  <a:cubicBezTo>
                    <a:pt x="1" y="3366"/>
                    <a:pt x="410" y="3866"/>
                    <a:pt x="910" y="3866"/>
                  </a:cubicBezTo>
                  <a:lnTo>
                    <a:pt x="1365" y="3866"/>
                  </a:lnTo>
                  <a:cubicBezTo>
                    <a:pt x="1865" y="3866"/>
                    <a:pt x="2275" y="3366"/>
                    <a:pt x="2275" y="2729"/>
                  </a:cubicBezTo>
                  <a:lnTo>
                    <a:pt x="2275" y="1137"/>
                  </a:lnTo>
                  <a:cubicBezTo>
                    <a:pt x="2275" y="956"/>
                    <a:pt x="2229" y="819"/>
                    <a:pt x="2229" y="546"/>
                  </a:cubicBezTo>
                  <a:cubicBezTo>
                    <a:pt x="2047" y="228"/>
                    <a:pt x="1775" y="0"/>
                    <a:pt x="1411"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3"/>
            <p:cNvSpPr/>
            <p:nvPr/>
          </p:nvSpPr>
          <p:spPr>
            <a:xfrm>
              <a:off x="192625" y="5170700"/>
              <a:ext cx="109175" cy="143300"/>
            </a:xfrm>
            <a:custGeom>
              <a:avLst/>
              <a:gdLst/>
              <a:ahLst/>
              <a:cxnLst/>
              <a:rect l="l" t="t" r="r" b="b"/>
              <a:pathLst>
                <a:path w="4367" h="5732" extrusionOk="0">
                  <a:moveTo>
                    <a:pt x="2184" y="1"/>
                  </a:moveTo>
                  <a:cubicBezTo>
                    <a:pt x="1138" y="1"/>
                    <a:pt x="228" y="956"/>
                    <a:pt x="46" y="2275"/>
                  </a:cubicBezTo>
                  <a:cubicBezTo>
                    <a:pt x="1" y="2456"/>
                    <a:pt x="1" y="2638"/>
                    <a:pt x="1" y="2820"/>
                  </a:cubicBezTo>
                  <a:cubicBezTo>
                    <a:pt x="1" y="3093"/>
                    <a:pt x="46" y="3412"/>
                    <a:pt x="92" y="3639"/>
                  </a:cubicBezTo>
                  <a:cubicBezTo>
                    <a:pt x="183" y="3730"/>
                    <a:pt x="183" y="3866"/>
                    <a:pt x="228" y="3957"/>
                  </a:cubicBezTo>
                  <a:cubicBezTo>
                    <a:pt x="592" y="5003"/>
                    <a:pt x="1320" y="5731"/>
                    <a:pt x="2229" y="5731"/>
                  </a:cubicBezTo>
                  <a:cubicBezTo>
                    <a:pt x="3139" y="5731"/>
                    <a:pt x="3867" y="5049"/>
                    <a:pt x="4230" y="4048"/>
                  </a:cubicBezTo>
                  <a:cubicBezTo>
                    <a:pt x="4276" y="3912"/>
                    <a:pt x="4276" y="3821"/>
                    <a:pt x="4321" y="3639"/>
                  </a:cubicBezTo>
                  <a:cubicBezTo>
                    <a:pt x="4367" y="3412"/>
                    <a:pt x="4367" y="3184"/>
                    <a:pt x="4367" y="2957"/>
                  </a:cubicBezTo>
                  <a:cubicBezTo>
                    <a:pt x="4367" y="2729"/>
                    <a:pt x="4367" y="2547"/>
                    <a:pt x="4276" y="2184"/>
                  </a:cubicBezTo>
                  <a:cubicBezTo>
                    <a:pt x="4230" y="1911"/>
                    <a:pt x="4139" y="1638"/>
                    <a:pt x="4049" y="1365"/>
                  </a:cubicBezTo>
                  <a:cubicBezTo>
                    <a:pt x="3776" y="637"/>
                    <a:pt x="3139" y="92"/>
                    <a:pt x="2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3"/>
            <p:cNvSpPr/>
            <p:nvPr/>
          </p:nvSpPr>
          <p:spPr>
            <a:xfrm>
              <a:off x="102800" y="5370100"/>
              <a:ext cx="69400" cy="174700"/>
            </a:xfrm>
            <a:custGeom>
              <a:avLst/>
              <a:gdLst/>
              <a:ahLst/>
              <a:cxnLst/>
              <a:rect l="l" t="t" r="r" b="b"/>
              <a:pathLst>
                <a:path w="2776" h="6988" extrusionOk="0">
                  <a:moveTo>
                    <a:pt x="1681" y="1"/>
                  </a:moveTo>
                  <a:cubicBezTo>
                    <a:pt x="1417" y="1"/>
                    <a:pt x="1148" y="98"/>
                    <a:pt x="910" y="256"/>
                  </a:cubicBezTo>
                  <a:cubicBezTo>
                    <a:pt x="729" y="757"/>
                    <a:pt x="501" y="1393"/>
                    <a:pt x="410" y="2030"/>
                  </a:cubicBezTo>
                  <a:cubicBezTo>
                    <a:pt x="1" y="3849"/>
                    <a:pt x="137" y="5396"/>
                    <a:pt x="274" y="6533"/>
                  </a:cubicBezTo>
                  <a:cubicBezTo>
                    <a:pt x="592" y="6624"/>
                    <a:pt x="910" y="6805"/>
                    <a:pt x="1183" y="6987"/>
                  </a:cubicBezTo>
                  <a:cubicBezTo>
                    <a:pt x="1729" y="4941"/>
                    <a:pt x="2229" y="2803"/>
                    <a:pt x="2775" y="848"/>
                  </a:cubicBezTo>
                  <a:cubicBezTo>
                    <a:pt x="2775" y="711"/>
                    <a:pt x="2639" y="302"/>
                    <a:pt x="2229" y="165"/>
                  </a:cubicBezTo>
                  <a:cubicBezTo>
                    <a:pt x="2058" y="51"/>
                    <a:pt x="1871" y="1"/>
                    <a:pt x="1681"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3"/>
            <p:cNvSpPr/>
            <p:nvPr/>
          </p:nvSpPr>
          <p:spPr>
            <a:xfrm>
              <a:off x="69825" y="5531125"/>
              <a:ext cx="67125" cy="176275"/>
            </a:xfrm>
            <a:custGeom>
              <a:avLst/>
              <a:gdLst/>
              <a:ahLst/>
              <a:cxnLst/>
              <a:rect l="l" t="t" r="r" b="b"/>
              <a:pathLst>
                <a:path w="2685" h="7051" extrusionOk="0">
                  <a:moveTo>
                    <a:pt x="1684" y="1"/>
                  </a:moveTo>
                  <a:cubicBezTo>
                    <a:pt x="1365" y="455"/>
                    <a:pt x="1092" y="1001"/>
                    <a:pt x="865" y="1592"/>
                  </a:cubicBezTo>
                  <a:cubicBezTo>
                    <a:pt x="1" y="3730"/>
                    <a:pt x="92" y="5686"/>
                    <a:pt x="183" y="6959"/>
                  </a:cubicBezTo>
                  <a:cubicBezTo>
                    <a:pt x="365" y="7005"/>
                    <a:pt x="592" y="7005"/>
                    <a:pt x="820" y="7050"/>
                  </a:cubicBezTo>
                  <a:cubicBezTo>
                    <a:pt x="820" y="6914"/>
                    <a:pt x="820" y="6550"/>
                    <a:pt x="956" y="6140"/>
                  </a:cubicBezTo>
                  <a:cubicBezTo>
                    <a:pt x="1320" y="4048"/>
                    <a:pt x="2457" y="3321"/>
                    <a:pt x="2639" y="1456"/>
                  </a:cubicBezTo>
                  <a:cubicBezTo>
                    <a:pt x="2684" y="1138"/>
                    <a:pt x="2684" y="774"/>
                    <a:pt x="2639" y="183"/>
                  </a:cubicBezTo>
                  <a:cubicBezTo>
                    <a:pt x="2275" y="137"/>
                    <a:pt x="2002" y="92"/>
                    <a:pt x="1684"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3"/>
            <p:cNvSpPr/>
            <p:nvPr/>
          </p:nvSpPr>
          <p:spPr>
            <a:xfrm>
              <a:off x="51650" y="5683375"/>
              <a:ext cx="50050" cy="117300"/>
            </a:xfrm>
            <a:custGeom>
              <a:avLst/>
              <a:gdLst/>
              <a:ahLst/>
              <a:cxnLst/>
              <a:rect l="l" t="t" r="r" b="b"/>
              <a:pathLst>
                <a:path w="2002" h="4692" extrusionOk="0">
                  <a:moveTo>
                    <a:pt x="945" y="1"/>
                  </a:moveTo>
                  <a:cubicBezTo>
                    <a:pt x="933" y="1"/>
                    <a:pt x="921" y="2"/>
                    <a:pt x="910" y="5"/>
                  </a:cubicBezTo>
                  <a:cubicBezTo>
                    <a:pt x="728" y="5"/>
                    <a:pt x="683" y="187"/>
                    <a:pt x="728" y="596"/>
                  </a:cubicBezTo>
                  <a:cubicBezTo>
                    <a:pt x="637" y="824"/>
                    <a:pt x="501" y="1096"/>
                    <a:pt x="410" y="1551"/>
                  </a:cubicBezTo>
                  <a:cubicBezTo>
                    <a:pt x="182" y="2233"/>
                    <a:pt x="0" y="2916"/>
                    <a:pt x="182" y="3598"/>
                  </a:cubicBezTo>
                  <a:cubicBezTo>
                    <a:pt x="270" y="4081"/>
                    <a:pt x="655" y="4692"/>
                    <a:pt x="927" y="4692"/>
                  </a:cubicBezTo>
                  <a:cubicBezTo>
                    <a:pt x="937" y="4692"/>
                    <a:pt x="946" y="4691"/>
                    <a:pt x="955" y="4689"/>
                  </a:cubicBezTo>
                  <a:cubicBezTo>
                    <a:pt x="1092" y="4689"/>
                    <a:pt x="1183" y="4553"/>
                    <a:pt x="1183" y="4462"/>
                  </a:cubicBezTo>
                  <a:cubicBezTo>
                    <a:pt x="1274" y="4235"/>
                    <a:pt x="864" y="4098"/>
                    <a:pt x="728" y="3780"/>
                  </a:cubicBezTo>
                  <a:cubicBezTo>
                    <a:pt x="596" y="3339"/>
                    <a:pt x="1018" y="2686"/>
                    <a:pt x="1169" y="2686"/>
                  </a:cubicBezTo>
                  <a:cubicBezTo>
                    <a:pt x="1174" y="2686"/>
                    <a:pt x="1178" y="2687"/>
                    <a:pt x="1183" y="2688"/>
                  </a:cubicBezTo>
                  <a:cubicBezTo>
                    <a:pt x="1319" y="2688"/>
                    <a:pt x="1365" y="2916"/>
                    <a:pt x="1365" y="3098"/>
                  </a:cubicBezTo>
                  <a:cubicBezTo>
                    <a:pt x="1365" y="3416"/>
                    <a:pt x="1046" y="3552"/>
                    <a:pt x="1092" y="3643"/>
                  </a:cubicBezTo>
                  <a:cubicBezTo>
                    <a:pt x="1129" y="3756"/>
                    <a:pt x="1259" y="3837"/>
                    <a:pt x="1405" y="3837"/>
                  </a:cubicBezTo>
                  <a:cubicBezTo>
                    <a:pt x="1437" y="3837"/>
                    <a:pt x="1469" y="3833"/>
                    <a:pt x="1501" y="3825"/>
                  </a:cubicBezTo>
                  <a:cubicBezTo>
                    <a:pt x="1956" y="3689"/>
                    <a:pt x="2001" y="2506"/>
                    <a:pt x="1956" y="1870"/>
                  </a:cubicBezTo>
                  <a:cubicBezTo>
                    <a:pt x="1956" y="1506"/>
                    <a:pt x="1819" y="1187"/>
                    <a:pt x="1774" y="960"/>
                  </a:cubicBezTo>
                  <a:cubicBezTo>
                    <a:pt x="1390" y="320"/>
                    <a:pt x="1126" y="1"/>
                    <a:pt x="945"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3"/>
            <p:cNvSpPr/>
            <p:nvPr/>
          </p:nvSpPr>
          <p:spPr>
            <a:xfrm>
              <a:off x="100525" y="5521650"/>
              <a:ext cx="39825" cy="36925"/>
            </a:xfrm>
            <a:custGeom>
              <a:avLst/>
              <a:gdLst/>
              <a:ahLst/>
              <a:cxnLst/>
              <a:rect l="l" t="t" r="r" b="b"/>
              <a:pathLst>
                <a:path w="1593" h="1477" extrusionOk="0">
                  <a:moveTo>
                    <a:pt x="767" y="0"/>
                  </a:moveTo>
                  <a:cubicBezTo>
                    <a:pt x="410" y="0"/>
                    <a:pt x="87" y="286"/>
                    <a:pt x="46" y="607"/>
                  </a:cubicBezTo>
                  <a:cubicBezTo>
                    <a:pt x="1" y="1016"/>
                    <a:pt x="274" y="1426"/>
                    <a:pt x="683" y="1471"/>
                  </a:cubicBezTo>
                  <a:cubicBezTo>
                    <a:pt x="710" y="1474"/>
                    <a:pt x="736" y="1476"/>
                    <a:pt x="763" y="1476"/>
                  </a:cubicBezTo>
                  <a:cubicBezTo>
                    <a:pt x="1105" y="1476"/>
                    <a:pt x="1460" y="1214"/>
                    <a:pt x="1502" y="834"/>
                  </a:cubicBezTo>
                  <a:cubicBezTo>
                    <a:pt x="1593" y="471"/>
                    <a:pt x="1274" y="61"/>
                    <a:pt x="911" y="16"/>
                  </a:cubicBezTo>
                  <a:cubicBezTo>
                    <a:pt x="863" y="5"/>
                    <a:pt x="815" y="0"/>
                    <a:pt x="767"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3"/>
            <p:cNvSpPr/>
            <p:nvPr/>
          </p:nvSpPr>
          <p:spPr>
            <a:xfrm>
              <a:off x="115325" y="5349150"/>
              <a:ext cx="70500" cy="66100"/>
            </a:xfrm>
            <a:custGeom>
              <a:avLst/>
              <a:gdLst/>
              <a:ahLst/>
              <a:cxnLst/>
              <a:rect l="l" t="t" r="r" b="b"/>
              <a:pathLst>
                <a:path w="2820" h="2644" extrusionOk="0">
                  <a:moveTo>
                    <a:pt x="1460" y="0"/>
                  </a:moveTo>
                  <a:cubicBezTo>
                    <a:pt x="804" y="0"/>
                    <a:pt x="135" y="487"/>
                    <a:pt x="91" y="1140"/>
                  </a:cubicBezTo>
                  <a:cubicBezTo>
                    <a:pt x="0" y="1822"/>
                    <a:pt x="455" y="2504"/>
                    <a:pt x="1228" y="2641"/>
                  </a:cubicBezTo>
                  <a:cubicBezTo>
                    <a:pt x="1259" y="2643"/>
                    <a:pt x="1291" y="2644"/>
                    <a:pt x="1322" y="2644"/>
                  </a:cubicBezTo>
                  <a:cubicBezTo>
                    <a:pt x="1972" y="2644"/>
                    <a:pt x="2597" y="2198"/>
                    <a:pt x="2683" y="1504"/>
                  </a:cubicBezTo>
                  <a:cubicBezTo>
                    <a:pt x="2820" y="822"/>
                    <a:pt x="2320" y="139"/>
                    <a:pt x="1546" y="3"/>
                  </a:cubicBezTo>
                  <a:cubicBezTo>
                    <a:pt x="1518" y="1"/>
                    <a:pt x="1489" y="0"/>
                    <a:pt x="1460"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3"/>
            <p:cNvSpPr/>
            <p:nvPr/>
          </p:nvSpPr>
          <p:spPr>
            <a:xfrm>
              <a:off x="323375" y="5370100"/>
              <a:ext cx="69400" cy="174700"/>
            </a:xfrm>
            <a:custGeom>
              <a:avLst/>
              <a:gdLst/>
              <a:ahLst/>
              <a:cxnLst/>
              <a:rect l="l" t="t" r="r" b="b"/>
              <a:pathLst>
                <a:path w="2776" h="6988" extrusionOk="0">
                  <a:moveTo>
                    <a:pt x="1118" y="1"/>
                  </a:moveTo>
                  <a:cubicBezTo>
                    <a:pt x="929" y="1"/>
                    <a:pt x="745" y="51"/>
                    <a:pt x="592" y="165"/>
                  </a:cubicBezTo>
                  <a:cubicBezTo>
                    <a:pt x="183" y="302"/>
                    <a:pt x="1" y="711"/>
                    <a:pt x="1" y="848"/>
                  </a:cubicBezTo>
                  <a:cubicBezTo>
                    <a:pt x="592" y="2803"/>
                    <a:pt x="1093" y="4941"/>
                    <a:pt x="1593" y="6987"/>
                  </a:cubicBezTo>
                  <a:cubicBezTo>
                    <a:pt x="1866" y="6805"/>
                    <a:pt x="2230" y="6624"/>
                    <a:pt x="2502" y="6533"/>
                  </a:cubicBezTo>
                  <a:cubicBezTo>
                    <a:pt x="2684" y="5396"/>
                    <a:pt x="2775" y="3849"/>
                    <a:pt x="2411" y="2030"/>
                  </a:cubicBezTo>
                  <a:cubicBezTo>
                    <a:pt x="2275" y="1393"/>
                    <a:pt x="2048" y="757"/>
                    <a:pt x="1866" y="256"/>
                  </a:cubicBezTo>
                  <a:cubicBezTo>
                    <a:pt x="1654" y="98"/>
                    <a:pt x="1381" y="1"/>
                    <a:pt x="1118"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3"/>
            <p:cNvSpPr/>
            <p:nvPr/>
          </p:nvSpPr>
          <p:spPr>
            <a:xfrm>
              <a:off x="360900" y="5531125"/>
              <a:ext cx="65975" cy="176275"/>
            </a:xfrm>
            <a:custGeom>
              <a:avLst/>
              <a:gdLst/>
              <a:ahLst/>
              <a:cxnLst/>
              <a:rect l="l" t="t" r="r" b="b"/>
              <a:pathLst>
                <a:path w="2639" h="7051" extrusionOk="0">
                  <a:moveTo>
                    <a:pt x="1001" y="1"/>
                  </a:moveTo>
                  <a:cubicBezTo>
                    <a:pt x="683" y="92"/>
                    <a:pt x="365" y="137"/>
                    <a:pt x="46" y="183"/>
                  </a:cubicBezTo>
                  <a:cubicBezTo>
                    <a:pt x="1" y="774"/>
                    <a:pt x="1" y="1138"/>
                    <a:pt x="46" y="1456"/>
                  </a:cubicBezTo>
                  <a:cubicBezTo>
                    <a:pt x="228" y="3321"/>
                    <a:pt x="1365" y="4048"/>
                    <a:pt x="1729" y="6140"/>
                  </a:cubicBezTo>
                  <a:cubicBezTo>
                    <a:pt x="1820" y="6550"/>
                    <a:pt x="1820" y="6914"/>
                    <a:pt x="1866" y="7050"/>
                  </a:cubicBezTo>
                  <a:cubicBezTo>
                    <a:pt x="2093" y="7005"/>
                    <a:pt x="2320" y="7005"/>
                    <a:pt x="2502" y="6959"/>
                  </a:cubicBezTo>
                  <a:cubicBezTo>
                    <a:pt x="2593" y="5686"/>
                    <a:pt x="2639" y="3730"/>
                    <a:pt x="1820" y="1592"/>
                  </a:cubicBezTo>
                  <a:cubicBezTo>
                    <a:pt x="1593" y="1001"/>
                    <a:pt x="1274" y="455"/>
                    <a:pt x="1001" y="1"/>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3"/>
            <p:cNvSpPr/>
            <p:nvPr/>
          </p:nvSpPr>
          <p:spPr>
            <a:xfrm>
              <a:off x="396150" y="5683375"/>
              <a:ext cx="50050" cy="117300"/>
            </a:xfrm>
            <a:custGeom>
              <a:avLst/>
              <a:gdLst/>
              <a:ahLst/>
              <a:cxnLst/>
              <a:rect l="l" t="t" r="r" b="b"/>
              <a:pathLst>
                <a:path w="2002" h="4692" extrusionOk="0">
                  <a:moveTo>
                    <a:pt x="1057" y="1"/>
                  </a:moveTo>
                  <a:cubicBezTo>
                    <a:pt x="876" y="1"/>
                    <a:pt x="612" y="320"/>
                    <a:pt x="228" y="960"/>
                  </a:cubicBezTo>
                  <a:cubicBezTo>
                    <a:pt x="137" y="1187"/>
                    <a:pt x="46" y="1506"/>
                    <a:pt x="46" y="1870"/>
                  </a:cubicBezTo>
                  <a:cubicBezTo>
                    <a:pt x="1" y="2506"/>
                    <a:pt x="46" y="3689"/>
                    <a:pt x="501" y="3825"/>
                  </a:cubicBezTo>
                  <a:cubicBezTo>
                    <a:pt x="533" y="3833"/>
                    <a:pt x="565" y="3837"/>
                    <a:pt x="597" y="3837"/>
                  </a:cubicBezTo>
                  <a:cubicBezTo>
                    <a:pt x="743" y="3837"/>
                    <a:pt x="873" y="3756"/>
                    <a:pt x="910" y="3643"/>
                  </a:cubicBezTo>
                  <a:cubicBezTo>
                    <a:pt x="956" y="3552"/>
                    <a:pt x="637" y="3416"/>
                    <a:pt x="637" y="3098"/>
                  </a:cubicBezTo>
                  <a:cubicBezTo>
                    <a:pt x="637" y="2916"/>
                    <a:pt x="683" y="2688"/>
                    <a:pt x="774" y="2688"/>
                  </a:cubicBezTo>
                  <a:cubicBezTo>
                    <a:pt x="780" y="2687"/>
                    <a:pt x="786" y="2686"/>
                    <a:pt x="792" y="2686"/>
                  </a:cubicBezTo>
                  <a:cubicBezTo>
                    <a:pt x="984" y="2686"/>
                    <a:pt x="1405" y="3339"/>
                    <a:pt x="1229" y="3780"/>
                  </a:cubicBezTo>
                  <a:cubicBezTo>
                    <a:pt x="1138" y="4098"/>
                    <a:pt x="728" y="4235"/>
                    <a:pt x="774" y="4462"/>
                  </a:cubicBezTo>
                  <a:cubicBezTo>
                    <a:pt x="774" y="4553"/>
                    <a:pt x="910" y="4689"/>
                    <a:pt x="1001" y="4689"/>
                  </a:cubicBezTo>
                  <a:cubicBezTo>
                    <a:pt x="1012" y="4691"/>
                    <a:pt x="1023" y="4692"/>
                    <a:pt x="1034" y="4692"/>
                  </a:cubicBezTo>
                  <a:cubicBezTo>
                    <a:pt x="1344" y="4692"/>
                    <a:pt x="1688" y="4081"/>
                    <a:pt x="1820" y="3598"/>
                  </a:cubicBezTo>
                  <a:cubicBezTo>
                    <a:pt x="2002" y="2916"/>
                    <a:pt x="1820" y="2233"/>
                    <a:pt x="1592" y="1551"/>
                  </a:cubicBezTo>
                  <a:cubicBezTo>
                    <a:pt x="1456" y="1096"/>
                    <a:pt x="1365" y="824"/>
                    <a:pt x="1229" y="596"/>
                  </a:cubicBezTo>
                  <a:cubicBezTo>
                    <a:pt x="1229" y="187"/>
                    <a:pt x="1229" y="5"/>
                    <a:pt x="1092" y="5"/>
                  </a:cubicBezTo>
                  <a:cubicBezTo>
                    <a:pt x="1081" y="2"/>
                    <a:pt x="1069" y="1"/>
                    <a:pt x="1057"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3"/>
            <p:cNvSpPr/>
            <p:nvPr/>
          </p:nvSpPr>
          <p:spPr>
            <a:xfrm>
              <a:off x="356350" y="5521650"/>
              <a:ext cx="39825" cy="36925"/>
            </a:xfrm>
            <a:custGeom>
              <a:avLst/>
              <a:gdLst/>
              <a:ahLst/>
              <a:cxnLst/>
              <a:rect l="l" t="t" r="r" b="b"/>
              <a:pathLst>
                <a:path w="1593" h="1477" extrusionOk="0">
                  <a:moveTo>
                    <a:pt x="812" y="0"/>
                  </a:moveTo>
                  <a:cubicBezTo>
                    <a:pt x="769" y="0"/>
                    <a:pt x="726" y="5"/>
                    <a:pt x="683" y="16"/>
                  </a:cubicBezTo>
                  <a:cubicBezTo>
                    <a:pt x="274" y="61"/>
                    <a:pt x="1" y="471"/>
                    <a:pt x="46" y="834"/>
                  </a:cubicBezTo>
                  <a:cubicBezTo>
                    <a:pt x="89" y="1214"/>
                    <a:pt x="443" y="1476"/>
                    <a:pt x="821" y="1476"/>
                  </a:cubicBezTo>
                  <a:cubicBezTo>
                    <a:pt x="851" y="1476"/>
                    <a:pt x="881" y="1474"/>
                    <a:pt x="911" y="1471"/>
                  </a:cubicBezTo>
                  <a:cubicBezTo>
                    <a:pt x="1320" y="1426"/>
                    <a:pt x="1593" y="1016"/>
                    <a:pt x="1547" y="607"/>
                  </a:cubicBezTo>
                  <a:cubicBezTo>
                    <a:pt x="1467" y="286"/>
                    <a:pt x="1139" y="0"/>
                    <a:pt x="812"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3"/>
            <p:cNvSpPr/>
            <p:nvPr/>
          </p:nvSpPr>
          <p:spPr>
            <a:xfrm>
              <a:off x="310875" y="5349125"/>
              <a:ext cx="69375" cy="66125"/>
            </a:xfrm>
            <a:custGeom>
              <a:avLst/>
              <a:gdLst/>
              <a:ahLst/>
              <a:cxnLst/>
              <a:rect l="l" t="t" r="r" b="b"/>
              <a:pathLst>
                <a:path w="2775" h="2645" extrusionOk="0">
                  <a:moveTo>
                    <a:pt x="1323" y="1"/>
                  </a:moveTo>
                  <a:cubicBezTo>
                    <a:pt x="1291" y="1"/>
                    <a:pt x="1260" y="2"/>
                    <a:pt x="1229" y="4"/>
                  </a:cubicBezTo>
                  <a:cubicBezTo>
                    <a:pt x="501" y="140"/>
                    <a:pt x="1" y="823"/>
                    <a:pt x="92" y="1505"/>
                  </a:cubicBezTo>
                  <a:cubicBezTo>
                    <a:pt x="222" y="2199"/>
                    <a:pt x="849" y="2645"/>
                    <a:pt x="1499" y="2645"/>
                  </a:cubicBezTo>
                  <a:cubicBezTo>
                    <a:pt x="1530" y="2645"/>
                    <a:pt x="1561" y="2644"/>
                    <a:pt x="1593" y="2642"/>
                  </a:cubicBezTo>
                  <a:cubicBezTo>
                    <a:pt x="2320" y="2505"/>
                    <a:pt x="2775" y="1823"/>
                    <a:pt x="2730" y="1141"/>
                  </a:cubicBezTo>
                  <a:cubicBezTo>
                    <a:pt x="2599" y="447"/>
                    <a:pt x="1972" y="1"/>
                    <a:pt x="1323"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3"/>
            <p:cNvSpPr/>
            <p:nvPr/>
          </p:nvSpPr>
          <p:spPr>
            <a:xfrm>
              <a:off x="193775" y="5221875"/>
              <a:ext cx="108025" cy="54600"/>
            </a:xfrm>
            <a:custGeom>
              <a:avLst/>
              <a:gdLst/>
              <a:ahLst/>
              <a:cxnLst/>
              <a:rect l="l" t="t" r="r" b="b"/>
              <a:pathLst>
                <a:path w="4321" h="2184" extrusionOk="0">
                  <a:moveTo>
                    <a:pt x="2183" y="0"/>
                  </a:moveTo>
                  <a:cubicBezTo>
                    <a:pt x="1365" y="0"/>
                    <a:pt x="637" y="91"/>
                    <a:pt x="46" y="273"/>
                  </a:cubicBezTo>
                  <a:cubicBezTo>
                    <a:pt x="0" y="455"/>
                    <a:pt x="0" y="682"/>
                    <a:pt x="0" y="864"/>
                  </a:cubicBezTo>
                  <a:cubicBezTo>
                    <a:pt x="0" y="1137"/>
                    <a:pt x="46" y="1410"/>
                    <a:pt x="137" y="1637"/>
                  </a:cubicBezTo>
                  <a:cubicBezTo>
                    <a:pt x="182" y="1774"/>
                    <a:pt x="182" y="1865"/>
                    <a:pt x="228" y="2001"/>
                  </a:cubicBezTo>
                  <a:cubicBezTo>
                    <a:pt x="819" y="2092"/>
                    <a:pt x="1501" y="2183"/>
                    <a:pt x="2229" y="2183"/>
                  </a:cubicBezTo>
                  <a:cubicBezTo>
                    <a:pt x="2956" y="2183"/>
                    <a:pt x="3639" y="2138"/>
                    <a:pt x="4184" y="2001"/>
                  </a:cubicBezTo>
                  <a:cubicBezTo>
                    <a:pt x="4230" y="1865"/>
                    <a:pt x="4230" y="1774"/>
                    <a:pt x="4275" y="1592"/>
                  </a:cubicBezTo>
                  <a:cubicBezTo>
                    <a:pt x="4321" y="1365"/>
                    <a:pt x="4321" y="1137"/>
                    <a:pt x="4321" y="910"/>
                  </a:cubicBezTo>
                  <a:cubicBezTo>
                    <a:pt x="4321" y="682"/>
                    <a:pt x="4321" y="500"/>
                    <a:pt x="4230" y="273"/>
                  </a:cubicBezTo>
                  <a:cubicBezTo>
                    <a:pt x="3730" y="91"/>
                    <a:pt x="2956" y="0"/>
                    <a:pt x="2183"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3"/>
            <p:cNvSpPr/>
            <p:nvPr/>
          </p:nvSpPr>
          <p:spPr>
            <a:xfrm>
              <a:off x="225600" y="5178650"/>
              <a:ext cx="19350" cy="44375"/>
            </a:xfrm>
            <a:custGeom>
              <a:avLst/>
              <a:gdLst/>
              <a:ahLst/>
              <a:cxnLst/>
              <a:rect l="l" t="t" r="r" b="b"/>
              <a:pathLst>
                <a:path w="774" h="1775" extrusionOk="0">
                  <a:moveTo>
                    <a:pt x="228" y="1"/>
                  </a:moveTo>
                  <a:cubicBezTo>
                    <a:pt x="137" y="1"/>
                    <a:pt x="92" y="1"/>
                    <a:pt x="92" y="46"/>
                  </a:cubicBezTo>
                  <a:lnTo>
                    <a:pt x="1" y="501"/>
                  </a:lnTo>
                  <a:lnTo>
                    <a:pt x="1" y="592"/>
                  </a:lnTo>
                  <a:cubicBezTo>
                    <a:pt x="1" y="638"/>
                    <a:pt x="46" y="638"/>
                    <a:pt x="46" y="638"/>
                  </a:cubicBezTo>
                  <a:lnTo>
                    <a:pt x="501" y="774"/>
                  </a:lnTo>
                  <a:lnTo>
                    <a:pt x="637" y="1729"/>
                  </a:lnTo>
                  <a:cubicBezTo>
                    <a:pt x="637" y="1775"/>
                    <a:pt x="637" y="1775"/>
                    <a:pt x="683" y="1775"/>
                  </a:cubicBezTo>
                  <a:lnTo>
                    <a:pt x="774" y="1638"/>
                  </a:lnTo>
                  <a:lnTo>
                    <a:pt x="683" y="683"/>
                  </a:lnTo>
                  <a:lnTo>
                    <a:pt x="637" y="638"/>
                  </a:lnTo>
                  <a:lnTo>
                    <a:pt x="183" y="501"/>
                  </a:lnTo>
                  <a:lnTo>
                    <a:pt x="274" y="137"/>
                  </a:lnTo>
                  <a:cubicBezTo>
                    <a:pt x="274" y="46"/>
                    <a:pt x="274" y="1"/>
                    <a:pt x="228"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3"/>
            <p:cNvSpPr/>
            <p:nvPr/>
          </p:nvSpPr>
          <p:spPr>
            <a:xfrm>
              <a:off x="258575" y="5180925"/>
              <a:ext cx="19350" cy="42100"/>
            </a:xfrm>
            <a:custGeom>
              <a:avLst/>
              <a:gdLst/>
              <a:ahLst/>
              <a:cxnLst/>
              <a:rect l="l" t="t" r="r" b="b"/>
              <a:pathLst>
                <a:path w="774" h="1684" extrusionOk="0">
                  <a:moveTo>
                    <a:pt x="546" y="1"/>
                  </a:moveTo>
                  <a:cubicBezTo>
                    <a:pt x="501" y="46"/>
                    <a:pt x="501" y="46"/>
                    <a:pt x="501" y="92"/>
                  </a:cubicBezTo>
                  <a:lnTo>
                    <a:pt x="592" y="501"/>
                  </a:lnTo>
                  <a:lnTo>
                    <a:pt x="137" y="592"/>
                  </a:lnTo>
                  <a:cubicBezTo>
                    <a:pt x="92" y="592"/>
                    <a:pt x="92" y="592"/>
                    <a:pt x="92" y="683"/>
                  </a:cubicBezTo>
                  <a:lnTo>
                    <a:pt x="1" y="1638"/>
                  </a:lnTo>
                  <a:cubicBezTo>
                    <a:pt x="1" y="1638"/>
                    <a:pt x="1" y="1684"/>
                    <a:pt x="46" y="1684"/>
                  </a:cubicBezTo>
                  <a:cubicBezTo>
                    <a:pt x="46" y="1684"/>
                    <a:pt x="66" y="1663"/>
                    <a:pt x="93" y="1663"/>
                  </a:cubicBezTo>
                  <a:cubicBezTo>
                    <a:pt x="107" y="1663"/>
                    <a:pt x="122" y="1668"/>
                    <a:pt x="137" y="1684"/>
                  </a:cubicBezTo>
                  <a:lnTo>
                    <a:pt x="274" y="729"/>
                  </a:lnTo>
                  <a:lnTo>
                    <a:pt x="728" y="592"/>
                  </a:lnTo>
                  <a:lnTo>
                    <a:pt x="774" y="547"/>
                  </a:lnTo>
                  <a:lnTo>
                    <a:pt x="774" y="501"/>
                  </a:lnTo>
                  <a:lnTo>
                    <a:pt x="683" y="46"/>
                  </a:lnTo>
                  <a:cubicBezTo>
                    <a:pt x="592" y="1"/>
                    <a:pt x="592" y="1"/>
                    <a:pt x="546"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44"/>
                                        </p:tgtEl>
                                        <p:attrNameLst>
                                          <p:attrName>style.visibility</p:attrName>
                                        </p:attrNameLst>
                                      </p:cBhvr>
                                      <p:to>
                                        <p:strVal val="visible"/>
                                      </p:to>
                                    </p:set>
                                    <p:animEffect transition="in" filter="randombar(horizontal)">
                                      <p:cBhvr>
                                        <p:cTn id="7" dur="500"/>
                                        <p:tgtEl>
                                          <p:spTgt spid="204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46">
                                            <p:txEl>
                                              <p:pRg st="0" end="0"/>
                                            </p:txEl>
                                          </p:spTgt>
                                        </p:tgtEl>
                                        <p:attrNameLst>
                                          <p:attrName>style.visibility</p:attrName>
                                        </p:attrNameLst>
                                      </p:cBhvr>
                                      <p:to>
                                        <p:strVal val="visible"/>
                                      </p:to>
                                    </p:set>
                                    <p:animEffect transition="in" filter="randombar(horizontal)">
                                      <p:cBhvr>
                                        <p:cTn id="10" dur="500"/>
                                        <p:tgtEl>
                                          <p:spTgt spid="20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43"/>
                                        </p:tgtEl>
                                        <p:attrNameLst>
                                          <p:attrName>style.visibility</p:attrName>
                                        </p:attrNameLst>
                                      </p:cBhvr>
                                      <p:to>
                                        <p:strVal val="visible"/>
                                      </p:to>
                                    </p:set>
                                    <p:anim calcmode="lin" valueType="num">
                                      <p:cBhvr additive="base">
                                        <p:cTn id="15" dur="500" fill="hold"/>
                                        <p:tgtEl>
                                          <p:spTgt spid="2043"/>
                                        </p:tgtEl>
                                        <p:attrNameLst>
                                          <p:attrName>ppt_x</p:attrName>
                                        </p:attrNameLst>
                                      </p:cBhvr>
                                      <p:tavLst>
                                        <p:tav tm="0">
                                          <p:val>
                                            <p:strVal val="#ppt_x"/>
                                          </p:val>
                                        </p:tav>
                                        <p:tav tm="100000">
                                          <p:val>
                                            <p:strVal val="#ppt_x"/>
                                          </p:val>
                                        </p:tav>
                                      </p:tavLst>
                                    </p:anim>
                                    <p:anim calcmode="lin" valueType="num">
                                      <p:cBhvr additive="base">
                                        <p:cTn id="16" dur="500" fill="hold"/>
                                        <p:tgtEl>
                                          <p:spTgt spid="204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45"/>
                                        </p:tgtEl>
                                        <p:attrNameLst>
                                          <p:attrName>style.visibility</p:attrName>
                                        </p:attrNameLst>
                                      </p:cBhvr>
                                      <p:to>
                                        <p:strVal val="visible"/>
                                      </p:to>
                                    </p:set>
                                    <p:anim calcmode="lin" valueType="num">
                                      <p:cBhvr additive="base">
                                        <p:cTn id="19" dur="500" fill="hold"/>
                                        <p:tgtEl>
                                          <p:spTgt spid="2045"/>
                                        </p:tgtEl>
                                        <p:attrNameLst>
                                          <p:attrName>ppt_x</p:attrName>
                                        </p:attrNameLst>
                                      </p:cBhvr>
                                      <p:tavLst>
                                        <p:tav tm="0">
                                          <p:val>
                                            <p:strVal val="#ppt_x"/>
                                          </p:val>
                                        </p:tav>
                                        <p:tav tm="100000">
                                          <p:val>
                                            <p:strVal val="#ppt_x"/>
                                          </p:val>
                                        </p:tav>
                                      </p:tavLst>
                                    </p:anim>
                                    <p:anim calcmode="lin" valueType="num">
                                      <p:cBhvr additive="base">
                                        <p:cTn id="20" dur="500" fill="hold"/>
                                        <p:tgtEl>
                                          <p:spTgt spid="204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53"/>
                                        </p:tgtEl>
                                        <p:attrNameLst>
                                          <p:attrName>style.visibility</p:attrName>
                                        </p:attrNameLst>
                                      </p:cBhvr>
                                      <p:to>
                                        <p:strVal val="visible"/>
                                      </p:to>
                                    </p:set>
                                    <p:anim calcmode="lin" valueType="num">
                                      <p:cBhvr additive="base">
                                        <p:cTn id="23" dur="500" fill="hold"/>
                                        <p:tgtEl>
                                          <p:spTgt spid="2053"/>
                                        </p:tgtEl>
                                        <p:attrNameLst>
                                          <p:attrName>ppt_x</p:attrName>
                                        </p:attrNameLst>
                                      </p:cBhvr>
                                      <p:tavLst>
                                        <p:tav tm="0">
                                          <p:val>
                                            <p:strVal val="#ppt_x"/>
                                          </p:val>
                                        </p:tav>
                                        <p:tav tm="100000">
                                          <p:val>
                                            <p:strVal val="#ppt_x"/>
                                          </p:val>
                                        </p:tav>
                                      </p:tavLst>
                                    </p:anim>
                                    <p:anim calcmode="lin" valueType="num">
                                      <p:cBhvr additive="base">
                                        <p:cTn id="24"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41"/>
                                        </p:tgtEl>
                                        <p:attrNameLst>
                                          <p:attrName>style.visibility</p:attrName>
                                        </p:attrNameLst>
                                      </p:cBhvr>
                                      <p:to>
                                        <p:strVal val="visible"/>
                                      </p:to>
                                    </p:set>
                                    <p:anim calcmode="lin" valueType="num">
                                      <p:cBhvr additive="base">
                                        <p:cTn id="29" dur="500" fill="hold"/>
                                        <p:tgtEl>
                                          <p:spTgt spid="2041"/>
                                        </p:tgtEl>
                                        <p:attrNameLst>
                                          <p:attrName>ppt_x</p:attrName>
                                        </p:attrNameLst>
                                      </p:cBhvr>
                                      <p:tavLst>
                                        <p:tav tm="0">
                                          <p:val>
                                            <p:strVal val="#ppt_x"/>
                                          </p:val>
                                        </p:tav>
                                        <p:tav tm="100000">
                                          <p:val>
                                            <p:strVal val="#ppt_x"/>
                                          </p:val>
                                        </p:tav>
                                      </p:tavLst>
                                    </p:anim>
                                    <p:anim calcmode="lin" valueType="num">
                                      <p:cBhvr additive="base">
                                        <p:cTn id="30" dur="500" fill="hold"/>
                                        <p:tgtEl>
                                          <p:spTgt spid="204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54"/>
                                        </p:tgtEl>
                                        <p:attrNameLst>
                                          <p:attrName>style.visibility</p:attrName>
                                        </p:attrNameLst>
                                      </p:cBhvr>
                                      <p:to>
                                        <p:strVal val="visible"/>
                                      </p:to>
                                    </p:set>
                                    <p:anim calcmode="lin" valueType="num">
                                      <p:cBhvr additive="base">
                                        <p:cTn id="33" dur="500" fill="hold"/>
                                        <p:tgtEl>
                                          <p:spTgt spid="2054"/>
                                        </p:tgtEl>
                                        <p:attrNameLst>
                                          <p:attrName>ppt_x</p:attrName>
                                        </p:attrNameLst>
                                      </p:cBhvr>
                                      <p:tavLst>
                                        <p:tav tm="0">
                                          <p:val>
                                            <p:strVal val="#ppt_x"/>
                                          </p:val>
                                        </p:tav>
                                        <p:tav tm="100000">
                                          <p:val>
                                            <p:strVal val="#ppt_x"/>
                                          </p:val>
                                        </p:tav>
                                      </p:tavLst>
                                    </p:anim>
                                    <p:anim calcmode="lin" valueType="num">
                                      <p:cBhvr additive="base">
                                        <p:cTn id="34" dur="500" fill="hold"/>
                                        <p:tgtEl>
                                          <p:spTgt spid="205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47"/>
                                        </p:tgtEl>
                                        <p:attrNameLst>
                                          <p:attrName>style.visibility</p:attrName>
                                        </p:attrNameLst>
                                      </p:cBhvr>
                                      <p:to>
                                        <p:strVal val="visible"/>
                                      </p:to>
                                    </p:set>
                                    <p:anim calcmode="lin" valueType="num">
                                      <p:cBhvr additive="base">
                                        <p:cTn id="37" dur="500" fill="hold"/>
                                        <p:tgtEl>
                                          <p:spTgt spid="2047"/>
                                        </p:tgtEl>
                                        <p:attrNameLst>
                                          <p:attrName>ppt_x</p:attrName>
                                        </p:attrNameLst>
                                      </p:cBhvr>
                                      <p:tavLst>
                                        <p:tav tm="0">
                                          <p:val>
                                            <p:strVal val="#ppt_x"/>
                                          </p:val>
                                        </p:tav>
                                        <p:tav tm="100000">
                                          <p:val>
                                            <p:strVal val="#ppt_x"/>
                                          </p:val>
                                        </p:tav>
                                      </p:tavLst>
                                    </p:anim>
                                    <p:anim calcmode="lin" valueType="num">
                                      <p:cBhvr additive="base">
                                        <p:cTn id="38" dur="500" fill="hold"/>
                                        <p:tgtEl>
                                          <p:spTgt spid="20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1" grpId="0" animBg="1"/>
      <p:bldP spid="2043" grpId="0" animBg="1"/>
      <p:bldP spid="2044" grpId="0"/>
      <p:bldP spid="2045" grpId="0"/>
      <p:bldP spid="2046" grpId="0" build="p"/>
      <p:bldP spid="2047" grpId="0"/>
      <p:bldP spid="2053" grpId="0"/>
      <p:bldP spid="20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2"/>
        <p:cNvGrpSpPr/>
        <p:nvPr/>
      </p:nvGrpSpPr>
      <p:grpSpPr>
        <a:xfrm>
          <a:off x="0" y="0"/>
          <a:ext cx="0" cy="0"/>
          <a:chOff x="0" y="0"/>
          <a:chExt cx="0" cy="0"/>
        </a:xfrm>
      </p:grpSpPr>
      <p:sp>
        <p:nvSpPr>
          <p:cNvPr id="2213" name="Google Shape;2213;p44"/>
          <p:cNvSpPr txBox="1">
            <a:spLocks noGrp="1"/>
          </p:cNvSpPr>
          <p:nvPr>
            <p:ph type="subTitle" idx="1"/>
          </p:nvPr>
        </p:nvSpPr>
        <p:spPr>
          <a:xfrm>
            <a:off x="2153292" y="2458584"/>
            <a:ext cx="4826525" cy="8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How to express agreement and disagreement?</a:t>
            </a:r>
            <a:endParaRPr b="1" dirty="0"/>
          </a:p>
        </p:txBody>
      </p:sp>
      <p:sp>
        <p:nvSpPr>
          <p:cNvPr id="2214" name="Google Shape;2214;p44"/>
          <p:cNvSpPr txBox="1">
            <a:spLocks noGrp="1"/>
          </p:cNvSpPr>
          <p:nvPr>
            <p:ph type="title"/>
          </p:nvPr>
        </p:nvSpPr>
        <p:spPr>
          <a:xfrm>
            <a:off x="1440036" y="1696690"/>
            <a:ext cx="6165900" cy="120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dirty="0"/>
              <a:t>Everyday English</a:t>
            </a:r>
            <a:endParaRPr sz="4500" dirty="0"/>
          </a:p>
        </p:txBody>
      </p:sp>
      <p:grpSp>
        <p:nvGrpSpPr>
          <p:cNvPr id="2215" name="Google Shape;2215;p44"/>
          <p:cNvGrpSpPr/>
          <p:nvPr/>
        </p:nvGrpSpPr>
        <p:grpSpPr>
          <a:xfrm>
            <a:off x="6694381" y="2482919"/>
            <a:ext cx="1530896" cy="1963130"/>
            <a:chOff x="1157950" y="3433375"/>
            <a:chExt cx="966475" cy="1239350"/>
          </a:xfrm>
        </p:grpSpPr>
        <p:sp>
          <p:nvSpPr>
            <p:cNvPr id="2216" name="Google Shape;2216;p44"/>
            <p:cNvSpPr/>
            <p:nvPr/>
          </p:nvSpPr>
          <p:spPr>
            <a:xfrm>
              <a:off x="1157950" y="3433375"/>
              <a:ext cx="966475" cy="1239350"/>
            </a:xfrm>
            <a:custGeom>
              <a:avLst/>
              <a:gdLst/>
              <a:ahLst/>
              <a:cxnLst/>
              <a:rect l="l" t="t" r="r" b="b"/>
              <a:pathLst>
                <a:path w="38659" h="49574" extrusionOk="0">
                  <a:moveTo>
                    <a:pt x="27561" y="1"/>
                  </a:moveTo>
                  <a:lnTo>
                    <a:pt x="27606" y="1001"/>
                  </a:lnTo>
                  <a:cubicBezTo>
                    <a:pt x="27197" y="1092"/>
                    <a:pt x="26879" y="1319"/>
                    <a:pt x="26515" y="1592"/>
                  </a:cubicBezTo>
                  <a:cubicBezTo>
                    <a:pt x="26015" y="1820"/>
                    <a:pt x="25560" y="2184"/>
                    <a:pt x="25151" y="2638"/>
                  </a:cubicBezTo>
                  <a:cubicBezTo>
                    <a:pt x="24468" y="3502"/>
                    <a:pt x="24150" y="4548"/>
                    <a:pt x="24377" y="5595"/>
                  </a:cubicBezTo>
                  <a:cubicBezTo>
                    <a:pt x="24423" y="5776"/>
                    <a:pt x="24423" y="5913"/>
                    <a:pt x="24468" y="6049"/>
                  </a:cubicBezTo>
                  <a:cubicBezTo>
                    <a:pt x="24468" y="6095"/>
                    <a:pt x="24241" y="8551"/>
                    <a:pt x="24241" y="8551"/>
                  </a:cubicBezTo>
                  <a:lnTo>
                    <a:pt x="23923" y="8642"/>
                  </a:lnTo>
                  <a:lnTo>
                    <a:pt x="23786" y="8960"/>
                  </a:lnTo>
                  <a:cubicBezTo>
                    <a:pt x="23559" y="9096"/>
                    <a:pt x="23331" y="9278"/>
                    <a:pt x="23104" y="9506"/>
                  </a:cubicBezTo>
                  <a:cubicBezTo>
                    <a:pt x="22877" y="9460"/>
                    <a:pt x="22649" y="9415"/>
                    <a:pt x="22376" y="9415"/>
                  </a:cubicBezTo>
                  <a:lnTo>
                    <a:pt x="21967" y="9415"/>
                  </a:lnTo>
                  <a:lnTo>
                    <a:pt x="21603" y="9005"/>
                  </a:lnTo>
                  <a:lnTo>
                    <a:pt x="20284" y="9005"/>
                  </a:lnTo>
                  <a:cubicBezTo>
                    <a:pt x="19693" y="9005"/>
                    <a:pt x="19193" y="9187"/>
                    <a:pt x="18783" y="9415"/>
                  </a:cubicBezTo>
                  <a:lnTo>
                    <a:pt x="18101" y="8960"/>
                  </a:lnTo>
                  <a:cubicBezTo>
                    <a:pt x="17601" y="8096"/>
                    <a:pt x="16828" y="7414"/>
                    <a:pt x="15918" y="7141"/>
                  </a:cubicBezTo>
                  <a:cubicBezTo>
                    <a:pt x="15827" y="6959"/>
                    <a:pt x="15782" y="6777"/>
                    <a:pt x="15691" y="6595"/>
                  </a:cubicBezTo>
                  <a:cubicBezTo>
                    <a:pt x="14918" y="5003"/>
                    <a:pt x="13553" y="3957"/>
                    <a:pt x="11961" y="3639"/>
                  </a:cubicBezTo>
                  <a:lnTo>
                    <a:pt x="11870" y="3639"/>
                  </a:lnTo>
                  <a:cubicBezTo>
                    <a:pt x="11461" y="3593"/>
                    <a:pt x="11143" y="3548"/>
                    <a:pt x="10779" y="3548"/>
                  </a:cubicBezTo>
                  <a:cubicBezTo>
                    <a:pt x="7959" y="3548"/>
                    <a:pt x="5594" y="5685"/>
                    <a:pt x="5594" y="8414"/>
                  </a:cubicBezTo>
                  <a:cubicBezTo>
                    <a:pt x="5594" y="8596"/>
                    <a:pt x="5594" y="8824"/>
                    <a:pt x="5685" y="9005"/>
                  </a:cubicBezTo>
                  <a:cubicBezTo>
                    <a:pt x="5549" y="9551"/>
                    <a:pt x="5594" y="10233"/>
                    <a:pt x="5776" y="10825"/>
                  </a:cubicBezTo>
                  <a:cubicBezTo>
                    <a:pt x="5776" y="10870"/>
                    <a:pt x="5822" y="11007"/>
                    <a:pt x="5822" y="11052"/>
                  </a:cubicBezTo>
                  <a:cubicBezTo>
                    <a:pt x="4594" y="11598"/>
                    <a:pt x="3684" y="12735"/>
                    <a:pt x="3502" y="14190"/>
                  </a:cubicBezTo>
                  <a:cubicBezTo>
                    <a:pt x="3457" y="14463"/>
                    <a:pt x="3457" y="14690"/>
                    <a:pt x="3457" y="14963"/>
                  </a:cubicBezTo>
                  <a:cubicBezTo>
                    <a:pt x="3411" y="15145"/>
                    <a:pt x="3320" y="15327"/>
                    <a:pt x="3320" y="15555"/>
                  </a:cubicBezTo>
                  <a:cubicBezTo>
                    <a:pt x="3047" y="16783"/>
                    <a:pt x="3002" y="18101"/>
                    <a:pt x="3047" y="19466"/>
                  </a:cubicBezTo>
                  <a:cubicBezTo>
                    <a:pt x="2774" y="20239"/>
                    <a:pt x="2820" y="21103"/>
                    <a:pt x="3184" y="21922"/>
                  </a:cubicBezTo>
                  <a:cubicBezTo>
                    <a:pt x="3502" y="22649"/>
                    <a:pt x="4093" y="23286"/>
                    <a:pt x="4776" y="23650"/>
                  </a:cubicBezTo>
                  <a:cubicBezTo>
                    <a:pt x="4321" y="24105"/>
                    <a:pt x="3911" y="24696"/>
                    <a:pt x="3639" y="25378"/>
                  </a:cubicBezTo>
                  <a:lnTo>
                    <a:pt x="2502" y="28380"/>
                  </a:lnTo>
                  <a:lnTo>
                    <a:pt x="3684" y="28653"/>
                  </a:lnTo>
                  <a:cubicBezTo>
                    <a:pt x="3639" y="29517"/>
                    <a:pt x="3639" y="30336"/>
                    <a:pt x="3730" y="31154"/>
                  </a:cubicBezTo>
                  <a:cubicBezTo>
                    <a:pt x="3775" y="31973"/>
                    <a:pt x="3957" y="32746"/>
                    <a:pt x="4184" y="33519"/>
                  </a:cubicBezTo>
                  <a:lnTo>
                    <a:pt x="4184" y="33837"/>
                  </a:lnTo>
                  <a:cubicBezTo>
                    <a:pt x="4184" y="34247"/>
                    <a:pt x="4230" y="34656"/>
                    <a:pt x="4366" y="34974"/>
                  </a:cubicBezTo>
                  <a:cubicBezTo>
                    <a:pt x="4366" y="36612"/>
                    <a:pt x="4412" y="38204"/>
                    <a:pt x="4457" y="39750"/>
                  </a:cubicBezTo>
                  <a:cubicBezTo>
                    <a:pt x="4548" y="40887"/>
                    <a:pt x="4594" y="41933"/>
                    <a:pt x="4639" y="42888"/>
                  </a:cubicBezTo>
                  <a:cubicBezTo>
                    <a:pt x="4184" y="42979"/>
                    <a:pt x="3730" y="43161"/>
                    <a:pt x="3411" y="43388"/>
                  </a:cubicBezTo>
                  <a:cubicBezTo>
                    <a:pt x="2865" y="43752"/>
                    <a:pt x="2411" y="44161"/>
                    <a:pt x="2138" y="44753"/>
                  </a:cubicBezTo>
                  <a:lnTo>
                    <a:pt x="0" y="48891"/>
                  </a:lnTo>
                  <a:lnTo>
                    <a:pt x="8960" y="48891"/>
                  </a:lnTo>
                  <a:lnTo>
                    <a:pt x="9096" y="49392"/>
                  </a:lnTo>
                  <a:lnTo>
                    <a:pt x="15236" y="49346"/>
                  </a:lnTo>
                  <a:lnTo>
                    <a:pt x="16055" y="48118"/>
                  </a:lnTo>
                  <a:cubicBezTo>
                    <a:pt x="16600" y="47345"/>
                    <a:pt x="16737" y="46435"/>
                    <a:pt x="16600" y="45617"/>
                  </a:cubicBezTo>
                  <a:cubicBezTo>
                    <a:pt x="16418" y="44844"/>
                    <a:pt x="16009" y="44252"/>
                    <a:pt x="15463" y="43707"/>
                  </a:cubicBezTo>
                  <a:cubicBezTo>
                    <a:pt x="15554" y="42570"/>
                    <a:pt x="15827" y="41842"/>
                    <a:pt x="16237" y="40932"/>
                  </a:cubicBezTo>
                  <a:cubicBezTo>
                    <a:pt x="16691" y="39886"/>
                    <a:pt x="17283" y="38567"/>
                    <a:pt x="17283" y="36839"/>
                  </a:cubicBezTo>
                  <a:cubicBezTo>
                    <a:pt x="17283" y="35884"/>
                    <a:pt x="17101" y="34974"/>
                    <a:pt x="16737" y="34019"/>
                  </a:cubicBezTo>
                  <a:lnTo>
                    <a:pt x="16737" y="33883"/>
                  </a:lnTo>
                  <a:lnTo>
                    <a:pt x="16737" y="33610"/>
                  </a:lnTo>
                  <a:cubicBezTo>
                    <a:pt x="17146" y="32382"/>
                    <a:pt x="17419" y="31109"/>
                    <a:pt x="17646" y="29790"/>
                  </a:cubicBezTo>
                  <a:cubicBezTo>
                    <a:pt x="17783" y="29108"/>
                    <a:pt x="17828" y="28425"/>
                    <a:pt x="17965" y="27743"/>
                  </a:cubicBezTo>
                  <a:lnTo>
                    <a:pt x="18192" y="27652"/>
                  </a:lnTo>
                  <a:lnTo>
                    <a:pt x="18101" y="27152"/>
                  </a:lnTo>
                  <a:lnTo>
                    <a:pt x="19557" y="26470"/>
                  </a:lnTo>
                  <a:lnTo>
                    <a:pt x="18010" y="24014"/>
                  </a:lnTo>
                  <a:lnTo>
                    <a:pt x="18010" y="22240"/>
                  </a:lnTo>
                  <a:cubicBezTo>
                    <a:pt x="19193" y="22013"/>
                    <a:pt x="20148" y="21149"/>
                    <a:pt x="20603" y="20012"/>
                  </a:cubicBezTo>
                  <a:cubicBezTo>
                    <a:pt x="20739" y="20375"/>
                    <a:pt x="20830" y="20785"/>
                    <a:pt x="21057" y="21103"/>
                  </a:cubicBezTo>
                  <a:lnTo>
                    <a:pt x="21512" y="21922"/>
                  </a:lnTo>
                  <a:lnTo>
                    <a:pt x="22103" y="22195"/>
                  </a:lnTo>
                  <a:lnTo>
                    <a:pt x="22194" y="28107"/>
                  </a:lnTo>
                  <a:lnTo>
                    <a:pt x="22558" y="28198"/>
                  </a:lnTo>
                  <a:cubicBezTo>
                    <a:pt x="22422" y="29926"/>
                    <a:pt x="22376" y="31700"/>
                    <a:pt x="22558" y="33428"/>
                  </a:cubicBezTo>
                  <a:lnTo>
                    <a:pt x="21922" y="42933"/>
                  </a:lnTo>
                  <a:cubicBezTo>
                    <a:pt x="21376" y="42979"/>
                    <a:pt x="20512" y="43206"/>
                    <a:pt x="19693" y="43888"/>
                  </a:cubicBezTo>
                  <a:cubicBezTo>
                    <a:pt x="19147" y="44343"/>
                    <a:pt x="18738" y="44980"/>
                    <a:pt x="18511" y="45708"/>
                  </a:cubicBezTo>
                  <a:lnTo>
                    <a:pt x="17192" y="49528"/>
                  </a:lnTo>
                  <a:lnTo>
                    <a:pt x="17192" y="49528"/>
                  </a:lnTo>
                  <a:lnTo>
                    <a:pt x="28471" y="49482"/>
                  </a:lnTo>
                  <a:lnTo>
                    <a:pt x="28516" y="49573"/>
                  </a:lnTo>
                  <a:lnTo>
                    <a:pt x="34338" y="49573"/>
                  </a:lnTo>
                  <a:lnTo>
                    <a:pt x="35111" y="48846"/>
                  </a:lnTo>
                  <a:cubicBezTo>
                    <a:pt x="35929" y="48118"/>
                    <a:pt x="36384" y="47072"/>
                    <a:pt x="36248" y="46071"/>
                  </a:cubicBezTo>
                  <a:cubicBezTo>
                    <a:pt x="36202" y="45207"/>
                    <a:pt x="35838" y="44662"/>
                    <a:pt x="35384" y="44116"/>
                  </a:cubicBezTo>
                  <a:cubicBezTo>
                    <a:pt x="35702" y="42388"/>
                    <a:pt x="35929" y="40568"/>
                    <a:pt x="36020" y="38658"/>
                  </a:cubicBezTo>
                  <a:cubicBezTo>
                    <a:pt x="36020" y="38476"/>
                    <a:pt x="36066" y="38294"/>
                    <a:pt x="36066" y="38113"/>
                  </a:cubicBezTo>
                  <a:cubicBezTo>
                    <a:pt x="36157" y="37067"/>
                    <a:pt x="36202" y="36020"/>
                    <a:pt x="36157" y="34929"/>
                  </a:cubicBezTo>
                  <a:cubicBezTo>
                    <a:pt x="36612" y="32746"/>
                    <a:pt x="36839" y="30563"/>
                    <a:pt x="36884" y="28334"/>
                  </a:cubicBezTo>
                  <a:lnTo>
                    <a:pt x="37521" y="28152"/>
                  </a:lnTo>
                  <a:lnTo>
                    <a:pt x="37521" y="21331"/>
                  </a:lnTo>
                  <a:cubicBezTo>
                    <a:pt x="37658" y="21149"/>
                    <a:pt x="37794" y="21012"/>
                    <a:pt x="37885" y="20785"/>
                  </a:cubicBezTo>
                  <a:lnTo>
                    <a:pt x="38249" y="20239"/>
                  </a:lnTo>
                  <a:lnTo>
                    <a:pt x="38294" y="19693"/>
                  </a:lnTo>
                  <a:cubicBezTo>
                    <a:pt x="38658" y="16828"/>
                    <a:pt x="38294" y="14008"/>
                    <a:pt x="37203" y="11461"/>
                  </a:cubicBezTo>
                  <a:cubicBezTo>
                    <a:pt x="37112" y="11007"/>
                    <a:pt x="36930" y="10597"/>
                    <a:pt x="36702" y="10233"/>
                  </a:cubicBezTo>
                  <a:cubicBezTo>
                    <a:pt x="36657" y="10142"/>
                    <a:pt x="36612" y="10097"/>
                    <a:pt x="36521" y="9961"/>
                  </a:cubicBezTo>
                  <a:cubicBezTo>
                    <a:pt x="36430" y="9779"/>
                    <a:pt x="36293" y="9642"/>
                    <a:pt x="36157" y="9506"/>
                  </a:cubicBezTo>
                  <a:cubicBezTo>
                    <a:pt x="35520" y="8824"/>
                    <a:pt x="34792" y="8551"/>
                    <a:pt x="34156" y="8323"/>
                  </a:cubicBezTo>
                  <a:cubicBezTo>
                    <a:pt x="34156" y="8278"/>
                    <a:pt x="34156" y="8141"/>
                    <a:pt x="34201" y="8096"/>
                  </a:cubicBezTo>
                  <a:cubicBezTo>
                    <a:pt x="34247" y="7596"/>
                    <a:pt x="34247" y="7141"/>
                    <a:pt x="34110" y="6595"/>
                  </a:cubicBezTo>
                  <a:cubicBezTo>
                    <a:pt x="34156" y="6049"/>
                    <a:pt x="34156" y="5413"/>
                    <a:pt x="33974" y="4776"/>
                  </a:cubicBezTo>
                  <a:cubicBezTo>
                    <a:pt x="33337" y="2365"/>
                    <a:pt x="30745" y="819"/>
                    <a:pt x="28743" y="819"/>
                  </a:cubicBezTo>
                  <a:cubicBezTo>
                    <a:pt x="28516" y="819"/>
                    <a:pt x="28289" y="819"/>
                    <a:pt x="28107" y="865"/>
                  </a:cubicBezTo>
                  <a:lnTo>
                    <a:pt x="27561"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4"/>
            <p:cNvSpPr/>
            <p:nvPr/>
          </p:nvSpPr>
          <p:spPr>
            <a:xfrm>
              <a:off x="1459250" y="3773525"/>
              <a:ext cx="113725" cy="131725"/>
            </a:xfrm>
            <a:custGeom>
              <a:avLst/>
              <a:gdLst/>
              <a:ahLst/>
              <a:cxnLst/>
              <a:rect l="l" t="t" r="r" b="b"/>
              <a:pathLst>
                <a:path w="4549" h="5269" extrusionOk="0">
                  <a:moveTo>
                    <a:pt x="1061" y="1"/>
                  </a:moveTo>
                  <a:cubicBezTo>
                    <a:pt x="960" y="1"/>
                    <a:pt x="848" y="12"/>
                    <a:pt x="728" y="38"/>
                  </a:cubicBezTo>
                  <a:cubicBezTo>
                    <a:pt x="319" y="175"/>
                    <a:pt x="46" y="493"/>
                    <a:pt x="0" y="948"/>
                  </a:cubicBezTo>
                  <a:cubicBezTo>
                    <a:pt x="182" y="1403"/>
                    <a:pt x="455" y="1858"/>
                    <a:pt x="774" y="2403"/>
                  </a:cubicBezTo>
                  <a:cubicBezTo>
                    <a:pt x="1683" y="3768"/>
                    <a:pt x="2775" y="4677"/>
                    <a:pt x="3639" y="5269"/>
                  </a:cubicBezTo>
                  <a:cubicBezTo>
                    <a:pt x="3912" y="5223"/>
                    <a:pt x="4275" y="5132"/>
                    <a:pt x="4548" y="4996"/>
                  </a:cubicBezTo>
                  <a:cubicBezTo>
                    <a:pt x="3593" y="3358"/>
                    <a:pt x="2547" y="1721"/>
                    <a:pt x="1547" y="129"/>
                  </a:cubicBezTo>
                  <a:cubicBezTo>
                    <a:pt x="1482" y="65"/>
                    <a:pt x="1304"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4"/>
            <p:cNvSpPr/>
            <p:nvPr/>
          </p:nvSpPr>
          <p:spPr>
            <a:xfrm>
              <a:off x="1445600" y="3754800"/>
              <a:ext cx="67100" cy="58700"/>
            </a:xfrm>
            <a:custGeom>
              <a:avLst/>
              <a:gdLst/>
              <a:ahLst/>
              <a:cxnLst/>
              <a:rect l="l" t="t" r="r" b="b"/>
              <a:pathLst>
                <a:path w="2684" h="2348" extrusionOk="0">
                  <a:moveTo>
                    <a:pt x="1351" y="1"/>
                  </a:moveTo>
                  <a:cubicBezTo>
                    <a:pt x="1105" y="1"/>
                    <a:pt x="857" y="77"/>
                    <a:pt x="637" y="242"/>
                  </a:cubicBezTo>
                  <a:cubicBezTo>
                    <a:pt x="137" y="651"/>
                    <a:pt x="1" y="1379"/>
                    <a:pt x="410" y="1879"/>
                  </a:cubicBezTo>
                  <a:cubicBezTo>
                    <a:pt x="655" y="2178"/>
                    <a:pt x="1013" y="2347"/>
                    <a:pt x="1379" y="2347"/>
                  </a:cubicBezTo>
                  <a:cubicBezTo>
                    <a:pt x="1625" y="2347"/>
                    <a:pt x="1873" y="2271"/>
                    <a:pt x="2093" y="2106"/>
                  </a:cubicBezTo>
                  <a:cubicBezTo>
                    <a:pt x="2593" y="1697"/>
                    <a:pt x="2684" y="969"/>
                    <a:pt x="2320" y="469"/>
                  </a:cubicBezTo>
                  <a:cubicBezTo>
                    <a:pt x="2075" y="170"/>
                    <a:pt x="1717" y="1"/>
                    <a:pt x="1351"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4"/>
            <p:cNvSpPr/>
            <p:nvPr/>
          </p:nvSpPr>
          <p:spPr>
            <a:xfrm>
              <a:off x="1409225" y="4064400"/>
              <a:ext cx="103475" cy="206975"/>
            </a:xfrm>
            <a:custGeom>
              <a:avLst/>
              <a:gdLst/>
              <a:ahLst/>
              <a:cxnLst/>
              <a:rect l="l" t="t" r="r" b="b"/>
              <a:pathLst>
                <a:path w="4139" h="8279" extrusionOk="0">
                  <a:moveTo>
                    <a:pt x="4139" y="1"/>
                  </a:moveTo>
                  <a:lnTo>
                    <a:pt x="4139" y="1"/>
                  </a:lnTo>
                  <a:cubicBezTo>
                    <a:pt x="2865" y="365"/>
                    <a:pt x="1547" y="637"/>
                    <a:pt x="228" y="865"/>
                  </a:cubicBezTo>
                  <a:lnTo>
                    <a:pt x="91" y="865"/>
                  </a:lnTo>
                  <a:cubicBezTo>
                    <a:pt x="46" y="1502"/>
                    <a:pt x="46" y="2138"/>
                    <a:pt x="46" y="2821"/>
                  </a:cubicBezTo>
                  <a:cubicBezTo>
                    <a:pt x="0" y="4913"/>
                    <a:pt x="410" y="6777"/>
                    <a:pt x="864" y="8187"/>
                  </a:cubicBezTo>
                  <a:cubicBezTo>
                    <a:pt x="1410" y="8187"/>
                    <a:pt x="2001" y="8278"/>
                    <a:pt x="2638" y="8278"/>
                  </a:cubicBezTo>
                  <a:cubicBezTo>
                    <a:pt x="3093" y="7050"/>
                    <a:pt x="3548" y="5595"/>
                    <a:pt x="3821" y="3867"/>
                  </a:cubicBezTo>
                  <a:cubicBezTo>
                    <a:pt x="4048" y="2411"/>
                    <a:pt x="4139" y="1092"/>
                    <a:pt x="4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4"/>
            <p:cNvSpPr/>
            <p:nvPr/>
          </p:nvSpPr>
          <p:spPr>
            <a:xfrm>
              <a:off x="1420600" y="4279300"/>
              <a:ext cx="71650" cy="266075"/>
            </a:xfrm>
            <a:custGeom>
              <a:avLst/>
              <a:gdLst/>
              <a:ahLst/>
              <a:cxnLst/>
              <a:rect l="l" t="t" r="r" b="b"/>
              <a:pathLst>
                <a:path w="2866" h="10643" extrusionOk="0">
                  <a:moveTo>
                    <a:pt x="455" y="0"/>
                  </a:moveTo>
                  <a:cubicBezTo>
                    <a:pt x="0" y="2274"/>
                    <a:pt x="0" y="4048"/>
                    <a:pt x="46" y="5231"/>
                  </a:cubicBezTo>
                  <a:cubicBezTo>
                    <a:pt x="137" y="5867"/>
                    <a:pt x="182" y="6913"/>
                    <a:pt x="182" y="8551"/>
                  </a:cubicBezTo>
                  <a:cubicBezTo>
                    <a:pt x="182" y="9369"/>
                    <a:pt x="137" y="10142"/>
                    <a:pt x="137" y="10643"/>
                  </a:cubicBezTo>
                  <a:cubicBezTo>
                    <a:pt x="409" y="10552"/>
                    <a:pt x="728" y="10461"/>
                    <a:pt x="1046" y="10415"/>
                  </a:cubicBezTo>
                  <a:lnTo>
                    <a:pt x="1046" y="9506"/>
                  </a:lnTo>
                  <a:cubicBezTo>
                    <a:pt x="1273" y="6322"/>
                    <a:pt x="2865" y="5140"/>
                    <a:pt x="2865" y="2729"/>
                  </a:cubicBezTo>
                  <a:cubicBezTo>
                    <a:pt x="2865" y="2093"/>
                    <a:pt x="2729" y="1228"/>
                    <a:pt x="2229" y="182"/>
                  </a:cubicBezTo>
                  <a:cubicBezTo>
                    <a:pt x="1637" y="91"/>
                    <a:pt x="1046" y="46"/>
                    <a:pt x="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4"/>
            <p:cNvSpPr/>
            <p:nvPr/>
          </p:nvSpPr>
          <p:spPr>
            <a:xfrm>
              <a:off x="1414900" y="4537400"/>
              <a:ext cx="62575" cy="50050"/>
            </a:xfrm>
            <a:custGeom>
              <a:avLst/>
              <a:gdLst/>
              <a:ahLst/>
              <a:cxnLst/>
              <a:rect l="l" t="t" r="r" b="b"/>
              <a:pathLst>
                <a:path w="2503" h="2002" extrusionOk="0">
                  <a:moveTo>
                    <a:pt x="1274" y="0"/>
                  </a:moveTo>
                  <a:cubicBezTo>
                    <a:pt x="956" y="91"/>
                    <a:pt x="637" y="91"/>
                    <a:pt x="365" y="137"/>
                  </a:cubicBezTo>
                  <a:cubicBezTo>
                    <a:pt x="228" y="501"/>
                    <a:pt x="183" y="819"/>
                    <a:pt x="137" y="1092"/>
                  </a:cubicBezTo>
                  <a:cubicBezTo>
                    <a:pt x="46" y="1274"/>
                    <a:pt x="1" y="1501"/>
                    <a:pt x="46" y="1774"/>
                  </a:cubicBezTo>
                  <a:cubicBezTo>
                    <a:pt x="1" y="1910"/>
                    <a:pt x="46" y="1956"/>
                    <a:pt x="46" y="2001"/>
                  </a:cubicBezTo>
                  <a:lnTo>
                    <a:pt x="2411" y="2001"/>
                  </a:lnTo>
                  <a:cubicBezTo>
                    <a:pt x="2457" y="1956"/>
                    <a:pt x="2502" y="1774"/>
                    <a:pt x="2502" y="1683"/>
                  </a:cubicBezTo>
                  <a:cubicBezTo>
                    <a:pt x="2457" y="1456"/>
                    <a:pt x="2184" y="1365"/>
                    <a:pt x="2002" y="1274"/>
                  </a:cubicBezTo>
                  <a:cubicBezTo>
                    <a:pt x="1729" y="1137"/>
                    <a:pt x="1411" y="819"/>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4"/>
            <p:cNvSpPr/>
            <p:nvPr/>
          </p:nvSpPr>
          <p:spPr>
            <a:xfrm>
              <a:off x="1295525" y="4056450"/>
              <a:ext cx="112575" cy="205825"/>
            </a:xfrm>
            <a:custGeom>
              <a:avLst/>
              <a:gdLst/>
              <a:ahLst/>
              <a:cxnLst/>
              <a:rect l="l" t="t" r="r" b="b"/>
              <a:pathLst>
                <a:path w="4503" h="8233" extrusionOk="0">
                  <a:moveTo>
                    <a:pt x="4503" y="0"/>
                  </a:moveTo>
                  <a:lnTo>
                    <a:pt x="4503" y="0"/>
                  </a:lnTo>
                  <a:cubicBezTo>
                    <a:pt x="4048" y="46"/>
                    <a:pt x="3593" y="91"/>
                    <a:pt x="3184" y="91"/>
                  </a:cubicBezTo>
                  <a:cubicBezTo>
                    <a:pt x="2411" y="228"/>
                    <a:pt x="1592" y="273"/>
                    <a:pt x="819" y="410"/>
                  </a:cubicBezTo>
                  <a:lnTo>
                    <a:pt x="819" y="455"/>
                  </a:lnTo>
                  <a:cubicBezTo>
                    <a:pt x="455" y="1547"/>
                    <a:pt x="0" y="3275"/>
                    <a:pt x="228" y="5458"/>
                  </a:cubicBezTo>
                  <a:cubicBezTo>
                    <a:pt x="364" y="6595"/>
                    <a:pt x="592" y="7505"/>
                    <a:pt x="864" y="8232"/>
                  </a:cubicBezTo>
                  <a:cubicBezTo>
                    <a:pt x="955" y="8232"/>
                    <a:pt x="1137" y="8187"/>
                    <a:pt x="1319" y="8187"/>
                  </a:cubicBezTo>
                  <a:lnTo>
                    <a:pt x="2320" y="8005"/>
                  </a:lnTo>
                  <a:cubicBezTo>
                    <a:pt x="3093" y="6686"/>
                    <a:pt x="3821" y="4867"/>
                    <a:pt x="4230" y="2684"/>
                  </a:cubicBezTo>
                  <a:cubicBezTo>
                    <a:pt x="4275" y="2365"/>
                    <a:pt x="4275" y="2092"/>
                    <a:pt x="4321" y="1820"/>
                  </a:cubicBezTo>
                  <a:cubicBezTo>
                    <a:pt x="4457" y="1137"/>
                    <a:pt x="4503" y="546"/>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4"/>
            <p:cNvSpPr/>
            <p:nvPr/>
          </p:nvSpPr>
          <p:spPr>
            <a:xfrm>
              <a:off x="1313700" y="4274750"/>
              <a:ext cx="76225" cy="247900"/>
            </a:xfrm>
            <a:custGeom>
              <a:avLst/>
              <a:gdLst/>
              <a:ahLst/>
              <a:cxnLst/>
              <a:rect l="l" t="t" r="r" b="b"/>
              <a:pathLst>
                <a:path w="3049" h="9916" extrusionOk="0">
                  <a:moveTo>
                    <a:pt x="1" y="1"/>
                  </a:moveTo>
                  <a:cubicBezTo>
                    <a:pt x="1" y="1820"/>
                    <a:pt x="92" y="3730"/>
                    <a:pt x="137" y="5595"/>
                  </a:cubicBezTo>
                  <a:cubicBezTo>
                    <a:pt x="183" y="6732"/>
                    <a:pt x="228" y="7869"/>
                    <a:pt x="319" y="8960"/>
                  </a:cubicBezTo>
                  <a:cubicBezTo>
                    <a:pt x="319" y="9233"/>
                    <a:pt x="365" y="9506"/>
                    <a:pt x="365" y="9779"/>
                  </a:cubicBezTo>
                  <a:cubicBezTo>
                    <a:pt x="638" y="9779"/>
                    <a:pt x="865" y="9870"/>
                    <a:pt x="1138" y="9915"/>
                  </a:cubicBezTo>
                  <a:cubicBezTo>
                    <a:pt x="1229" y="9460"/>
                    <a:pt x="1320" y="8733"/>
                    <a:pt x="1547" y="7823"/>
                  </a:cubicBezTo>
                  <a:cubicBezTo>
                    <a:pt x="2229" y="5185"/>
                    <a:pt x="3048" y="4321"/>
                    <a:pt x="2912" y="2911"/>
                  </a:cubicBezTo>
                  <a:cubicBezTo>
                    <a:pt x="2866" y="2365"/>
                    <a:pt x="2639" y="1365"/>
                    <a:pt x="1684" y="319"/>
                  </a:cubicBezTo>
                  <a:cubicBezTo>
                    <a:pt x="1320" y="228"/>
                    <a:pt x="1047" y="182"/>
                    <a:pt x="683" y="137"/>
                  </a:cubicBezTo>
                  <a:cubicBezTo>
                    <a:pt x="456" y="91"/>
                    <a:pt x="228" y="9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4"/>
            <p:cNvSpPr/>
            <p:nvPr/>
          </p:nvSpPr>
          <p:spPr>
            <a:xfrm>
              <a:off x="1250050" y="4519200"/>
              <a:ext cx="104625" cy="56875"/>
            </a:xfrm>
            <a:custGeom>
              <a:avLst/>
              <a:gdLst/>
              <a:ahLst/>
              <a:cxnLst/>
              <a:rect l="l" t="t" r="r" b="b"/>
              <a:pathLst>
                <a:path w="4185" h="2275" extrusionOk="0">
                  <a:moveTo>
                    <a:pt x="2911" y="1"/>
                  </a:moveTo>
                  <a:cubicBezTo>
                    <a:pt x="1865" y="1547"/>
                    <a:pt x="1319" y="1820"/>
                    <a:pt x="955" y="1820"/>
                  </a:cubicBezTo>
                  <a:cubicBezTo>
                    <a:pt x="925" y="1820"/>
                    <a:pt x="869" y="1815"/>
                    <a:pt x="799" y="1815"/>
                  </a:cubicBezTo>
                  <a:cubicBezTo>
                    <a:pt x="657" y="1815"/>
                    <a:pt x="455" y="1835"/>
                    <a:pt x="273" y="1956"/>
                  </a:cubicBezTo>
                  <a:cubicBezTo>
                    <a:pt x="182" y="2047"/>
                    <a:pt x="46" y="2184"/>
                    <a:pt x="0" y="2275"/>
                  </a:cubicBezTo>
                  <a:lnTo>
                    <a:pt x="4139" y="2275"/>
                  </a:lnTo>
                  <a:cubicBezTo>
                    <a:pt x="4184" y="2138"/>
                    <a:pt x="4184" y="1820"/>
                    <a:pt x="4139" y="1547"/>
                  </a:cubicBezTo>
                  <a:cubicBezTo>
                    <a:pt x="4093" y="1456"/>
                    <a:pt x="4093" y="1365"/>
                    <a:pt x="4048" y="1320"/>
                  </a:cubicBezTo>
                  <a:cubicBezTo>
                    <a:pt x="3911" y="1092"/>
                    <a:pt x="3820" y="774"/>
                    <a:pt x="3684" y="137"/>
                  </a:cubicBezTo>
                  <a:cubicBezTo>
                    <a:pt x="3411" y="92"/>
                    <a:pt x="3184" y="92"/>
                    <a:pt x="2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4"/>
            <p:cNvSpPr/>
            <p:nvPr/>
          </p:nvSpPr>
          <p:spPr>
            <a:xfrm>
              <a:off x="1308025" y="3745900"/>
              <a:ext cx="203550" cy="356050"/>
            </a:xfrm>
            <a:custGeom>
              <a:avLst/>
              <a:gdLst/>
              <a:ahLst/>
              <a:cxnLst/>
              <a:rect l="l" t="t" r="r" b="b"/>
              <a:pathLst>
                <a:path w="8142" h="14242" extrusionOk="0">
                  <a:moveTo>
                    <a:pt x="4291" y="1"/>
                  </a:moveTo>
                  <a:cubicBezTo>
                    <a:pt x="4244" y="1"/>
                    <a:pt x="4208" y="3"/>
                    <a:pt x="4185" y="6"/>
                  </a:cubicBezTo>
                  <a:cubicBezTo>
                    <a:pt x="3593" y="97"/>
                    <a:pt x="2911" y="143"/>
                    <a:pt x="2275" y="234"/>
                  </a:cubicBezTo>
                  <a:cubicBezTo>
                    <a:pt x="1501" y="370"/>
                    <a:pt x="819" y="552"/>
                    <a:pt x="637" y="643"/>
                  </a:cubicBezTo>
                  <a:cubicBezTo>
                    <a:pt x="546" y="780"/>
                    <a:pt x="182" y="1007"/>
                    <a:pt x="1" y="1780"/>
                  </a:cubicBezTo>
                  <a:cubicBezTo>
                    <a:pt x="364" y="2644"/>
                    <a:pt x="637" y="3508"/>
                    <a:pt x="1001" y="4327"/>
                  </a:cubicBezTo>
                  <a:cubicBezTo>
                    <a:pt x="1547" y="5828"/>
                    <a:pt x="2138" y="7192"/>
                    <a:pt x="2729" y="8420"/>
                  </a:cubicBezTo>
                  <a:cubicBezTo>
                    <a:pt x="2229" y="8875"/>
                    <a:pt x="1501" y="9648"/>
                    <a:pt x="910" y="10785"/>
                  </a:cubicBezTo>
                  <a:cubicBezTo>
                    <a:pt x="501" y="11558"/>
                    <a:pt x="364" y="12286"/>
                    <a:pt x="228" y="12877"/>
                  </a:cubicBezTo>
                  <a:lnTo>
                    <a:pt x="228" y="12923"/>
                  </a:lnTo>
                  <a:cubicBezTo>
                    <a:pt x="228" y="13105"/>
                    <a:pt x="182" y="13241"/>
                    <a:pt x="182" y="13423"/>
                  </a:cubicBezTo>
                  <a:cubicBezTo>
                    <a:pt x="592" y="13605"/>
                    <a:pt x="1092" y="13787"/>
                    <a:pt x="1774" y="13969"/>
                  </a:cubicBezTo>
                  <a:cubicBezTo>
                    <a:pt x="2411" y="14105"/>
                    <a:pt x="3093" y="14242"/>
                    <a:pt x="3866" y="14242"/>
                  </a:cubicBezTo>
                  <a:lnTo>
                    <a:pt x="4458" y="14242"/>
                  </a:lnTo>
                  <a:cubicBezTo>
                    <a:pt x="6095" y="14105"/>
                    <a:pt x="7414" y="13605"/>
                    <a:pt x="8141" y="13287"/>
                  </a:cubicBezTo>
                  <a:cubicBezTo>
                    <a:pt x="8096" y="12877"/>
                    <a:pt x="8050" y="12240"/>
                    <a:pt x="7823" y="11467"/>
                  </a:cubicBezTo>
                  <a:cubicBezTo>
                    <a:pt x="7596" y="10558"/>
                    <a:pt x="7277" y="9785"/>
                    <a:pt x="7141" y="9466"/>
                  </a:cubicBezTo>
                  <a:cubicBezTo>
                    <a:pt x="7050" y="9330"/>
                    <a:pt x="7050" y="9284"/>
                    <a:pt x="7004" y="9239"/>
                  </a:cubicBezTo>
                  <a:cubicBezTo>
                    <a:pt x="6550" y="8375"/>
                    <a:pt x="6777" y="7511"/>
                    <a:pt x="6913" y="6374"/>
                  </a:cubicBezTo>
                  <a:cubicBezTo>
                    <a:pt x="7004" y="4918"/>
                    <a:pt x="7004" y="3099"/>
                    <a:pt x="7232" y="2053"/>
                  </a:cubicBezTo>
                  <a:cubicBezTo>
                    <a:pt x="7277" y="1962"/>
                    <a:pt x="7277" y="1826"/>
                    <a:pt x="7277" y="1735"/>
                  </a:cubicBezTo>
                  <a:cubicBezTo>
                    <a:pt x="7277" y="1325"/>
                    <a:pt x="7277" y="871"/>
                    <a:pt x="7004" y="552"/>
                  </a:cubicBezTo>
                  <a:cubicBezTo>
                    <a:pt x="6547" y="219"/>
                    <a:pt x="4795" y="1"/>
                    <a:pt x="4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4"/>
            <p:cNvSpPr/>
            <p:nvPr/>
          </p:nvSpPr>
          <p:spPr>
            <a:xfrm>
              <a:off x="1425125" y="3802900"/>
              <a:ext cx="52350" cy="53450"/>
            </a:xfrm>
            <a:custGeom>
              <a:avLst/>
              <a:gdLst/>
              <a:ahLst/>
              <a:cxnLst/>
              <a:rect l="l" t="t" r="r" b="b"/>
              <a:pathLst>
                <a:path w="2094" h="2138" extrusionOk="0">
                  <a:moveTo>
                    <a:pt x="1002" y="0"/>
                  </a:moveTo>
                  <a:cubicBezTo>
                    <a:pt x="456" y="0"/>
                    <a:pt x="1" y="546"/>
                    <a:pt x="1" y="1092"/>
                  </a:cubicBezTo>
                  <a:cubicBezTo>
                    <a:pt x="1" y="1683"/>
                    <a:pt x="501" y="2138"/>
                    <a:pt x="1092" y="2138"/>
                  </a:cubicBezTo>
                  <a:cubicBezTo>
                    <a:pt x="1638" y="2138"/>
                    <a:pt x="2093" y="1592"/>
                    <a:pt x="2093" y="1046"/>
                  </a:cubicBezTo>
                  <a:cubicBezTo>
                    <a:pt x="2093" y="455"/>
                    <a:pt x="1593" y="0"/>
                    <a:pt x="1002" y="0"/>
                  </a:cubicBezTo>
                  <a:close/>
                </a:path>
              </a:pathLst>
            </a:custGeom>
            <a:solidFill>
              <a:srgbClr val="FE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4"/>
            <p:cNvSpPr/>
            <p:nvPr/>
          </p:nvSpPr>
          <p:spPr>
            <a:xfrm>
              <a:off x="1378525" y="3693750"/>
              <a:ext cx="53450" cy="86425"/>
            </a:xfrm>
            <a:custGeom>
              <a:avLst/>
              <a:gdLst/>
              <a:ahLst/>
              <a:cxnLst/>
              <a:rect l="l" t="t" r="r" b="b"/>
              <a:pathLst>
                <a:path w="2138" h="3457" extrusionOk="0">
                  <a:moveTo>
                    <a:pt x="819" y="0"/>
                  </a:moveTo>
                  <a:cubicBezTo>
                    <a:pt x="364" y="0"/>
                    <a:pt x="0" y="455"/>
                    <a:pt x="0" y="1046"/>
                  </a:cubicBezTo>
                  <a:lnTo>
                    <a:pt x="0" y="2456"/>
                  </a:lnTo>
                  <a:cubicBezTo>
                    <a:pt x="0" y="3002"/>
                    <a:pt x="364" y="3457"/>
                    <a:pt x="819" y="3457"/>
                  </a:cubicBezTo>
                  <a:lnTo>
                    <a:pt x="1274" y="3457"/>
                  </a:lnTo>
                  <a:cubicBezTo>
                    <a:pt x="1729" y="3457"/>
                    <a:pt x="2138" y="3002"/>
                    <a:pt x="2138" y="2456"/>
                  </a:cubicBezTo>
                  <a:lnTo>
                    <a:pt x="2138" y="1046"/>
                  </a:lnTo>
                  <a:cubicBezTo>
                    <a:pt x="2138" y="864"/>
                    <a:pt x="2138" y="683"/>
                    <a:pt x="2047" y="501"/>
                  </a:cubicBezTo>
                  <a:cubicBezTo>
                    <a:pt x="1910" y="228"/>
                    <a:pt x="1638" y="0"/>
                    <a:pt x="1274"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4"/>
            <p:cNvSpPr/>
            <p:nvPr/>
          </p:nvSpPr>
          <p:spPr>
            <a:xfrm>
              <a:off x="1396700" y="3706250"/>
              <a:ext cx="35275" cy="37550"/>
            </a:xfrm>
            <a:custGeom>
              <a:avLst/>
              <a:gdLst/>
              <a:ahLst/>
              <a:cxnLst/>
              <a:rect l="l" t="t" r="r" b="b"/>
              <a:pathLst>
                <a:path w="1411" h="1502" extrusionOk="0">
                  <a:moveTo>
                    <a:pt x="729" y="1"/>
                  </a:moveTo>
                  <a:cubicBezTo>
                    <a:pt x="501" y="1"/>
                    <a:pt x="228" y="92"/>
                    <a:pt x="1" y="92"/>
                  </a:cubicBezTo>
                  <a:cubicBezTo>
                    <a:pt x="183" y="410"/>
                    <a:pt x="547" y="1001"/>
                    <a:pt x="1229" y="1365"/>
                  </a:cubicBezTo>
                  <a:cubicBezTo>
                    <a:pt x="1320" y="1456"/>
                    <a:pt x="1365" y="1501"/>
                    <a:pt x="1411" y="1501"/>
                  </a:cubicBezTo>
                  <a:lnTo>
                    <a:pt x="1411" y="546"/>
                  </a:lnTo>
                  <a:cubicBezTo>
                    <a:pt x="1411" y="364"/>
                    <a:pt x="1411" y="183"/>
                    <a:pt x="1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4"/>
            <p:cNvSpPr/>
            <p:nvPr/>
          </p:nvSpPr>
          <p:spPr>
            <a:xfrm>
              <a:off x="1364875" y="3584600"/>
              <a:ext cx="105775" cy="136450"/>
            </a:xfrm>
            <a:custGeom>
              <a:avLst/>
              <a:gdLst/>
              <a:ahLst/>
              <a:cxnLst/>
              <a:rect l="l" t="t" r="r" b="b"/>
              <a:pathLst>
                <a:path w="4231" h="5458" extrusionOk="0">
                  <a:moveTo>
                    <a:pt x="2184" y="0"/>
                  </a:moveTo>
                  <a:cubicBezTo>
                    <a:pt x="1001" y="0"/>
                    <a:pt x="1" y="1183"/>
                    <a:pt x="1" y="2729"/>
                  </a:cubicBezTo>
                  <a:cubicBezTo>
                    <a:pt x="1" y="2956"/>
                    <a:pt x="1" y="3229"/>
                    <a:pt x="92" y="3457"/>
                  </a:cubicBezTo>
                  <a:cubicBezTo>
                    <a:pt x="319" y="4594"/>
                    <a:pt x="1138" y="5458"/>
                    <a:pt x="2138" y="5458"/>
                  </a:cubicBezTo>
                  <a:cubicBezTo>
                    <a:pt x="3093" y="5458"/>
                    <a:pt x="3957" y="4594"/>
                    <a:pt x="4185" y="3411"/>
                  </a:cubicBezTo>
                  <a:cubicBezTo>
                    <a:pt x="4230" y="3184"/>
                    <a:pt x="4230" y="2956"/>
                    <a:pt x="4230" y="2729"/>
                  </a:cubicBezTo>
                  <a:cubicBezTo>
                    <a:pt x="4230" y="2229"/>
                    <a:pt x="4094" y="1774"/>
                    <a:pt x="4048" y="1274"/>
                  </a:cubicBezTo>
                  <a:cubicBezTo>
                    <a:pt x="3730" y="592"/>
                    <a:pt x="3139" y="91"/>
                    <a:pt x="2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4"/>
            <p:cNvSpPr/>
            <p:nvPr/>
          </p:nvSpPr>
          <p:spPr>
            <a:xfrm>
              <a:off x="1347825" y="3583450"/>
              <a:ext cx="117125" cy="102350"/>
            </a:xfrm>
            <a:custGeom>
              <a:avLst/>
              <a:gdLst/>
              <a:ahLst/>
              <a:cxnLst/>
              <a:rect l="l" t="t" r="r" b="b"/>
              <a:pathLst>
                <a:path w="4685" h="4094" extrusionOk="0">
                  <a:moveTo>
                    <a:pt x="2365" y="1"/>
                  </a:moveTo>
                  <a:cubicBezTo>
                    <a:pt x="1092" y="1"/>
                    <a:pt x="0" y="910"/>
                    <a:pt x="0" y="2047"/>
                  </a:cubicBezTo>
                  <a:cubicBezTo>
                    <a:pt x="0" y="3184"/>
                    <a:pt x="1046" y="4094"/>
                    <a:pt x="2365" y="4094"/>
                  </a:cubicBezTo>
                  <a:cubicBezTo>
                    <a:pt x="3593" y="4094"/>
                    <a:pt x="4685" y="3184"/>
                    <a:pt x="4685" y="2047"/>
                  </a:cubicBezTo>
                  <a:cubicBezTo>
                    <a:pt x="4685" y="910"/>
                    <a:pt x="3593" y="1"/>
                    <a:pt x="2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4"/>
            <p:cNvSpPr/>
            <p:nvPr/>
          </p:nvSpPr>
          <p:spPr>
            <a:xfrm>
              <a:off x="1369425" y="3615425"/>
              <a:ext cx="101225" cy="55600"/>
            </a:xfrm>
            <a:custGeom>
              <a:avLst/>
              <a:gdLst/>
              <a:ahLst/>
              <a:cxnLst/>
              <a:rect l="l" t="t" r="r" b="b"/>
              <a:pathLst>
                <a:path w="4049" h="2224" extrusionOk="0">
                  <a:moveTo>
                    <a:pt x="2834" y="0"/>
                  </a:moveTo>
                  <a:cubicBezTo>
                    <a:pt x="2594" y="0"/>
                    <a:pt x="2334" y="25"/>
                    <a:pt x="2047" y="86"/>
                  </a:cubicBezTo>
                  <a:cubicBezTo>
                    <a:pt x="910" y="314"/>
                    <a:pt x="228" y="1041"/>
                    <a:pt x="0" y="1269"/>
                  </a:cubicBezTo>
                  <a:lnTo>
                    <a:pt x="865" y="2224"/>
                  </a:lnTo>
                  <a:cubicBezTo>
                    <a:pt x="1128" y="2148"/>
                    <a:pt x="1734" y="1917"/>
                    <a:pt x="2503" y="1917"/>
                  </a:cubicBezTo>
                  <a:cubicBezTo>
                    <a:pt x="2663" y="1917"/>
                    <a:pt x="2830" y="1927"/>
                    <a:pt x="3002" y="1951"/>
                  </a:cubicBezTo>
                  <a:cubicBezTo>
                    <a:pt x="3139" y="1996"/>
                    <a:pt x="3230" y="1996"/>
                    <a:pt x="3320" y="1996"/>
                  </a:cubicBezTo>
                  <a:lnTo>
                    <a:pt x="4003" y="2178"/>
                  </a:lnTo>
                  <a:cubicBezTo>
                    <a:pt x="4048" y="1951"/>
                    <a:pt x="4048" y="1723"/>
                    <a:pt x="4048" y="1496"/>
                  </a:cubicBezTo>
                  <a:cubicBezTo>
                    <a:pt x="4048" y="996"/>
                    <a:pt x="3912" y="541"/>
                    <a:pt x="3684" y="86"/>
                  </a:cubicBezTo>
                  <a:lnTo>
                    <a:pt x="3639" y="86"/>
                  </a:lnTo>
                  <a:cubicBezTo>
                    <a:pt x="3389" y="36"/>
                    <a:pt x="3126" y="0"/>
                    <a:pt x="28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4"/>
            <p:cNvSpPr/>
            <p:nvPr/>
          </p:nvSpPr>
          <p:spPr>
            <a:xfrm>
              <a:off x="1345550" y="3648900"/>
              <a:ext cx="33000" cy="40000"/>
            </a:xfrm>
            <a:custGeom>
              <a:avLst/>
              <a:gdLst/>
              <a:ahLst/>
              <a:cxnLst/>
              <a:rect l="l" t="t" r="r" b="b"/>
              <a:pathLst>
                <a:path w="1320" h="1600" extrusionOk="0">
                  <a:moveTo>
                    <a:pt x="503" y="1"/>
                  </a:moveTo>
                  <a:cubicBezTo>
                    <a:pt x="457" y="1"/>
                    <a:pt x="411" y="7"/>
                    <a:pt x="364" y="21"/>
                  </a:cubicBezTo>
                  <a:cubicBezTo>
                    <a:pt x="91" y="157"/>
                    <a:pt x="0" y="612"/>
                    <a:pt x="91" y="1021"/>
                  </a:cubicBezTo>
                  <a:cubicBezTo>
                    <a:pt x="206" y="1326"/>
                    <a:pt x="512" y="1599"/>
                    <a:pt x="769" y="1599"/>
                  </a:cubicBezTo>
                  <a:cubicBezTo>
                    <a:pt x="818" y="1599"/>
                    <a:pt x="866" y="1589"/>
                    <a:pt x="910" y="1567"/>
                  </a:cubicBezTo>
                  <a:cubicBezTo>
                    <a:pt x="1183" y="1476"/>
                    <a:pt x="1319" y="1021"/>
                    <a:pt x="1183" y="612"/>
                  </a:cubicBezTo>
                  <a:cubicBezTo>
                    <a:pt x="1027" y="223"/>
                    <a:pt x="773" y="1"/>
                    <a:pt x="503"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4"/>
            <p:cNvSpPr/>
            <p:nvPr/>
          </p:nvSpPr>
          <p:spPr>
            <a:xfrm>
              <a:off x="1615025" y="3722000"/>
              <a:ext cx="84150" cy="51350"/>
            </a:xfrm>
            <a:custGeom>
              <a:avLst/>
              <a:gdLst/>
              <a:ahLst/>
              <a:cxnLst/>
              <a:rect l="l" t="t" r="r" b="b"/>
              <a:pathLst>
                <a:path w="3366" h="2054" extrusionOk="0">
                  <a:moveTo>
                    <a:pt x="1192" y="0"/>
                  </a:moveTo>
                  <a:cubicBezTo>
                    <a:pt x="1063" y="0"/>
                    <a:pt x="740" y="172"/>
                    <a:pt x="455" y="417"/>
                  </a:cubicBezTo>
                  <a:cubicBezTo>
                    <a:pt x="182" y="690"/>
                    <a:pt x="91" y="1053"/>
                    <a:pt x="0" y="1190"/>
                  </a:cubicBezTo>
                  <a:lnTo>
                    <a:pt x="91" y="2054"/>
                  </a:lnTo>
                  <a:cubicBezTo>
                    <a:pt x="637" y="1963"/>
                    <a:pt x="1228" y="1872"/>
                    <a:pt x="1774" y="1827"/>
                  </a:cubicBezTo>
                  <a:cubicBezTo>
                    <a:pt x="2047" y="1645"/>
                    <a:pt x="2456" y="1417"/>
                    <a:pt x="2865" y="1053"/>
                  </a:cubicBezTo>
                  <a:cubicBezTo>
                    <a:pt x="2956" y="917"/>
                    <a:pt x="3366" y="508"/>
                    <a:pt x="3320" y="417"/>
                  </a:cubicBezTo>
                  <a:cubicBezTo>
                    <a:pt x="3308" y="405"/>
                    <a:pt x="3287" y="396"/>
                    <a:pt x="3247" y="396"/>
                  </a:cubicBezTo>
                  <a:cubicBezTo>
                    <a:pt x="3133" y="396"/>
                    <a:pt x="2867" y="466"/>
                    <a:pt x="2229" y="735"/>
                  </a:cubicBezTo>
                  <a:cubicBezTo>
                    <a:pt x="1819" y="826"/>
                    <a:pt x="1365" y="826"/>
                    <a:pt x="1001" y="826"/>
                  </a:cubicBezTo>
                  <a:cubicBezTo>
                    <a:pt x="1001" y="690"/>
                    <a:pt x="910" y="644"/>
                    <a:pt x="910" y="508"/>
                  </a:cubicBezTo>
                  <a:cubicBezTo>
                    <a:pt x="1228" y="144"/>
                    <a:pt x="1274" y="53"/>
                    <a:pt x="1228" y="7"/>
                  </a:cubicBezTo>
                  <a:cubicBezTo>
                    <a:pt x="1219" y="3"/>
                    <a:pt x="1206" y="0"/>
                    <a:pt x="1192"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4"/>
            <p:cNvSpPr/>
            <p:nvPr/>
          </p:nvSpPr>
          <p:spPr>
            <a:xfrm>
              <a:off x="1427400" y="4249725"/>
              <a:ext cx="51200" cy="51200"/>
            </a:xfrm>
            <a:custGeom>
              <a:avLst/>
              <a:gdLst/>
              <a:ahLst/>
              <a:cxnLst/>
              <a:rect l="l" t="t" r="r" b="b"/>
              <a:pathLst>
                <a:path w="2048" h="2048" extrusionOk="0">
                  <a:moveTo>
                    <a:pt x="1047" y="1"/>
                  </a:moveTo>
                  <a:cubicBezTo>
                    <a:pt x="456" y="1"/>
                    <a:pt x="1" y="456"/>
                    <a:pt x="1" y="1002"/>
                  </a:cubicBezTo>
                  <a:cubicBezTo>
                    <a:pt x="1" y="1593"/>
                    <a:pt x="456" y="2048"/>
                    <a:pt x="1047" y="2048"/>
                  </a:cubicBezTo>
                  <a:cubicBezTo>
                    <a:pt x="1593" y="2048"/>
                    <a:pt x="2048" y="1593"/>
                    <a:pt x="2048" y="1002"/>
                  </a:cubicBezTo>
                  <a:cubicBezTo>
                    <a:pt x="2048" y="456"/>
                    <a:pt x="1593" y="1"/>
                    <a:pt x="1047"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4"/>
            <p:cNvSpPr/>
            <p:nvPr/>
          </p:nvSpPr>
          <p:spPr>
            <a:xfrm>
              <a:off x="1313700" y="4274750"/>
              <a:ext cx="44375" cy="224025"/>
            </a:xfrm>
            <a:custGeom>
              <a:avLst/>
              <a:gdLst/>
              <a:ahLst/>
              <a:cxnLst/>
              <a:rect l="l" t="t" r="r" b="b"/>
              <a:pathLst>
                <a:path w="1775" h="8961" extrusionOk="0">
                  <a:moveTo>
                    <a:pt x="1" y="1"/>
                  </a:moveTo>
                  <a:cubicBezTo>
                    <a:pt x="1" y="1820"/>
                    <a:pt x="92" y="3730"/>
                    <a:pt x="137" y="5595"/>
                  </a:cubicBezTo>
                  <a:cubicBezTo>
                    <a:pt x="183" y="6732"/>
                    <a:pt x="228" y="7869"/>
                    <a:pt x="319" y="8960"/>
                  </a:cubicBezTo>
                  <a:cubicBezTo>
                    <a:pt x="683" y="8050"/>
                    <a:pt x="1002" y="6913"/>
                    <a:pt x="1092" y="6368"/>
                  </a:cubicBezTo>
                  <a:cubicBezTo>
                    <a:pt x="1775" y="3593"/>
                    <a:pt x="1138" y="1956"/>
                    <a:pt x="683" y="137"/>
                  </a:cubicBezTo>
                  <a:cubicBezTo>
                    <a:pt x="456" y="91"/>
                    <a:pt x="228" y="1"/>
                    <a:pt x="1"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4"/>
            <p:cNvSpPr/>
            <p:nvPr/>
          </p:nvSpPr>
          <p:spPr>
            <a:xfrm>
              <a:off x="1295525" y="3749450"/>
              <a:ext cx="108025" cy="511675"/>
            </a:xfrm>
            <a:custGeom>
              <a:avLst/>
              <a:gdLst/>
              <a:ahLst/>
              <a:cxnLst/>
              <a:rect l="l" t="t" r="r" b="b"/>
              <a:pathLst>
                <a:path w="4321" h="20467" extrusionOk="0">
                  <a:moveTo>
                    <a:pt x="2866" y="1"/>
                  </a:moveTo>
                  <a:lnTo>
                    <a:pt x="2866" y="1"/>
                  </a:lnTo>
                  <a:cubicBezTo>
                    <a:pt x="2047" y="92"/>
                    <a:pt x="1365" y="274"/>
                    <a:pt x="1183" y="410"/>
                  </a:cubicBezTo>
                  <a:cubicBezTo>
                    <a:pt x="1092" y="501"/>
                    <a:pt x="728" y="729"/>
                    <a:pt x="592" y="1547"/>
                  </a:cubicBezTo>
                  <a:cubicBezTo>
                    <a:pt x="910" y="2366"/>
                    <a:pt x="1183" y="3230"/>
                    <a:pt x="1547" y="4094"/>
                  </a:cubicBezTo>
                  <a:cubicBezTo>
                    <a:pt x="2092" y="5549"/>
                    <a:pt x="2684" y="6914"/>
                    <a:pt x="3320" y="8187"/>
                  </a:cubicBezTo>
                  <a:cubicBezTo>
                    <a:pt x="2775" y="8642"/>
                    <a:pt x="2047" y="9370"/>
                    <a:pt x="1501" y="10507"/>
                  </a:cubicBezTo>
                  <a:cubicBezTo>
                    <a:pt x="1092" y="11325"/>
                    <a:pt x="910" y="12053"/>
                    <a:pt x="819" y="12599"/>
                  </a:cubicBezTo>
                  <a:lnTo>
                    <a:pt x="819" y="12690"/>
                  </a:lnTo>
                  <a:cubicBezTo>
                    <a:pt x="455" y="13736"/>
                    <a:pt x="0" y="15509"/>
                    <a:pt x="228" y="17693"/>
                  </a:cubicBezTo>
                  <a:cubicBezTo>
                    <a:pt x="364" y="18829"/>
                    <a:pt x="592" y="19739"/>
                    <a:pt x="864" y="20467"/>
                  </a:cubicBezTo>
                  <a:cubicBezTo>
                    <a:pt x="955" y="20467"/>
                    <a:pt x="1137" y="20421"/>
                    <a:pt x="1319" y="20421"/>
                  </a:cubicBezTo>
                  <a:cubicBezTo>
                    <a:pt x="1092" y="19330"/>
                    <a:pt x="910" y="18193"/>
                    <a:pt x="1183" y="16692"/>
                  </a:cubicBezTo>
                  <a:cubicBezTo>
                    <a:pt x="1365" y="15464"/>
                    <a:pt x="1774" y="14554"/>
                    <a:pt x="2229" y="13827"/>
                  </a:cubicBezTo>
                  <a:cubicBezTo>
                    <a:pt x="2502" y="13281"/>
                    <a:pt x="2866" y="12826"/>
                    <a:pt x="3138" y="12462"/>
                  </a:cubicBezTo>
                  <a:cubicBezTo>
                    <a:pt x="3821" y="11462"/>
                    <a:pt x="4321" y="10552"/>
                    <a:pt x="4139" y="8688"/>
                  </a:cubicBezTo>
                  <a:cubicBezTo>
                    <a:pt x="3866" y="6414"/>
                    <a:pt x="2638" y="5777"/>
                    <a:pt x="2547" y="2821"/>
                  </a:cubicBezTo>
                  <a:cubicBezTo>
                    <a:pt x="2547" y="1593"/>
                    <a:pt x="2729" y="683"/>
                    <a:pt x="2866"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4"/>
            <p:cNvSpPr/>
            <p:nvPr/>
          </p:nvSpPr>
          <p:spPr>
            <a:xfrm>
              <a:off x="1311425" y="4244050"/>
              <a:ext cx="47800" cy="47775"/>
            </a:xfrm>
            <a:custGeom>
              <a:avLst/>
              <a:gdLst/>
              <a:ahLst/>
              <a:cxnLst/>
              <a:rect l="l" t="t" r="r" b="b"/>
              <a:pathLst>
                <a:path w="1912" h="1911" extrusionOk="0">
                  <a:moveTo>
                    <a:pt x="956" y="1"/>
                  </a:moveTo>
                  <a:cubicBezTo>
                    <a:pt x="410" y="1"/>
                    <a:pt x="1" y="410"/>
                    <a:pt x="1" y="956"/>
                  </a:cubicBezTo>
                  <a:cubicBezTo>
                    <a:pt x="1" y="1501"/>
                    <a:pt x="410" y="1911"/>
                    <a:pt x="956" y="1911"/>
                  </a:cubicBezTo>
                  <a:cubicBezTo>
                    <a:pt x="1502" y="1911"/>
                    <a:pt x="1911" y="1501"/>
                    <a:pt x="1911" y="956"/>
                  </a:cubicBezTo>
                  <a:cubicBezTo>
                    <a:pt x="1911" y="410"/>
                    <a:pt x="1502" y="1"/>
                    <a:pt x="956"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4"/>
            <p:cNvSpPr/>
            <p:nvPr/>
          </p:nvSpPr>
          <p:spPr>
            <a:xfrm>
              <a:off x="1362600" y="3755150"/>
              <a:ext cx="51200" cy="130775"/>
            </a:xfrm>
            <a:custGeom>
              <a:avLst/>
              <a:gdLst/>
              <a:ahLst/>
              <a:cxnLst/>
              <a:rect l="l" t="t" r="r" b="b"/>
              <a:pathLst>
                <a:path w="2048" h="5231" extrusionOk="0">
                  <a:moveTo>
                    <a:pt x="46" y="0"/>
                  </a:moveTo>
                  <a:cubicBezTo>
                    <a:pt x="1" y="46"/>
                    <a:pt x="1" y="46"/>
                    <a:pt x="1" y="91"/>
                  </a:cubicBezTo>
                  <a:lnTo>
                    <a:pt x="1865" y="5185"/>
                  </a:lnTo>
                  <a:cubicBezTo>
                    <a:pt x="1865" y="5230"/>
                    <a:pt x="1865" y="5230"/>
                    <a:pt x="1911" y="5230"/>
                  </a:cubicBezTo>
                  <a:cubicBezTo>
                    <a:pt x="2002" y="5230"/>
                    <a:pt x="2002" y="5185"/>
                    <a:pt x="2047" y="5094"/>
                  </a:cubicBezTo>
                  <a:lnTo>
                    <a:pt x="183" y="46"/>
                  </a:lnTo>
                  <a:cubicBezTo>
                    <a:pt x="92" y="0"/>
                    <a:pt x="92" y="0"/>
                    <a:pt x="46"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4"/>
            <p:cNvSpPr/>
            <p:nvPr/>
          </p:nvSpPr>
          <p:spPr>
            <a:xfrm>
              <a:off x="1392175" y="3893850"/>
              <a:ext cx="20475" cy="191050"/>
            </a:xfrm>
            <a:custGeom>
              <a:avLst/>
              <a:gdLst/>
              <a:ahLst/>
              <a:cxnLst/>
              <a:rect l="l" t="t" r="r" b="b"/>
              <a:pathLst>
                <a:path w="819" h="7642" extrusionOk="0">
                  <a:moveTo>
                    <a:pt x="728" y="1"/>
                  </a:moveTo>
                  <a:cubicBezTo>
                    <a:pt x="728" y="1"/>
                    <a:pt x="682" y="1"/>
                    <a:pt x="682" y="92"/>
                  </a:cubicBezTo>
                  <a:lnTo>
                    <a:pt x="0" y="7596"/>
                  </a:lnTo>
                  <a:cubicBezTo>
                    <a:pt x="0" y="7596"/>
                    <a:pt x="0" y="7641"/>
                    <a:pt x="46" y="7641"/>
                  </a:cubicBezTo>
                  <a:lnTo>
                    <a:pt x="91" y="7596"/>
                  </a:lnTo>
                  <a:lnTo>
                    <a:pt x="819" y="92"/>
                  </a:lnTo>
                  <a:cubicBezTo>
                    <a:pt x="819" y="92"/>
                    <a:pt x="819" y="1"/>
                    <a:pt x="728"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4"/>
            <p:cNvSpPr/>
            <p:nvPr/>
          </p:nvSpPr>
          <p:spPr>
            <a:xfrm>
              <a:off x="1438775" y="3757425"/>
              <a:ext cx="21625" cy="136450"/>
            </a:xfrm>
            <a:custGeom>
              <a:avLst/>
              <a:gdLst/>
              <a:ahLst/>
              <a:cxnLst/>
              <a:rect l="l" t="t" r="r" b="b"/>
              <a:pathLst>
                <a:path w="865" h="5458" extrusionOk="0">
                  <a:moveTo>
                    <a:pt x="819" y="0"/>
                  </a:moveTo>
                  <a:cubicBezTo>
                    <a:pt x="819" y="0"/>
                    <a:pt x="774" y="0"/>
                    <a:pt x="774" y="91"/>
                  </a:cubicBezTo>
                  <a:lnTo>
                    <a:pt x="1" y="5412"/>
                  </a:lnTo>
                  <a:cubicBezTo>
                    <a:pt x="1" y="5412"/>
                    <a:pt x="1" y="5458"/>
                    <a:pt x="92" y="5458"/>
                  </a:cubicBezTo>
                  <a:cubicBezTo>
                    <a:pt x="137" y="5458"/>
                    <a:pt x="183" y="5458"/>
                    <a:pt x="137" y="5412"/>
                  </a:cubicBezTo>
                  <a:lnTo>
                    <a:pt x="865" y="91"/>
                  </a:lnTo>
                  <a:cubicBezTo>
                    <a:pt x="865" y="91"/>
                    <a:pt x="865" y="0"/>
                    <a:pt x="819"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4"/>
            <p:cNvSpPr/>
            <p:nvPr/>
          </p:nvSpPr>
          <p:spPr>
            <a:xfrm>
              <a:off x="1441050" y="3901825"/>
              <a:ext cx="28450" cy="144425"/>
            </a:xfrm>
            <a:custGeom>
              <a:avLst/>
              <a:gdLst/>
              <a:ahLst/>
              <a:cxnLst/>
              <a:rect l="l" t="t" r="r" b="b"/>
              <a:pathLst>
                <a:path w="1138" h="5777" extrusionOk="0">
                  <a:moveTo>
                    <a:pt x="46" y="0"/>
                  </a:moveTo>
                  <a:cubicBezTo>
                    <a:pt x="1" y="0"/>
                    <a:pt x="1" y="0"/>
                    <a:pt x="1" y="46"/>
                  </a:cubicBezTo>
                  <a:lnTo>
                    <a:pt x="956" y="5731"/>
                  </a:lnTo>
                  <a:cubicBezTo>
                    <a:pt x="956" y="5776"/>
                    <a:pt x="956" y="5776"/>
                    <a:pt x="1001" y="5776"/>
                  </a:cubicBezTo>
                  <a:cubicBezTo>
                    <a:pt x="1047" y="5776"/>
                    <a:pt x="1138" y="5731"/>
                    <a:pt x="1047" y="5731"/>
                  </a:cubicBezTo>
                  <a:lnTo>
                    <a:pt x="92" y="46"/>
                  </a:lnTo>
                  <a:cubicBezTo>
                    <a:pt x="92" y="0"/>
                    <a:pt x="92" y="0"/>
                    <a:pt x="46"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4"/>
            <p:cNvSpPr/>
            <p:nvPr/>
          </p:nvSpPr>
          <p:spPr>
            <a:xfrm>
              <a:off x="1408075" y="4038525"/>
              <a:ext cx="109175" cy="67975"/>
            </a:xfrm>
            <a:custGeom>
              <a:avLst/>
              <a:gdLst/>
              <a:ahLst/>
              <a:cxnLst/>
              <a:rect l="l" t="t" r="r" b="b"/>
              <a:pathLst>
                <a:path w="4367" h="2719" extrusionOk="0">
                  <a:moveTo>
                    <a:pt x="3224" y="0"/>
                  </a:moveTo>
                  <a:cubicBezTo>
                    <a:pt x="2827" y="0"/>
                    <a:pt x="2358" y="144"/>
                    <a:pt x="1911" y="399"/>
                  </a:cubicBezTo>
                  <a:cubicBezTo>
                    <a:pt x="1229" y="808"/>
                    <a:pt x="638" y="1445"/>
                    <a:pt x="1" y="2309"/>
                  </a:cubicBezTo>
                  <a:cubicBezTo>
                    <a:pt x="46" y="2400"/>
                    <a:pt x="46" y="2582"/>
                    <a:pt x="92" y="2719"/>
                  </a:cubicBezTo>
                  <a:lnTo>
                    <a:pt x="2320" y="1672"/>
                  </a:lnTo>
                  <a:cubicBezTo>
                    <a:pt x="2911" y="1445"/>
                    <a:pt x="3457" y="1172"/>
                    <a:pt x="4048" y="945"/>
                  </a:cubicBezTo>
                  <a:lnTo>
                    <a:pt x="4367" y="763"/>
                  </a:lnTo>
                  <a:cubicBezTo>
                    <a:pt x="4139" y="399"/>
                    <a:pt x="3912" y="263"/>
                    <a:pt x="3730" y="126"/>
                  </a:cubicBezTo>
                  <a:cubicBezTo>
                    <a:pt x="3685" y="126"/>
                    <a:pt x="3685" y="126"/>
                    <a:pt x="3685" y="81"/>
                  </a:cubicBezTo>
                  <a:cubicBezTo>
                    <a:pt x="3549" y="26"/>
                    <a:pt x="3393" y="0"/>
                    <a:pt x="3224"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4"/>
            <p:cNvSpPr/>
            <p:nvPr/>
          </p:nvSpPr>
          <p:spPr>
            <a:xfrm>
              <a:off x="1290975" y="4055025"/>
              <a:ext cx="117125" cy="53750"/>
            </a:xfrm>
            <a:custGeom>
              <a:avLst/>
              <a:gdLst/>
              <a:ahLst/>
              <a:cxnLst/>
              <a:rect l="l" t="t" r="r" b="b"/>
              <a:pathLst>
                <a:path w="4685" h="2150" extrusionOk="0">
                  <a:moveTo>
                    <a:pt x="1399" y="1"/>
                  </a:moveTo>
                  <a:cubicBezTo>
                    <a:pt x="1092" y="1"/>
                    <a:pt x="819" y="80"/>
                    <a:pt x="592" y="239"/>
                  </a:cubicBezTo>
                  <a:lnTo>
                    <a:pt x="546" y="285"/>
                  </a:lnTo>
                  <a:cubicBezTo>
                    <a:pt x="364" y="467"/>
                    <a:pt x="182" y="603"/>
                    <a:pt x="0" y="1012"/>
                  </a:cubicBezTo>
                  <a:cubicBezTo>
                    <a:pt x="182" y="1058"/>
                    <a:pt x="273" y="1058"/>
                    <a:pt x="410" y="1103"/>
                  </a:cubicBezTo>
                  <a:cubicBezTo>
                    <a:pt x="1046" y="1285"/>
                    <a:pt x="1592" y="1422"/>
                    <a:pt x="2229" y="1604"/>
                  </a:cubicBezTo>
                  <a:cubicBezTo>
                    <a:pt x="3048" y="1740"/>
                    <a:pt x="3821" y="1968"/>
                    <a:pt x="4639" y="2149"/>
                  </a:cubicBezTo>
                  <a:cubicBezTo>
                    <a:pt x="4685" y="2059"/>
                    <a:pt x="4685" y="1877"/>
                    <a:pt x="4685" y="1740"/>
                  </a:cubicBezTo>
                  <a:cubicBezTo>
                    <a:pt x="3957" y="1012"/>
                    <a:pt x="3138" y="512"/>
                    <a:pt x="2411" y="239"/>
                  </a:cubicBezTo>
                  <a:cubicBezTo>
                    <a:pt x="2047" y="80"/>
                    <a:pt x="1706" y="1"/>
                    <a:pt x="1399"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4"/>
            <p:cNvSpPr/>
            <p:nvPr/>
          </p:nvSpPr>
          <p:spPr>
            <a:xfrm>
              <a:off x="1279600" y="3779625"/>
              <a:ext cx="62550" cy="158600"/>
            </a:xfrm>
            <a:custGeom>
              <a:avLst/>
              <a:gdLst/>
              <a:ahLst/>
              <a:cxnLst/>
              <a:rect l="l" t="t" r="r" b="b"/>
              <a:pathLst>
                <a:path w="2502" h="6344" extrusionOk="0">
                  <a:moveTo>
                    <a:pt x="1479" y="1"/>
                  </a:moveTo>
                  <a:cubicBezTo>
                    <a:pt x="1236" y="1"/>
                    <a:pt x="1005" y="71"/>
                    <a:pt x="819" y="204"/>
                  </a:cubicBezTo>
                  <a:cubicBezTo>
                    <a:pt x="637" y="659"/>
                    <a:pt x="455" y="1250"/>
                    <a:pt x="364" y="1796"/>
                  </a:cubicBezTo>
                  <a:cubicBezTo>
                    <a:pt x="1" y="3433"/>
                    <a:pt x="92" y="4843"/>
                    <a:pt x="228" y="5889"/>
                  </a:cubicBezTo>
                  <a:cubicBezTo>
                    <a:pt x="546" y="6071"/>
                    <a:pt x="819" y="6162"/>
                    <a:pt x="1092" y="6344"/>
                  </a:cubicBezTo>
                  <a:cubicBezTo>
                    <a:pt x="1592" y="4479"/>
                    <a:pt x="2047" y="2660"/>
                    <a:pt x="2502" y="704"/>
                  </a:cubicBezTo>
                  <a:cubicBezTo>
                    <a:pt x="2502" y="613"/>
                    <a:pt x="2320" y="249"/>
                    <a:pt x="2002" y="113"/>
                  </a:cubicBezTo>
                  <a:cubicBezTo>
                    <a:pt x="1831" y="37"/>
                    <a:pt x="1652" y="1"/>
                    <a:pt x="1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4"/>
            <p:cNvSpPr/>
            <p:nvPr/>
          </p:nvSpPr>
          <p:spPr>
            <a:xfrm>
              <a:off x="1289825" y="3761675"/>
              <a:ext cx="64850" cy="60875"/>
            </a:xfrm>
            <a:custGeom>
              <a:avLst/>
              <a:gdLst/>
              <a:ahLst/>
              <a:cxnLst/>
              <a:rect l="l" t="t" r="r" b="b"/>
              <a:pathLst>
                <a:path w="2594" h="2435" extrusionOk="0">
                  <a:moveTo>
                    <a:pt x="1329" y="1"/>
                  </a:moveTo>
                  <a:cubicBezTo>
                    <a:pt x="722" y="1"/>
                    <a:pt x="221" y="434"/>
                    <a:pt x="137" y="1058"/>
                  </a:cubicBezTo>
                  <a:cubicBezTo>
                    <a:pt x="1" y="1740"/>
                    <a:pt x="456" y="2286"/>
                    <a:pt x="1138" y="2423"/>
                  </a:cubicBezTo>
                  <a:cubicBezTo>
                    <a:pt x="1196" y="2430"/>
                    <a:pt x="1254" y="2434"/>
                    <a:pt x="1311" y="2434"/>
                  </a:cubicBezTo>
                  <a:cubicBezTo>
                    <a:pt x="1917" y="2434"/>
                    <a:pt x="2419" y="2000"/>
                    <a:pt x="2502" y="1377"/>
                  </a:cubicBezTo>
                  <a:cubicBezTo>
                    <a:pt x="2593" y="694"/>
                    <a:pt x="2184" y="149"/>
                    <a:pt x="1502" y="12"/>
                  </a:cubicBezTo>
                  <a:cubicBezTo>
                    <a:pt x="1443" y="4"/>
                    <a:pt x="1386" y="1"/>
                    <a:pt x="1329"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4"/>
            <p:cNvSpPr/>
            <p:nvPr/>
          </p:nvSpPr>
          <p:spPr>
            <a:xfrm>
              <a:off x="1287550" y="3881350"/>
              <a:ext cx="160350" cy="65975"/>
            </a:xfrm>
            <a:custGeom>
              <a:avLst/>
              <a:gdLst/>
              <a:ahLst/>
              <a:cxnLst/>
              <a:rect l="l" t="t" r="r" b="b"/>
              <a:pathLst>
                <a:path w="6414" h="2639" extrusionOk="0">
                  <a:moveTo>
                    <a:pt x="6186" y="1"/>
                  </a:moveTo>
                  <a:cubicBezTo>
                    <a:pt x="6004" y="46"/>
                    <a:pt x="5731" y="228"/>
                    <a:pt x="5459" y="364"/>
                  </a:cubicBezTo>
                  <a:cubicBezTo>
                    <a:pt x="3639" y="1001"/>
                    <a:pt x="2502" y="455"/>
                    <a:pt x="956" y="1183"/>
                  </a:cubicBezTo>
                  <a:cubicBezTo>
                    <a:pt x="729" y="1228"/>
                    <a:pt x="365" y="1501"/>
                    <a:pt x="1" y="1774"/>
                  </a:cubicBezTo>
                  <a:cubicBezTo>
                    <a:pt x="92" y="2047"/>
                    <a:pt x="137" y="2320"/>
                    <a:pt x="274" y="2638"/>
                  </a:cubicBezTo>
                  <a:cubicBezTo>
                    <a:pt x="774" y="2638"/>
                    <a:pt x="1365" y="2638"/>
                    <a:pt x="1911" y="2502"/>
                  </a:cubicBezTo>
                  <a:cubicBezTo>
                    <a:pt x="3958" y="2184"/>
                    <a:pt x="5504" y="1228"/>
                    <a:pt x="6414" y="592"/>
                  </a:cubicBezTo>
                  <a:cubicBezTo>
                    <a:pt x="6277" y="410"/>
                    <a:pt x="6232" y="182"/>
                    <a:pt x="6186"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4"/>
            <p:cNvSpPr/>
            <p:nvPr/>
          </p:nvSpPr>
          <p:spPr>
            <a:xfrm>
              <a:off x="1429675" y="3846500"/>
              <a:ext cx="94400" cy="60425"/>
            </a:xfrm>
            <a:custGeom>
              <a:avLst/>
              <a:gdLst/>
              <a:ahLst/>
              <a:cxnLst/>
              <a:rect l="l" t="t" r="r" b="b"/>
              <a:pathLst>
                <a:path w="3776" h="2417" extrusionOk="0">
                  <a:moveTo>
                    <a:pt x="3519" y="0"/>
                  </a:moveTo>
                  <a:cubicBezTo>
                    <a:pt x="3473" y="0"/>
                    <a:pt x="3431" y="11"/>
                    <a:pt x="3412" y="30"/>
                  </a:cubicBezTo>
                  <a:cubicBezTo>
                    <a:pt x="3184" y="76"/>
                    <a:pt x="3275" y="485"/>
                    <a:pt x="3048" y="712"/>
                  </a:cubicBezTo>
                  <a:cubicBezTo>
                    <a:pt x="2883" y="905"/>
                    <a:pt x="2552" y="981"/>
                    <a:pt x="2296" y="981"/>
                  </a:cubicBezTo>
                  <a:cubicBezTo>
                    <a:pt x="2128" y="981"/>
                    <a:pt x="1993" y="948"/>
                    <a:pt x="1957" y="894"/>
                  </a:cubicBezTo>
                  <a:cubicBezTo>
                    <a:pt x="1911" y="849"/>
                    <a:pt x="2093" y="667"/>
                    <a:pt x="2184" y="621"/>
                  </a:cubicBezTo>
                  <a:cubicBezTo>
                    <a:pt x="2283" y="579"/>
                    <a:pt x="2373" y="567"/>
                    <a:pt x="2453" y="567"/>
                  </a:cubicBezTo>
                  <a:cubicBezTo>
                    <a:pt x="2550" y="567"/>
                    <a:pt x="2633" y="584"/>
                    <a:pt x="2698" y="584"/>
                  </a:cubicBezTo>
                  <a:cubicBezTo>
                    <a:pt x="2751" y="584"/>
                    <a:pt x="2792" y="573"/>
                    <a:pt x="2821" y="530"/>
                  </a:cubicBezTo>
                  <a:cubicBezTo>
                    <a:pt x="2866" y="485"/>
                    <a:pt x="2866" y="258"/>
                    <a:pt x="2775" y="167"/>
                  </a:cubicBezTo>
                  <a:cubicBezTo>
                    <a:pt x="2717" y="99"/>
                    <a:pt x="2626" y="70"/>
                    <a:pt x="2514" y="70"/>
                  </a:cubicBezTo>
                  <a:cubicBezTo>
                    <a:pt x="2101" y="70"/>
                    <a:pt x="1405" y="462"/>
                    <a:pt x="1047" y="712"/>
                  </a:cubicBezTo>
                  <a:cubicBezTo>
                    <a:pt x="774" y="894"/>
                    <a:pt x="547" y="1122"/>
                    <a:pt x="456" y="1213"/>
                  </a:cubicBezTo>
                  <a:cubicBezTo>
                    <a:pt x="92" y="1849"/>
                    <a:pt x="1" y="2259"/>
                    <a:pt x="46" y="2304"/>
                  </a:cubicBezTo>
                  <a:cubicBezTo>
                    <a:pt x="46" y="2380"/>
                    <a:pt x="86" y="2416"/>
                    <a:pt x="152" y="2416"/>
                  </a:cubicBezTo>
                  <a:cubicBezTo>
                    <a:pt x="244" y="2416"/>
                    <a:pt x="388" y="2346"/>
                    <a:pt x="547" y="2213"/>
                  </a:cubicBezTo>
                  <a:cubicBezTo>
                    <a:pt x="774" y="2213"/>
                    <a:pt x="1047" y="2122"/>
                    <a:pt x="1456" y="2031"/>
                  </a:cubicBezTo>
                  <a:cubicBezTo>
                    <a:pt x="2093" y="1849"/>
                    <a:pt x="2730" y="1758"/>
                    <a:pt x="3184" y="1213"/>
                  </a:cubicBezTo>
                  <a:cubicBezTo>
                    <a:pt x="3503" y="894"/>
                    <a:pt x="3776" y="303"/>
                    <a:pt x="3685" y="76"/>
                  </a:cubicBezTo>
                  <a:cubicBezTo>
                    <a:pt x="3658" y="22"/>
                    <a:pt x="3585" y="0"/>
                    <a:pt x="3519"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4"/>
            <p:cNvSpPr/>
            <p:nvPr/>
          </p:nvSpPr>
          <p:spPr>
            <a:xfrm>
              <a:off x="1277325" y="3919350"/>
              <a:ext cx="39825" cy="34950"/>
            </a:xfrm>
            <a:custGeom>
              <a:avLst/>
              <a:gdLst/>
              <a:ahLst/>
              <a:cxnLst/>
              <a:rect l="l" t="t" r="r" b="b"/>
              <a:pathLst>
                <a:path w="1593" h="1398" extrusionOk="0">
                  <a:moveTo>
                    <a:pt x="770" y="1"/>
                  </a:moveTo>
                  <a:cubicBezTo>
                    <a:pt x="678" y="1"/>
                    <a:pt x="586" y="24"/>
                    <a:pt x="501" y="72"/>
                  </a:cubicBezTo>
                  <a:cubicBezTo>
                    <a:pt x="183" y="209"/>
                    <a:pt x="1" y="573"/>
                    <a:pt x="183" y="982"/>
                  </a:cubicBezTo>
                  <a:cubicBezTo>
                    <a:pt x="284" y="1253"/>
                    <a:pt x="537" y="1398"/>
                    <a:pt x="810" y="1398"/>
                  </a:cubicBezTo>
                  <a:cubicBezTo>
                    <a:pt x="903" y="1398"/>
                    <a:pt x="999" y="1381"/>
                    <a:pt x="1092" y="1346"/>
                  </a:cubicBezTo>
                  <a:cubicBezTo>
                    <a:pt x="1410" y="1164"/>
                    <a:pt x="1592" y="755"/>
                    <a:pt x="1410" y="436"/>
                  </a:cubicBezTo>
                  <a:cubicBezTo>
                    <a:pt x="1277" y="170"/>
                    <a:pt x="1022" y="1"/>
                    <a:pt x="770"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4"/>
            <p:cNvSpPr/>
            <p:nvPr/>
          </p:nvSpPr>
          <p:spPr>
            <a:xfrm>
              <a:off x="1551350" y="3750600"/>
              <a:ext cx="78475" cy="158075"/>
            </a:xfrm>
            <a:custGeom>
              <a:avLst/>
              <a:gdLst/>
              <a:ahLst/>
              <a:cxnLst/>
              <a:rect l="l" t="t" r="r" b="b"/>
              <a:pathLst>
                <a:path w="3139" h="6323" extrusionOk="0">
                  <a:moveTo>
                    <a:pt x="2547" y="0"/>
                  </a:moveTo>
                  <a:cubicBezTo>
                    <a:pt x="2502" y="182"/>
                    <a:pt x="2456" y="455"/>
                    <a:pt x="2320" y="864"/>
                  </a:cubicBezTo>
                  <a:cubicBezTo>
                    <a:pt x="1728" y="2729"/>
                    <a:pt x="591" y="3229"/>
                    <a:pt x="182" y="4912"/>
                  </a:cubicBezTo>
                  <a:cubicBezTo>
                    <a:pt x="137" y="5140"/>
                    <a:pt x="0" y="5503"/>
                    <a:pt x="0" y="6049"/>
                  </a:cubicBezTo>
                  <a:cubicBezTo>
                    <a:pt x="273" y="6095"/>
                    <a:pt x="591" y="6186"/>
                    <a:pt x="864" y="6322"/>
                  </a:cubicBezTo>
                  <a:cubicBezTo>
                    <a:pt x="1137" y="5913"/>
                    <a:pt x="1501" y="5458"/>
                    <a:pt x="1774" y="4958"/>
                  </a:cubicBezTo>
                  <a:cubicBezTo>
                    <a:pt x="2865" y="3138"/>
                    <a:pt x="3093" y="1365"/>
                    <a:pt x="3138" y="228"/>
                  </a:cubicBezTo>
                  <a:cubicBezTo>
                    <a:pt x="2956" y="137"/>
                    <a:pt x="2729" y="46"/>
                    <a:pt x="2547"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4"/>
            <p:cNvSpPr/>
            <p:nvPr/>
          </p:nvSpPr>
          <p:spPr>
            <a:xfrm>
              <a:off x="1545650" y="3880850"/>
              <a:ext cx="38700" cy="34000"/>
            </a:xfrm>
            <a:custGeom>
              <a:avLst/>
              <a:gdLst/>
              <a:ahLst/>
              <a:cxnLst/>
              <a:rect l="l" t="t" r="r" b="b"/>
              <a:pathLst>
                <a:path w="1548" h="1360" extrusionOk="0">
                  <a:moveTo>
                    <a:pt x="792" y="0"/>
                  </a:moveTo>
                  <a:cubicBezTo>
                    <a:pt x="488" y="0"/>
                    <a:pt x="215" y="205"/>
                    <a:pt x="137" y="475"/>
                  </a:cubicBezTo>
                  <a:cubicBezTo>
                    <a:pt x="1" y="839"/>
                    <a:pt x="228" y="1203"/>
                    <a:pt x="592" y="1339"/>
                  </a:cubicBezTo>
                  <a:cubicBezTo>
                    <a:pt x="647" y="1353"/>
                    <a:pt x="702" y="1360"/>
                    <a:pt x="756" y="1360"/>
                  </a:cubicBezTo>
                  <a:cubicBezTo>
                    <a:pt x="1060" y="1360"/>
                    <a:pt x="1333" y="1155"/>
                    <a:pt x="1411" y="885"/>
                  </a:cubicBezTo>
                  <a:cubicBezTo>
                    <a:pt x="1547" y="475"/>
                    <a:pt x="1320" y="111"/>
                    <a:pt x="956" y="21"/>
                  </a:cubicBezTo>
                  <a:cubicBezTo>
                    <a:pt x="901" y="7"/>
                    <a:pt x="846" y="0"/>
                    <a:pt x="792"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4"/>
            <p:cNvSpPr/>
            <p:nvPr/>
          </p:nvSpPr>
          <p:spPr>
            <a:xfrm>
              <a:off x="1475175" y="3686925"/>
              <a:ext cx="18200" cy="29575"/>
            </a:xfrm>
            <a:custGeom>
              <a:avLst/>
              <a:gdLst/>
              <a:ahLst/>
              <a:cxnLst/>
              <a:rect l="l" t="t" r="r" b="b"/>
              <a:pathLst>
                <a:path w="728" h="1183" extrusionOk="0">
                  <a:moveTo>
                    <a:pt x="46" y="0"/>
                  </a:moveTo>
                  <a:cubicBezTo>
                    <a:pt x="46" y="0"/>
                    <a:pt x="0" y="0"/>
                    <a:pt x="0" y="46"/>
                  </a:cubicBezTo>
                  <a:cubicBezTo>
                    <a:pt x="0" y="46"/>
                    <a:pt x="0" y="91"/>
                    <a:pt x="46" y="91"/>
                  </a:cubicBezTo>
                  <a:cubicBezTo>
                    <a:pt x="227" y="182"/>
                    <a:pt x="364" y="228"/>
                    <a:pt x="455" y="410"/>
                  </a:cubicBezTo>
                  <a:cubicBezTo>
                    <a:pt x="546" y="637"/>
                    <a:pt x="455" y="910"/>
                    <a:pt x="227" y="1001"/>
                  </a:cubicBezTo>
                  <a:lnTo>
                    <a:pt x="227" y="1137"/>
                  </a:lnTo>
                  <a:cubicBezTo>
                    <a:pt x="227" y="1183"/>
                    <a:pt x="273" y="1183"/>
                    <a:pt x="273" y="1183"/>
                  </a:cubicBezTo>
                  <a:cubicBezTo>
                    <a:pt x="591" y="1001"/>
                    <a:pt x="728" y="683"/>
                    <a:pt x="546" y="319"/>
                  </a:cubicBezTo>
                  <a:cubicBezTo>
                    <a:pt x="500" y="182"/>
                    <a:pt x="273" y="0"/>
                    <a:pt x="46"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4"/>
            <p:cNvSpPr/>
            <p:nvPr/>
          </p:nvSpPr>
          <p:spPr>
            <a:xfrm>
              <a:off x="1481975" y="3675550"/>
              <a:ext cx="29600" cy="47775"/>
            </a:xfrm>
            <a:custGeom>
              <a:avLst/>
              <a:gdLst/>
              <a:ahLst/>
              <a:cxnLst/>
              <a:rect l="l" t="t" r="r" b="b"/>
              <a:pathLst>
                <a:path w="1184" h="1911" extrusionOk="0">
                  <a:moveTo>
                    <a:pt x="46" y="1"/>
                  </a:moveTo>
                  <a:cubicBezTo>
                    <a:pt x="46" y="1"/>
                    <a:pt x="1" y="1"/>
                    <a:pt x="1" y="46"/>
                  </a:cubicBezTo>
                  <a:cubicBezTo>
                    <a:pt x="1" y="46"/>
                    <a:pt x="1" y="92"/>
                    <a:pt x="46" y="92"/>
                  </a:cubicBezTo>
                  <a:cubicBezTo>
                    <a:pt x="410" y="183"/>
                    <a:pt x="683" y="319"/>
                    <a:pt x="774" y="637"/>
                  </a:cubicBezTo>
                  <a:cubicBezTo>
                    <a:pt x="956" y="1001"/>
                    <a:pt x="774" y="1547"/>
                    <a:pt x="410" y="1774"/>
                  </a:cubicBezTo>
                  <a:lnTo>
                    <a:pt x="410" y="1865"/>
                  </a:lnTo>
                  <a:cubicBezTo>
                    <a:pt x="410" y="1911"/>
                    <a:pt x="456" y="1911"/>
                    <a:pt x="456" y="1911"/>
                  </a:cubicBezTo>
                  <a:cubicBezTo>
                    <a:pt x="956" y="1638"/>
                    <a:pt x="1183" y="1092"/>
                    <a:pt x="911" y="546"/>
                  </a:cubicBezTo>
                  <a:cubicBezTo>
                    <a:pt x="729" y="274"/>
                    <a:pt x="456" y="46"/>
                    <a:pt x="4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4"/>
            <p:cNvSpPr/>
            <p:nvPr/>
          </p:nvSpPr>
          <p:spPr>
            <a:xfrm>
              <a:off x="1497900" y="3666450"/>
              <a:ext cx="36425" cy="64850"/>
            </a:xfrm>
            <a:custGeom>
              <a:avLst/>
              <a:gdLst/>
              <a:ahLst/>
              <a:cxnLst/>
              <a:rect l="l" t="t" r="r" b="b"/>
              <a:pathLst>
                <a:path w="1457" h="2594" extrusionOk="0">
                  <a:moveTo>
                    <a:pt x="46" y="1"/>
                  </a:moveTo>
                  <a:cubicBezTo>
                    <a:pt x="46" y="1"/>
                    <a:pt x="1" y="1"/>
                    <a:pt x="1" y="92"/>
                  </a:cubicBezTo>
                  <a:cubicBezTo>
                    <a:pt x="1" y="92"/>
                    <a:pt x="1" y="137"/>
                    <a:pt x="46" y="137"/>
                  </a:cubicBezTo>
                  <a:cubicBezTo>
                    <a:pt x="501" y="183"/>
                    <a:pt x="910" y="410"/>
                    <a:pt x="1047" y="819"/>
                  </a:cubicBezTo>
                  <a:cubicBezTo>
                    <a:pt x="1365" y="1365"/>
                    <a:pt x="1047" y="2047"/>
                    <a:pt x="501" y="2411"/>
                  </a:cubicBezTo>
                  <a:lnTo>
                    <a:pt x="501" y="2502"/>
                  </a:lnTo>
                  <a:cubicBezTo>
                    <a:pt x="501" y="2593"/>
                    <a:pt x="546" y="2593"/>
                    <a:pt x="546" y="2593"/>
                  </a:cubicBezTo>
                  <a:cubicBezTo>
                    <a:pt x="1183" y="2184"/>
                    <a:pt x="1456" y="1365"/>
                    <a:pt x="1183" y="819"/>
                  </a:cubicBezTo>
                  <a:cubicBezTo>
                    <a:pt x="1001" y="365"/>
                    <a:pt x="546" y="92"/>
                    <a:pt x="4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4"/>
            <p:cNvSpPr/>
            <p:nvPr/>
          </p:nvSpPr>
          <p:spPr>
            <a:xfrm>
              <a:off x="1668450" y="4533975"/>
              <a:ext cx="126225" cy="56875"/>
            </a:xfrm>
            <a:custGeom>
              <a:avLst/>
              <a:gdLst/>
              <a:ahLst/>
              <a:cxnLst/>
              <a:rect l="l" t="t" r="r" b="b"/>
              <a:pathLst>
                <a:path w="5049" h="2275" extrusionOk="0">
                  <a:moveTo>
                    <a:pt x="3548" y="1"/>
                  </a:moveTo>
                  <a:cubicBezTo>
                    <a:pt x="2411" y="1547"/>
                    <a:pt x="1820" y="1820"/>
                    <a:pt x="1411" y="1820"/>
                  </a:cubicBezTo>
                  <a:cubicBezTo>
                    <a:pt x="1138" y="1820"/>
                    <a:pt x="910" y="1911"/>
                    <a:pt x="592" y="1911"/>
                  </a:cubicBezTo>
                  <a:cubicBezTo>
                    <a:pt x="455" y="1911"/>
                    <a:pt x="228" y="1911"/>
                    <a:pt x="92" y="2047"/>
                  </a:cubicBezTo>
                  <a:cubicBezTo>
                    <a:pt x="46" y="2138"/>
                    <a:pt x="1" y="2229"/>
                    <a:pt x="1" y="2275"/>
                  </a:cubicBezTo>
                  <a:lnTo>
                    <a:pt x="4913" y="2275"/>
                  </a:lnTo>
                  <a:cubicBezTo>
                    <a:pt x="5003" y="2093"/>
                    <a:pt x="5049" y="1820"/>
                    <a:pt x="4913" y="1547"/>
                  </a:cubicBezTo>
                  <a:cubicBezTo>
                    <a:pt x="4867" y="1411"/>
                    <a:pt x="4822" y="1365"/>
                    <a:pt x="4822" y="1320"/>
                  </a:cubicBezTo>
                  <a:cubicBezTo>
                    <a:pt x="4685" y="1092"/>
                    <a:pt x="4549" y="729"/>
                    <a:pt x="4458" y="92"/>
                  </a:cubicBezTo>
                  <a:cubicBezTo>
                    <a:pt x="4185" y="46"/>
                    <a:pt x="3866" y="46"/>
                    <a:pt x="3548"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4"/>
            <p:cNvSpPr/>
            <p:nvPr/>
          </p:nvSpPr>
          <p:spPr>
            <a:xfrm>
              <a:off x="1760550" y="3958675"/>
              <a:ext cx="135325" cy="360475"/>
            </a:xfrm>
            <a:custGeom>
              <a:avLst/>
              <a:gdLst/>
              <a:ahLst/>
              <a:cxnLst/>
              <a:rect l="l" t="t" r="r" b="b"/>
              <a:pathLst>
                <a:path w="5413" h="14419" extrusionOk="0">
                  <a:moveTo>
                    <a:pt x="5094" y="0"/>
                  </a:moveTo>
                  <a:lnTo>
                    <a:pt x="1547" y="2047"/>
                  </a:lnTo>
                  <a:cubicBezTo>
                    <a:pt x="1" y="7186"/>
                    <a:pt x="228" y="10370"/>
                    <a:pt x="546" y="12189"/>
                  </a:cubicBezTo>
                  <a:cubicBezTo>
                    <a:pt x="683" y="12871"/>
                    <a:pt x="956" y="14372"/>
                    <a:pt x="1547" y="14417"/>
                  </a:cubicBezTo>
                  <a:cubicBezTo>
                    <a:pt x="1555" y="14418"/>
                    <a:pt x="1563" y="14418"/>
                    <a:pt x="1571" y="14418"/>
                  </a:cubicBezTo>
                  <a:cubicBezTo>
                    <a:pt x="2243" y="14418"/>
                    <a:pt x="2822" y="12549"/>
                    <a:pt x="2957" y="12280"/>
                  </a:cubicBezTo>
                  <a:cubicBezTo>
                    <a:pt x="3821" y="10824"/>
                    <a:pt x="5413" y="1183"/>
                    <a:pt x="5094"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4"/>
            <p:cNvSpPr/>
            <p:nvPr/>
          </p:nvSpPr>
          <p:spPr>
            <a:xfrm>
              <a:off x="1751450" y="4261100"/>
              <a:ext cx="89850" cy="284275"/>
            </a:xfrm>
            <a:custGeom>
              <a:avLst/>
              <a:gdLst/>
              <a:ahLst/>
              <a:cxnLst/>
              <a:rect l="l" t="t" r="r" b="b"/>
              <a:pathLst>
                <a:path w="3594" h="11371" extrusionOk="0">
                  <a:moveTo>
                    <a:pt x="1001" y="1"/>
                  </a:moveTo>
                  <a:cubicBezTo>
                    <a:pt x="1001" y="1229"/>
                    <a:pt x="910" y="2548"/>
                    <a:pt x="819" y="3912"/>
                  </a:cubicBezTo>
                  <a:cubicBezTo>
                    <a:pt x="592" y="6459"/>
                    <a:pt x="365" y="8915"/>
                    <a:pt x="1" y="11234"/>
                  </a:cubicBezTo>
                  <a:cubicBezTo>
                    <a:pt x="410" y="11325"/>
                    <a:pt x="774" y="11325"/>
                    <a:pt x="1138" y="11371"/>
                  </a:cubicBezTo>
                  <a:cubicBezTo>
                    <a:pt x="1229" y="11052"/>
                    <a:pt x="1320" y="10552"/>
                    <a:pt x="1502" y="10006"/>
                  </a:cubicBezTo>
                  <a:cubicBezTo>
                    <a:pt x="2275" y="7050"/>
                    <a:pt x="3139" y="6141"/>
                    <a:pt x="3412" y="4367"/>
                  </a:cubicBezTo>
                  <a:cubicBezTo>
                    <a:pt x="3548" y="3594"/>
                    <a:pt x="3594" y="2366"/>
                    <a:pt x="3093" y="865"/>
                  </a:cubicBezTo>
                  <a:cubicBezTo>
                    <a:pt x="2411" y="547"/>
                    <a:pt x="1683" y="274"/>
                    <a:pt x="1001"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4"/>
            <p:cNvSpPr/>
            <p:nvPr/>
          </p:nvSpPr>
          <p:spPr>
            <a:xfrm>
              <a:off x="1891300" y="4274750"/>
              <a:ext cx="72800" cy="282000"/>
            </a:xfrm>
            <a:custGeom>
              <a:avLst/>
              <a:gdLst/>
              <a:ahLst/>
              <a:cxnLst/>
              <a:rect l="l" t="t" r="r" b="b"/>
              <a:pathLst>
                <a:path w="2912" h="11280" extrusionOk="0">
                  <a:moveTo>
                    <a:pt x="1" y="1"/>
                  </a:moveTo>
                  <a:cubicBezTo>
                    <a:pt x="92" y="1274"/>
                    <a:pt x="228" y="2593"/>
                    <a:pt x="274" y="3957"/>
                  </a:cubicBezTo>
                  <a:cubicBezTo>
                    <a:pt x="319" y="6550"/>
                    <a:pt x="274" y="8960"/>
                    <a:pt x="183" y="11143"/>
                  </a:cubicBezTo>
                  <a:cubicBezTo>
                    <a:pt x="546" y="11234"/>
                    <a:pt x="956" y="11280"/>
                    <a:pt x="1411" y="11280"/>
                  </a:cubicBezTo>
                  <a:cubicBezTo>
                    <a:pt x="1456" y="11007"/>
                    <a:pt x="1456" y="10461"/>
                    <a:pt x="1593" y="9915"/>
                  </a:cubicBezTo>
                  <a:cubicBezTo>
                    <a:pt x="2047" y="6959"/>
                    <a:pt x="2820" y="5913"/>
                    <a:pt x="2911" y="4094"/>
                  </a:cubicBezTo>
                  <a:cubicBezTo>
                    <a:pt x="2911" y="3366"/>
                    <a:pt x="2820" y="2229"/>
                    <a:pt x="2275" y="865"/>
                  </a:cubicBezTo>
                  <a:cubicBezTo>
                    <a:pt x="1547" y="592"/>
                    <a:pt x="728" y="319"/>
                    <a:pt x="1"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4"/>
            <p:cNvSpPr/>
            <p:nvPr/>
          </p:nvSpPr>
          <p:spPr>
            <a:xfrm>
              <a:off x="1886750" y="4553325"/>
              <a:ext cx="67125" cy="43225"/>
            </a:xfrm>
            <a:custGeom>
              <a:avLst/>
              <a:gdLst/>
              <a:ahLst/>
              <a:cxnLst/>
              <a:rect l="l" t="t" r="r" b="b"/>
              <a:pathLst>
                <a:path w="2685" h="1729" extrusionOk="0">
                  <a:moveTo>
                    <a:pt x="365" y="0"/>
                  </a:moveTo>
                  <a:cubicBezTo>
                    <a:pt x="228" y="455"/>
                    <a:pt x="137" y="910"/>
                    <a:pt x="46" y="1319"/>
                  </a:cubicBezTo>
                  <a:cubicBezTo>
                    <a:pt x="1" y="1546"/>
                    <a:pt x="183" y="1728"/>
                    <a:pt x="410" y="1728"/>
                  </a:cubicBezTo>
                  <a:lnTo>
                    <a:pt x="2639" y="1728"/>
                  </a:lnTo>
                  <a:cubicBezTo>
                    <a:pt x="2639" y="1637"/>
                    <a:pt x="2684" y="1546"/>
                    <a:pt x="2639" y="1501"/>
                  </a:cubicBezTo>
                  <a:cubicBezTo>
                    <a:pt x="2548" y="1273"/>
                    <a:pt x="2320" y="1228"/>
                    <a:pt x="2229" y="1137"/>
                  </a:cubicBezTo>
                  <a:cubicBezTo>
                    <a:pt x="2002" y="1046"/>
                    <a:pt x="1684" y="773"/>
                    <a:pt x="1547"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4"/>
            <p:cNvSpPr/>
            <p:nvPr/>
          </p:nvSpPr>
          <p:spPr>
            <a:xfrm>
              <a:off x="1760550" y="3689200"/>
              <a:ext cx="228550" cy="387325"/>
            </a:xfrm>
            <a:custGeom>
              <a:avLst/>
              <a:gdLst/>
              <a:ahLst/>
              <a:cxnLst/>
              <a:rect l="l" t="t" r="r" b="b"/>
              <a:pathLst>
                <a:path w="9142" h="15493" extrusionOk="0">
                  <a:moveTo>
                    <a:pt x="4594" y="0"/>
                  </a:moveTo>
                  <a:cubicBezTo>
                    <a:pt x="3957" y="0"/>
                    <a:pt x="3366" y="91"/>
                    <a:pt x="2820" y="137"/>
                  </a:cubicBezTo>
                  <a:cubicBezTo>
                    <a:pt x="2456" y="182"/>
                    <a:pt x="2047" y="228"/>
                    <a:pt x="1683" y="364"/>
                  </a:cubicBezTo>
                  <a:cubicBezTo>
                    <a:pt x="1592" y="364"/>
                    <a:pt x="1547" y="410"/>
                    <a:pt x="1410" y="410"/>
                  </a:cubicBezTo>
                  <a:cubicBezTo>
                    <a:pt x="1319" y="455"/>
                    <a:pt x="1229" y="455"/>
                    <a:pt x="1183" y="546"/>
                  </a:cubicBezTo>
                  <a:cubicBezTo>
                    <a:pt x="683" y="819"/>
                    <a:pt x="319" y="1046"/>
                    <a:pt x="1" y="1456"/>
                  </a:cubicBezTo>
                  <a:cubicBezTo>
                    <a:pt x="1" y="1729"/>
                    <a:pt x="1" y="2047"/>
                    <a:pt x="46" y="2365"/>
                  </a:cubicBezTo>
                  <a:cubicBezTo>
                    <a:pt x="228" y="3775"/>
                    <a:pt x="637" y="5276"/>
                    <a:pt x="1319" y="6913"/>
                  </a:cubicBezTo>
                  <a:cubicBezTo>
                    <a:pt x="1410" y="7232"/>
                    <a:pt x="1592" y="7550"/>
                    <a:pt x="1774" y="7868"/>
                  </a:cubicBezTo>
                  <a:cubicBezTo>
                    <a:pt x="1683" y="8914"/>
                    <a:pt x="1683" y="9961"/>
                    <a:pt x="1638" y="11052"/>
                  </a:cubicBezTo>
                  <a:lnTo>
                    <a:pt x="1638" y="11325"/>
                  </a:lnTo>
                  <a:cubicBezTo>
                    <a:pt x="1683" y="12735"/>
                    <a:pt x="2275" y="13872"/>
                    <a:pt x="3048" y="14599"/>
                  </a:cubicBezTo>
                  <a:cubicBezTo>
                    <a:pt x="3634" y="15146"/>
                    <a:pt x="4321" y="15492"/>
                    <a:pt x="4964" y="15492"/>
                  </a:cubicBezTo>
                  <a:cubicBezTo>
                    <a:pt x="5069" y="15492"/>
                    <a:pt x="5174" y="15483"/>
                    <a:pt x="5276" y="15464"/>
                  </a:cubicBezTo>
                  <a:cubicBezTo>
                    <a:pt x="5549" y="15418"/>
                    <a:pt x="5867" y="15327"/>
                    <a:pt x="6140" y="15145"/>
                  </a:cubicBezTo>
                  <a:cubicBezTo>
                    <a:pt x="7141" y="14463"/>
                    <a:pt x="8005" y="12917"/>
                    <a:pt x="7823" y="11052"/>
                  </a:cubicBezTo>
                  <a:lnTo>
                    <a:pt x="7823" y="10779"/>
                  </a:lnTo>
                  <a:cubicBezTo>
                    <a:pt x="7778" y="9733"/>
                    <a:pt x="7687" y="8642"/>
                    <a:pt x="7596" y="7641"/>
                  </a:cubicBezTo>
                  <a:cubicBezTo>
                    <a:pt x="7778" y="7141"/>
                    <a:pt x="8005" y="6595"/>
                    <a:pt x="8187" y="6049"/>
                  </a:cubicBezTo>
                  <a:cubicBezTo>
                    <a:pt x="8232" y="5913"/>
                    <a:pt x="8232" y="5822"/>
                    <a:pt x="8278" y="5685"/>
                  </a:cubicBezTo>
                  <a:cubicBezTo>
                    <a:pt x="8642" y="4639"/>
                    <a:pt x="8869" y="3593"/>
                    <a:pt x="8960" y="2638"/>
                  </a:cubicBezTo>
                  <a:cubicBezTo>
                    <a:pt x="9051" y="2274"/>
                    <a:pt x="9051" y="2002"/>
                    <a:pt x="9097" y="1683"/>
                  </a:cubicBezTo>
                  <a:lnTo>
                    <a:pt x="9097" y="1592"/>
                  </a:lnTo>
                  <a:cubicBezTo>
                    <a:pt x="9142" y="1365"/>
                    <a:pt x="9142" y="1228"/>
                    <a:pt x="9142" y="1046"/>
                  </a:cubicBezTo>
                  <a:cubicBezTo>
                    <a:pt x="9142" y="1019"/>
                    <a:pt x="9125" y="974"/>
                    <a:pt x="9112" y="974"/>
                  </a:cubicBezTo>
                  <a:cubicBezTo>
                    <a:pt x="9104" y="974"/>
                    <a:pt x="9097" y="993"/>
                    <a:pt x="9097" y="1046"/>
                  </a:cubicBezTo>
                  <a:cubicBezTo>
                    <a:pt x="8551" y="774"/>
                    <a:pt x="7732" y="455"/>
                    <a:pt x="6686" y="228"/>
                  </a:cubicBezTo>
                  <a:cubicBezTo>
                    <a:pt x="6413" y="137"/>
                    <a:pt x="6140" y="137"/>
                    <a:pt x="5776" y="91"/>
                  </a:cubicBezTo>
                  <a:cubicBezTo>
                    <a:pt x="5413" y="0"/>
                    <a:pt x="5003" y="0"/>
                    <a:pt x="4594"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4"/>
            <p:cNvSpPr/>
            <p:nvPr/>
          </p:nvSpPr>
          <p:spPr>
            <a:xfrm>
              <a:off x="1829900" y="3634625"/>
              <a:ext cx="77350" cy="92125"/>
            </a:xfrm>
            <a:custGeom>
              <a:avLst/>
              <a:gdLst/>
              <a:ahLst/>
              <a:cxnLst/>
              <a:rect l="l" t="t" r="r" b="b"/>
              <a:pathLst>
                <a:path w="3094" h="3685" extrusionOk="0">
                  <a:moveTo>
                    <a:pt x="365" y="0"/>
                  </a:moveTo>
                  <a:cubicBezTo>
                    <a:pt x="228" y="1228"/>
                    <a:pt x="137" y="2411"/>
                    <a:pt x="1" y="3684"/>
                  </a:cubicBezTo>
                  <a:lnTo>
                    <a:pt x="3093" y="3684"/>
                  </a:lnTo>
                  <a:cubicBezTo>
                    <a:pt x="3002" y="2502"/>
                    <a:pt x="2912" y="1228"/>
                    <a:pt x="2730"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4"/>
            <p:cNvSpPr/>
            <p:nvPr/>
          </p:nvSpPr>
          <p:spPr>
            <a:xfrm>
              <a:off x="1717350" y="3699425"/>
              <a:ext cx="79600" cy="216050"/>
            </a:xfrm>
            <a:custGeom>
              <a:avLst/>
              <a:gdLst/>
              <a:ahLst/>
              <a:cxnLst/>
              <a:rect l="l" t="t" r="r" b="b"/>
              <a:pathLst>
                <a:path w="3184" h="8642" extrusionOk="0">
                  <a:moveTo>
                    <a:pt x="3093" y="1"/>
                  </a:moveTo>
                  <a:cubicBezTo>
                    <a:pt x="2957" y="1"/>
                    <a:pt x="2820" y="46"/>
                    <a:pt x="2638" y="137"/>
                  </a:cubicBezTo>
                  <a:cubicBezTo>
                    <a:pt x="2638" y="137"/>
                    <a:pt x="2502" y="137"/>
                    <a:pt x="2411" y="183"/>
                  </a:cubicBezTo>
                  <a:cubicBezTo>
                    <a:pt x="1638" y="456"/>
                    <a:pt x="1092" y="1365"/>
                    <a:pt x="455" y="5004"/>
                  </a:cubicBezTo>
                  <a:cubicBezTo>
                    <a:pt x="364" y="5868"/>
                    <a:pt x="182" y="7005"/>
                    <a:pt x="0" y="8369"/>
                  </a:cubicBezTo>
                  <a:lnTo>
                    <a:pt x="1820" y="8642"/>
                  </a:lnTo>
                  <a:cubicBezTo>
                    <a:pt x="2274" y="7096"/>
                    <a:pt x="2820" y="5640"/>
                    <a:pt x="3184" y="4139"/>
                  </a:cubicBezTo>
                  <a:cubicBezTo>
                    <a:pt x="3138" y="2775"/>
                    <a:pt x="3138" y="1365"/>
                    <a:pt x="30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4"/>
            <p:cNvSpPr/>
            <p:nvPr/>
          </p:nvSpPr>
          <p:spPr>
            <a:xfrm>
              <a:off x="1943600" y="3699425"/>
              <a:ext cx="75075" cy="214925"/>
            </a:xfrm>
            <a:custGeom>
              <a:avLst/>
              <a:gdLst/>
              <a:ahLst/>
              <a:cxnLst/>
              <a:rect l="l" t="t" r="r" b="b"/>
              <a:pathLst>
                <a:path w="3003" h="8597" extrusionOk="0">
                  <a:moveTo>
                    <a:pt x="728" y="1"/>
                  </a:moveTo>
                  <a:cubicBezTo>
                    <a:pt x="501" y="1365"/>
                    <a:pt x="228" y="2684"/>
                    <a:pt x="1" y="4048"/>
                  </a:cubicBezTo>
                  <a:cubicBezTo>
                    <a:pt x="410" y="5595"/>
                    <a:pt x="819" y="7050"/>
                    <a:pt x="1183" y="8596"/>
                  </a:cubicBezTo>
                  <a:lnTo>
                    <a:pt x="3002" y="8369"/>
                  </a:lnTo>
                  <a:cubicBezTo>
                    <a:pt x="2957" y="7005"/>
                    <a:pt x="2866" y="5868"/>
                    <a:pt x="2730" y="5004"/>
                  </a:cubicBezTo>
                  <a:cubicBezTo>
                    <a:pt x="2275" y="1320"/>
                    <a:pt x="1775" y="410"/>
                    <a:pt x="1092" y="137"/>
                  </a:cubicBezTo>
                  <a:cubicBezTo>
                    <a:pt x="956" y="46"/>
                    <a:pt x="819" y="1"/>
                    <a:pt x="728"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4"/>
            <p:cNvSpPr/>
            <p:nvPr/>
          </p:nvSpPr>
          <p:spPr>
            <a:xfrm>
              <a:off x="1848100" y="3608475"/>
              <a:ext cx="45500" cy="71650"/>
            </a:xfrm>
            <a:custGeom>
              <a:avLst/>
              <a:gdLst/>
              <a:ahLst/>
              <a:cxnLst/>
              <a:rect l="l" t="t" r="r" b="b"/>
              <a:pathLst>
                <a:path w="1820" h="2866" extrusionOk="0">
                  <a:moveTo>
                    <a:pt x="910" y="0"/>
                  </a:moveTo>
                  <a:cubicBezTo>
                    <a:pt x="410" y="0"/>
                    <a:pt x="0" y="637"/>
                    <a:pt x="0" y="1410"/>
                  </a:cubicBezTo>
                  <a:cubicBezTo>
                    <a:pt x="0" y="2229"/>
                    <a:pt x="410" y="2866"/>
                    <a:pt x="910" y="2866"/>
                  </a:cubicBezTo>
                  <a:cubicBezTo>
                    <a:pt x="1456" y="2866"/>
                    <a:pt x="1820" y="2229"/>
                    <a:pt x="1820" y="1410"/>
                  </a:cubicBezTo>
                  <a:cubicBezTo>
                    <a:pt x="1820" y="637"/>
                    <a:pt x="1456" y="0"/>
                    <a:pt x="910"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4"/>
            <p:cNvSpPr/>
            <p:nvPr/>
          </p:nvSpPr>
          <p:spPr>
            <a:xfrm>
              <a:off x="1814000" y="3540550"/>
              <a:ext cx="102350" cy="125525"/>
            </a:xfrm>
            <a:custGeom>
              <a:avLst/>
              <a:gdLst/>
              <a:ahLst/>
              <a:cxnLst/>
              <a:rect l="l" t="t" r="r" b="b"/>
              <a:pathLst>
                <a:path w="4094" h="5021" extrusionOk="0">
                  <a:moveTo>
                    <a:pt x="1992" y="1"/>
                  </a:moveTo>
                  <a:cubicBezTo>
                    <a:pt x="1280" y="1"/>
                    <a:pt x="772" y="239"/>
                    <a:pt x="546" y="352"/>
                  </a:cubicBezTo>
                  <a:lnTo>
                    <a:pt x="137" y="2945"/>
                  </a:lnTo>
                  <a:cubicBezTo>
                    <a:pt x="0" y="3991"/>
                    <a:pt x="682" y="4900"/>
                    <a:pt x="1683" y="4991"/>
                  </a:cubicBezTo>
                  <a:cubicBezTo>
                    <a:pt x="1787" y="5011"/>
                    <a:pt x="1890" y="5021"/>
                    <a:pt x="1992" y="5021"/>
                  </a:cubicBezTo>
                  <a:cubicBezTo>
                    <a:pt x="2827" y="5021"/>
                    <a:pt x="3567" y="4377"/>
                    <a:pt x="3729" y="3445"/>
                  </a:cubicBezTo>
                  <a:cubicBezTo>
                    <a:pt x="3866" y="2535"/>
                    <a:pt x="4002" y="1717"/>
                    <a:pt x="4093" y="853"/>
                  </a:cubicBezTo>
                  <a:cubicBezTo>
                    <a:pt x="3866" y="625"/>
                    <a:pt x="3320" y="216"/>
                    <a:pt x="2456" y="34"/>
                  </a:cubicBezTo>
                  <a:cubicBezTo>
                    <a:pt x="2293" y="11"/>
                    <a:pt x="2139" y="1"/>
                    <a:pt x="1992"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4"/>
            <p:cNvSpPr/>
            <p:nvPr/>
          </p:nvSpPr>
          <p:spPr>
            <a:xfrm>
              <a:off x="1895850" y="3600000"/>
              <a:ext cx="25050" cy="30250"/>
            </a:xfrm>
            <a:custGeom>
              <a:avLst/>
              <a:gdLst/>
              <a:ahLst/>
              <a:cxnLst/>
              <a:rect l="l" t="t" r="r" b="b"/>
              <a:pathLst>
                <a:path w="1002" h="1210" extrusionOk="0">
                  <a:moveTo>
                    <a:pt x="473" y="1"/>
                  </a:moveTo>
                  <a:cubicBezTo>
                    <a:pt x="255" y="1"/>
                    <a:pt x="85" y="212"/>
                    <a:pt x="46" y="521"/>
                  </a:cubicBezTo>
                  <a:cubicBezTo>
                    <a:pt x="1" y="840"/>
                    <a:pt x="137" y="1158"/>
                    <a:pt x="455" y="1204"/>
                  </a:cubicBezTo>
                  <a:cubicBezTo>
                    <a:pt x="479" y="1207"/>
                    <a:pt x="502" y="1209"/>
                    <a:pt x="525" y="1209"/>
                  </a:cubicBezTo>
                  <a:cubicBezTo>
                    <a:pt x="766" y="1209"/>
                    <a:pt x="960" y="994"/>
                    <a:pt x="1001" y="703"/>
                  </a:cubicBezTo>
                  <a:cubicBezTo>
                    <a:pt x="1001" y="339"/>
                    <a:pt x="819" y="67"/>
                    <a:pt x="592" y="21"/>
                  </a:cubicBezTo>
                  <a:cubicBezTo>
                    <a:pt x="551" y="7"/>
                    <a:pt x="511" y="1"/>
                    <a:pt x="473"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4"/>
            <p:cNvSpPr/>
            <p:nvPr/>
          </p:nvSpPr>
          <p:spPr>
            <a:xfrm>
              <a:off x="1867425" y="3729000"/>
              <a:ext cx="14800" cy="7075"/>
            </a:xfrm>
            <a:custGeom>
              <a:avLst/>
              <a:gdLst/>
              <a:ahLst/>
              <a:cxnLst/>
              <a:rect l="l" t="t" r="r" b="b"/>
              <a:pathLst>
                <a:path w="592" h="283" extrusionOk="0">
                  <a:moveTo>
                    <a:pt x="1" y="0"/>
                  </a:moveTo>
                  <a:cubicBezTo>
                    <a:pt x="67" y="165"/>
                    <a:pt x="204" y="282"/>
                    <a:pt x="327" y="282"/>
                  </a:cubicBezTo>
                  <a:cubicBezTo>
                    <a:pt x="373" y="282"/>
                    <a:pt x="418" y="265"/>
                    <a:pt x="455" y="228"/>
                  </a:cubicBezTo>
                  <a:cubicBezTo>
                    <a:pt x="546" y="182"/>
                    <a:pt x="592" y="0"/>
                    <a:pt x="592"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4"/>
            <p:cNvSpPr/>
            <p:nvPr/>
          </p:nvSpPr>
          <p:spPr>
            <a:xfrm>
              <a:off x="1799200" y="3727850"/>
              <a:ext cx="47800" cy="9750"/>
            </a:xfrm>
            <a:custGeom>
              <a:avLst/>
              <a:gdLst/>
              <a:ahLst/>
              <a:cxnLst/>
              <a:rect l="l" t="t" r="r" b="b"/>
              <a:pathLst>
                <a:path w="1912" h="390" extrusionOk="0">
                  <a:moveTo>
                    <a:pt x="1" y="1"/>
                  </a:moveTo>
                  <a:lnTo>
                    <a:pt x="1" y="1"/>
                  </a:lnTo>
                  <a:cubicBezTo>
                    <a:pt x="137" y="137"/>
                    <a:pt x="365" y="228"/>
                    <a:pt x="729" y="365"/>
                  </a:cubicBezTo>
                  <a:cubicBezTo>
                    <a:pt x="835" y="382"/>
                    <a:pt x="938" y="390"/>
                    <a:pt x="1036" y="390"/>
                  </a:cubicBezTo>
                  <a:cubicBezTo>
                    <a:pt x="1442" y="390"/>
                    <a:pt x="1765" y="265"/>
                    <a:pt x="1911" y="228"/>
                  </a:cubicBezTo>
                  <a:lnTo>
                    <a:pt x="1"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4"/>
            <p:cNvSpPr/>
            <p:nvPr/>
          </p:nvSpPr>
          <p:spPr>
            <a:xfrm>
              <a:off x="1902675" y="3727850"/>
              <a:ext cx="47775" cy="10275"/>
            </a:xfrm>
            <a:custGeom>
              <a:avLst/>
              <a:gdLst/>
              <a:ahLst/>
              <a:cxnLst/>
              <a:rect l="l" t="t" r="r" b="b"/>
              <a:pathLst>
                <a:path w="1911" h="411" extrusionOk="0">
                  <a:moveTo>
                    <a:pt x="1911" y="1"/>
                  </a:moveTo>
                  <a:lnTo>
                    <a:pt x="1" y="228"/>
                  </a:lnTo>
                  <a:cubicBezTo>
                    <a:pt x="182" y="274"/>
                    <a:pt x="455" y="410"/>
                    <a:pt x="774" y="410"/>
                  </a:cubicBezTo>
                  <a:cubicBezTo>
                    <a:pt x="1365" y="410"/>
                    <a:pt x="1774" y="137"/>
                    <a:pt x="191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4"/>
            <p:cNvSpPr/>
            <p:nvPr/>
          </p:nvSpPr>
          <p:spPr>
            <a:xfrm>
              <a:off x="1869700" y="3595975"/>
              <a:ext cx="28450" cy="10250"/>
            </a:xfrm>
            <a:custGeom>
              <a:avLst/>
              <a:gdLst/>
              <a:ahLst/>
              <a:cxnLst/>
              <a:rect l="l" t="t" r="r" b="b"/>
              <a:pathLst>
                <a:path w="1138" h="410" extrusionOk="0">
                  <a:moveTo>
                    <a:pt x="501" y="0"/>
                  </a:moveTo>
                  <a:cubicBezTo>
                    <a:pt x="273" y="0"/>
                    <a:pt x="46" y="91"/>
                    <a:pt x="1" y="182"/>
                  </a:cubicBezTo>
                  <a:lnTo>
                    <a:pt x="1" y="273"/>
                  </a:lnTo>
                  <a:lnTo>
                    <a:pt x="137" y="273"/>
                  </a:lnTo>
                  <a:cubicBezTo>
                    <a:pt x="183" y="273"/>
                    <a:pt x="364" y="182"/>
                    <a:pt x="592" y="182"/>
                  </a:cubicBezTo>
                  <a:cubicBezTo>
                    <a:pt x="819" y="182"/>
                    <a:pt x="956" y="318"/>
                    <a:pt x="1092" y="409"/>
                  </a:cubicBezTo>
                  <a:cubicBezTo>
                    <a:pt x="1138" y="409"/>
                    <a:pt x="1138" y="318"/>
                    <a:pt x="1047" y="228"/>
                  </a:cubicBezTo>
                  <a:cubicBezTo>
                    <a:pt x="956" y="182"/>
                    <a:pt x="819" y="0"/>
                    <a:pt x="501"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4"/>
            <p:cNvSpPr/>
            <p:nvPr/>
          </p:nvSpPr>
          <p:spPr>
            <a:xfrm>
              <a:off x="1873125" y="3597100"/>
              <a:ext cx="9100" cy="10250"/>
            </a:xfrm>
            <a:custGeom>
              <a:avLst/>
              <a:gdLst/>
              <a:ahLst/>
              <a:cxnLst/>
              <a:rect l="l" t="t" r="r" b="b"/>
              <a:pathLst>
                <a:path w="364" h="410" extrusionOk="0">
                  <a:moveTo>
                    <a:pt x="227" y="1"/>
                  </a:moveTo>
                  <a:cubicBezTo>
                    <a:pt x="91" y="1"/>
                    <a:pt x="0" y="46"/>
                    <a:pt x="0" y="183"/>
                  </a:cubicBezTo>
                  <a:cubicBezTo>
                    <a:pt x="0" y="273"/>
                    <a:pt x="46" y="410"/>
                    <a:pt x="136" y="410"/>
                  </a:cubicBezTo>
                  <a:cubicBezTo>
                    <a:pt x="273" y="410"/>
                    <a:pt x="364" y="364"/>
                    <a:pt x="364" y="228"/>
                  </a:cubicBezTo>
                  <a:cubicBezTo>
                    <a:pt x="364" y="137"/>
                    <a:pt x="318" y="1"/>
                    <a:pt x="227"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4"/>
            <p:cNvSpPr/>
            <p:nvPr/>
          </p:nvSpPr>
          <p:spPr>
            <a:xfrm>
              <a:off x="1865150" y="3573225"/>
              <a:ext cx="33000" cy="13000"/>
            </a:xfrm>
            <a:custGeom>
              <a:avLst/>
              <a:gdLst/>
              <a:ahLst/>
              <a:cxnLst/>
              <a:rect l="l" t="t" r="r" b="b"/>
              <a:pathLst>
                <a:path w="1320" h="520" extrusionOk="0">
                  <a:moveTo>
                    <a:pt x="92" y="1"/>
                  </a:moveTo>
                  <a:cubicBezTo>
                    <a:pt x="92" y="1"/>
                    <a:pt x="1" y="46"/>
                    <a:pt x="1" y="182"/>
                  </a:cubicBezTo>
                  <a:cubicBezTo>
                    <a:pt x="1" y="273"/>
                    <a:pt x="92" y="319"/>
                    <a:pt x="92" y="410"/>
                  </a:cubicBezTo>
                  <a:cubicBezTo>
                    <a:pt x="274" y="364"/>
                    <a:pt x="444" y="342"/>
                    <a:pt x="586" y="342"/>
                  </a:cubicBezTo>
                  <a:cubicBezTo>
                    <a:pt x="728" y="342"/>
                    <a:pt x="842" y="364"/>
                    <a:pt x="910" y="410"/>
                  </a:cubicBezTo>
                  <a:cubicBezTo>
                    <a:pt x="1047" y="410"/>
                    <a:pt x="1092" y="455"/>
                    <a:pt x="1092" y="455"/>
                  </a:cubicBezTo>
                  <a:cubicBezTo>
                    <a:pt x="1189" y="487"/>
                    <a:pt x="1240" y="520"/>
                    <a:pt x="1261" y="520"/>
                  </a:cubicBezTo>
                  <a:cubicBezTo>
                    <a:pt x="1270" y="520"/>
                    <a:pt x="1274" y="514"/>
                    <a:pt x="1274" y="501"/>
                  </a:cubicBezTo>
                  <a:cubicBezTo>
                    <a:pt x="1274" y="501"/>
                    <a:pt x="1320" y="273"/>
                    <a:pt x="1229" y="182"/>
                  </a:cubicBezTo>
                  <a:lnTo>
                    <a:pt x="1092" y="91"/>
                  </a:lnTo>
                  <a:cubicBezTo>
                    <a:pt x="910" y="46"/>
                    <a:pt x="774" y="46"/>
                    <a:pt x="683" y="46"/>
                  </a:cubicBezTo>
                  <a:cubicBezTo>
                    <a:pt x="546" y="46"/>
                    <a:pt x="365" y="46"/>
                    <a:pt x="92"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4"/>
            <p:cNvSpPr/>
            <p:nvPr/>
          </p:nvSpPr>
          <p:spPr>
            <a:xfrm>
              <a:off x="1827625" y="3589975"/>
              <a:ext cx="28450" cy="11700"/>
            </a:xfrm>
            <a:custGeom>
              <a:avLst/>
              <a:gdLst/>
              <a:ahLst/>
              <a:cxnLst/>
              <a:rect l="l" t="t" r="r" b="b"/>
              <a:pathLst>
                <a:path w="1138" h="468" extrusionOk="0">
                  <a:moveTo>
                    <a:pt x="396" y="0"/>
                  </a:moveTo>
                  <a:cubicBezTo>
                    <a:pt x="194" y="0"/>
                    <a:pt x="38" y="67"/>
                    <a:pt x="1" y="104"/>
                  </a:cubicBezTo>
                  <a:lnTo>
                    <a:pt x="1" y="240"/>
                  </a:lnTo>
                  <a:lnTo>
                    <a:pt x="92" y="240"/>
                  </a:lnTo>
                  <a:cubicBezTo>
                    <a:pt x="126" y="240"/>
                    <a:pt x="262" y="163"/>
                    <a:pt x="424" y="163"/>
                  </a:cubicBezTo>
                  <a:cubicBezTo>
                    <a:pt x="478" y="163"/>
                    <a:pt x="535" y="172"/>
                    <a:pt x="592" y="195"/>
                  </a:cubicBezTo>
                  <a:cubicBezTo>
                    <a:pt x="819" y="240"/>
                    <a:pt x="956" y="331"/>
                    <a:pt x="1047" y="468"/>
                  </a:cubicBezTo>
                  <a:cubicBezTo>
                    <a:pt x="1138" y="468"/>
                    <a:pt x="1138" y="422"/>
                    <a:pt x="1001" y="286"/>
                  </a:cubicBezTo>
                  <a:cubicBezTo>
                    <a:pt x="956" y="240"/>
                    <a:pt x="819" y="58"/>
                    <a:pt x="547" y="13"/>
                  </a:cubicBezTo>
                  <a:cubicBezTo>
                    <a:pt x="495" y="4"/>
                    <a:pt x="444" y="0"/>
                    <a:pt x="396"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4"/>
            <p:cNvSpPr/>
            <p:nvPr/>
          </p:nvSpPr>
          <p:spPr>
            <a:xfrm>
              <a:off x="1831050" y="3592325"/>
              <a:ext cx="10250" cy="10475"/>
            </a:xfrm>
            <a:custGeom>
              <a:avLst/>
              <a:gdLst/>
              <a:ahLst/>
              <a:cxnLst/>
              <a:rect l="l" t="t" r="r" b="b"/>
              <a:pathLst>
                <a:path w="410" h="419" extrusionOk="0">
                  <a:moveTo>
                    <a:pt x="174" y="1"/>
                  </a:moveTo>
                  <a:cubicBezTo>
                    <a:pt x="68" y="1"/>
                    <a:pt x="0" y="113"/>
                    <a:pt x="0" y="192"/>
                  </a:cubicBezTo>
                  <a:cubicBezTo>
                    <a:pt x="0" y="283"/>
                    <a:pt x="46" y="419"/>
                    <a:pt x="182" y="419"/>
                  </a:cubicBezTo>
                  <a:cubicBezTo>
                    <a:pt x="319" y="419"/>
                    <a:pt x="364" y="374"/>
                    <a:pt x="410" y="237"/>
                  </a:cubicBezTo>
                  <a:cubicBezTo>
                    <a:pt x="410" y="146"/>
                    <a:pt x="364" y="10"/>
                    <a:pt x="228" y="10"/>
                  </a:cubicBezTo>
                  <a:cubicBezTo>
                    <a:pt x="209" y="3"/>
                    <a:pt x="191" y="1"/>
                    <a:pt x="174"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4"/>
            <p:cNvSpPr/>
            <p:nvPr/>
          </p:nvSpPr>
          <p:spPr>
            <a:xfrm>
              <a:off x="1818550" y="3575500"/>
              <a:ext cx="32975" cy="14800"/>
            </a:xfrm>
            <a:custGeom>
              <a:avLst/>
              <a:gdLst/>
              <a:ahLst/>
              <a:cxnLst/>
              <a:rect l="l" t="t" r="r" b="b"/>
              <a:pathLst>
                <a:path w="1319" h="592" extrusionOk="0">
                  <a:moveTo>
                    <a:pt x="364" y="0"/>
                  </a:moveTo>
                  <a:cubicBezTo>
                    <a:pt x="227" y="0"/>
                    <a:pt x="227" y="0"/>
                    <a:pt x="182" y="91"/>
                  </a:cubicBezTo>
                  <a:cubicBezTo>
                    <a:pt x="0" y="137"/>
                    <a:pt x="0" y="364"/>
                    <a:pt x="0" y="410"/>
                  </a:cubicBezTo>
                  <a:cubicBezTo>
                    <a:pt x="0" y="364"/>
                    <a:pt x="136" y="364"/>
                    <a:pt x="182" y="364"/>
                  </a:cubicBezTo>
                  <a:lnTo>
                    <a:pt x="364" y="364"/>
                  </a:lnTo>
                  <a:cubicBezTo>
                    <a:pt x="500" y="364"/>
                    <a:pt x="819" y="455"/>
                    <a:pt x="1182" y="592"/>
                  </a:cubicBezTo>
                  <a:lnTo>
                    <a:pt x="1319" y="364"/>
                  </a:lnTo>
                  <a:lnTo>
                    <a:pt x="1319" y="182"/>
                  </a:lnTo>
                  <a:cubicBezTo>
                    <a:pt x="1046" y="137"/>
                    <a:pt x="864" y="137"/>
                    <a:pt x="728" y="91"/>
                  </a:cubicBezTo>
                  <a:cubicBezTo>
                    <a:pt x="682" y="91"/>
                    <a:pt x="500" y="0"/>
                    <a:pt x="364"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4"/>
            <p:cNvSpPr/>
            <p:nvPr/>
          </p:nvSpPr>
          <p:spPr>
            <a:xfrm>
              <a:off x="1846975" y="3623250"/>
              <a:ext cx="12525" cy="2300"/>
            </a:xfrm>
            <a:custGeom>
              <a:avLst/>
              <a:gdLst/>
              <a:ahLst/>
              <a:cxnLst/>
              <a:rect l="l" t="t" r="r" b="b"/>
              <a:pathLst>
                <a:path w="501" h="92" extrusionOk="0">
                  <a:moveTo>
                    <a:pt x="0" y="1"/>
                  </a:moveTo>
                  <a:cubicBezTo>
                    <a:pt x="0" y="1"/>
                    <a:pt x="136" y="92"/>
                    <a:pt x="227" y="92"/>
                  </a:cubicBezTo>
                  <a:cubicBezTo>
                    <a:pt x="409" y="92"/>
                    <a:pt x="500" y="46"/>
                    <a:pt x="500" y="46"/>
                  </a:cubicBezTo>
                  <a:lnTo>
                    <a:pt x="0"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4"/>
            <p:cNvSpPr/>
            <p:nvPr/>
          </p:nvSpPr>
          <p:spPr>
            <a:xfrm>
              <a:off x="1844700" y="3638025"/>
              <a:ext cx="14800" cy="3450"/>
            </a:xfrm>
            <a:custGeom>
              <a:avLst/>
              <a:gdLst/>
              <a:ahLst/>
              <a:cxnLst/>
              <a:rect l="l" t="t" r="r" b="b"/>
              <a:pathLst>
                <a:path w="592" h="138" extrusionOk="0">
                  <a:moveTo>
                    <a:pt x="46" y="1"/>
                  </a:moveTo>
                  <a:cubicBezTo>
                    <a:pt x="46" y="1"/>
                    <a:pt x="0" y="1"/>
                    <a:pt x="0" y="92"/>
                  </a:cubicBezTo>
                  <a:cubicBezTo>
                    <a:pt x="0" y="92"/>
                    <a:pt x="0" y="137"/>
                    <a:pt x="46" y="137"/>
                  </a:cubicBezTo>
                  <a:lnTo>
                    <a:pt x="546" y="137"/>
                  </a:lnTo>
                  <a:lnTo>
                    <a:pt x="591" y="92"/>
                  </a:lnTo>
                  <a:cubicBezTo>
                    <a:pt x="591" y="92"/>
                    <a:pt x="591" y="1"/>
                    <a:pt x="54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4"/>
            <p:cNvSpPr/>
            <p:nvPr/>
          </p:nvSpPr>
          <p:spPr>
            <a:xfrm>
              <a:off x="1868575" y="3954125"/>
              <a:ext cx="116000" cy="596950"/>
            </a:xfrm>
            <a:custGeom>
              <a:avLst/>
              <a:gdLst/>
              <a:ahLst/>
              <a:cxnLst/>
              <a:rect l="l" t="t" r="r" b="b"/>
              <a:pathLst>
                <a:path w="4640" h="23878" extrusionOk="0">
                  <a:moveTo>
                    <a:pt x="3911" y="0"/>
                  </a:moveTo>
                  <a:cubicBezTo>
                    <a:pt x="2592" y="1001"/>
                    <a:pt x="1319" y="2001"/>
                    <a:pt x="0" y="3002"/>
                  </a:cubicBezTo>
                  <a:cubicBezTo>
                    <a:pt x="182" y="6549"/>
                    <a:pt x="318" y="10097"/>
                    <a:pt x="500" y="13644"/>
                  </a:cubicBezTo>
                  <a:lnTo>
                    <a:pt x="864" y="23877"/>
                  </a:lnTo>
                  <a:cubicBezTo>
                    <a:pt x="1546" y="23877"/>
                    <a:pt x="2274" y="23832"/>
                    <a:pt x="2956" y="23832"/>
                  </a:cubicBezTo>
                  <a:cubicBezTo>
                    <a:pt x="3366" y="21740"/>
                    <a:pt x="3639" y="19466"/>
                    <a:pt x="3820" y="17010"/>
                  </a:cubicBezTo>
                  <a:cubicBezTo>
                    <a:pt x="3866" y="15873"/>
                    <a:pt x="3866" y="14781"/>
                    <a:pt x="3866" y="13690"/>
                  </a:cubicBezTo>
                  <a:cubicBezTo>
                    <a:pt x="4184" y="11916"/>
                    <a:pt x="4548" y="9733"/>
                    <a:pt x="4639" y="7141"/>
                  </a:cubicBezTo>
                  <a:cubicBezTo>
                    <a:pt x="4639" y="4321"/>
                    <a:pt x="4321" y="1865"/>
                    <a:pt x="3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4"/>
            <p:cNvSpPr/>
            <p:nvPr/>
          </p:nvSpPr>
          <p:spPr>
            <a:xfrm>
              <a:off x="1750325" y="3955250"/>
              <a:ext cx="214900" cy="581025"/>
            </a:xfrm>
            <a:custGeom>
              <a:avLst/>
              <a:gdLst/>
              <a:ahLst/>
              <a:cxnLst/>
              <a:rect l="l" t="t" r="r" b="b"/>
              <a:pathLst>
                <a:path w="8596" h="23241" extrusionOk="0">
                  <a:moveTo>
                    <a:pt x="8596" y="1"/>
                  </a:moveTo>
                  <a:cubicBezTo>
                    <a:pt x="6413" y="228"/>
                    <a:pt x="4275" y="410"/>
                    <a:pt x="2092" y="637"/>
                  </a:cubicBezTo>
                  <a:cubicBezTo>
                    <a:pt x="1865" y="1320"/>
                    <a:pt x="1638" y="2047"/>
                    <a:pt x="1456" y="2775"/>
                  </a:cubicBezTo>
                  <a:cubicBezTo>
                    <a:pt x="591" y="6368"/>
                    <a:pt x="501" y="9688"/>
                    <a:pt x="728" y="12326"/>
                  </a:cubicBezTo>
                  <a:cubicBezTo>
                    <a:pt x="501" y="15964"/>
                    <a:pt x="228" y="19602"/>
                    <a:pt x="0" y="23241"/>
                  </a:cubicBezTo>
                  <a:lnTo>
                    <a:pt x="2047" y="23241"/>
                  </a:lnTo>
                  <a:cubicBezTo>
                    <a:pt x="2138" y="22923"/>
                    <a:pt x="2274" y="22422"/>
                    <a:pt x="2456" y="21786"/>
                  </a:cubicBezTo>
                  <a:cubicBezTo>
                    <a:pt x="3138" y="18875"/>
                    <a:pt x="3457" y="17419"/>
                    <a:pt x="3593" y="15509"/>
                  </a:cubicBezTo>
                  <a:cubicBezTo>
                    <a:pt x="3593" y="14964"/>
                    <a:pt x="3639" y="14099"/>
                    <a:pt x="3548" y="13008"/>
                  </a:cubicBezTo>
                  <a:cubicBezTo>
                    <a:pt x="4230" y="10143"/>
                    <a:pt x="4912" y="7187"/>
                    <a:pt x="5640" y="4276"/>
                  </a:cubicBezTo>
                  <a:cubicBezTo>
                    <a:pt x="5913" y="3685"/>
                    <a:pt x="6185" y="3184"/>
                    <a:pt x="6458" y="2639"/>
                  </a:cubicBezTo>
                  <a:cubicBezTo>
                    <a:pt x="7141" y="1774"/>
                    <a:pt x="7914" y="865"/>
                    <a:pt x="8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4"/>
            <p:cNvSpPr/>
            <p:nvPr/>
          </p:nvSpPr>
          <p:spPr>
            <a:xfrm>
              <a:off x="1761700" y="3672150"/>
              <a:ext cx="225150" cy="301475"/>
            </a:xfrm>
            <a:custGeom>
              <a:avLst/>
              <a:gdLst/>
              <a:ahLst/>
              <a:cxnLst/>
              <a:rect l="l" t="t" r="r" b="b"/>
              <a:pathLst>
                <a:path w="9006" h="12059" extrusionOk="0">
                  <a:moveTo>
                    <a:pt x="2956" y="0"/>
                  </a:moveTo>
                  <a:cubicBezTo>
                    <a:pt x="2729" y="182"/>
                    <a:pt x="2410" y="410"/>
                    <a:pt x="1956" y="773"/>
                  </a:cubicBezTo>
                  <a:cubicBezTo>
                    <a:pt x="819" y="1592"/>
                    <a:pt x="591" y="1956"/>
                    <a:pt x="409" y="2183"/>
                  </a:cubicBezTo>
                  <a:cubicBezTo>
                    <a:pt x="273" y="2411"/>
                    <a:pt x="46" y="2820"/>
                    <a:pt x="0" y="3320"/>
                  </a:cubicBezTo>
                  <a:cubicBezTo>
                    <a:pt x="591" y="6231"/>
                    <a:pt x="1092" y="9051"/>
                    <a:pt x="1637" y="11961"/>
                  </a:cubicBezTo>
                  <a:cubicBezTo>
                    <a:pt x="2196" y="12010"/>
                    <a:pt x="2834" y="12059"/>
                    <a:pt x="3535" y="12059"/>
                  </a:cubicBezTo>
                  <a:cubicBezTo>
                    <a:pt x="4145" y="12059"/>
                    <a:pt x="4804" y="12022"/>
                    <a:pt x="5503" y="11916"/>
                  </a:cubicBezTo>
                  <a:cubicBezTo>
                    <a:pt x="6549" y="11734"/>
                    <a:pt x="7413" y="11507"/>
                    <a:pt x="8141" y="11279"/>
                  </a:cubicBezTo>
                  <a:cubicBezTo>
                    <a:pt x="8414" y="8323"/>
                    <a:pt x="8778" y="5321"/>
                    <a:pt x="9005" y="2411"/>
                  </a:cubicBezTo>
                  <a:cubicBezTo>
                    <a:pt x="8823" y="2229"/>
                    <a:pt x="8596" y="1910"/>
                    <a:pt x="8232" y="1683"/>
                  </a:cubicBezTo>
                  <a:cubicBezTo>
                    <a:pt x="7641" y="1274"/>
                    <a:pt x="7186" y="1319"/>
                    <a:pt x="6549" y="910"/>
                  </a:cubicBezTo>
                  <a:cubicBezTo>
                    <a:pt x="6322" y="773"/>
                    <a:pt x="5912" y="455"/>
                    <a:pt x="5594" y="0"/>
                  </a:cubicBezTo>
                  <a:cubicBezTo>
                    <a:pt x="5139" y="91"/>
                    <a:pt x="4593" y="182"/>
                    <a:pt x="4093" y="319"/>
                  </a:cubicBezTo>
                  <a:cubicBezTo>
                    <a:pt x="3684" y="228"/>
                    <a:pt x="3366" y="137"/>
                    <a:pt x="2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4"/>
            <p:cNvSpPr/>
            <p:nvPr/>
          </p:nvSpPr>
          <p:spPr>
            <a:xfrm>
              <a:off x="1853775" y="3692600"/>
              <a:ext cx="39825" cy="195600"/>
            </a:xfrm>
            <a:custGeom>
              <a:avLst/>
              <a:gdLst/>
              <a:ahLst/>
              <a:cxnLst/>
              <a:rect l="l" t="t" r="r" b="b"/>
              <a:pathLst>
                <a:path w="1593" h="7824" extrusionOk="0">
                  <a:moveTo>
                    <a:pt x="638" y="1"/>
                  </a:moveTo>
                  <a:cubicBezTo>
                    <a:pt x="410" y="319"/>
                    <a:pt x="228" y="683"/>
                    <a:pt x="1" y="1001"/>
                  </a:cubicBezTo>
                  <a:cubicBezTo>
                    <a:pt x="137" y="1138"/>
                    <a:pt x="319" y="1274"/>
                    <a:pt x="410" y="1456"/>
                  </a:cubicBezTo>
                  <a:cubicBezTo>
                    <a:pt x="410" y="3094"/>
                    <a:pt x="456" y="4822"/>
                    <a:pt x="456" y="6459"/>
                  </a:cubicBezTo>
                  <a:cubicBezTo>
                    <a:pt x="592" y="6914"/>
                    <a:pt x="774" y="7369"/>
                    <a:pt x="910" y="7823"/>
                  </a:cubicBezTo>
                  <a:cubicBezTo>
                    <a:pt x="1138" y="7369"/>
                    <a:pt x="1365" y="6868"/>
                    <a:pt x="1593" y="6368"/>
                  </a:cubicBezTo>
                  <a:cubicBezTo>
                    <a:pt x="1274" y="4776"/>
                    <a:pt x="1001" y="3184"/>
                    <a:pt x="683" y="1593"/>
                  </a:cubicBezTo>
                  <a:cubicBezTo>
                    <a:pt x="865" y="1320"/>
                    <a:pt x="1001" y="1001"/>
                    <a:pt x="1138" y="774"/>
                  </a:cubicBezTo>
                  <a:cubicBezTo>
                    <a:pt x="1001" y="501"/>
                    <a:pt x="820" y="274"/>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4"/>
            <p:cNvSpPr/>
            <p:nvPr/>
          </p:nvSpPr>
          <p:spPr>
            <a:xfrm>
              <a:off x="1907225" y="3671000"/>
              <a:ext cx="93250" cy="413900"/>
            </a:xfrm>
            <a:custGeom>
              <a:avLst/>
              <a:gdLst/>
              <a:ahLst/>
              <a:cxnLst/>
              <a:rect l="l" t="t" r="r" b="b"/>
              <a:pathLst>
                <a:path w="3730" h="16556" extrusionOk="0">
                  <a:moveTo>
                    <a:pt x="0" y="1"/>
                  </a:moveTo>
                  <a:lnTo>
                    <a:pt x="0" y="683"/>
                  </a:lnTo>
                  <a:cubicBezTo>
                    <a:pt x="91" y="4367"/>
                    <a:pt x="228" y="8142"/>
                    <a:pt x="319" y="11826"/>
                  </a:cubicBezTo>
                  <a:cubicBezTo>
                    <a:pt x="364" y="13190"/>
                    <a:pt x="364" y="14509"/>
                    <a:pt x="455" y="15828"/>
                  </a:cubicBezTo>
                  <a:lnTo>
                    <a:pt x="455" y="16328"/>
                  </a:lnTo>
                  <a:cubicBezTo>
                    <a:pt x="774" y="16419"/>
                    <a:pt x="1228" y="16555"/>
                    <a:pt x="1729" y="16555"/>
                  </a:cubicBezTo>
                  <a:cubicBezTo>
                    <a:pt x="2547" y="16555"/>
                    <a:pt x="3230" y="16419"/>
                    <a:pt x="3684" y="16328"/>
                  </a:cubicBezTo>
                  <a:cubicBezTo>
                    <a:pt x="3639" y="13690"/>
                    <a:pt x="3639" y="11052"/>
                    <a:pt x="3684" y="8369"/>
                  </a:cubicBezTo>
                  <a:lnTo>
                    <a:pt x="3684" y="2730"/>
                  </a:lnTo>
                  <a:cubicBezTo>
                    <a:pt x="3730" y="2229"/>
                    <a:pt x="3639" y="1956"/>
                    <a:pt x="3502" y="1774"/>
                  </a:cubicBezTo>
                  <a:lnTo>
                    <a:pt x="3457" y="1729"/>
                  </a:lnTo>
                  <a:lnTo>
                    <a:pt x="3320" y="1593"/>
                  </a:lnTo>
                  <a:cubicBezTo>
                    <a:pt x="2866" y="1138"/>
                    <a:pt x="2138" y="1092"/>
                    <a:pt x="956" y="501"/>
                  </a:cubicBezTo>
                  <a:cubicBezTo>
                    <a:pt x="546" y="365"/>
                    <a:pt x="228" y="13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4"/>
            <p:cNvSpPr/>
            <p:nvPr/>
          </p:nvSpPr>
          <p:spPr>
            <a:xfrm>
              <a:off x="1751450" y="3677825"/>
              <a:ext cx="88725" cy="412900"/>
            </a:xfrm>
            <a:custGeom>
              <a:avLst/>
              <a:gdLst/>
              <a:ahLst/>
              <a:cxnLst/>
              <a:rect l="l" t="t" r="r" b="b"/>
              <a:pathLst>
                <a:path w="3549" h="16516" extrusionOk="0">
                  <a:moveTo>
                    <a:pt x="3184" y="1"/>
                  </a:moveTo>
                  <a:cubicBezTo>
                    <a:pt x="2639" y="364"/>
                    <a:pt x="2184" y="637"/>
                    <a:pt x="1820" y="865"/>
                  </a:cubicBezTo>
                  <a:cubicBezTo>
                    <a:pt x="1729" y="910"/>
                    <a:pt x="1638" y="910"/>
                    <a:pt x="1593" y="956"/>
                  </a:cubicBezTo>
                  <a:cubicBezTo>
                    <a:pt x="1092" y="1274"/>
                    <a:pt x="728" y="1411"/>
                    <a:pt x="410" y="1865"/>
                  </a:cubicBezTo>
                  <a:cubicBezTo>
                    <a:pt x="183" y="2184"/>
                    <a:pt x="46" y="2457"/>
                    <a:pt x="1" y="2684"/>
                  </a:cubicBezTo>
                  <a:cubicBezTo>
                    <a:pt x="1" y="4912"/>
                    <a:pt x="92" y="7186"/>
                    <a:pt x="137" y="9369"/>
                  </a:cubicBezTo>
                  <a:cubicBezTo>
                    <a:pt x="137" y="11052"/>
                    <a:pt x="183" y="14463"/>
                    <a:pt x="228" y="16100"/>
                  </a:cubicBezTo>
                  <a:cubicBezTo>
                    <a:pt x="768" y="16308"/>
                    <a:pt x="1573" y="16516"/>
                    <a:pt x="2470" y="16516"/>
                  </a:cubicBezTo>
                  <a:cubicBezTo>
                    <a:pt x="2556" y="16516"/>
                    <a:pt x="2642" y="16514"/>
                    <a:pt x="2729" y="16510"/>
                  </a:cubicBezTo>
                  <a:cubicBezTo>
                    <a:pt x="3048" y="16464"/>
                    <a:pt x="3321" y="16464"/>
                    <a:pt x="3548" y="16373"/>
                  </a:cubicBezTo>
                  <a:cubicBezTo>
                    <a:pt x="3548" y="16100"/>
                    <a:pt x="3503" y="15600"/>
                    <a:pt x="3457" y="15145"/>
                  </a:cubicBezTo>
                  <a:cubicBezTo>
                    <a:pt x="3366" y="13554"/>
                    <a:pt x="3412" y="12371"/>
                    <a:pt x="3412" y="11916"/>
                  </a:cubicBezTo>
                  <a:cubicBezTo>
                    <a:pt x="3366" y="8142"/>
                    <a:pt x="3321" y="4321"/>
                    <a:pt x="3230" y="592"/>
                  </a:cubicBezTo>
                  <a:lnTo>
                    <a:pt x="32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4"/>
            <p:cNvSpPr/>
            <p:nvPr/>
          </p:nvSpPr>
          <p:spPr>
            <a:xfrm>
              <a:off x="1876525" y="3933650"/>
              <a:ext cx="3425" cy="34125"/>
            </a:xfrm>
            <a:custGeom>
              <a:avLst/>
              <a:gdLst/>
              <a:ahLst/>
              <a:cxnLst/>
              <a:rect l="l" t="t" r="r" b="b"/>
              <a:pathLst>
                <a:path w="137" h="1365" extrusionOk="0">
                  <a:moveTo>
                    <a:pt x="91" y="1"/>
                  </a:moveTo>
                  <a:cubicBezTo>
                    <a:pt x="91" y="1"/>
                    <a:pt x="0" y="1"/>
                    <a:pt x="0" y="92"/>
                  </a:cubicBezTo>
                  <a:lnTo>
                    <a:pt x="0" y="1320"/>
                  </a:lnTo>
                  <a:cubicBezTo>
                    <a:pt x="0" y="1320"/>
                    <a:pt x="0" y="1365"/>
                    <a:pt x="91" y="1365"/>
                  </a:cubicBezTo>
                  <a:cubicBezTo>
                    <a:pt x="91" y="1365"/>
                    <a:pt x="137" y="1320"/>
                    <a:pt x="137" y="1274"/>
                  </a:cubicBezTo>
                  <a:lnTo>
                    <a:pt x="137" y="92"/>
                  </a:lnTo>
                  <a:cubicBezTo>
                    <a:pt x="137" y="92"/>
                    <a:pt x="137" y="1"/>
                    <a:pt x="9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4"/>
            <p:cNvSpPr/>
            <p:nvPr/>
          </p:nvSpPr>
          <p:spPr>
            <a:xfrm>
              <a:off x="1876525" y="3887025"/>
              <a:ext cx="3425" cy="31875"/>
            </a:xfrm>
            <a:custGeom>
              <a:avLst/>
              <a:gdLst/>
              <a:ahLst/>
              <a:cxnLst/>
              <a:rect l="l" t="t" r="r" b="b"/>
              <a:pathLst>
                <a:path w="137" h="1275" extrusionOk="0">
                  <a:moveTo>
                    <a:pt x="91" y="1"/>
                  </a:moveTo>
                  <a:cubicBezTo>
                    <a:pt x="91" y="1"/>
                    <a:pt x="0" y="1"/>
                    <a:pt x="0" y="46"/>
                  </a:cubicBezTo>
                  <a:lnTo>
                    <a:pt x="0" y="1183"/>
                  </a:lnTo>
                  <a:cubicBezTo>
                    <a:pt x="0" y="1183"/>
                    <a:pt x="0" y="1274"/>
                    <a:pt x="91" y="1274"/>
                  </a:cubicBezTo>
                  <a:lnTo>
                    <a:pt x="137" y="1183"/>
                  </a:lnTo>
                  <a:lnTo>
                    <a:pt x="137" y="46"/>
                  </a:lnTo>
                  <a:cubicBezTo>
                    <a:pt x="137" y="46"/>
                    <a:pt x="137" y="1"/>
                    <a:pt x="9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4"/>
            <p:cNvSpPr/>
            <p:nvPr/>
          </p:nvSpPr>
          <p:spPr>
            <a:xfrm>
              <a:off x="1831050" y="3698575"/>
              <a:ext cx="26175" cy="15650"/>
            </a:xfrm>
            <a:custGeom>
              <a:avLst/>
              <a:gdLst/>
              <a:ahLst/>
              <a:cxnLst/>
              <a:rect l="l" t="t" r="r" b="b"/>
              <a:pathLst>
                <a:path w="1047" h="626" extrusionOk="0">
                  <a:moveTo>
                    <a:pt x="97" y="1"/>
                  </a:moveTo>
                  <a:cubicBezTo>
                    <a:pt x="69" y="1"/>
                    <a:pt x="46" y="12"/>
                    <a:pt x="46" y="35"/>
                  </a:cubicBezTo>
                  <a:cubicBezTo>
                    <a:pt x="0" y="80"/>
                    <a:pt x="0" y="171"/>
                    <a:pt x="46" y="171"/>
                  </a:cubicBezTo>
                  <a:lnTo>
                    <a:pt x="864" y="626"/>
                  </a:lnTo>
                  <a:lnTo>
                    <a:pt x="1001" y="626"/>
                  </a:lnTo>
                  <a:cubicBezTo>
                    <a:pt x="1046" y="535"/>
                    <a:pt x="1046" y="490"/>
                    <a:pt x="1001" y="490"/>
                  </a:cubicBezTo>
                  <a:lnTo>
                    <a:pt x="182" y="35"/>
                  </a:lnTo>
                  <a:cubicBezTo>
                    <a:pt x="159" y="12"/>
                    <a:pt x="125" y="1"/>
                    <a:pt x="97"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4"/>
            <p:cNvSpPr/>
            <p:nvPr/>
          </p:nvSpPr>
          <p:spPr>
            <a:xfrm>
              <a:off x="1882200" y="3698300"/>
              <a:ext cx="25050" cy="13675"/>
            </a:xfrm>
            <a:custGeom>
              <a:avLst/>
              <a:gdLst/>
              <a:ahLst/>
              <a:cxnLst/>
              <a:rect l="l" t="t" r="r" b="b"/>
              <a:pathLst>
                <a:path w="1002" h="547" extrusionOk="0">
                  <a:moveTo>
                    <a:pt x="865" y="0"/>
                  </a:moveTo>
                  <a:lnTo>
                    <a:pt x="92" y="410"/>
                  </a:lnTo>
                  <a:cubicBezTo>
                    <a:pt x="1" y="455"/>
                    <a:pt x="1" y="455"/>
                    <a:pt x="1" y="501"/>
                  </a:cubicBezTo>
                  <a:cubicBezTo>
                    <a:pt x="1" y="546"/>
                    <a:pt x="92" y="546"/>
                    <a:pt x="92" y="546"/>
                  </a:cubicBezTo>
                  <a:lnTo>
                    <a:pt x="910" y="182"/>
                  </a:lnTo>
                  <a:cubicBezTo>
                    <a:pt x="1001" y="91"/>
                    <a:pt x="1001" y="91"/>
                    <a:pt x="1001" y="46"/>
                  </a:cubicBezTo>
                  <a:cubicBezTo>
                    <a:pt x="910" y="0"/>
                    <a:pt x="910" y="0"/>
                    <a:pt x="865"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4"/>
            <p:cNvSpPr/>
            <p:nvPr/>
          </p:nvSpPr>
          <p:spPr>
            <a:xfrm>
              <a:off x="1788975" y="3675550"/>
              <a:ext cx="45500" cy="235375"/>
            </a:xfrm>
            <a:custGeom>
              <a:avLst/>
              <a:gdLst/>
              <a:ahLst/>
              <a:cxnLst/>
              <a:rect l="l" t="t" r="r" b="b"/>
              <a:pathLst>
                <a:path w="1820" h="9415" extrusionOk="0">
                  <a:moveTo>
                    <a:pt x="1638" y="1"/>
                  </a:moveTo>
                  <a:cubicBezTo>
                    <a:pt x="1138" y="910"/>
                    <a:pt x="546" y="1774"/>
                    <a:pt x="1" y="2684"/>
                  </a:cubicBezTo>
                  <a:cubicBezTo>
                    <a:pt x="319" y="3503"/>
                    <a:pt x="728" y="4367"/>
                    <a:pt x="1092" y="5231"/>
                  </a:cubicBezTo>
                  <a:cubicBezTo>
                    <a:pt x="956" y="5777"/>
                    <a:pt x="910" y="6413"/>
                    <a:pt x="865" y="7005"/>
                  </a:cubicBezTo>
                  <a:cubicBezTo>
                    <a:pt x="1183" y="7778"/>
                    <a:pt x="1456" y="8642"/>
                    <a:pt x="1820" y="9415"/>
                  </a:cubicBezTo>
                  <a:cubicBezTo>
                    <a:pt x="1774" y="6231"/>
                    <a:pt x="1683" y="3139"/>
                    <a:pt x="1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4"/>
            <p:cNvSpPr/>
            <p:nvPr/>
          </p:nvSpPr>
          <p:spPr>
            <a:xfrm>
              <a:off x="1903825" y="3669875"/>
              <a:ext cx="44350" cy="235375"/>
            </a:xfrm>
            <a:custGeom>
              <a:avLst/>
              <a:gdLst/>
              <a:ahLst/>
              <a:cxnLst/>
              <a:rect l="l" t="t" r="r" b="b"/>
              <a:pathLst>
                <a:path w="1774" h="9415" extrusionOk="0">
                  <a:moveTo>
                    <a:pt x="0" y="0"/>
                  </a:moveTo>
                  <a:lnTo>
                    <a:pt x="0" y="0"/>
                  </a:lnTo>
                  <a:cubicBezTo>
                    <a:pt x="136" y="3184"/>
                    <a:pt x="227" y="6322"/>
                    <a:pt x="273" y="9415"/>
                  </a:cubicBezTo>
                  <a:cubicBezTo>
                    <a:pt x="591" y="8596"/>
                    <a:pt x="819" y="7777"/>
                    <a:pt x="1092" y="6913"/>
                  </a:cubicBezTo>
                  <a:cubicBezTo>
                    <a:pt x="955" y="6367"/>
                    <a:pt x="910" y="5776"/>
                    <a:pt x="819" y="5185"/>
                  </a:cubicBezTo>
                  <a:cubicBezTo>
                    <a:pt x="1137" y="4321"/>
                    <a:pt x="1410" y="3457"/>
                    <a:pt x="1774" y="2593"/>
                  </a:cubicBezTo>
                  <a:cubicBezTo>
                    <a:pt x="1182" y="1774"/>
                    <a:pt x="591" y="8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4"/>
            <p:cNvSpPr/>
            <p:nvPr/>
          </p:nvSpPr>
          <p:spPr>
            <a:xfrm>
              <a:off x="1660500" y="4529725"/>
              <a:ext cx="136450" cy="65675"/>
            </a:xfrm>
            <a:custGeom>
              <a:avLst/>
              <a:gdLst/>
              <a:ahLst/>
              <a:cxnLst/>
              <a:rect l="l" t="t" r="r" b="b"/>
              <a:pathLst>
                <a:path w="5458" h="2627" extrusionOk="0">
                  <a:moveTo>
                    <a:pt x="3730" y="0"/>
                  </a:moveTo>
                  <a:cubicBezTo>
                    <a:pt x="3673" y="0"/>
                    <a:pt x="3616" y="12"/>
                    <a:pt x="3593" y="34"/>
                  </a:cubicBezTo>
                  <a:cubicBezTo>
                    <a:pt x="3502" y="125"/>
                    <a:pt x="3502" y="353"/>
                    <a:pt x="3548" y="580"/>
                  </a:cubicBezTo>
                  <a:cubicBezTo>
                    <a:pt x="2820" y="1353"/>
                    <a:pt x="2183" y="1626"/>
                    <a:pt x="1683" y="1717"/>
                  </a:cubicBezTo>
                  <a:cubicBezTo>
                    <a:pt x="1319" y="1717"/>
                    <a:pt x="819" y="1717"/>
                    <a:pt x="410" y="2036"/>
                  </a:cubicBezTo>
                  <a:cubicBezTo>
                    <a:pt x="182" y="2217"/>
                    <a:pt x="46" y="2445"/>
                    <a:pt x="0" y="2627"/>
                  </a:cubicBezTo>
                  <a:cubicBezTo>
                    <a:pt x="1820" y="2536"/>
                    <a:pt x="3593" y="2536"/>
                    <a:pt x="5412" y="2536"/>
                  </a:cubicBezTo>
                  <a:cubicBezTo>
                    <a:pt x="5458" y="2490"/>
                    <a:pt x="5458" y="2445"/>
                    <a:pt x="5412" y="2445"/>
                  </a:cubicBezTo>
                  <a:cubicBezTo>
                    <a:pt x="5458" y="2172"/>
                    <a:pt x="5367" y="1854"/>
                    <a:pt x="5321" y="1763"/>
                  </a:cubicBezTo>
                  <a:cubicBezTo>
                    <a:pt x="4730" y="1763"/>
                    <a:pt x="4457" y="1581"/>
                    <a:pt x="4321" y="1399"/>
                  </a:cubicBezTo>
                  <a:cubicBezTo>
                    <a:pt x="4003" y="944"/>
                    <a:pt x="4275" y="216"/>
                    <a:pt x="3866" y="34"/>
                  </a:cubicBezTo>
                  <a:cubicBezTo>
                    <a:pt x="3843" y="12"/>
                    <a:pt x="3787" y="0"/>
                    <a:pt x="37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4"/>
            <p:cNvSpPr/>
            <p:nvPr/>
          </p:nvSpPr>
          <p:spPr>
            <a:xfrm>
              <a:off x="1882200" y="4541575"/>
              <a:ext cx="84175" cy="56100"/>
            </a:xfrm>
            <a:custGeom>
              <a:avLst/>
              <a:gdLst/>
              <a:ahLst/>
              <a:cxnLst/>
              <a:rect l="l" t="t" r="r" b="b"/>
              <a:pathLst>
                <a:path w="3367" h="2244" extrusionOk="0">
                  <a:moveTo>
                    <a:pt x="1705" y="0"/>
                  </a:moveTo>
                  <a:cubicBezTo>
                    <a:pt x="1490" y="0"/>
                    <a:pt x="1054" y="337"/>
                    <a:pt x="365" y="1107"/>
                  </a:cubicBezTo>
                  <a:cubicBezTo>
                    <a:pt x="319" y="1152"/>
                    <a:pt x="137" y="1334"/>
                    <a:pt x="92" y="1607"/>
                  </a:cubicBezTo>
                  <a:cubicBezTo>
                    <a:pt x="1" y="1925"/>
                    <a:pt x="137" y="2198"/>
                    <a:pt x="183" y="2244"/>
                  </a:cubicBezTo>
                  <a:lnTo>
                    <a:pt x="3139" y="2244"/>
                  </a:lnTo>
                  <a:cubicBezTo>
                    <a:pt x="3366" y="2016"/>
                    <a:pt x="3366" y="1834"/>
                    <a:pt x="3366" y="1789"/>
                  </a:cubicBezTo>
                  <a:cubicBezTo>
                    <a:pt x="3321" y="1516"/>
                    <a:pt x="2957" y="1334"/>
                    <a:pt x="2366" y="1061"/>
                  </a:cubicBezTo>
                  <a:cubicBezTo>
                    <a:pt x="2138" y="925"/>
                    <a:pt x="1911" y="879"/>
                    <a:pt x="1775" y="834"/>
                  </a:cubicBezTo>
                  <a:cubicBezTo>
                    <a:pt x="1911" y="379"/>
                    <a:pt x="1911" y="106"/>
                    <a:pt x="1775" y="15"/>
                  </a:cubicBezTo>
                  <a:cubicBezTo>
                    <a:pt x="1755" y="5"/>
                    <a:pt x="1732" y="0"/>
                    <a:pt x="1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4"/>
            <p:cNvSpPr/>
            <p:nvPr/>
          </p:nvSpPr>
          <p:spPr>
            <a:xfrm>
              <a:off x="1941325" y="3719900"/>
              <a:ext cx="85300" cy="214500"/>
            </a:xfrm>
            <a:custGeom>
              <a:avLst/>
              <a:gdLst/>
              <a:ahLst/>
              <a:cxnLst/>
              <a:rect l="l" t="t" r="r" b="b"/>
              <a:pathLst>
                <a:path w="3412" h="8580" extrusionOk="0">
                  <a:moveTo>
                    <a:pt x="1956" y="0"/>
                  </a:moveTo>
                  <a:cubicBezTo>
                    <a:pt x="1684" y="774"/>
                    <a:pt x="1411" y="1501"/>
                    <a:pt x="1138" y="2320"/>
                  </a:cubicBezTo>
                  <a:cubicBezTo>
                    <a:pt x="774" y="3866"/>
                    <a:pt x="365" y="5322"/>
                    <a:pt x="46" y="6822"/>
                  </a:cubicBezTo>
                  <a:cubicBezTo>
                    <a:pt x="1" y="7505"/>
                    <a:pt x="183" y="8096"/>
                    <a:pt x="729" y="8414"/>
                  </a:cubicBezTo>
                  <a:cubicBezTo>
                    <a:pt x="947" y="8524"/>
                    <a:pt x="1199" y="8580"/>
                    <a:pt x="1459" y="8580"/>
                  </a:cubicBezTo>
                  <a:cubicBezTo>
                    <a:pt x="2063" y="8580"/>
                    <a:pt x="2712" y="8277"/>
                    <a:pt x="3093" y="7641"/>
                  </a:cubicBezTo>
                  <a:cubicBezTo>
                    <a:pt x="3412" y="5549"/>
                    <a:pt x="3321" y="3048"/>
                    <a:pt x="2275" y="546"/>
                  </a:cubicBezTo>
                  <a:cubicBezTo>
                    <a:pt x="2138" y="319"/>
                    <a:pt x="2093" y="137"/>
                    <a:pt x="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4"/>
            <p:cNvSpPr/>
            <p:nvPr/>
          </p:nvSpPr>
          <p:spPr>
            <a:xfrm>
              <a:off x="1799200" y="3835875"/>
              <a:ext cx="170575" cy="75050"/>
            </a:xfrm>
            <a:custGeom>
              <a:avLst/>
              <a:gdLst/>
              <a:ahLst/>
              <a:cxnLst/>
              <a:rect l="l" t="t" r="r" b="b"/>
              <a:pathLst>
                <a:path w="6823" h="3002" extrusionOk="0">
                  <a:moveTo>
                    <a:pt x="365" y="0"/>
                  </a:moveTo>
                  <a:cubicBezTo>
                    <a:pt x="274" y="455"/>
                    <a:pt x="92" y="864"/>
                    <a:pt x="1" y="1274"/>
                  </a:cubicBezTo>
                  <a:cubicBezTo>
                    <a:pt x="228" y="1274"/>
                    <a:pt x="501" y="1274"/>
                    <a:pt x="819" y="1365"/>
                  </a:cubicBezTo>
                  <a:cubicBezTo>
                    <a:pt x="2502" y="1592"/>
                    <a:pt x="3184" y="2320"/>
                    <a:pt x="4913" y="2775"/>
                  </a:cubicBezTo>
                  <a:cubicBezTo>
                    <a:pt x="5277" y="2820"/>
                    <a:pt x="5777" y="2957"/>
                    <a:pt x="6414" y="3002"/>
                  </a:cubicBezTo>
                  <a:cubicBezTo>
                    <a:pt x="6504" y="2365"/>
                    <a:pt x="6686" y="1820"/>
                    <a:pt x="6823" y="1183"/>
                  </a:cubicBezTo>
                  <a:cubicBezTo>
                    <a:pt x="6641" y="955"/>
                    <a:pt x="6414" y="728"/>
                    <a:pt x="6004" y="501"/>
                  </a:cubicBezTo>
                  <a:cubicBezTo>
                    <a:pt x="5448" y="183"/>
                    <a:pt x="4923" y="127"/>
                    <a:pt x="4222" y="127"/>
                  </a:cubicBezTo>
                  <a:cubicBezTo>
                    <a:pt x="3844" y="127"/>
                    <a:pt x="3416" y="143"/>
                    <a:pt x="2904" y="143"/>
                  </a:cubicBezTo>
                  <a:cubicBezTo>
                    <a:pt x="2734" y="143"/>
                    <a:pt x="2555" y="142"/>
                    <a:pt x="2366" y="137"/>
                  </a:cubicBezTo>
                  <a:cubicBezTo>
                    <a:pt x="1911" y="137"/>
                    <a:pt x="1229" y="137"/>
                    <a:pt x="365"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4"/>
            <p:cNvSpPr/>
            <p:nvPr/>
          </p:nvSpPr>
          <p:spPr>
            <a:xfrm>
              <a:off x="1727575" y="3807450"/>
              <a:ext cx="218325" cy="111450"/>
            </a:xfrm>
            <a:custGeom>
              <a:avLst/>
              <a:gdLst/>
              <a:ahLst/>
              <a:cxnLst/>
              <a:rect l="l" t="t" r="r" b="b"/>
              <a:pathLst>
                <a:path w="8733" h="4458" extrusionOk="0">
                  <a:moveTo>
                    <a:pt x="5958" y="0"/>
                  </a:moveTo>
                  <a:cubicBezTo>
                    <a:pt x="5185" y="273"/>
                    <a:pt x="4549" y="501"/>
                    <a:pt x="4048" y="637"/>
                  </a:cubicBezTo>
                  <a:cubicBezTo>
                    <a:pt x="2320" y="1137"/>
                    <a:pt x="1411" y="1137"/>
                    <a:pt x="637" y="1956"/>
                  </a:cubicBezTo>
                  <a:cubicBezTo>
                    <a:pt x="274" y="2229"/>
                    <a:pt x="92" y="2547"/>
                    <a:pt x="1" y="2775"/>
                  </a:cubicBezTo>
                  <a:cubicBezTo>
                    <a:pt x="274" y="3366"/>
                    <a:pt x="592" y="3866"/>
                    <a:pt x="865" y="4457"/>
                  </a:cubicBezTo>
                  <a:cubicBezTo>
                    <a:pt x="1501" y="4230"/>
                    <a:pt x="1956" y="4003"/>
                    <a:pt x="2229" y="3821"/>
                  </a:cubicBezTo>
                  <a:cubicBezTo>
                    <a:pt x="3912" y="2866"/>
                    <a:pt x="4367" y="1729"/>
                    <a:pt x="5822" y="1365"/>
                  </a:cubicBezTo>
                  <a:cubicBezTo>
                    <a:pt x="6186" y="1319"/>
                    <a:pt x="6504" y="1319"/>
                    <a:pt x="6641" y="1319"/>
                  </a:cubicBezTo>
                  <a:cubicBezTo>
                    <a:pt x="7564" y="1542"/>
                    <a:pt x="8175" y="1654"/>
                    <a:pt x="8474" y="1654"/>
                  </a:cubicBezTo>
                  <a:cubicBezTo>
                    <a:pt x="8603" y="1654"/>
                    <a:pt x="8674" y="1633"/>
                    <a:pt x="8687" y="1592"/>
                  </a:cubicBezTo>
                  <a:cubicBezTo>
                    <a:pt x="8733" y="1410"/>
                    <a:pt x="7869" y="910"/>
                    <a:pt x="5958"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4"/>
            <p:cNvSpPr/>
            <p:nvPr/>
          </p:nvSpPr>
          <p:spPr>
            <a:xfrm>
              <a:off x="1707100" y="3822225"/>
              <a:ext cx="128525" cy="105775"/>
            </a:xfrm>
            <a:custGeom>
              <a:avLst/>
              <a:gdLst/>
              <a:ahLst/>
              <a:cxnLst/>
              <a:rect l="l" t="t" r="r" b="b"/>
              <a:pathLst>
                <a:path w="5141" h="4231" extrusionOk="0">
                  <a:moveTo>
                    <a:pt x="5140" y="1"/>
                  </a:moveTo>
                  <a:lnTo>
                    <a:pt x="5140" y="1"/>
                  </a:lnTo>
                  <a:cubicBezTo>
                    <a:pt x="3639" y="319"/>
                    <a:pt x="2184" y="728"/>
                    <a:pt x="683" y="1138"/>
                  </a:cubicBezTo>
                  <a:cubicBezTo>
                    <a:pt x="547" y="1410"/>
                    <a:pt x="1" y="2320"/>
                    <a:pt x="319" y="3321"/>
                  </a:cubicBezTo>
                  <a:cubicBezTo>
                    <a:pt x="365" y="3548"/>
                    <a:pt x="410" y="3730"/>
                    <a:pt x="547" y="3912"/>
                  </a:cubicBezTo>
                  <a:cubicBezTo>
                    <a:pt x="865" y="4094"/>
                    <a:pt x="1320" y="4230"/>
                    <a:pt x="1911" y="4230"/>
                  </a:cubicBezTo>
                  <a:cubicBezTo>
                    <a:pt x="3685" y="4230"/>
                    <a:pt x="4867" y="2593"/>
                    <a:pt x="4958" y="2411"/>
                  </a:cubicBezTo>
                  <a:cubicBezTo>
                    <a:pt x="5049" y="1638"/>
                    <a:pt x="5095" y="774"/>
                    <a:pt x="5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4"/>
            <p:cNvSpPr/>
            <p:nvPr/>
          </p:nvSpPr>
          <p:spPr>
            <a:xfrm>
              <a:off x="1834450" y="3840000"/>
              <a:ext cx="170575" cy="92550"/>
            </a:xfrm>
            <a:custGeom>
              <a:avLst/>
              <a:gdLst/>
              <a:ahLst/>
              <a:cxnLst/>
              <a:rect l="l" t="t" r="r" b="b"/>
              <a:pathLst>
                <a:path w="6823" h="3702" extrusionOk="0">
                  <a:moveTo>
                    <a:pt x="1857" y="1"/>
                  </a:moveTo>
                  <a:cubicBezTo>
                    <a:pt x="1623" y="1"/>
                    <a:pt x="1398" y="7"/>
                    <a:pt x="1183" y="17"/>
                  </a:cubicBezTo>
                  <a:lnTo>
                    <a:pt x="1" y="1382"/>
                  </a:lnTo>
                  <a:cubicBezTo>
                    <a:pt x="956" y="1882"/>
                    <a:pt x="2138" y="2382"/>
                    <a:pt x="3457" y="2837"/>
                  </a:cubicBezTo>
                  <a:cubicBezTo>
                    <a:pt x="4458" y="3201"/>
                    <a:pt x="5504" y="3474"/>
                    <a:pt x="6413" y="3701"/>
                  </a:cubicBezTo>
                  <a:cubicBezTo>
                    <a:pt x="6459" y="2701"/>
                    <a:pt x="6595" y="1655"/>
                    <a:pt x="6823" y="745"/>
                  </a:cubicBezTo>
                  <a:cubicBezTo>
                    <a:pt x="6141" y="518"/>
                    <a:pt x="5322" y="290"/>
                    <a:pt x="4412" y="199"/>
                  </a:cubicBezTo>
                  <a:cubicBezTo>
                    <a:pt x="3474" y="60"/>
                    <a:pt x="2616"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4"/>
            <p:cNvSpPr/>
            <p:nvPr/>
          </p:nvSpPr>
          <p:spPr>
            <a:xfrm>
              <a:off x="1749175" y="3825650"/>
              <a:ext cx="64850" cy="21625"/>
            </a:xfrm>
            <a:custGeom>
              <a:avLst/>
              <a:gdLst/>
              <a:ahLst/>
              <a:cxnLst/>
              <a:rect l="l" t="t" r="r" b="b"/>
              <a:pathLst>
                <a:path w="2594" h="865" extrusionOk="0">
                  <a:moveTo>
                    <a:pt x="2502" y="0"/>
                  </a:moveTo>
                  <a:lnTo>
                    <a:pt x="46" y="682"/>
                  </a:lnTo>
                  <a:cubicBezTo>
                    <a:pt x="1" y="773"/>
                    <a:pt x="1" y="773"/>
                    <a:pt x="1" y="819"/>
                  </a:cubicBezTo>
                  <a:cubicBezTo>
                    <a:pt x="1" y="864"/>
                    <a:pt x="1" y="864"/>
                    <a:pt x="46" y="864"/>
                  </a:cubicBezTo>
                  <a:lnTo>
                    <a:pt x="2548" y="182"/>
                  </a:lnTo>
                  <a:cubicBezTo>
                    <a:pt x="2593" y="136"/>
                    <a:pt x="2593" y="136"/>
                    <a:pt x="2593" y="91"/>
                  </a:cubicBezTo>
                  <a:cubicBezTo>
                    <a:pt x="2548" y="0"/>
                    <a:pt x="2548" y="0"/>
                    <a:pt x="2502"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4"/>
            <p:cNvSpPr/>
            <p:nvPr/>
          </p:nvSpPr>
          <p:spPr>
            <a:xfrm>
              <a:off x="1733275" y="3847250"/>
              <a:ext cx="11375" cy="6825"/>
            </a:xfrm>
            <a:custGeom>
              <a:avLst/>
              <a:gdLst/>
              <a:ahLst/>
              <a:cxnLst/>
              <a:rect l="l" t="t" r="r" b="b"/>
              <a:pathLst>
                <a:path w="455" h="273" extrusionOk="0">
                  <a:moveTo>
                    <a:pt x="364" y="0"/>
                  </a:moveTo>
                  <a:lnTo>
                    <a:pt x="46" y="137"/>
                  </a:lnTo>
                  <a:cubicBezTo>
                    <a:pt x="0" y="182"/>
                    <a:pt x="0" y="182"/>
                    <a:pt x="0" y="228"/>
                  </a:cubicBezTo>
                  <a:cubicBezTo>
                    <a:pt x="0" y="273"/>
                    <a:pt x="0" y="273"/>
                    <a:pt x="46" y="273"/>
                  </a:cubicBezTo>
                  <a:lnTo>
                    <a:pt x="409" y="182"/>
                  </a:lnTo>
                  <a:cubicBezTo>
                    <a:pt x="455" y="137"/>
                    <a:pt x="455" y="137"/>
                    <a:pt x="455" y="46"/>
                  </a:cubicBezTo>
                  <a:cubicBezTo>
                    <a:pt x="409" y="0"/>
                    <a:pt x="409" y="0"/>
                    <a:pt x="364"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4"/>
            <p:cNvSpPr/>
            <p:nvPr/>
          </p:nvSpPr>
          <p:spPr>
            <a:xfrm>
              <a:off x="1734400" y="3842700"/>
              <a:ext cx="11400" cy="3425"/>
            </a:xfrm>
            <a:custGeom>
              <a:avLst/>
              <a:gdLst/>
              <a:ahLst/>
              <a:cxnLst/>
              <a:rect l="l" t="t" r="r" b="b"/>
              <a:pathLst>
                <a:path w="456" h="137" extrusionOk="0">
                  <a:moveTo>
                    <a:pt x="91" y="0"/>
                  </a:moveTo>
                  <a:cubicBezTo>
                    <a:pt x="91" y="0"/>
                    <a:pt x="1" y="0"/>
                    <a:pt x="1" y="91"/>
                  </a:cubicBezTo>
                  <a:cubicBezTo>
                    <a:pt x="1" y="91"/>
                    <a:pt x="1" y="137"/>
                    <a:pt x="91" y="137"/>
                  </a:cubicBezTo>
                  <a:lnTo>
                    <a:pt x="410" y="137"/>
                  </a:lnTo>
                  <a:cubicBezTo>
                    <a:pt x="455" y="137"/>
                    <a:pt x="455" y="91"/>
                    <a:pt x="455" y="91"/>
                  </a:cubicBezTo>
                  <a:cubicBezTo>
                    <a:pt x="455" y="91"/>
                    <a:pt x="455" y="0"/>
                    <a:pt x="410"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4"/>
            <p:cNvSpPr/>
            <p:nvPr/>
          </p:nvSpPr>
          <p:spPr>
            <a:xfrm>
              <a:off x="1943600" y="3842700"/>
              <a:ext cx="37550" cy="10250"/>
            </a:xfrm>
            <a:custGeom>
              <a:avLst/>
              <a:gdLst/>
              <a:ahLst/>
              <a:cxnLst/>
              <a:rect l="l" t="t" r="r" b="b"/>
              <a:pathLst>
                <a:path w="1502" h="410" extrusionOk="0">
                  <a:moveTo>
                    <a:pt x="46" y="0"/>
                  </a:moveTo>
                  <a:lnTo>
                    <a:pt x="1" y="91"/>
                  </a:lnTo>
                  <a:cubicBezTo>
                    <a:pt x="1" y="91"/>
                    <a:pt x="1" y="137"/>
                    <a:pt x="46" y="137"/>
                  </a:cubicBezTo>
                  <a:lnTo>
                    <a:pt x="1411" y="410"/>
                  </a:lnTo>
                  <a:lnTo>
                    <a:pt x="1502" y="364"/>
                  </a:lnTo>
                  <a:cubicBezTo>
                    <a:pt x="1502" y="364"/>
                    <a:pt x="1502" y="319"/>
                    <a:pt x="1411" y="319"/>
                  </a:cubicBezTo>
                  <a:lnTo>
                    <a:pt x="46"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4"/>
            <p:cNvSpPr/>
            <p:nvPr/>
          </p:nvSpPr>
          <p:spPr>
            <a:xfrm>
              <a:off x="1984550" y="3856325"/>
              <a:ext cx="9100" cy="14825"/>
            </a:xfrm>
            <a:custGeom>
              <a:avLst/>
              <a:gdLst/>
              <a:ahLst/>
              <a:cxnLst/>
              <a:rect l="l" t="t" r="r" b="b"/>
              <a:pathLst>
                <a:path w="364" h="593" extrusionOk="0">
                  <a:moveTo>
                    <a:pt x="91" y="1"/>
                  </a:moveTo>
                  <a:cubicBezTo>
                    <a:pt x="0" y="46"/>
                    <a:pt x="0" y="46"/>
                    <a:pt x="0" y="92"/>
                  </a:cubicBezTo>
                  <a:lnTo>
                    <a:pt x="182" y="547"/>
                  </a:lnTo>
                  <a:cubicBezTo>
                    <a:pt x="182" y="592"/>
                    <a:pt x="182" y="592"/>
                    <a:pt x="227" y="592"/>
                  </a:cubicBezTo>
                  <a:cubicBezTo>
                    <a:pt x="318" y="592"/>
                    <a:pt x="318" y="547"/>
                    <a:pt x="364" y="501"/>
                  </a:cubicBezTo>
                  <a:lnTo>
                    <a:pt x="182" y="46"/>
                  </a:lnTo>
                  <a:cubicBezTo>
                    <a:pt x="137" y="1"/>
                    <a:pt x="137" y="1"/>
                    <a:pt x="9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4"/>
            <p:cNvSpPr/>
            <p:nvPr/>
          </p:nvSpPr>
          <p:spPr>
            <a:xfrm>
              <a:off x="1989075" y="3850925"/>
              <a:ext cx="10275" cy="7700"/>
            </a:xfrm>
            <a:custGeom>
              <a:avLst/>
              <a:gdLst/>
              <a:ahLst/>
              <a:cxnLst/>
              <a:rect l="l" t="t" r="r" b="b"/>
              <a:pathLst>
                <a:path w="411" h="308" extrusionOk="0">
                  <a:moveTo>
                    <a:pt x="98" y="1"/>
                  </a:moveTo>
                  <a:cubicBezTo>
                    <a:pt x="69" y="1"/>
                    <a:pt x="46" y="12"/>
                    <a:pt x="46" y="35"/>
                  </a:cubicBezTo>
                  <a:cubicBezTo>
                    <a:pt x="1" y="81"/>
                    <a:pt x="1" y="126"/>
                    <a:pt x="46" y="126"/>
                  </a:cubicBezTo>
                  <a:lnTo>
                    <a:pt x="274" y="308"/>
                  </a:lnTo>
                  <a:cubicBezTo>
                    <a:pt x="410" y="262"/>
                    <a:pt x="410" y="262"/>
                    <a:pt x="365" y="217"/>
                  </a:cubicBezTo>
                  <a:lnTo>
                    <a:pt x="183" y="35"/>
                  </a:lnTo>
                  <a:cubicBezTo>
                    <a:pt x="160" y="12"/>
                    <a:pt x="126" y="1"/>
                    <a:pt x="98"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4"/>
            <p:cNvSpPr/>
            <p:nvPr/>
          </p:nvSpPr>
          <p:spPr>
            <a:xfrm>
              <a:off x="1961800" y="3808575"/>
              <a:ext cx="13675" cy="31875"/>
            </a:xfrm>
            <a:custGeom>
              <a:avLst/>
              <a:gdLst/>
              <a:ahLst/>
              <a:cxnLst/>
              <a:rect l="l" t="t" r="r" b="b"/>
              <a:pathLst>
                <a:path w="547" h="1275" extrusionOk="0">
                  <a:moveTo>
                    <a:pt x="91" y="1"/>
                  </a:moveTo>
                  <a:cubicBezTo>
                    <a:pt x="0" y="92"/>
                    <a:pt x="0" y="92"/>
                    <a:pt x="0" y="137"/>
                  </a:cubicBezTo>
                  <a:lnTo>
                    <a:pt x="364" y="1229"/>
                  </a:lnTo>
                  <a:cubicBezTo>
                    <a:pt x="364" y="1274"/>
                    <a:pt x="364" y="1274"/>
                    <a:pt x="410" y="1274"/>
                  </a:cubicBezTo>
                  <a:cubicBezTo>
                    <a:pt x="455" y="1229"/>
                    <a:pt x="546" y="1229"/>
                    <a:pt x="546" y="1138"/>
                  </a:cubicBezTo>
                  <a:lnTo>
                    <a:pt x="182" y="92"/>
                  </a:lnTo>
                  <a:cubicBezTo>
                    <a:pt x="137" y="1"/>
                    <a:pt x="137" y="1"/>
                    <a:pt x="9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4"/>
            <p:cNvSpPr/>
            <p:nvPr/>
          </p:nvSpPr>
          <p:spPr>
            <a:xfrm>
              <a:off x="1761700" y="3796075"/>
              <a:ext cx="4550" cy="40950"/>
            </a:xfrm>
            <a:custGeom>
              <a:avLst/>
              <a:gdLst/>
              <a:ahLst/>
              <a:cxnLst/>
              <a:rect l="l" t="t" r="r" b="b"/>
              <a:pathLst>
                <a:path w="182" h="1638" extrusionOk="0">
                  <a:moveTo>
                    <a:pt x="136" y="1"/>
                  </a:moveTo>
                  <a:cubicBezTo>
                    <a:pt x="136" y="1"/>
                    <a:pt x="46" y="1"/>
                    <a:pt x="46" y="46"/>
                  </a:cubicBezTo>
                  <a:lnTo>
                    <a:pt x="0" y="1592"/>
                  </a:lnTo>
                  <a:cubicBezTo>
                    <a:pt x="0" y="1592"/>
                    <a:pt x="0" y="1638"/>
                    <a:pt x="46" y="1638"/>
                  </a:cubicBezTo>
                  <a:cubicBezTo>
                    <a:pt x="136" y="1638"/>
                    <a:pt x="182" y="1638"/>
                    <a:pt x="136" y="1592"/>
                  </a:cubicBezTo>
                  <a:lnTo>
                    <a:pt x="182" y="46"/>
                  </a:lnTo>
                  <a:cubicBezTo>
                    <a:pt x="182" y="46"/>
                    <a:pt x="182" y="1"/>
                    <a:pt x="13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4"/>
            <p:cNvSpPr/>
            <p:nvPr/>
          </p:nvSpPr>
          <p:spPr>
            <a:xfrm>
              <a:off x="1756000" y="3900100"/>
              <a:ext cx="55750" cy="27900"/>
            </a:xfrm>
            <a:custGeom>
              <a:avLst/>
              <a:gdLst/>
              <a:ahLst/>
              <a:cxnLst/>
              <a:rect l="l" t="t" r="r" b="b"/>
              <a:pathLst>
                <a:path w="2230" h="1116" extrusionOk="0">
                  <a:moveTo>
                    <a:pt x="2081" y="1"/>
                  </a:moveTo>
                  <a:cubicBezTo>
                    <a:pt x="2059" y="1"/>
                    <a:pt x="2047" y="24"/>
                    <a:pt x="2047" y="69"/>
                  </a:cubicBezTo>
                  <a:cubicBezTo>
                    <a:pt x="1774" y="342"/>
                    <a:pt x="1411" y="615"/>
                    <a:pt x="1092" y="797"/>
                  </a:cubicBezTo>
                  <a:cubicBezTo>
                    <a:pt x="728" y="888"/>
                    <a:pt x="410" y="1024"/>
                    <a:pt x="46" y="1024"/>
                  </a:cubicBezTo>
                  <a:cubicBezTo>
                    <a:pt x="46" y="1024"/>
                    <a:pt x="1" y="1024"/>
                    <a:pt x="1" y="1070"/>
                  </a:cubicBezTo>
                  <a:cubicBezTo>
                    <a:pt x="1" y="1070"/>
                    <a:pt x="1" y="1115"/>
                    <a:pt x="46" y="1115"/>
                  </a:cubicBezTo>
                  <a:cubicBezTo>
                    <a:pt x="455" y="1115"/>
                    <a:pt x="819" y="1024"/>
                    <a:pt x="1138" y="979"/>
                  </a:cubicBezTo>
                  <a:cubicBezTo>
                    <a:pt x="1547" y="797"/>
                    <a:pt x="1865" y="478"/>
                    <a:pt x="2184" y="160"/>
                  </a:cubicBezTo>
                  <a:cubicBezTo>
                    <a:pt x="2229" y="115"/>
                    <a:pt x="2229" y="69"/>
                    <a:pt x="2184" y="69"/>
                  </a:cubicBezTo>
                  <a:cubicBezTo>
                    <a:pt x="2138" y="24"/>
                    <a:pt x="2104" y="1"/>
                    <a:pt x="208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4"/>
            <p:cNvSpPr/>
            <p:nvPr/>
          </p:nvSpPr>
          <p:spPr>
            <a:xfrm>
              <a:off x="1914050" y="3907775"/>
              <a:ext cx="80750" cy="25900"/>
            </a:xfrm>
            <a:custGeom>
              <a:avLst/>
              <a:gdLst/>
              <a:ahLst/>
              <a:cxnLst/>
              <a:rect l="l" t="t" r="r" b="b"/>
              <a:pathLst>
                <a:path w="3230" h="1036" extrusionOk="0">
                  <a:moveTo>
                    <a:pt x="80" y="1"/>
                  </a:moveTo>
                  <a:cubicBezTo>
                    <a:pt x="57" y="1"/>
                    <a:pt x="46" y="12"/>
                    <a:pt x="46" y="35"/>
                  </a:cubicBezTo>
                  <a:cubicBezTo>
                    <a:pt x="0" y="81"/>
                    <a:pt x="0" y="126"/>
                    <a:pt x="46" y="126"/>
                  </a:cubicBezTo>
                  <a:cubicBezTo>
                    <a:pt x="728" y="581"/>
                    <a:pt x="1456" y="899"/>
                    <a:pt x="2229" y="990"/>
                  </a:cubicBezTo>
                  <a:cubicBezTo>
                    <a:pt x="2456" y="1036"/>
                    <a:pt x="2593" y="1036"/>
                    <a:pt x="2775" y="1036"/>
                  </a:cubicBezTo>
                  <a:cubicBezTo>
                    <a:pt x="2911" y="1036"/>
                    <a:pt x="3047" y="990"/>
                    <a:pt x="3184" y="990"/>
                  </a:cubicBezTo>
                  <a:cubicBezTo>
                    <a:pt x="3229" y="990"/>
                    <a:pt x="3229" y="990"/>
                    <a:pt x="3229" y="945"/>
                  </a:cubicBezTo>
                  <a:cubicBezTo>
                    <a:pt x="3229" y="899"/>
                    <a:pt x="3229" y="899"/>
                    <a:pt x="3184" y="899"/>
                  </a:cubicBezTo>
                  <a:cubicBezTo>
                    <a:pt x="3002" y="922"/>
                    <a:pt x="2843" y="933"/>
                    <a:pt x="2689" y="933"/>
                  </a:cubicBezTo>
                  <a:cubicBezTo>
                    <a:pt x="2536" y="933"/>
                    <a:pt x="2388" y="922"/>
                    <a:pt x="2229" y="899"/>
                  </a:cubicBezTo>
                  <a:cubicBezTo>
                    <a:pt x="1456" y="763"/>
                    <a:pt x="773" y="490"/>
                    <a:pt x="182" y="35"/>
                  </a:cubicBezTo>
                  <a:cubicBezTo>
                    <a:pt x="137" y="12"/>
                    <a:pt x="103" y="1"/>
                    <a:pt x="80"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4"/>
            <p:cNvSpPr/>
            <p:nvPr/>
          </p:nvSpPr>
          <p:spPr>
            <a:xfrm>
              <a:off x="1812850" y="3516325"/>
              <a:ext cx="108050" cy="84225"/>
            </a:xfrm>
            <a:custGeom>
              <a:avLst/>
              <a:gdLst/>
              <a:ahLst/>
              <a:cxnLst/>
              <a:rect l="l" t="t" r="r" b="b"/>
              <a:pathLst>
                <a:path w="4322" h="3369" extrusionOk="0">
                  <a:moveTo>
                    <a:pt x="1579" y="1"/>
                  </a:moveTo>
                  <a:cubicBezTo>
                    <a:pt x="1422" y="1"/>
                    <a:pt x="1299" y="31"/>
                    <a:pt x="1229" y="93"/>
                  </a:cubicBezTo>
                  <a:cubicBezTo>
                    <a:pt x="1092" y="275"/>
                    <a:pt x="1320" y="776"/>
                    <a:pt x="1138" y="867"/>
                  </a:cubicBezTo>
                  <a:cubicBezTo>
                    <a:pt x="1130" y="869"/>
                    <a:pt x="1122" y="871"/>
                    <a:pt x="1114" y="871"/>
                  </a:cubicBezTo>
                  <a:cubicBezTo>
                    <a:pt x="990" y="871"/>
                    <a:pt x="897" y="548"/>
                    <a:pt x="683" y="548"/>
                  </a:cubicBezTo>
                  <a:cubicBezTo>
                    <a:pt x="410" y="548"/>
                    <a:pt x="1" y="1003"/>
                    <a:pt x="46" y="1412"/>
                  </a:cubicBezTo>
                  <a:cubicBezTo>
                    <a:pt x="87" y="1822"/>
                    <a:pt x="608" y="2010"/>
                    <a:pt x="1010" y="2010"/>
                  </a:cubicBezTo>
                  <a:cubicBezTo>
                    <a:pt x="1054" y="2010"/>
                    <a:pt x="1097" y="2008"/>
                    <a:pt x="1138" y="2004"/>
                  </a:cubicBezTo>
                  <a:cubicBezTo>
                    <a:pt x="1365" y="1913"/>
                    <a:pt x="1410" y="1822"/>
                    <a:pt x="1638" y="1685"/>
                  </a:cubicBezTo>
                  <a:cubicBezTo>
                    <a:pt x="1904" y="1542"/>
                    <a:pt x="2216" y="1472"/>
                    <a:pt x="2517" y="1472"/>
                  </a:cubicBezTo>
                  <a:cubicBezTo>
                    <a:pt x="2883" y="1472"/>
                    <a:pt x="3232" y="1576"/>
                    <a:pt x="3457" y="1776"/>
                  </a:cubicBezTo>
                  <a:cubicBezTo>
                    <a:pt x="4048" y="2277"/>
                    <a:pt x="3775" y="3368"/>
                    <a:pt x="3866" y="3368"/>
                  </a:cubicBezTo>
                  <a:cubicBezTo>
                    <a:pt x="4003" y="3368"/>
                    <a:pt x="4321" y="2595"/>
                    <a:pt x="4139" y="1867"/>
                  </a:cubicBezTo>
                  <a:cubicBezTo>
                    <a:pt x="3876" y="700"/>
                    <a:pt x="2335" y="1"/>
                    <a:pt x="1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13">
                                            <p:txEl>
                                              <p:pRg st="0" end="0"/>
                                            </p:txEl>
                                          </p:spTgt>
                                        </p:tgtEl>
                                        <p:attrNameLst>
                                          <p:attrName>style.visibility</p:attrName>
                                        </p:attrNameLst>
                                      </p:cBhvr>
                                      <p:to>
                                        <p:strVal val="visible"/>
                                      </p:to>
                                    </p:set>
                                    <p:anim calcmode="lin" valueType="num">
                                      <p:cBhvr additive="base">
                                        <p:cTn id="7" dur="500"/>
                                        <p:tgtEl>
                                          <p:spTgt spid="22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2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grpSp>
        <p:nvGrpSpPr>
          <p:cNvPr id="2717" name="Google Shape;2717;p48"/>
          <p:cNvGrpSpPr/>
          <p:nvPr/>
        </p:nvGrpSpPr>
        <p:grpSpPr>
          <a:xfrm>
            <a:off x="5477023" y="1393911"/>
            <a:ext cx="3055528" cy="2452964"/>
            <a:chOff x="1058396" y="1713597"/>
            <a:chExt cx="2491800" cy="1591500"/>
          </a:xfrm>
        </p:grpSpPr>
        <p:sp>
          <p:nvSpPr>
            <p:cNvPr id="2718" name="Google Shape;2718;p48"/>
            <p:cNvSpPr/>
            <p:nvPr/>
          </p:nvSpPr>
          <p:spPr>
            <a:xfrm>
              <a:off x="1058397" y="1713597"/>
              <a:ext cx="2491800" cy="15915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8"/>
            <p:cNvSpPr/>
            <p:nvPr/>
          </p:nvSpPr>
          <p:spPr>
            <a:xfrm>
              <a:off x="1058396" y="1713597"/>
              <a:ext cx="2491800" cy="347400"/>
            </a:xfrm>
            <a:prstGeom prst="rect">
              <a:avLst/>
            </a:prstGeom>
            <a:solidFill>
              <a:srgbClr val="00A1D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8"/>
            <p:cNvSpPr/>
            <p:nvPr/>
          </p:nvSpPr>
          <p:spPr>
            <a:xfrm>
              <a:off x="1194900" y="1807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8"/>
            <p:cNvSpPr/>
            <p:nvPr/>
          </p:nvSpPr>
          <p:spPr>
            <a:xfrm>
              <a:off x="1675287" y="1807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8"/>
            <p:cNvSpPr/>
            <p:nvPr/>
          </p:nvSpPr>
          <p:spPr>
            <a:xfrm>
              <a:off x="1435094" y="1807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3" name="Google Shape;2723;p48"/>
          <p:cNvGrpSpPr/>
          <p:nvPr/>
        </p:nvGrpSpPr>
        <p:grpSpPr>
          <a:xfrm>
            <a:off x="396826" y="1393911"/>
            <a:ext cx="3055528" cy="2452964"/>
            <a:chOff x="1058396" y="1713597"/>
            <a:chExt cx="2491800" cy="1591500"/>
          </a:xfrm>
        </p:grpSpPr>
        <p:sp>
          <p:nvSpPr>
            <p:cNvPr id="2724" name="Google Shape;2724;p48"/>
            <p:cNvSpPr/>
            <p:nvPr/>
          </p:nvSpPr>
          <p:spPr>
            <a:xfrm>
              <a:off x="1058397" y="1713597"/>
              <a:ext cx="2491800" cy="15915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8"/>
            <p:cNvSpPr/>
            <p:nvPr/>
          </p:nvSpPr>
          <p:spPr>
            <a:xfrm>
              <a:off x="1058396" y="1713597"/>
              <a:ext cx="2491800" cy="347400"/>
            </a:xfrm>
            <a:prstGeom prst="rect">
              <a:avLst/>
            </a:prstGeom>
            <a:solidFill>
              <a:srgbClr val="00A1D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8"/>
            <p:cNvSpPr/>
            <p:nvPr/>
          </p:nvSpPr>
          <p:spPr>
            <a:xfrm>
              <a:off x="1194900" y="1807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8"/>
            <p:cNvSpPr/>
            <p:nvPr/>
          </p:nvSpPr>
          <p:spPr>
            <a:xfrm>
              <a:off x="1675287" y="1807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8"/>
            <p:cNvSpPr/>
            <p:nvPr/>
          </p:nvSpPr>
          <p:spPr>
            <a:xfrm>
              <a:off x="1435094" y="1807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9" name="Google Shape;2729;p48"/>
          <p:cNvSpPr txBox="1">
            <a:spLocks noGrp="1"/>
          </p:cNvSpPr>
          <p:nvPr>
            <p:ph type="title"/>
          </p:nvPr>
        </p:nvSpPr>
        <p:spPr>
          <a:xfrm>
            <a:off x="720000" y="699625"/>
            <a:ext cx="7704000" cy="64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400" dirty="0"/>
              <a:t>E</a:t>
            </a:r>
            <a:r>
              <a:rPr lang="en" sz="1400" dirty="0"/>
              <a:t>x 1. (p 63) </a:t>
            </a:r>
            <a:r>
              <a:rPr lang="en" sz="1400" dirty="0">
                <a:solidFill>
                  <a:schemeClr val="tx1">
                    <a:lumMod val="10000"/>
                  </a:schemeClr>
                </a:solidFill>
              </a:rPr>
              <a:t>Listen and read the dialogues. </a:t>
            </a:r>
            <a:r>
              <a:rPr lang="en-US" sz="1400" dirty="0">
                <a:solidFill>
                  <a:schemeClr val="tx1">
                    <a:lumMod val="10000"/>
                  </a:schemeClr>
                </a:solidFill>
              </a:rPr>
              <a:t>P</a:t>
            </a:r>
            <a:r>
              <a:rPr lang="en" sz="1400" dirty="0">
                <a:solidFill>
                  <a:schemeClr val="tx1">
                    <a:lumMod val="10000"/>
                  </a:schemeClr>
                </a:solidFill>
              </a:rPr>
              <a:t>ay attention to the highlighted sentences.</a:t>
            </a:r>
            <a:endParaRPr sz="1400" dirty="0">
              <a:solidFill>
                <a:schemeClr val="tx1">
                  <a:lumMod val="10000"/>
                </a:schemeClr>
              </a:solidFill>
            </a:endParaRPr>
          </a:p>
        </p:txBody>
      </p:sp>
      <p:sp>
        <p:nvSpPr>
          <p:cNvPr id="2732" name="Google Shape;2732;p48"/>
          <p:cNvSpPr txBox="1">
            <a:spLocks noGrp="1"/>
          </p:cNvSpPr>
          <p:nvPr>
            <p:ph type="subTitle" idx="1"/>
          </p:nvPr>
        </p:nvSpPr>
        <p:spPr>
          <a:xfrm>
            <a:off x="484632" y="1976541"/>
            <a:ext cx="2875482" cy="178917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bg2"/>
                </a:solidFill>
              </a:rPr>
              <a:t>A: </a:t>
            </a:r>
            <a:r>
              <a:rPr lang="en" dirty="0"/>
              <a:t>I think robots can help us a lot in our daily life.</a:t>
            </a:r>
          </a:p>
          <a:p>
            <a:pPr marL="0" lvl="0" indent="0" algn="l" rtl="0">
              <a:spcBef>
                <a:spcPts val="0"/>
              </a:spcBef>
              <a:spcAft>
                <a:spcPts val="0"/>
              </a:spcAft>
              <a:buNone/>
            </a:pPr>
            <a:endParaRPr lang="en" dirty="0"/>
          </a:p>
          <a:p>
            <a:pPr marL="0" lvl="0" indent="0" algn="l" rtl="0">
              <a:spcBef>
                <a:spcPts val="0"/>
              </a:spcBef>
              <a:spcAft>
                <a:spcPts val="0"/>
              </a:spcAft>
              <a:buNone/>
            </a:pPr>
            <a:r>
              <a:rPr lang="en" b="1" dirty="0">
                <a:solidFill>
                  <a:schemeClr val="accent3"/>
                </a:solidFill>
              </a:rPr>
              <a:t>B: </a:t>
            </a:r>
            <a:r>
              <a:rPr lang="en" dirty="0">
                <a:highlight>
                  <a:srgbClr val="FFFF00"/>
                </a:highlight>
              </a:rPr>
              <a:t>I agree with you.</a:t>
            </a:r>
            <a:endParaRPr dirty="0">
              <a:highlight>
                <a:srgbClr val="FFFF00"/>
              </a:highlight>
            </a:endParaRPr>
          </a:p>
        </p:txBody>
      </p:sp>
      <p:sp>
        <p:nvSpPr>
          <p:cNvPr id="2733" name="Google Shape;2733;p48"/>
          <p:cNvSpPr txBox="1">
            <a:spLocks noGrp="1"/>
          </p:cNvSpPr>
          <p:nvPr>
            <p:ph type="subTitle" idx="2"/>
          </p:nvPr>
        </p:nvSpPr>
        <p:spPr>
          <a:xfrm>
            <a:off x="5536484" y="1991955"/>
            <a:ext cx="2887515" cy="17737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bg2"/>
                </a:solidFill>
              </a:rPr>
              <a:t>A: </a:t>
            </a:r>
            <a:r>
              <a:rPr lang="en" dirty="0"/>
              <a:t>Peter says robots can do everything like humans.</a:t>
            </a:r>
          </a:p>
          <a:p>
            <a:pPr marL="0" lvl="0" indent="0" algn="l" rtl="0">
              <a:spcBef>
                <a:spcPts val="0"/>
              </a:spcBef>
              <a:spcAft>
                <a:spcPts val="0"/>
              </a:spcAft>
              <a:buNone/>
            </a:pPr>
            <a:endParaRPr lang="en" dirty="0"/>
          </a:p>
          <a:p>
            <a:pPr marL="0" lvl="0" indent="0" algn="l" rtl="0">
              <a:spcBef>
                <a:spcPts val="0"/>
              </a:spcBef>
              <a:spcAft>
                <a:spcPts val="0"/>
              </a:spcAft>
              <a:buNone/>
            </a:pPr>
            <a:r>
              <a:rPr lang="en" b="1" dirty="0">
                <a:solidFill>
                  <a:schemeClr val="accent3"/>
                </a:solidFill>
              </a:rPr>
              <a:t>B: </a:t>
            </a:r>
            <a:r>
              <a:rPr lang="en" dirty="0">
                <a:highlight>
                  <a:srgbClr val="FFFF00"/>
                </a:highlight>
              </a:rPr>
              <a:t>I don’t agree with him.</a:t>
            </a:r>
            <a:endParaRPr dirty="0">
              <a:highlight>
                <a:srgbClr val="FFFF00"/>
              </a:highlight>
            </a:endParaRPr>
          </a:p>
        </p:txBody>
      </p:sp>
      <p:grpSp>
        <p:nvGrpSpPr>
          <p:cNvPr id="2734" name="Google Shape;2734;p48"/>
          <p:cNvGrpSpPr/>
          <p:nvPr/>
        </p:nvGrpSpPr>
        <p:grpSpPr>
          <a:xfrm>
            <a:off x="3524485" y="1786640"/>
            <a:ext cx="1766549" cy="2010136"/>
            <a:chOff x="2489375" y="2273650"/>
            <a:chExt cx="1064250" cy="1210925"/>
          </a:xfrm>
        </p:grpSpPr>
        <p:sp>
          <p:nvSpPr>
            <p:cNvPr id="2735" name="Google Shape;2735;p48"/>
            <p:cNvSpPr/>
            <p:nvPr/>
          </p:nvSpPr>
          <p:spPr>
            <a:xfrm>
              <a:off x="2489375" y="2273650"/>
              <a:ext cx="1064250" cy="1210925"/>
            </a:xfrm>
            <a:custGeom>
              <a:avLst/>
              <a:gdLst/>
              <a:ahLst/>
              <a:cxnLst/>
              <a:rect l="l" t="t" r="r" b="b"/>
              <a:pathLst>
                <a:path w="42570" h="48437" extrusionOk="0">
                  <a:moveTo>
                    <a:pt x="24605" y="23104"/>
                  </a:moveTo>
                  <a:cubicBezTo>
                    <a:pt x="24559" y="23650"/>
                    <a:pt x="24468" y="24286"/>
                    <a:pt x="24377" y="24832"/>
                  </a:cubicBezTo>
                  <a:cubicBezTo>
                    <a:pt x="24332" y="25605"/>
                    <a:pt x="24241" y="26287"/>
                    <a:pt x="24150" y="26970"/>
                  </a:cubicBezTo>
                  <a:cubicBezTo>
                    <a:pt x="24104" y="27243"/>
                    <a:pt x="24104" y="27470"/>
                    <a:pt x="24104" y="27743"/>
                  </a:cubicBezTo>
                  <a:cubicBezTo>
                    <a:pt x="24059" y="27470"/>
                    <a:pt x="24059" y="27197"/>
                    <a:pt x="24014" y="26970"/>
                  </a:cubicBezTo>
                  <a:lnTo>
                    <a:pt x="24014" y="26879"/>
                  </a:lnTo>
                  <a:cubicBezTo>
                    <a:pt x="24014" y="26742"/>
                    <a:pt x="23923" y="26515"/>
                    <a:pt x="23877" y="26333"/>
                  </a:cubicBezTo>
                  <a:cubicBezTo>
                    <a:pt x="24150" y="25332"/>
                    <a:pt x="24377" y="24241"/>
                    <a:pt x="24377" y="23104"/>
                  </a:cubicBezTo>
                  <a:close/>
                  <a:moveTo>
                    <a:pt x="24014" y="29971"/>
                  </a:moveTo>
                  <a:lnTo>
                    <a:pt x="24014" y="29971"/>
                  </a:lnTo>
                  <a:cubicBezTo>
                    <a:pt x="23923" y="30835"/>
                    <a:pt x="23923" y="31563"/>
                    <a:pt x="23923" y="32245"/>
                  </a:cubicBezTo>
                  <a:lnTo>
                    <a:pt x="23195" y="41978"/>
                  </a:lnTo>
                  <a:cubicBezTo>
                    <a:pt x="22922" y="42023"/>
                    <a:pt x="22513" y="42160"/>
                    <a:pt x="22103" y="42296"/>
                  </a:cubicBezTo>
                  <a:cubicBezTo>
                    <a:pt x="21603" y="41932"/>
                    <a:pt x="21057" y="41705"/>
                    <a:pt x="20512" y="41614"/>
                  </a:cubicBezTo>
                  <a:cubicBezTo>
                    <a:pt x="20512" y="40932"/>
                    <a:pt x="20512" y="40341"/>
                    <a:pt x="20603" y="39658"/>
                  </a:cubicBezTo>
                  <a:cubicBezTo>
                    <a:pt x="20648" y="39067"/>
                    <a:pt x="20739" y="38612"/>
                    <a:pt x="20875" y="38158"/>
                  </a:cubicBezTo>
                  <a:cubicBezTo>
                    <a:pt x="21103" y="37203"/>
                    <a:pt x="21330" y="36111"/>
                    <a:pt x="21057" y="34701"/>
                  </a:cubicBezTo>
                  <a:cubicBezTo>
                    <a:pt x="20966" y="34337"/>
                    <a:pt x="20875" y="34019"/>
                    <a:pt x="20830" y="33655"/>
                  </a:cubicBezTo>
                  <a:cubicBezTo>
                    <a:pt x="22513" y="33291"/>
                    <a:pt x="23422" y="31472"/>
                    <a:pt x="23695" y="30881"/>
                  </a:cubicBezTo>
                  <a:cubicBezTo>
                    <a:pt x="23832" y="30563"/>
                    <a:pt x="23923" y="30244"/>
                    <a:pt x="24014" y="29971"/>
                  </a:cubicBezTo>
                  <a:close/>
                  <a:moveTo>
                    <a:pt x="32063" y="41705"/>
                  </a:moveTo>
                  <a:lnTo>
                    <a:pt x="32200" y="42251"/>
                  </a:lnTo>
                  <a:cubicBezTo>
                    <a:pt x="32018" y="42251"/>
                    <a:pt x="31882" y="42296"/>
                    <a:pt x="31836" y="42387"/>
                  </a:cubicBezTo>
                  <a:cubicBezTo>
                    <a:pt x="31882" y="42160"/>
                    <a:pt x="32018" y="41932"/>
                    <a:pt x="32063" y="41705"/>
                  </a:cubicBezTo>
                  <a:close/>
                  <a:moveTo>
                    <a:pt x="27697" y="0"/>
                  </a:moveTo>
                  <a:cubicBezTo>
                    <a:pt x="26515" y="0"/>
                    <a:pt x="25651" y="455"/>
                    <a:pt x="25151" y="864"/>
                  </a:cubicBezTo>
                  <a:cubicBezTo>
                    <a:pt x="23923" y="1228"/>
                    <a:pt x="23377" y="2047"/>
                    <a:pt x="23195" y="2456"/>
                  </a:cubicBezTo>
                  <a:cubicBezTo>
                    <a:pt x="22877" y="3184"/>
                    <a:pt x="22786" y="4184"/>
                    <a:pt x="23240" y="5094"/>
                  </a:cubicBezTo>
                  <a:lnTo>
                    <a:pt x="23240" y="5185"/>
                  </a:lnTo>
                  <a:cubicBezTo>
                    <a:pt x="23149" y="5822"/>
                    <a:pt x="23195" y="6504"/>
                    <a:pt x="23468" y="7004"/>
                  </a:cubicBezTo>
                  <a:cubicBezTo>
                    <a:pt x="23559" y="7459"/>
                    <a:pt x="23604" y="7959"/>
                    <a:pt x="23786" y="8414"/>
                  </a:cubicBezTo>
                  <a:cubicBezTo>
                    <a:pt x="23240" y="8778"/>
                    <a:pt x="22786" y="9096"/>
                    <a:pt x="22467" y="9642"/>
                  </a:cubicBezTo>
                  <a:cubicBezTo>
                    <a:pt x="22285" y="9869"/>
                    <a:pt x="22194" y="10097"/>
                    <a:pt x="22058" y="10233"/>
                  </a:cubicBezTo>
                  <a:lnTo>
                    <a:pt x="21421" y="9733"/>
                  </a:lnTo>
                  <a:cubicBezTo>
                    <a:pt x="20739" y="9187"/>
                    <a:pt x="19920" y="8823"/>
                    <a:pt x="19056" y="8778"/>
                  </a:cubicBezTo>
                  <a:cubicBezTo>
                    <a:pt x="19102" y="8596"/>
                    <a:pt x="19147" y="8368"/>
                    <a:pt x="19147" y="8187"/>
                  </a:cubicBezTo>
                  <a:cubicBezTo>
                    <a:pt x="19238" y="7823"/>
                    <a:pt x="19284" y="7413"/>
                    <a:pt x="19284" y="7004"/>
                  </a:cubicBezTo>
                  <a:cubicBezTo>
                    <a:pt x="19284" y="6094"/>
                    <a:pt x="19102" y="5185"/>
                    <a:pt x="18692" y="4457"/>
                  </a:cubicBezTo>
                  <a:cubicBezTo>
                    <a:pt x="17965" y="2865"/>
                    <a:pt x="16600" y="1774"/>
                    <a:pt x="15008" y="1501"/>
                  </a:cubicBezTo>
                  <a:lnTo>
                    <a:pt x="14918" y="1501"/>
                  </a:lnTo>
                  <a:cubicBezTo>
                    <a:pt x="14508" y="1456"/>
                    <a:pt x="14144" y="1365"/>
                    <a:pt x="13826" y="1365"/>
                  </a:cubicBezTo>
                  <a:cubicBezTo>
                    <a:pt x="10961" y="1365"/>
                    <a:pt x="8641" y="3593"/>
                    <a:pt x="8641" y="6276"/>
                  </a:cubicBezTo>
                  <a:cubicBezTo>
                    <a:pt x="8641" y="6458"/>
                    <a:pt x="8641" y="6686"/>
                    <a:pt x="8687" y="6822"/>
                  </a:cubicBezTo>
                  <a:cubicBezTo>
                    <a:pt x="8596" y="7413"/>
                    <a:pt x="8641" y="8096"/>
                    <a:pt x="8823" y="8641"/>
                  </a:cubicBezTo>
                  <a:lnTo>
                    <a:pt x="8823" y="8732"/>
                  </a:lnTo>
                  <a:cubicBezTo>
                    <a:pt x="8687" y="8823"/>
                    <a:pt x="8550" y="8869"/>
                    <a:pt x="8414" y="9005"/>
                  </a:cubicBezTo>
                  <a:lnTo>
                    <a:pt x="8368" y="9005"/>
                  </a:lnTo>
                  <a:cubicBezTo>
                    <a:pt x="8187" y="9005"/>
                    <a:pt x="8096" y="9005"/>
                    <a:pt x="7914" y="9051"/>
                  </a:cubicBezTo>
                  <a:cubicBezTo>
                    <a:pt x="7868" y="7413"/>
                    <a:pt x="6504" y="6094"/>
                    <a:pt x="4821" y="6094"/>
                  </a:cubicBezTo>
                  <a:lnTo>
                    <a:pt x="4730" y="6094"/>
                  </a:lnTo>
                  <a:cubicBezTo>
                    <a:pt x="3820" y="6094"/>
                    <a:pt x="3002" y="6504"/>
                    <a:pt x="2456" y="7050"/>
                  </a:cubicBezTo>
                  <a:cubicBezTo>
                    <a:pt x="1092" y="7368"/>
                    <a:pt x="0" y="8596"/>
                    <a:pt x="0" y="10097"/>
                  </a:cubicBezTo>
                  <a:lnTo>
                    <a:pt x="0" y="10188"/>
                  </a:lnTo>
                  <a:lnTo>
                    <a:pt x="0" y="10415"/>
                  </a:lnTo>
                  <a:lnTo>
                    <a:pt x="0" y="10642"/>
                  </a:lnTo>
                  <a:lnTo>
                    <a:pt x="0" y="10779"/>
                  </a:lnTo>
                  <a:lnTo>
                    <a:pt x="0" y="11006"/>
                  </a:lnTo>
                  <a:lnTo>
                    <a:pt x="0" y="11234"/>
                  </a:lnTo>
                  <a:lnTo>
                    <a:pt x="0" y="11325"/>
                  </a:lnTo>
                  <a:cubicBezTo>
                    <a:pt x="0" y="11507"/>
                    <a:pt x="0" y="11688"/>
                    <a:pt x="46" y="11779"/>
                  </a:cubicBezTo>
                  <a:lnTo>
                    <a:pt x="46" y="11916"/>
                  </a:lnTo>
                  <a:cubicBezTo>
                    <a:pt x="46" y="12962"/>
                    <a:pt x="637" y="13962"/>
                    <a:pt x="1546" y="14463"/>
                  </a:cubicBezTo>
                  <a:lnTo>
                    <a:pt x="1501" y="15327"/>
                  </a:lnTo>
                  <a:lnTo>
                    <a:pt x="1865" y="15418"/>
                  </a:lnTo>
                  <a:cubicBezTo>
                    <a:pt x="2092" y="17464"/>
                    <a:pt x="2729" y="19966"/>
                    <a:pt x="4503" y="21421"/>
                  </a:cubicBezTo>
                  <a:cubicBezTo>
                    <a:pt x="4821" y="22012"/>
                    <a:pt x="5276" y="22467"/>
                    <a:pt x="5822" y="22740"/>
                  </a:cubicBezTo>
                  <a:lnTo>
                    <a:pt x="5276" y="23650"/>
                  </a:lnTo>
                  <a:lnTo>
                    <a:pt x="6822" y="24332"/>
                  </a:lnTo>
                  <a:cubicBezTo>
                    <a:pt x="6777" y="25059"/>
                    <a:pt x="6777" y="25742"/>
                    <a:pt x="6777" y="26515"/>
                  </a:cubicBezTo>
                  <a:cubicBezTo>
                    <a:pt x="6777" y="26970"/>
                    <a:pt x="6822" y="27333"/>
                    <a:pt x="6868" y="27834"/>
                  </a:cubicBezTo>
                  <a:cubicBezTo>
                    <a:pt x="7050" y="29471"/>
                    <a:pt x="7459" y="31108"/>
                    <a:pt x="8050" y="32609"/>
                  </a:cubicBezTo>
                  <a:cubicBezTo>
                    <a:pt x="7686" y="33428"/>
                    <a:pt x="7459" y="34292"/>
                    <a:pt x="7368" y="35201"/>
                  </a:cubicBezTo>
                  <a:cubicBezTo>
                    <a:pt x="7277" y="36611"/>
                    <a:pt x="7641" y="37703"/>
                    <a:pt x="7914" y="38612"/>
                  </a:cubicBezTo>
                  <a:cubicBezTo>
                    <a:pt x="8005" y="39067"/>
                    <a:pt x="8187" y="39477"/>
                    <a:pt x="8277" y="40022"/>
                  </a:cubicBezTo>
                  <a:cubicBezTo>
                    <a:pt x="8459" y="40795"/>
                    <a:pt x="8596" y="41569"/>
                    <a:pt x="8596" y="42387"/>
                  </a:cubicBezTo>
                  <a:cubicBezTo>
                    <a:pt x="8005" y="42751"/>
                    <a:pt x="7641" y="43206"/>
                    <a:pt x="7368" y="43843"/>
                  </a:cubicBezTo>
                  <a:cubicBezTo>
                    <a:pt x="7095" y="44661"/>
                    <a:pt x="7004" y="45844"/>
                    <a:pt x="8005" y="47254"/>
                  </a:cubicBezTo>
                  <a:lnTo>
                    <a:pt x="8869" y="48391"/>
                  </a:lnTo>
                  <a:lnTo>
                    <a:pt x="18010" y="48391"/>
                  </a:lnTo>
                  <a:lnTo>
                    <a:pt x="18010" y="48436"/>
                  </a:lnTo>
                  <a:lnTo>
                    <a:pt x="40523" y="48436"/>
                  </a:lnTo>
                  <a:lnTo>
                    <a:pt x="40523" y="46708"/>
                  </a:lnTo>
                  <a:lnTo>
                    <a:pt x="40705" y="46708"/>
                  </a:lnTo>
                  <a:lnTo>
                    <a:pt x="40523" y="44434"/>
                  </a:lnTo>
                  <a:lnTo>
                    <a:pt x="40523" y="41341"/>
                  </a:lnTo>
                  <a:lnTo>
                    <a:pt x="40295" y="41387"/>
                  </a:lnTo>
                  <a:cubicBezTo>
                    <a:pt x="40250" y="40932"/>
                    <a:pt x="40204" y="39795"/>
                    <a:pt x="40204" y="39795"/>
                  </a:cubicBezTo>
                  <a:cubicBezTo>
                    <a:pt x="40022" y="37339"/>
                    <a:pt x="39977" y="36338"/>
                    <a:pt x="39613" y="34838"/>
                  </a:cubicBezTo>
                  <a:cubicBezTo>
                    <a:pt x="39522" y="34292"/>
                    <a:pt x="39340" y="33792"/>
                    <a:pt x="39158" y="33200"/>
                  </a:cubicBezTo>
                  <a:lnTo>
                    <a:pt x="42569" y="33200"/>
                  </a:lnTo>
                  <a:lnTo>
                    <a:pt x="42569" y="21785"/>
                  </a:lnTo>
                  <a:lnTo>
                    <a:pt x="39113" y="21785"/>
                  </a:lnTo>
                  <a:lnTo>
                    <a:pt x="39113" y="21558"/>
                  </a:lnTo>
                  <a:cubicBezTo>
                    <a:pt x="39158" y="20784"/>
                    <a:pt x="39158" y="20011"/>
                    <a:pt x="39022" y="19193"/>
                  </a:cubicBezTo>
                  <a:lnTo>
                    <a:pt x="40022" y="18328"/>
                  </a:lnTo>
                  <a:lnTo>
                    <a:pt x="38431" y="15418"/>
                  </a:lnTo>
                  <a:cubicBezTo>
                    <a:pt x="38431" y="15372"/>
                    <a:pt x="38385" y="15236"/>
                    <a:pt x="38340" y="15190"/>
                  </a:cubicBezTo>
                  <a:cubicBezTo>
                    <a:pt x="38158" y="13871"/>
                    <a:pt x="37885" y="12644"/>
                    <a:pt x="37567" y="11370"/>
                  </a:cubicBezTo>
                  <a:cubicBezTo>
                    <a:pt x="37339" y="10460"/>
                    <a:pt x="37066" y="9551"/>
                    <a:pt x="36202" y="8732"/>
                  </a:cubicBezTo>
                  <a:cubicBezTo>
                    <a:pt x="35884" y="8368"/>
                    <a:pt x="35474" y="8096"/>
                    <a:pt x="35020" y="7823"/>
                  </a:cubicBezTo>
                  <a:cubicBezTo>
                    <a:pt x="34519" y="7413"/>
                    <a:pt x="33928" y="7140"/>
                    <a:pt x="33337" y="6913"/>
                  </a:cubicBezTo>
                  <a:lnTo>
                    <a:pt x="33246" y="6458"/>
                  </a:lnTo>
                  <a:lnTo>
                    <a:pt x="33155" y="6367"/>
                  </a:lnTo>
                  <a:cubicBezTo>
                    <a:pt x="33155" y="6094"/>
                    <a:pt x="33200" y="5913"/>
                    <a:pt x="33246" y="5776"/>
                  </a:cubicBezTo>
                  <a:cubicBezTo>
                    <a:pt x="33382" y="5185"/>
                    <a:pt x="33610" y="4093"/>
                    <a:pt x="32973" y="2911"/>
                  </a:cubicBezTo>
                  <a:cubicBezTo>
                    <a:pt x="32427" y="1819"/>
                    <a:pt x="31427" y="1365"/>
                    <a:pt x="30472" y="819"/>
                  </a:cubicBezTo>
                  <a:cubicBezTo>
                    <a:pt x="30062" y="591"/>
                    <a:pt x="29744" y="409"/>
                    <a:pt x="29153" y="228"/>
                  </a:cubicBezTo>
                  <a:cubicBezTo>
                    <a:pt x="28925" y="182"/>
                    <a:pt x="28380" y="0"/>
                    <a:pt x="2769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8"/>
            <p:cNvSpPr/>
            <p:nvPr/>
          </p:nvSpPr>
          <p:spPr>
            <a:xfrm>
              <a:off x="2728125" y="2808025"/>
              <a:ext cx="100100" cy="284275"/>
            </a:xfrm>
            <a:custGeom>
              <a:avLst/>
              <a:gdLst/>
              <a:ahLst/>
              <a:cxnLst/>
              <a:rect l="l" t="t" r="r" b="b"/>
              <a:pathLst>
                <a:path w="4004" h="11371" extrusionOk="0">
                  <a:moveTo>
                    <a:pt x="683" y="1"/>
                  </a:moveTo>
                  <a:cubicBezTo>
                    <a:pt x="365" y="1138"/>
                    <a:pt x="1" y="2866"/>
                    <a:pt x="46" y="4958"/>
                  </a:cubicBezTo>
                  <a:cubicBezTo>
                    <a:pt x="183" y="7960"/>
                    <a:pt x="1138" y="10234"/>
                    <a:pt x="1729" y="11325"/>
                  </a:cubicBezTo>
                  <a:cubicBezTo>
                    <a:pt x="2093" y="11371"/>
                    <a:pt x="2548" y="11371"/>
                    <a:pt x="3003" y="11371"/>
                  </a:cubicBezTo>
                  <a:cubicBezTo>
                    <a:pt x="3548" y="9642"/>
                    <a:pt x="4003" y="7005"/>
                    <a:pt x="3867" y="3821"/>
                  </a:cubicBezTo>
                  <a:cubicBezTo>
                    <a:pt x="3730" y="2457"/>
                    <a:pt x="3594" y="1229"/>
                    <a:pt x="3366" y="183"/>
                  </a:cubicBezTo>
                  <a:cubicBezTo>
                    <a:pt x="2866" y="137"/>
                    <a:pt x="2320" y="137"/>
                    <a:pt x="1820" y="92"/>
                  </a:cubicBezTo>
                  <a:cubicBezTo>
                    <a:pt x="1411" y="92"/>
                    <a:pt x="1092"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8"/>
            <p:cNvSpPr/>
            <p:nvPr/>
          </p:nvSpPr>
          <p:spPr>
            <a:xfrm>
              <a:off x="2740650" y="3084325"/>
              <a:ext cx="76200" cy="276300"/>
            </a:xfrm>
            <a:custGeom>
              <a:avLst/>
              <a:gdLst/>
              <a:ahLst/>
              <a:cxnLst/>
              <a:rect l="l" t="t" r="r" b="b"/>
              <a:pathLst>
                <a:path w="3048" h="11052" extrusionOk="0">
                  <a:moveTo>
                    <a:pt x="1319" y="0"/>
                  </a:moveTo>
                  <a:cubicBezTo>
                    <a:pt x="1274" y="46"/>
                    <a:pt x="1228" y="137"/>
                    <a:pt x="1137" y="228"/>
                  </a:cubicBezTo>
                  <a:cubicBezTo>
                    <a:pt x="682" y="819"/>
                    <a:pt x="228" y="1728"/>
                    <a:pt x="137" y="2865"/>
                  </a:cubicBezTo>
                  <a:cubicBezTo>
                    <a:pt x="0" y="4230"/>
                    <a:pt x="591" y="5048"/>
                    <a:pt x="1001" y="6868"/>
                  </a:cubicBezTo>
                  <a:cubicBezTo>
                    <a:pt x="1137" y="7823"/>
                    <a:pt x="1365" y="9142"/>
                    <a:pt x="1319" y="10824"/>
                  </a:cubicBezTo>
                  <a:lnTo>
                    <a:pt x="1319" y="11052"/>
                  </a:lnTo>
                  <a:lnTo>
                    <a:pt x="1637" y="11006"/>
                  </a:lnTo>
                  <a:lnTo>
                    <a:pt x="2411" y="10915"/>
                  </a:lnTo>
                  <a:cubicBezTo>
                    <a:pt x="2411" y="10188"/>
                    <a:pt x="2456" y="9051"/>
                    <a:pt x="2593" y="7686"/>
                  </a:cubicBezTo>
                  <a:cubicBezTo>
                    <a:pt x="2820" y="5776"/>
                    <a:pt x="3047" y="5048"/>
                    <a:pt x="3047" y="3730"/>
                  </a:cubicBezTo>
                  <a:cubicBezTo>
                    <a:pt x="3047" y="2956"/>
                    <a:pt x="2956" y="1774"/>
                    <a:pt x="2502" y="273"/>
                  </a:cubicBezTo>
                  <a:cubicBezTo>
                    <a:pt x="2502" y="228"/>
                    <a:pt x="2456" y="137"/>
                    <a:pt x="2456" y="91"/>
                  </a:cubicBezTo>
                  <a:cubicBezTo>
                    <a:pt x="2047" y="46"/>
                    <a:pt x="1683" y="46"/>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8"/>
            <p:cNvSpPr/>
            <p:nvPr/>
          </p:nvSpPr>
          <p:spPr>
            <a:xfrm>
              <a:off x="2738375" y="3357200"/>
              <a:ext cx="76200" cy="55725"/>
            </a:xfrm>
            <a:custGeom>
              <a:avLst/>
              <a:gdLst/>
              <a:ahLst/>
              <a:cxnLst/>
              <a:rect l="l" t="t" r="r" b="b"/>
              <a:pathLst>
                <a:path w="3048" h="2229" extrusionOk="0">
                  <a:moveTo>
                    <a:pt x="2547" y="0"/>
                  </a:moveTo>
                  <a:cubicBezTo>
                    <a:pt x="2229" y="46"/>
                    <a:pt x="1819" y="91"/>
                    <a:pt x="1456" y="182"/>
                  </a:cubicBezTo>
                  <a:cubicBezTo>
                    <a:pt x="1228" y="728"/>
                    <a:pt x="955" y="1001"/>
                    <a:pt x="728" y="1137"/>
                  </a:cubicBezTo>
                  <a:cubicBezTo>
                    <a:pt x="455" y="1274"/>
                    <a:pt x="182" y="1228"/>
                    <a:pt x="91" y="1456"/>
                  </a:cubicBezTo>
                  <a:cubicBezTo>
                    <a:pt x="0" y="1683"/>
                    <a:pt x="182" y="2001"/>
                    <a:pt x="319" y="2229"/>
                  </a:cubicBezTo>
                  <a:lnTo>
                    <a:pt x="3047" y="2229"/>
                  </a:lnTo>
                  <a:lnTo>
                    <a:pt x="25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8"/>
            <p:cNvSpPr/>
            <p:nvPr/>
          </p:nvSpPr>
          <p:spPr>
            <a:xfrm>
              <a:off x="2727000" y="2810300"/>
              <a:ext cx="61425" cy="548050"/>
            </a:xfrm>
            <a:custGeom>
              <a:avLst/>
              <a:gdLst/>
              <a:ahLst/>
              <a:cxnLst/>
              <a:rect l="l" t="t" r="r" b="b"/>
              <a:pathLst>
                <a:path w="2457" h="21922" extrusionOk="0">
                  <a:moveTo>
                    <a:pt x="683" y="1"/>
                  </a:moveTo>
                  <a:cubicBezTo>
                    <a:pt x="319" y="1138"/>
                    <a:pt x="0" y="2820"/>
                    <a:pt x="46" y="4912"/>
                  </a:cubicBezTo>
                  <a:cubicBezTo>
                    <a:pt x="182" y="7905"/>
                    <a:pt x="1132" y="10220"/>
                    <a:pt x="1678" y="11270"/>
                  </a:cubicBezTo>
                  <a:lnTo>
                    <a:pt x="1678" y="11270"/>
                  </a:lnTo>
                  <a:cubicBezTo>
                    <a:pt x="1680" y="11243"/>
                    <a:pt x="1682" y="11216"/>
                    <a:pt x="1683" y="11189"/>
                  </a:cubicBezTo>
                  <a:lnTo>
                    <a:pt x="1865" y="9824"/>
                  </a:lnTo>
                  <a:cubicBezTo>
                    <a:pt x="1774" y="9233"/>
                    <a:pt x="1547" y="8460"/>
                    <a:pt x="1410" y="7505"/>
                  </a:cubicBezTo>
                  <a:cubicBezTo>
                    <a:pt x="910" y="3957"/>
                    <a:pt x="1683" y="1501"/>
                    <a:pt x="1820" y="46"/>
                  </a:cubicBezTo>
                  <a:cubicBezTo>
                    <a:pt x="1410" y="46"/>
                    <a:pt x="1092" y="1"/>
                    <a:pt x="683" y="1"/>
                  </a:cubicBezTo>
                  <a:close/>
                  <a:moveTo>
                    <a:pt x="1678" y="11270"/>
                  </a:moveTo>
                  <a:lnTo>
                    <a:pt x="1678" y="11270"/>
                  </a:lnTo>
                  <a:cubicBezTo>
                    <a:pt x="1678" y="11276"/>
                    <a:pt x="1678" y="11282"/>
                    <a:pt x="1677" y="11288"/>
                  </a:cubicBezTo>
                  <a:lnTo>
                    <a:pt x="1677" y="11288"/>
                  </a:lnTo>
                  <a:cubicBezTo>
                    <a:pt x="1679" y="11285"/>
                    <a:pt x="1681" y="11282"/>
                    <a:pt x="1683" y="11280"/>
                  </a:cubicBezTo>
                  <a:cubicBezTo>
                    <a:pt x="1682" y="11277"/>
                    <a:pt x="1680" y="11273"/>
                    <a:pt x="1678" y="11270"/>
                  </a:cubicBezTo>
                  <a:close/>
                  <a:moveTo>
                    <a:pt x="1677" y="11288"/>
                  </a:moveTo>
                  <a:cubicBezTo>
                    <a:pt x="1225" y="11924"/>
                    <a:pt x="773" y="12831"/>
                    <a:pt x="683" y="13963"/>
                  </a:cubicBezTo>
                  <a:cubicBezTo>
                    <a:pt x="546" y="15327"/>
                    <a:pt x="1137" y="16146"/>
                    <a:pt x="1547" y="17920"/>
                  </a:cubicBezTo>
                  <a:cubicBezTo>
                    <a:pt x="1683" y="18920"/>
                    <a:pt x="1911" y="20194"/>
                    <a:pt x="1865" y="21922"/>
                  </a:cubicBezTo>
                  <a:cubicBezTo>
                    <a:pt x="2093" y="21513"/>
                    <a:pt x="2274" y="21149"/>
                    <a:pt x="2456" y="20694"/>
                  </a:cubicBezTo>
                  <a:cubicBezTo>
                    <a:pt x="2047" y="18920"/>
                    <a:pt x="1638" y="16601"/>
                    <a:pt x="1592" y="13735"/>
                  </a:cubicBezTo>
                  <a:cubicBezTo>
                    <a:pt x="1592" y="12865"/>
                    <a:pt x="1634" y="12035"/>
                    <a:pt x="1677" y="11288"/>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8"/>
            <p:cNvSpPr/>
            <p:nvPr/>
          </p:nvSpPr>
          <p:spPr>
            <a:xfrm>
              <a:off x="2766800" y="3067200"/>
              <a:ext cx="45500" cy="53525"/>
            </a:xfrm>
            <a:custGeom>
              <a:avLst/>
              <a:gdLst/>
              <a:ahLst/>
              <a:cxnLst/>
              <a:rect l="l" t="t" r="r" b="b"/>
              <a:pathLst>
                <a:path w="1820" h="2141" extrusionOk="0">
                  <a:moveTo>
                    <a:pt x="968" y="0"/>
                  </a:moveTo>
                  <a:cubicBezTo>
                    <a:pt x="948" y="0"/>
                    <a:pt x="929" y="1"/>
                    <a:pt x="910" y="3"/>
                  </a:cubicBezTo>
                  <a:cubicBezTo>
                    <a:pt x="410" y="3"/>
                    <a:pt x="0" y="503"/>
                    <a:pt x="0" y="1095"/>
                  </a:cubicBezTo>
                  <a:cubicBezTo>
                    <a:pt x="0" y="1640"/>
                    <a:pt x="410" y="2141"/>
                    <a:pt x="910" y="2141"/>
                  </a:cubicBezTo>
                  <a:cubicBezTo>
                    <a:pt x="1410" y="2141"/>
                    <a:pt x="1819" y="1686"/>
                    <a:pt x="1819" y="1095"/>
                  </a:cubicBezTo>
                  <a:cubicBezTo>
                    <a:pt x="1819" y="485"/>
                    <a:pt x="1402" y="0"/>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8"/>
            <p:cNvSpPr/>
            <p:nvPr/>
          </p:nvSpPr>
          <p:spPr>
            <a:xfrm>
              <a:off x="2841825" y="2805750"/>
              <a:ext cx="101225" cy="289975"/>
            </a:xfrm>
            <a:custGeom>
              <a:avLst/>
              <a:gdLst/>
              <a:ahLst/>
              <a:cxnLst/>
              <a:rect l="l" t="t" r="r" b="b"/>
              <a:pathLst>
                <a:path w="4049" h="11599" extrusionOk="0">
                  <a:moveTo>
                    <a:pt x="2775" y="1"/>
                  </a:moveTo>
                  <a:cubicBezTo>
                    <a:pt x="2411" y="46"/>
                    <a:pt x="2047" y="183"/>
                    <a:pt x="1638" y="228"/>
                  </a:cubicBezTo>
                  <a:cubicBezTo>
                    <a:pt x="1138" y="319"/>
                    <a:pt x="638" y="455"/>
                    <a:pt x="183" y="546"/>
                  </a:cubicBezTo>
                  <a:cubicBezTo>
                    <a:pt x="46" y="1638"/>
                    <a:pt x="1" y="2911"/>
                    <a:pt x="46" y="4276"/>
                  </a:cubicBezTo>
                  <a:cubicBezTo>
                    <a:pt x="183" y="7459"/>
                    <a:pt x="910" y="9961"/>
                    <a:pt x="1547" y="11598"/>
                  </a:cubicBezTo>
                  <a:cubicBezTo>
                    <a:pt x="2002" y="11553"/>
                    <a:pt x="2411" y="11416"/>
                    <a:pt x="2866" y="11371"/>
                  </a:cubicBezTo>
                  <a:cubicBezTo>
                    <a:pt x="3321" y="10234"/>
                    <a:pt x="4049" y="7823"/>
                    <a:pt x="3867" y="4822"/>
                  </a:cubicBezTo>
                  <a:cubicBezTo>
                    <a:pt x="3776" y="2729"/>
                    <a:pt x="3184" y="1092"/>
                    <a:pt x="2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8"/>
            <p:cNvSpPr/>
            <p:nvPr/>
          </p:nvSpPr>
          <p:spPr>
            <a:xfrm>
              <a:off x="2873675" y="3086600"/>
              <a:ext cx="77325" cy="275175"/>
            </a:xfrm>
            <a:custGeom>
              <a:avLst/>
              <a:gdLst/>
              <a:ahLst/>
              <a:cxnLst/>
              <a:rect l="l" t="t" r="r" b="b"/>
              <a:pathLst>
                <a:path w="3093" h="11007" extrusionOk="0">
                  <a:moveTo>
                    <a:pt x="1410" y="0"/>
                  </a:moveTo>
                  <a:cubicBezTo>
                    <a:pt x="1046" y="46"/>
                    <a:pt x="683" y="182"/>
                    <a:pt x="319" y="228"/>
                  </a:cubicBezTo>
                  <a:cubicBezTo>
                    <a:pt x="319" y="319"/>
                    <a:pt x="273" y="364"/>
                    <a:pt x="273" y="409"/>
                  </a:cubicBezTo>
                  <a:cubicBezTo>
                    <a:pt x="0" y="1910"/>
                    <a:pt x="46" y="3093"/>
                    <a:pt x="91" y="3866"/>
                  </a:cubicBezTo>
                  <a:cubicBezTo>
                    <a:pt x="228" y="5185"/>
                    <a:pt x="546" y="5867"/>
                    <a:pt x="910" y="7732"/>
                  </a:cubicBezTo>
                  <a:cubicBezTo>
                    <a:pt x="1183" y="9096"/>
                    <a:pt x="1274" y="10233"/>
                    <a:pt x="1365" y="10915"/>
                  </a:cubicBezTo>
                  <a:lnTo>
                    <a:pt x="2092" y="11006"/>
                  </a:lnTo>
                  <a:lnTo>
                    <a:pt x="2411" y="11006"/>
                  </a:lnTo>
                  <a:lnTo>
                    <a:pt x="2411" y="10779"/>
                  </a:lnTo>
                  <a:cubicBezTo>
                    <a:pt x="2183" y="9051"/>
                    <a:pt x="2274" y="7732"/>
                    <a:pt x="2411" y="6777"/>
                  </a:cubicBezTo>
                  <a:cubicBezTo>
                    <a:pt x="2638" y="4912"/>
                    <a:pt x="3093" y="4048"/>
                    <a:pt x="2866" y="2683"/>
                  </a:cubicBezTo>
                  <a:cubicBezTo>
                    <a:pt x="2729" y="1546"/>
                    <a:pt x="2092" y="773"/>
                    <a:pt x="1592" y="182"/>
                  </a:cubicBezTo>
                  <a:lnTo>
                    <a:pt x="14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8"/>
            <p:cNvSpPr/>
            <p:nvPr/>
          </p:nvSpPr>
          <p:spPr>
            <a:xfrm>
              <a:off x="2885050" y="2806900"/>
              <a:ext cx="67100" cy="549175"/>
            </a:xfrm>
            <a:custGeom>
              <a:avLst/>
              <a:gdLst/>
              <a:ahLst/>
              <a:cxnLst/>
              <a:rect l="l" t="t" r="r" b="b"/>
              <a:pathLst>
                <a:path w="2684" h="21967" extrusionOk="0">
                  <a:moveTo>
                    <a:pt x="1137" y="0"/>
                  </a:moveTo>
                  <a:cubicBezTo>
                    <a:pt x="728" y="46"/>
                    <a:pt x="364" y="182"/>
                    <a:pt x="0" y="228"/>
                  </a:cubicBezTo>
                  <a:cubicBezTo>
                    <a:pt x="228" y="1728"/>
                    <a:pt x="1228" y="4002"/>
                    <a:pt x="1137" y="7550"/>
                  </a:cubicBezTo>
                  <a:cubicBezTo>
                    <a:pt x="1046" y="8550"/>
                    <a:pt x="955" y="9369"/>
                    <a:pt x="910" y="9960"/>
                  </a:cubicBezTo>
                  <a:cubicBezTo>
                    <a:pt x="1001" y="10370"/>
                    <a:pt x="1137" y="10824"/>
                    <a:pt x="1183" y="11325"/>
                  </a:cubicBezTo>
                  <a:cubicBezTo>
                    <a:pt x="1185" y="11334"/>
                    <a:pt x="1187" y="11344"/>
                    <a:pt x="1189" y="11353"/>
                  </a:cubicBezTo>
                  <a:lnTo>
                    <a:pt x="1189" y="11353"/>
                  </a:lnTo>
                  <a:cubicBezTo>
                    <a:pt x="1645" y="10210"/>
                    <a:pt x="2364" y="7853"/>
                    <a:pt x="2183" y="4821"/>
                  </a:cubicBezTo>
                  <a:cubicBezTo>
                    <a:pt x="2092" y="2729"/>
                    <a:pt x="1501" y="1092"/>
                    <a:pt x="1137" y="0"/>
                  </a:cubicBezTo>
                  <a:close/>
                  <a:moveTo>
                    <a:pt x="1189" y="11353"/>
                  </a:moveTo>
                  <a:cubicBezTo>
                    <a:pt x="1187" y="11359"/>
                    <a:pt x="1185" y="11365"/>
                    <a:pt x="1183" y="11370"/>
                  </a:cubicBezTo>
                  <a:cubicBezTo>
                    <a:pt x="1187" y="11376"/>
                    <a:pt x="1192" y="11381"/>
                    <a:pt x="1197" y="11387"/>
                  </a:cubicBezTo>
                  <a:lnTo>
                    <a:pt x="1197" y="11387"/>
                  </a:lnTo>
                  <a:cubicBezTo>
                    <a:pt x="1195" y="11376"/>
                    <a:pt x="1192" y="11365"/>
                    <a:pt x="1189" y="11353"/>
                  </a:cubicBezTo>
                  <a:close/>
                  <a:moveTo>
                    <a:pt x="1197" y="11387"/>
                  </a:moveTo>
                  <a:cubicBezTo>
                    <a:pt x="1369" y="12144"/>
                    <a:pt x="1457" y="12986"/>
                    <a:pt x="1501" y="13871"/>
                  </a:cubicBezTo>
                  <a:cubicBezTo>
                    <a:pt x="1819" y="16600"/>
                    <a:pt x="1592" y="19011"/>
                    <a:pt x="1365" y="20830"/>
                  </a:cubicBezTo>
                  <a:cubicBezTo>
                    <a:pt x="1501" y="21194"/>
                    <a:pt x="1728" y="21603"/>
                    <a:pt x="2047" y="21967"/>
                  </a:cubicBezTo>
                  <a:cubicBezTo>
                    <a:pt x="1774" y="20239"/>
                    <a:pt x="1865" y="18920"/>
                    <a:pt x="2047" y="17965"/>
                  </a:cubicBezTo>
                  <a:cubicBezTo>
                    <a:pt x="2274" y="16100"/>
                    <a:pt x="2683" y="15236"/>
                    <a:pt x="2502" y="13871"/>
                  </a:cubicBezTo>
                  <a:cubicBezTo>
                    <a:pt x="2321" y="12745"/>
                    <a:pt x="1695" y="11976"/>
                    <a:pt x="1197" y="11387"/>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8"/>
            <p:cNvSpPr/>
            <p:nvPr/>
          </p:nvSpPr>
          <p:spPr>
            <a:xfrm>
              <a:off x="2871400" y="3068325"/>
              <a:ext cx="48925" cy="54750"/>
            </a:xfrm>
            <a:custGeom>
              <a:avLst/>
              <a:gdLst/>
              <a:ahLst/>
              <a:cxnLst/>
              <a:rect l="l" t="t" r="r" b="b"/>
              <a:pathLst>
                <a:path w="1957" h="2190" extrusionOk="0">
                  <a:moveTo>
                    <a:pt x="940" y="0"/>
                  </a:moveTo>
                  <a:cubicBezTo>
                    <a:pt x="915" y="0"/>
                    <a:pt x="890" y="1"/>
                    <a:pt x="864" y="3"/>
                  </a:cubicBezTo>
                  <a:cubicBezTo>
                    <a:pt x="410" y="49"/>
                    <a:pt x="0" y="640"/>
                    <a:pt x="91" y="1186"/>
                  </a:cubicBezTo>
                  <a:cubicBezTo>
                    <a:pt x="135" y="1790"/>
                    <a:pt x="547" y="2190"/>
                    <a:pt x="1016" y="2190"/>
                  </a:cubicBezTo>
                  <a:cubicBezTo>
                    <a:pt x="1041" y="2190"/>
                    <a:pt x="1067" y="2189"/>
                    <a:pt x="1092" y="2187"/>
                  </a:cubicBezTo>
                  <a:cubicBezTo>
                    <a:pt x="1592" y="2096"/>
                    <a:pt x="1956" y="1550"/>
                    <a:pt x="1911" y="959"/>
                  </a:cubicBezTo>
                  <a:cubicBezTo>
                    <a:pt x="1824" y="397"/>
                    <a:pt x="1410" y="0"/>
                    <a:pt x="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8"/>
            <p:cNvSpPr/>
            <p:nvPr/>
          </p:nvSpPr>
          <p:spPr>
            <a:xfrm>
              <a:off x="2908925" y="3358325"/>
              <a:ext cx="96650" cy="54600"/>
            </a:xfrm>
            <a:custGeom>
              <a:avLst/>
              <a:gdLst/>
              <a:ahLst/>
              <a:cxnLst/>
              <a:rect l="l" t="t" r="r" b="b"/>
              <a:pathLst>
                <a:path w="3866" h="2184" extrusionOk="0">
                  <a:moveTo>
                    <a:pt x="0" y="1"/>
                  </a:moveTo>
                  <a:lnTo>
                    <a:pt x="0" y="2184"/>
                  </a:lnTo>
                  <a:lnTo>
                    <a:pt x="3866" y="2184"/>
                  </a:lnTo>
                  <a:cubicBezTo>
                    <a:pt x="3866" y="1638"/>
                    <a:pt x="3730" y="1411"/>
                    <a:pt x="3684" y="1183"/>
                  </a:cubicBezTo>
                  <a:cubicBezTo>
                    <a:pt x="3275" y="729"/>
                    <a:pt x="2684" y="1092"/>
                    <a:pt x="1865" y="683"/>
                  </a:cubicBezTo>
                  <a:cubicBezTo>
                    <a:pt x="1501" y="501"/>
                    <a:pt x="1319" y="228"/>
                    <a:pt x="1137" y="46"/>
                  </a:cubicBezTo>
                  <a:cubicBezTo>
                    <a:pt x="728" y="46"/>
                    <a:pt x="364"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8"/>
            <p:cNvSpPr/>
            <p:nvPr/>
          </p:nvSpPr>
          <p:spPr>
            <a:xfrm>
              <a:off x="2717900" y="2536625"/>
              <a:ext cx="230825" cy="326000"/>
            </a:xfrm>
            <a:custGeom>
              <a:avLst/>
              <a:gdLst/>
              <a:ahLst/>
              <a:cxnLst/>
              <a:rect l="l" t="t" r="r" b="b"/>
              <a:pathLst>
                <a:path w="9233" h="13040" extrusionOk="0">
                  <a:moveTo>
                    <a:pt x="3245" y="1"/>
                  </a:moveTo>
                  <a:cubicBezTo>
                    <a:pt x="2834" y="1"/>
                    <a:pt x="2227" y="135"/>
                    <a:pt x="1592" y="487"/>
                  </a:cubicBezTo>
                  <a:cubicBezTo>
                    <a:pt x="774" y="942"/>
                    <a:pt x="228" y="1533"/>
                    <a:pt x="1" y="1897"/>
                  </a:cubicBezTo>
                  <a:cubicBezTo>
                    <a:pt x="137" y="2989"/>
                    <a:pt x="183" y="4171"/>
                    <a:pt x="364" y="5354"/>
                  </a:cubicBezTo>
                  <a:cubicBezTo>
                    <a:pt x="637" y="7537"/>
                    <a:pt x="1001" y="9583"/>
                    <a:pt x="1365" y="11402"/>
                  </a:cubicBezTo>
                  <a:cubicBezTo>
                    <a:pt x="2366" y="11903"/>
                    <a:pt x="3275" y="12448"/>
                    <a:pt x="4230" y="13040"/>
                  </a:cubicBezTo>
                  <a:cubicBezTo>
                    <a:pt x="4321" y="12994"/>
                    <a:pt x="4458" y="12994"/>
                    <a:pt x="4549" y="12994"/>
                  </a:cubicBezTo>
                  <a:cubicBezTo>
                    <a:pt x="4685" y="13040"/>
                    <a:pt x="4776" y="13040"/>
                    <a:pt x="4912" y="13040"/>
                  </a:cubicBezTo>
                  <a:cubicBezTo>
                    <a:pt x="5867" y="12539"/>
                    <a:pt x="6777" y="11948"/>
                    <a:pt x="7732" y="11402"/>
                  </a:cubicBezTo>
                  <a:cubicBezTo>
                    <a:pt x="8278" y="8537"/>
                    <a:pt x="8733" y="5581"/>
                    <a:pt x="9188" y="2625"/>
                  </a:cubicBezTo>
                  <a:cubicBezTo>
                    <a:pt x="9188" y="2443"/>
                    <a:pt x="9233" y="2306"/>
                    <a:pt x="9233" y="2125"/>
                  </a:cubicBezTo>
                  <a:cubicBezTo>
                    <a:pt x="8960" y="1715"/>
                    <a:pt x="8369" y="988"/>
                    <a:pt x="7414" y="487"/>
                  </a:cubicBezTo>
                  <a:cubicBezTo>
                    <a:pt x="6595" y="78"/>
                    <a:pt x="5867" y="32"/>
                    <a:pt x="5458" y="32"/>
                  </a:cubicBezTo>
                  <a:cubicBezTo>
                    <a:pt x="5322" y="442"/>
                    <a:pt x="4924" y="646"/>
                    <a:pt x="4520" y="646"/>
                  </a:cubicBezTo>
                  <a:cubicBezTo>
                    <a:pt x="4117" y="646"/>
                    <a:pt x="3707" y="442"/>
                    <a:pt x="3548" y="32"/>
                  </a:cubicBezTo>
                  <a:cubicBezTo>
                    <a:pt x="3466" y="12"/>
                    <a:pt x="3364" y="1"/>
                    <a:pt x="3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8"/>
            <p:cNvSpPr/>
            <p:nvPr/>
          </p:nvSpPr>
          <p:spPr>
            <a:xfrm>
              <a:off x="2721325" y="2811500"/>
              <a:ext cx="104625" cy="63625"/>
            </a:xfrm>
            <a:custGeom>
              <a:avLst/>
              <a:gdLst/>
              <a:ahLst/>
              <a:cxnLst/>
              <a:rect l="l" t="t" r="r" b="b"/>
              <a:pathLst>
                <a:path w="4185" h="2545" extrusionOk="0">
                  <a:moveTo>
                    <a:pt x="1164" y="1"/>
                  </a:moveTo>
                  <a:cubicBezTo>
                    <a:pt x="992" y="1"/>
                    <a:pt x="831" y="30"/>
                    <a:pt x="682" y="89"/>
                  </a:cubicBezTo>
                  <a:cubicBezTo>
                    <a:pt x="455" y="225"/>
                    <a:pt x="227" y="407"/>
                    <a:pt x="0" y="726"/>
                  </a:cubicBezTo>
                  <a:cubicBezTo>
                    <a:pt x="1364" y="1362"/>
                    <a:pt x="2729" y="1908"/>
                    <a:pt x="4093" y="2545"/>
                  </a:cubicBezTo>
                  <a:cubicBezTo>
                    <a:pt x="4139" y="2409"/>
                    <a:pt x="4139" y="2272"/>
                    <a:pt x="4184" y="2136"/>
                  </a:cubicBezTo>
                  <a:cubicBezTo>
                    <a:pt x="3195" y="766"/>
                    <a:pt x="2046" y="1"/>
                    <a:pt x="1164"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8"/>
            <p:cNvSpPr/>
            <p:nvPr/>
          </p:nvSpPr>
          <p:spPr>
            <a:xfrm>
              <a:off x="2836150" y="2811500"/>
              <a:ext cx="105775" cy="63625"/>
            </a:xfrm>
            <a:custGeom>
              <a:avLst/>
              <a:gdLst/>
              <a:ahLst/>
              <a:cxnLst/>
              <a:rect l="l" t="t" r="r" b="b"/>
              <a:pathLst>
                <a:path w="4231" h="2545" extrusionOk="0">
                  <a:moveTo>
                    <a:pt x="3063" y="1"/>
                  </a:moveTo>
                  <a:cubicBezTo>
                    <a:pt x="2171" y="1"/>
                    <a:pt x="990" y="766"/>
                    <a:pt x="0" y="2136"/>
                  </a:cubicBezTo>
                  <a:cubicBezTo>
                    <a:pt x="46" y="2272"/>
                    <a:pt x="46" y="2409"/>
                    <a:pt x="137" y="2545"/>
                  </a:cubicBezTo>
                  <a:cubicBezTo>
                    <a:pt x="1501" y="1908"/>
                    <a:pt x="2866" y="1362"/>
                    <a:pt x="4230" y="726"/>
                  </a:cubicBezTo>
                  <a:cubicBezTo>
                    <a:pt x="3912" y="407"/>
                    <a:pt x="3684" y="225"/>
                    <a:pt x="3548" y="89"/>
                  </a:cubicBezTo>
                  <a:cubicBezTo>
                    <a:pt x="3399" y="30"/>
                    <a:pt x="3237" y="1"/>
                    <a:pt x="3063"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8"/>
            <p:cNvSpPr/>
            <p:nvPr/>
          </p:nvSpPr>
          <p:spPr>
            <a:xfrm>
              <a:off x="2648550" y="2580550"/>
              <a:ext cx="95525" cy="185425"/>
            </a:xfrm>
            <a:custGeom>
              <a:avLst/>
              <a:gdLst/>
              <a:ahLst/>
              <a:cxnLst/>
              <a:rect l="l" t="t" r="r" b="b"/>
              <a:pathLst>
                <a:path w="3821" h="7417" extrusionOk="0">
                  <a:moveTo>
                    <a:pt x="2457" y="0"/>
                  </a:moveTo>
                  <a:cubicBezTo>
                    <a:pt x="1897" y="0"/>
                    <a:pt x="1360" y="400"/>
                    <a:pt x="1274" y="1004"/>
                  </a:cubicBezTo>
                  <a:lnTo>
                    <a:pt x="137" y="5825"/>
                  </a:lnTo>
                  <a:cubicBezTo>
                    <a:pt x="0" y="6371"/>
                    <a:pt x="273" y="7008"/>
                    <a:pt x="819" y="7235"/>
                  </a:cubicBezTo>
                  <a:cubicBezTo>
                    <a:pt x="910" y="7280"/>
                    <a:pt x="955" y="7371"/>
                    <a:pt x="1092" y="7371"/>
                  </a:cubicBezTo>
                  <a:cubicBezTo>
                    <a:pt x="1137" y="7417"/>
                    <a:pt x="1274" y="7417"/>
                    <a:pt x="1365" y="7417"/>
                  </a:cubicBezTo>
                  <a:cubicBezTo>
                    <a:pt x="1956" y="7417"/>
                    <a:pt x="2502" y="7008"/>
                    <a:pt x="2638" y="6462"/>
                  </a:cubicBezTo>
                  <a:lnTo>
                    <a:pt x="3775" y="1595"/>
                  </a:lnTo>
                  <a:cubicBezTo>
                    <a:pt x="3821" y="1550"/>
                    <a:pt x="3821" y="1414"/>
                    <a:pt x="3821" y="1323"/>
                  </a:cubicBezTo>
                  <a:cubicBezTo>
                    <a:pt x="3821" y="777"/>
                    <a:pt x="3411" y="231"/>
                    <a:pt x="2775" y="95"/>
                  </a:cubicBezTo>
                  <a:cubicBezTo>
                    <a:pt x="2729" y="4"/>
                    <a:pt x="2638" y="4"/>
                    <a:pt x="2547" y="4"/>
                  </a:cubicBezTo>
                  <a:cubicBezTo>
                    <a:pt x="2517" y="1"/>
                    <a:pt x="248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8"/>
            <p:cNvSpPr/>
            <p:nvPr/>
          </p:nvSpPr>
          <p:spPr>
            <a:xfrm>
              <a:off x="2648550" y="2582600"/>
              <a:ext cx="65975" cy="179975"/>
            </a:xfrm>
            <a:custGeom>
              <a:avLst/>
              <a:gdLst/>
              <a:ahLst/>
              <a:cxnLst/>
              <a:rect l="l" t="t" r="r" b="b"/>
              <a:pathLst>
                <a:path w="2639" h="7199" extrusionOk="0">
                  <a:moveTo>
                    <a:pt x="2461" y="0"/>
                  </a:moveTo>
                  <a:cubicBezTo>
                    <a:pt x="1895" y="0"/>
                    <a:pt x="1397" y="390"/>
                    <a:pt x="1274" y="968"/>
                  </a:cubicBezTo>
                  <a:lnTo>
                    <a:pt x="137" y="5789"/>
                  </a:lnTo>
                  <a:cubicBezTo>
                    <a:pt x="0" y="6380"/>
                    <a:pt x="273" y="6971"/>
                    <a:pt x="819" y="7198"/>
                  </a:cubicBezTo>
                  <a:cubicBezTo>
                    <a:pt x="910" y="6744"/>
                    <a:pt x="1046" y="6243"/>
                    <a:pt x="1137" y="5698"/>
                  </a:cubicBezTo>
                  <a:cubicBezTo>
                    <a:pt x="1501" y="4197"/>
                    <a:pt x="2001" y="2287"/>
                    <a:pt x="2638" y="13"/>
                  </a:cubicBezTo>
                  <a:cubicBezTo>
                    <a:pt x="2579" y="4"/>
                    <a:pt x="2520" y="0"/>
                    <a:pt x="2461"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8"/>
            <p:cNvSpPr/>
            <p:nvPr/>
          </p:nvSpPr>
          <p:spPr>
            <a:xfrm>
              <a:off x="2681525" y="2572675"/>
              <a:ext cx="68925" cy="113725"/>
            </a:xfrm>
            <a:custGeom>
              <a:avLst/>
              <a:gdLst/>
              <a:ahLst/>
              <a:cxnLst/>
              <a:rect l="l" t="t" r="r" b="b"/>
              <a:pathLst>
                <a:path w="2757" h="4549" extrusionOk="0">
                  <a:moveTo>
                    <a:pt x="682" y="0"/>
                  </a:moveTo>
                  <a:cubicBezTo>
                    <a:pt x="410" y="0"/>
                    <a:pt x="91" y="182"/>
                    <a:pt x="0" y="319"/>
                  </a:cubicBezTo>
                  <a:cubicBezTo>
                    <a:pt x="319" y="501"/>
                    <a:pt x="864" y="864"/>
                    <a:pt x="1228" y="1410"/>
                  </a:cubicBezTo>
                  <a:cubicBezTo>
                    <a:pt x="2090" y="2660"/>
                    <a:pt x="1931" y="4033"/>
                    <a:pt x="1873" y="4483"/>
                  </a:cubicBezTo>
                  <a:lnTo>
                    <a:pt x="1873" y="4483"/>
                  </a:lnTo>
                  <a:cubicBezTo>
                    <a:pt x="2030" y="4102"/>
                    <a:pt x="2756" y="1977"/>
                    <a:pt x="1819" y="728"/>
                  </a:cubicBezTo>
                  <a:cubicBezTo>
                    <a:pt x="1638" y="501"/>
                    <a:pt x="1228" y="0"/>
                    <a:pt x="682" y="0"/>
                  </a:cubicBezTo>
                  <a:close/>
                  <a:moveTo>
                    <a:pt x="1873" y="4483"/>
                  </a:moveTo>
                  <a:cubicBezTo>
                    <a:pt x="1870" y="4490"/>
                    <a:pt x="1867" y="4497"/>
                    <a:pt x="1865" y="4503"/>
                  </a:cubicBezTo>
                  <a:lnTo>
                    <a:pt x="1865" y="4548"/>
                  </a:lnTo>
                  <a:cubicBezTo>
                    <a:pt x="1867" y="4529"/>
                    <a:pt x="1870" y="4507"/>
                    <a:pt x="1873" y="4483"/>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8"/>
            <p:cNvSpPr/>
            <p:nvPr/>
          </p:nvSpPr>
          <p:spPr>
            <a:xfrm>
              <a:off x="2600800" y="2586325"/>
              <a:ext cx="102350" cy="180800"/>
            </a:xfrm>
            <a:custGeom>
              <a:avLst/>
              <a:gdLst/>
              <a:ahLst/>
              <a:cxnLst/>
              <a:rect l="l" t="t" r="r" b="b"/>
              <a:pathLst>
                <a:path w="4094" h="7232" extrusionOk="0">
                  <a:moveTo>
                    <a:pt x="1274" y="0"/>
                  </a:moveTo>
                  <a:cubicBezTo>
                    <a:pt x="1137" y="46"/>
                    <a:pt x="1001" y="137"/>
                    <a:pt x="819" y="182"/>
                  </a:cubicBezTo>
                  <a:cubicBezTo>
                    <a:pt x="591" y="318"/>
                    <a:pt x="364" y="364"/>
                    <a:pt x="137" y="455"/>
                  </a:cubicBezTo>
                  <a:cubicBezTo>
                    <a:pt x="137" y="819"/>
                    <a:pt x="0" y="5821"/>
                    <a:pt x="2183" y="7004"/>
                  </a:cubicBezTo>
                  <a:cubicBezTo>
                    <a:pt x="2411" y="7140"/>
                    <a:pt x="2593" y="7186"/>
                    <a:pt x="2865" y="7231"/>
                  </a:cubicBezTo>
                  <a:lnTo>
                    <a:pt x="4093" y="6822"/>
                  </a:lnTo>
                  <a:cubicBezTo>
                    <a:pt x="3184" y="4548"/>
                    <a:pt x="2183" y="2274"/>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8"/>
            <p:cNvSpPr/>
            <p:nvPr/>
          </p:nvSpPr>
          <p:spPr>
            <a:xfrm>
              <a:off x="2600800" y="2589725"/>
              <a:ext cx="73925" cy="176250"/>
            </a:xfrm>
            <a:custGeom>
              <a:avLst/>
              <a:gdLst/>
              <a:ahLst/>
              <a:cxnLst/>
              <a:rect l="l" t="t" r="r" b="b"/>
              <a:pathLst>
                <a:path w="2957" h="7050" extrusionOk="0">
                  <a:moveTo>
                    <a:pt x="819" y="1"/>
                  </a:moveTo>
                  <a:cubicBezTo>
                    <a:pt x="591" y="91"/>
                    <a:pt x="364" y="182"/>
                    <a:pt x="137" y="273"/>
                  </a:cubicBezTo>
                  <a:cubicBezTo>
                    <a:pt x="137" y="592"/>
                    <a:pt x="0" y="5595"/>
                    <a:pt x="2183" y="6822"/>
                  </a:cubicBezTo>
                  <a:cubicBezTo>
                    <a:pt x="2411" y="6913"/>
                    <a:pt x="2593" y="7004"/>
                    <a:pt x="2865" y="7050"/>
                  </a:cubicBezTo>
                  <a:lnTo>
                    <a:pt x="2956" y="7050"/>
                  </a:lnTo>
                  <a:cubicBezTo>
                    <a:pt x="2183" y="5685"/>
                    <a:pt x="1728" y="4821"/>
                    <a:pt x="1456" y="3912"/>
                  </a:cubicBezTo>
                  <a:cubicBezTo>
                    <a:pt x="1001" y="2275"/>
                    <a:pt x="955" y="956"/>
                    <a:pt x="819" y="1"/>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8"/>
            <p:cNvSpPr/>
            <p:nvPr/>
          </p:nvSpPr>
          <p:spPr>
            <a:xfrm>
              <a:off x="2657650" y="2740650"/>
              <a:ext cx="51175" cy="44950"/>
            </a:xfrm>
            <a:custGeom>
              <a:avLst/>
              <a:gdLst/>
              <a:ahLst/>
              <a:cxnLst/>
              <a:rect l="l" t="t" r="r" b="b"/>
              <a:pathLst>
                <a:path w="2047" h="1798" extrusionOk="0">
                  <a:moveTo>
                    <a:pt x="1022" y="1"/>
                  </a:moveTo>
                  <a:cubicBezTo>
                    <a:pt x="924" y="1"/>
                    <a:pt x="825" y="19"/>
                    <a:pt x="728" y="58"/>
                  </a:cubicBezTo>
                  <a:cubicBezTo>
                    <a:pt x="273" y="194"/>
                    <a:pt x="0" y="695"/>
                    <a:pt x="137" y="1195"/>
                  </a:cubicBezTo>
                  <a:cubicBezTo>
                    <a:pt x="280" y="1552"/>
                    <a:pt x="620" y="1798"/>
                    <a:pt x="979" y="1798"/>
                  </a:cubicBezTo>
                  <a:cubicBezTo>
                    <a:pt x="1077" y="1798"/>
                    <a:pt x="1176" y="1779"/>
                    <a:pt x="1274" y="1741"/>
                  </a:cubicBezTo>
                  <a:cubicBezTo>
                    <a:pt x="1728" y="1559"/>
                    <a:pt x="2047" y="1058"/>
                    <a:pt x="1865" y="604"/>
                  </a:cubicBezTo>
                  <a:cubicBezTo>
                    <a:pt x="1722" y="246"/>
                    <a:pt x="1382" y="1"/>
                    <a:pt x="10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8"/>
            <p:cNvSpPr/>
            <p:nvPr/>
          </p:nvSpPr>
          <p:spPr>
            <a:xfrm>
              <a:off x="2915750" y="2576900"/>
              <a:ext cx="95525" cy="184525"/>
            </a:xfrm>
            <a:custGeom>
              <a:avLst/>
              <a:gdLst/>
              <a:ahLst/>
              <a:cxnLst/>
              <a:rect l="l" t="t" r="r" b="b"/>
              <a:pathLst>
                <a:path w="3821" h="7381" extrusionOk="0">
                  <a:moveTo>
                    <a:pt x="1405" y="1"/>
                  </a:moveTo>
                  <a:cubicBezTo>
                    <a:pt x="1346" y="1"/>
                    <a:pt x="1287" y="5"/>
                    <a:pt x="1228" y="13"/>
                  </a:cubicBezTo>
                  <a:cubicBezTo>
                    <a:pt x="1183" y="13"/>
                    <a:pt x="1092" y="13"/>
                    <a:pt x="1001" y="59"/>
                  </a:cubicBezTo>
                  <a:cubicBezTo>
                    <a:pt x="409" y="150"/>
                    <a:pt x="0" y="695"/>
                    <a:pt x="0" y="1287"/>
                  </a:cubicBezTo>
                  <a:cubicBezTo>
                    <a:pt x="0" y="1423"/>
                    <a:pt x="0" y="1514"/>
                    <a:pt x="46" y="1560"/>
                  </a:cubicBezTo>
                  <a:lnTo>
                    <a:pt x="1183" y="6426"/>
                  </a:lnTo>
                  <a:cubicBezTo>
                    <a:pt x="1319" y="6972"/>
                    <a:pt x="1865" y="7381"/>
                    <a:pt x="2456" y="7381"/>
                  </a:cubicBezTo>
                  <a:cubicBezTo>
                    <a:pt x="2547" y="7381"/>
                    <a:pt x="2683" y="7381"/>
                    <a:pt x="2729" y="7335"/>
                  </a:cubicBezTo>
                  <a:cubicBezTo>
                    <a:pt x="2820" y="7335"/>
                    <a:pt x="2911" y="7245"/>
                    <a:pt x="3002" y="7199"/>
                  </a:cubicBezTo>
                  <a:cubicBezTo>
                    <a:pt x="3548" y="6972"/>
                    <a:pt x="3820" y="6380"/>
                    <a:pt x="3684" y="5789"/>
                  </a:cubicBezTo>
                  <a:lnTo>
                    <a:pt x="2547" y="968"/>
                  </a:lnTo>
                  <a:cubicBezTo>
                    <a:pt x="2464" y="391"/>
                    <a:pt x="1971" y="1"/>
                    <a:pt x="1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8"/>
            <p:cNvSpPr/>
            <p:nvPr/>
          </p:nvSpPr>
          <p:spPr>
            <a:xfrm>
              <a:off x="2962350" y="2761400"/>
              <a:ext cx="91000" cy="185375"/>
            </a:xfrm>
            <a:custGeom>
              <a:avLst/>
              <a:gdLst/>
              <a:ahLst/>
              <a:cxnLst/>
              <a:rect l="l" t="t" r="r" b="b"/>
              <a:pathLst>
                <a:path w="3640" h="7415" extrusionOk="0">
                  <a:moveTo>
                    <a:pt x="1" y="1"/>
                  </a:moveTo>
                  <a:cubicBezTo>
                    <a:pt x="228" y="2457"/>
                    <a:pt x="410" y="4913"/>
                    <a:pt x="637" y="7414"/>
                  </a:cubicBezTo>
                  <a:cubicBezTo>
                    <a:pt x="819" y="7414"/>
                    <a:pt x="956" y="7414"/>
                    <a:pt x="1138" y="7323"/>
                  </a:cubicBezTo>
                  <a:cubicBezTo>
                    <a:pt x="1365" y="7323"/>
                    <a:pt x="1684" y="7278"/>
                    <a:pt x="1911" y="7278"/>
                  </a:cubicBezTo>
                  <a:cubicBezTo>
                    <a:pt x="2002" y="6959"/>
                    <a:pt x="3639" y="2229"/>
                    <a:pt x="1911" y="410"/>
                  </a:cubicBezTo>
                  <a:cubicBezTo>
                    <a:pt x="1729" y="228"/>
                    <a:pt x="1547" y="137"/>
                    <a:pt x="1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8"/>
            <p:cNvSpPr/>
            <p:nvPr/>
          </p:nvSpPr>
          <p:spPr>
            <a:xfrm>
              <a:off x="2989650" y="2761400"/>
              <a:ext cx="62550" cy="183100"/>
            </a:xfrm>
            <a:custGeom>
              <a:avLst/>
              <a:gdLst/>
              <a:ahLst/>
              <a:cxnLst/>
              <a:rect l="l" t="t" r="r" b="b"/>
              <a:pathLst>
                <a:path w="2502" h="7324" extrusionOk="0">
                  <a:moveTo>
                    <a:pt x="137" y="1"/>
                  </a:moveTo>
                  <a:cubicBezTo>
                    <a:pt x="455" y="1547"/>
                    <a:pt x="637" y="2548"/>
                    <a:pt x="592" y="3412"/>
                  </a:cubicBezTo>
                  <a:cubicBezTo>
                    <a:pt x="592" y="5140"/>
                    <a:pt x="182" y="6414"/>
                    <a:pt x="0" y="7323"/>
                  </a:cubicBezTo>
                  <a:cubicBezTo>
                    <a:pt x="228" y="7323"/>
                    <a:pt x="501" y="7278"/>
                    <a:pt x="728" y="7278"/>
                  </a:cubicBezTo>
                  <a:cubicBezTo>
                    <a:pt x="864" y="6959"/>
                    <a:pt x="2502" y="2229"/>
                    <a:pt x="728" y="410"/>
                  </a:cubicBezTo>
                  <a:cubicBezTo>
                    <a:pt x="592" y="228"/>
                    <a:pt x="410" y="137"/>
                    <a:pt x="182" y="1"/>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8"/>
            <p:cNvSpPr/>
            <p:nvPr/>
          </p:nvSpPr>
          <p:spPr>
            <a:xfrm>
              <a:off x="2947575" y="2577225"/>
              <a:ext cx="64825" cy="179675"/>
            </a:xfrm>
            <a:custGeom>
              <a:avLst/>
              <a:gdLst/>
              <a:ahLst/>
              <a:cxnLst/>
              <a:rect l="l" t="t" r="r" b="b"/>
              <a:pathLst>
                <a:path w="2593" h="7187" extrusionOk="0">
                  <a:moveTo>
                    <a:pt x="1" y="0"/>
                  </a:moveTo>
                  <a:cubicBezTo>
                    <a:pt x="592" y="2274"/>
                    <a:pt x="1138" y="4184"/>
                    <a:pt x="1456" y="5685"/>
                  </a:cubicBezTo>
                  <a:cubicBezTo>
                    <a:pt x="1547" y="6231"/>
                    <a:pt x="1683" y="6731"/>
                    <a:pt x="1820" y="7186"/>
                  </a:cubicBezTo>
                  <a:cubicBezTo>
                    <a:pt x="2320" y="6959"/>
                    <a:pt x="2593" y="6367"/>
                    <a:pt x="2456" y="5776"/>
                  </a:cubicBezTo>
                  <a:lnTo>
                    <a:pt x="1319" y="955"/>
                  </a:lnTo>
                  <a:cubicBezTo>
                    <a:pt x="1138" y="364"/>
                    <a:pt x="546" y="0"/>
                    <a:pt x="1" y="0"/>
                  </a:cubicBezTo>
                  <a:close/>
                </a:path>
              </a:pathLst>
            </a:custGeom>
            <a:solidFill>
              <a:srgbClr val="C5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8"/>
            <p:cNvSpPr/>
            <p:nvPr/>
          </p:nvSpPr>
          <p:spPr>
            <a:xfrm>
              <a:off x="2909400" y="2568125"/>
              <a:ext cx="68900" cy="113725"/>
            </a:xfrm>
            <a:custGeom>
              <a:avLst/>
              <a:gdLst/>
              <a:ahLst/>
              <a:cxnLst/>
              <a:rect l="l" t="t" r="r" b="b"/>
              <a:pathLst>
                <a:path w="2756" h="4549" extrusionOk="0">
                  <a:moveTo>
                    <a:pt x="2073" y="0"/>
                  </a:moveTo>
                  <a:cubicBezTo>
                    <a:pt x="1528" y="0"/>
                    <a:pt x="1118" y="501"/>
                    <a:pt x="936" y="728"/>
                  </a:cubicBezTo>
                  <a:cubicBezTo>
                    <a:pt x="1" y="1975"/>
                    <a:pt x="723" y="4139"/>
                    <a:pt x="882" y="4484"/>
                  </a:cubicBezTo>
                  <a:lnTo>
                    <a:pt x="882" y="4484"/>
                  </a:lnTo>
                  <a:cubicBezTo>
                    <a:pt x="823" y="4062"/>
                    <a:pt x="669" y="2655"/>
                    <a:pt x="1528" y="1410"/>
                  </a:cubicBezTo>
                  <a:cubicBezTo>
                    <a:pt x="1891" y="865"/>
                    <a:pt x="2437" y="501"/>
                    <a:pt x="2755" y="364"/>
                  </a:cubicBezTo>
                  <a:cubicBezTo>
                    <a:pt x="2665" y="182"/>
                    <a:pt x="2437" y="0"/>
                    <a:pt x="2073" y="0"/>
                  </a:cubicBezTo>
                  <a:close/>
                  <a:moveTo>
                    <a:pt x="882" y="4484"/>
                  </a:moveTo>
                  <a:cubicBezTo>
                    <a:pt x="885" y="4509"/>
                    <a:pt x="888" y="4530"/>
                    <a:pt x="891" y="4548"/>
                  </a:cubicBezTo>
                  <a:lnTo>
                    <a:pt x="891" y="4503"/>
                  </a:lnTo>
                  <a:cubicBezTo>
                    <a:pt x="888" y="4497"/>
                    <a:pt x="885" y="4491"/>
                    <a:pt x="882" y="4484"/>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8"/>
            <p:cNvSpPr/>
            <p:nvPr/>
          </p:nvSpPr>
          <p:spPr>
            <a:xfrm>
              <a:off x="2961225" y="2739800"/>
              <a:ext cx="45500" cy="45525"/>
            </a:xfrm>
            <a:custGeom>
              <a:avLst/>
              <a:gdLst/>
              <a:ahLst/>
              <a:cxnLst/>
              <a:rect l="l" t="t" r="r" b="b"/>
              <a:pathLst>
                <a:path w="1820" h="1821" extrusionOk="0">
                  <a:moveTo>
                    <a:pt x="910" y="1"/>
                  </a:moveTo>
                  <a:cubicBezTo>
                    <a:pt x="410" y="1"/>
                    <a:pt x="0" y="456"/>
                    <a:pt x="0" y="910"/>
                  </a:cubicBezTo>
                  <a:cubicBezTo>
                    <a:pt x="0" y="1456"/>
                    <a:pt x="410" y="1820"/>
                    <a:pt x="910" y="1820"/>
                  </a:cubicBezTo>
                  <a:cubicBezTo>
                    <a:pt x="1410" y="1820"/>
                    <a:pt x="1819" y="1456"/>
                    <a:pt x="1819" y="910"/>
                  </a:cubicBezTo>
                  <a:cubicBezTo>
                    <a:pt x="1819" y="410"/>
                    <a:pt x="1410" y="1"/>
                    <a:pt x="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8"/>
            <p:cNvSpPr/>
            <p:nvPr/>
          </p:nvSpPr>
          <p:spPr>
            <a:xfrm>
              <a:off x="2601925" y="2498775"/>
              <a:ext cx="13675" cy="47775"/>
            </a:xfrm>
            <a:custGeom>
              <a:avLst/>
              <a:gdLst/>
              <a:ahLst/>
              <a:cxnLst/>
              <a:rect l="l" t="t" r="r" b="b"/>
              <a:pathLst>
                <a:path w="547" h="1911" extrusionOk="0">
                  <a:moveTo>
                    <a:pt x="228" y="0"/>
                  </a:moveTo>
                  <a:cubicBezTo>
                    <a:pt x="92" y="0"/>
                    <a:pt x="1" y="91"/>
                    <a:pt x="1" y="228"/>
                  </a:cubicBezTo>
                  <a:lnTo>
                    <a:pt x="1" y="1683"/>
                  </a:lnTo>
                  <a:cubicBezTo>
                    <a:pt x="1" y="1819"/>
                    <a:pt x="92" y="1910"/>
                    <a:pt x="228" y="1910"/>
                  </a:cubicBezTo>
                  <a:lnTo>
                    <a:pt x="319" y="1910"/>
                  </a:lnTo>
                  <a:cubicBezTo>
                    <a:pt x="455" y="1910"/>
                    <a:pt x="546" y="1819"/>
                    <a:pt x="546" y="1683"/>
                  </a:cubicBezTo>
                  <a:lnTo>
                    <a:pt x="546" y="228"/>
                  </a:lnTo>
                  <a:cubicBezTo>
                    <a:pt x="546" y="91"/>
                    <a:pt x="455" y="0"/>
                    <a:pt x="319"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8"/>
            <p:cNvSpPr/>
            <p:nvPr/>
          </p:nvSpPr>
          <p:spPr>
            <a:xfrm>
              <a:off x="2562125" y="2522650"/>
              <a:ext cx="45525" cy="14800"/>
            </a:xfrm>
            <a:custGeom>
              <a:avLst/>
              <a:gdLst/>
              <a:ahLst/>
              <a:cxnLst/>
              <a:rect l="l" t="t" r="r" b="b"/>
              <a:pathLst>
                <a:path w="1821" h="592" extrusionOk="0">
                  <a:moveTo>
                    <a:pt x="228" y="0"/>
                  </a:moveTo>
                  <a:cubicBezTo>
                    <a:pt x="92" y="0"/>
                    <a:pt x="1" y="137"/>
                    <a:pt x="1" y="228"/>
                  </a:cubicBezTo>
                  <a:lnTo>
                    <a:pt x="1" y="319"/>
                  </a:lnTo>
                  <a:cubicBezTo>
                    <a:pt x="1" y="455"/>
                    <a:pt x="92" y="591"/>
                    <a:pt x="228" y="591"/>
                  </a:cubicBezTo>
                  <a:lnTo>
                    <a:pt x="1593" y="591"/>
                  </a:lnTo>
                  <a:cubicBezTo>
                    <a:pt x="1684" y="591"/>
                    <a:pt x="1820" y="455"/>
                    <a:pt x="1820" y="319"/>
                  </a:cubicBezTo>
                  <a:lnTo>
                    <a:pt x="1820" y="228"/>
                  </a:lnTo>
                  <a:cubicBezTo>
                    <a:pt x="1820" y="137"/>
                    <a:pt x="1684" y="0"/>
                    <a:pt x="1593"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8"/>
            <p:cNvSpPr/>
            <p:nvPr/>
          </p:nvSpPr>
          <p:spPr>
            <a:xfrm>
              <a:off x="2562125" y="2537425"/>
              <a:ext cx="45525" cy="13675"/>
            </a:xfrm>
            <a:custGeom>
              <a:avLst/>
              <a:gdLst/>
              <a:ahLst/>
              <a:cxnLst/>
              <a:rect l="l" t="t" r="r" b="b"/>
              <a:pathLst>
                <a:path w="1821" h="547" extrusionOk="0">
                  <a:moveTo>
                    <a:pt x="228" y="0"/>
                  </a:moveTo>
                  <a:cubicBezTo>
                    <a:pt x="92" y="0"/>
                    <a:pt x="1" y="91"/>
                    <a:pt x="1" y="228"/>
                  </a:cubicBezTo>
                  <a:lnTo>
                    <a:pt x="1" y="319"/>
                  </a:lnTo>
                  <a:cubicBezTo>
                    <a:pt x="1" y="455"/>
                    <a:pt x="92" y="546"/>
                    <a:pt x="228" y="546"/>
                  </a:cubicBezTo>
                  <a:lnTo>
                    <a:pt x="1593" y="546"/>
                  </a:lnTo>
                  <a:cubicBezTo>
                    <a:pt x="1684" y="546"/>
                    <a:pt x="1820" y="455"/>
                    <a:pt x="1820" y="319"/>
                  </a:cubicBezTo>
                  <a:lnTo>
                    <a:pt x="1820" y="228"/>
                  </a:lnTo>
                  <a:cubicBezTo>
                    <a:pt x="1820" y="91"/>
                    <a:pt x="1684" y="0"/>
                    <a:pt x="1593"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8"/>
            <p:cNvSpPr/>
            <p:nvPr/>
          </p:nvSpPr>
          <p:spPr>
            <a:xfrm>
              <a:off x="2562125" y="2551075"/>
              <a:ext cx="45525" cy="14800"/>
            </a:xfrm>
            <a:custGeom>
              <a:avLst/>
              <a:gdLst/>
              <a:ahLst/>
              <a:cxnLst/>
              <a:rect l="l" t="t" r="r" b="b"/>
              <a:pathLst>
                <a:path w="1821" h="592" extrusionOk="0">
                  <a:moveTo>
                    <a:pt x="228" y="0"/>
                  </a:moveTo>
                  <a:cubicBezTo>
                    <a:pt x="92" y="0"/>
                    <a:pt x="1" y="137"/>
                    <a:pt x="1" y="228"/>
                  </a:cubicBezTo>
                  <a:lnTo>
                    <a:pt x="1" y="319"/>
                  </a:lnTo>
                  <a:cubicBezTo>
                    <a:pt x="1" y="455"/>
                    <a:pt x="92" y="591"/>
                    <a:pt x="228" y="591"/>
                  </a:cubicBezTo>
                  <a:lnTo>
                    <a:pt x="1593" y="591"/>
                  </a:lnTo>
                  <a:cubicBezTo>
                    <a:pt x="1684" y="591"/>
                    <a:pt x="1820" y="455"/>
                    <a:pt x="1820" y="319"/>
                  </a:cubicBezTo>
                  <a:lnTo>
                    <a:pt x="1820" y="228"/>
                  </a:lnTo>
                  <a:cubicBezTo>
                    <a:pt x="1820" y="91"/>
                    <a:pt x="1684" y="0"/>
                    <a:pt x="1593"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8"/>
            <p:cNvSpPr/>
            <p:nvPr/>
          </p:nvSpPr>
          <p:spPr>
            <a:xfrm>
              <a:off x="2563275" y="2563575"/>
              <a:ext cx="45500" cy="14800"/>
            </a:xfrm>
            <a:custGeom>
              <a:avLst/>
              <a:gdLst/>
              <a:ahLst/>
              <a:cxnLst/>
              <a:rect l="l" t="t" r="r" b="b"/>
              <a:pathLst>
                <a:path w="1820" h="592" extrusionOk="0">
                  <a:moveTo>
                    <a:pt x="182" y="0"/>
                  </a:moveTo>
                  <a:cubicBezTo>
                    <a:pt x="46" y="0"/>
                    <a:pt x="0" y="91"/>
                    <a:pt x="0" y="182"/>
                  </a:cubicBezTo>
                  <a:lnTo>
                    <a:pt x="0" y="410"/>
                  </a:lnTo>
                  <a:cubicBezTo>
                    <a:pt x="0" y="546"/>
                    <a:pt x="46" y="592"/>
                    <a:pt x="182" y="592"/>
                  </a:cubicBezTo>
                  <a:lnTo>
                    <a:pt x="1638" y="592"/>
                  </a:lnTo>
                  <a:cubicBezTo>
                    <a:pt x="1729" y="592"/>
                    <a:pt x="1820" y="546"/>
                    <a:pt x="1820" y="410"/>
                  </a:cubicBezTo>
                  <a:lnTo>
                    <a:pt x="1820" y="182"/>
                  </a:lnTo>
                  <a:cubicBezTo>
                    <a:pt x="1820" y="46"/>
                    <a:pt x="1774" y="0"/>
                    <a:pt x="1638"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8"/>
            <p:cNvSpPr/>
            <p:nvPr/>
          </p:nvSpPr>
          <p:spPr>
            <a:xfrm>
              <a:off x="2563275" y="2522875"/>
              <a:ext cx="71650" cy="75450"/>
            </a:xfrm>
            <a:custGeom>
              <a:avLst/>
              <a:gdLst/>
              <a:ahLst/>
              <a:cxnLst/>
              <a:rect l="l" t="t" r="r" b="b"/>
              <a:pathLst>
                <a:path w="2866" h="3018" extrusionOk="0">
                  <a:moveTo>
                    <a:pt x="1540" y="1"/>
                  </a:moveTo>
                  <a:cubicBezTo>
                    <a:pt x="1174" y="1"/>
                    <a:pt x="761" y="231"/>
                    <a:pt x="501" y="491"/>
                  </a:cubicBezTo>
                  <a:cubicBezTo>
                    <a:pt x="0" y="1128"/>
                    <a:pt x="228" y="2220"/>
                    <a:pt x="683" y="2493"/>
                  </a:cubicBezTo>
                  <a:cubicBezTo>
                    <a:pt x="1046" y="2675"/>
                    <a:pt x="1501" y="2584"/>
                    <a:pt x="1592" y="2856"/>
                  </a:cubicBezTo>
                  <a:cubicBezTo>
                    <a:pt x="1638" y="2902"/>
                    <a:pt x="1638" y="2993"/>
                    <a:pt x="1592" y="2993"/>
                  </a:cubicBezTo>
                  <a:cubicBezTo>
                    <a:pt x="1612" y="2993"/>
                    <a:pt x="1731" y="3018"/>
                    <a:pt x="1894" y="3018"/>
                  </a:cubicBezTo>
                  <a:cubicBezTo>
                    <a:pt x="2111" y="3018"/>
                    <a:pt x="2404" y="2973"/>
                    <a:pt x="2638" y="2765"/>
                  </a:cubicBezTo>
                  <a:cubicBezTo>
                    <a:pt x="2729" y="2720"/>
                    <a:pt x="2775" y="2675"/>
                    <a:pt x="2866" y="2538"/>
                  </a:cubicBezTo>
                  <a:cubicBezTo>
                    <a:pt x="2638" y="1947"/>
                    <a:pt x="2456" y="1447"/>
                    <a:pt x="2320" y="1128"/>
                  </a:cubicBezTo>
                  <a:cubicBezTo>
                    <a:pt x="2047" y="310"/>
                    <a:pt x="2001" y="173"/>
                    <a:pt x="1774" y="37"/>
                  </a:cubicBezTo>
                  <a:cubicBezTo>
                    <a:pt x="1700" y="12"/>
                    <a:pt x="1621"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8"/>
            <p:cNvSpPr/>
            <p:nvPr/>
          </p:nvSpPr>
          <p:spPr>
            <a:xfrm>
              <a:off x="2568950" y="2562450"/>
              <a:ext cx="35275" cy="3425"/>
            </a:xfrm>
            <a:custGeom>
              <a:avLst/>
              <a:gdLst/>
              <a:ahLst/>
              <a:cxnLst/>
              <a:rect l="l" t="t" r="r" b="b"/>
              <a:pathLst>
                <a:path w="1411" h="137" extrusionOk="0">
                  <a:moveTo>
                    <a:pt x="46" y="0"/>
                  </a:moveTo>
                  <a:cubicBezTo>
                    <a:pt x="1" y="0"/>
                    <a:pt x="1" y="0"/>
                    <a:pt x="1" y="45"/>
                  </a:cubicBezTo>
                  <a:cubicBezTo>
                    <a:pt x="1" y="136"/>
                    <a:pt x="46" y="136"/>
                    <a:pt x="46" y="136"/>
                  </a:cubicBezTo>
                  <a:lnTo>
                    <a:pt x="1411" y="136"/>
                  </a:lnTo>
                  <a:lnTo>
                    <a:pt x="1411" y="0"/>
                  </a:lnTo>
                  <a:close/>
                </a:path>
              </a:pathLst>
            </a:custGeom>
            <a:solidFill>
              <a:srgbClr val="F1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8"/>
            <p:cNvSpPr/>
            <p:nvPr/>
          </p:nvSpPr>
          <p:spPr>
            <a:xfrm>
              <a:off x="2570100" y="2549925"/>
              <a:ext cx="28450" cy="2300"/>
            </a:xfrm>
            <a:custGeom>
              <a:avLst/>
              <a:gdLst/>
              <a:ahLst/>
              <a:cxnLst/>
              <a:rect l="l" t="t" r="r" b="b"/>
              <a:pathLst>
                <a:path w="1138" h="92" extrusionOk="0">
                  <a:moveTo>
                    <a:pt x="91" y="1"/>
                  </a:moveTo>
                  <a:cubicBezTo>
                    <a:pt x="0" y="1"/>
                    <a:pt x="0" y="1"/>
                    <a:pt x="0" y="46"/>
                  </a:cubicBezTo>
                  <a:cubicBezTo>
                    <a:pt x="0" y="92"/>
                    <a:pt x="91" y="92"/>
                    <a:pt x="91" y="92"/>
                  </a:cubicBezTo>
                  <a:lnTo>
                    <a:pt x="1137" y="92"/>
                  </a:lnTo>
                  <a:lnTo>
                    <a:pt x="1137" y="1"/>
                  </a:lnTo>
                  <a:close/>
                </a:path>
              </a:pathLst>
            </a:custGeom>
            <a:solidFill>
              <a:srgbClr val="F1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8"/>
            <p:cNvSpPr/>
            <p:nvPr/>
          </p:nvSpPr>
          <p:spPr>
            <a:xfrm>
              <a:off x="2572375" y="2534025"/>
              <a:ext cx="30725" cy="3425"/>
            </a:xfrm>
            <a:custGeom>
              <a:avLst/>
              <a:gdLst/>
              <a:ahLst/>
              <a:cxnLst/>
              <a:rect l="l" t="t" r="r" b="b"/>
              <a:pathLst>
                <a:path w="1229" h="137" extrusionOk="0">
                  <a:moveTo>
                    <a:pt x="46" y="0"/>
                  </a:moveTo>
                  <a:cubicBezTo>
                    <a:pt x="0" y="0"/>
                    <a:pt x="0" y="0"/>
                    <a:pt x="0" y="45"/>
                  </a:cubicBezTo>
                  <a:cubicBezTo>
                    <a:pt x="0" y="136"/>
                    <a:pt x="46" y="136"/>
                    <a:pt x="46" y="136"/>
                  </a:cubicBezTo>
                  <a:lnTo>
                    <a:pt x="1183" y="136"/>
                  </a:lnTo>
                  <a:cubicBezTo>
                    <a:pt x="1228" y="45"/>
                    <a:pt x="1183" y="45"/>
                    <a:pt x="1183" y="0"/>
                  </a:cubicBezTo>
                  <a:close/>
                </a:path>
              </a:pathLst>
            </a:custGeom>
            <a:solidFill>
              <a:srgbClr val="F1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8"/>
            <p:cNvSpPr/>
            <p:nvPr/>
          </p:nvSpPr>
          <p:spPr>
            <a:xfrm>
              <a:off x="2575775" y="2574950"/>
              <a:ext cx="20500" cy="3425"/>
            </a:xfrm>
            <a:custGeom>
              <a:avLst/>
              <a:gdLst/>
              <a:ahLst/>
              <a:cxnLst/>
              <a:rect l="l" t="t" r="r" b="b"/>
              <a:pathLst>
                <a:path w="820" h="137" extrusionOk="0">
                  <a:moveTo>
                    <a:pt x="92" y="0"/>
                  </a:moveTo>
                  <a:cubicBezTo>
                    <a:pt x="1" y="0"/>
                    <a:pt x="1" y="91"/>
                    <a:pt x="1" y="91"/>
                  </a:cubicBezTo>
                  <a:cubicBezTo>
                    <a:pt x="1" y="137"/>
                    <a:pt x="92" y="137"/>
                    <a:pt x="92" y="137"/>
                  </a:cubicBezTo>
                  <a:lnTo>
                    <a:pt x="774" y="137"/>
                  </a:lnTo>
                  <a:cubicBezTo>
                    <a:pt x="819" y="91"/>
                    <a:pt x="819" y="91"/>
                    <a:pt x="774" y="0"/>
                  </a:cubicBezTo>
                  <a:close/>
                </a:path>
              </a:pathLst>
            </a:custGeom>
            <a:solidFill>
              <a:srgbClr val="F1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8"/>
            <p:cNvSpPr/>
            <p:nvPr/>
          </p:nvSpPr>
          <p:spPr>
            <a:xfrm>
              <a:off x="2797500" y="2482850"/>
              <a:ext cx="65975" cy="86425"/>
            </a:xfrm>
            <a:custGeom>
              <a:avLst/>
              <a:gdLst/>
              <a:ahLst/>
              <a:cxnLst/>
              <a:rect l="l" t="t" r="r" b="b"/>
              <a:pathLst>
                <a:path w="2639" h="3457" extrusionOk="0">
                  <a:moveTo>
                    <a:pt x="1046" y="0"/>
                  </a:moveTo>
                  <a:cubicBezTo>
                    <a:pt x="455" y="0"/>
                    <a:pt x="0" y="455"/>
                    <a:pt x="0" y="1046"/>
                  </a:cubicBezTo>
                  <a:lnTo>
                    <a:pt x="0" y="2456"/>
                  </a:lnTo>
                  <a:cubicBezTo>
                    <a:pt x="0" y="3002"/>
                    <a:pt x="455" y="3457"/>
                    <a:pt x="1046" y="3457"/>
                  </a:cubicBezTo>
                  <a:lnTo>
                    <a:pt x="1592" y="3457"/>
                  </a:lnTo>
                  <a:cubicBezTo>
                    <a:pt x="2183" y="3457"/>
                    <a:pt x="2638" y="3002"/>
                    <a:pt x="2638" y="2456"/>
                  </a:cubicBezTo>
                  <a:lnTo>
                    <a:pt x="2638" y="1046"/>
                  </a:lnTo>
                  <a:cubicBezTo>
                    <a:pt x="2638" y="819"/>
                    <a:pt x="2593" y="683"/>
                    <a:pt x="2502" y="501"/>
                  </a:cubicBezTo>
                  <a:cubicBezTo>
                    <a:pt x="2365" y="228"/>
                    <a:pt x="2001" y="0"/>
                    <a:pt x="1592"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8"/>
            <p:cNvSpPr/>
            <p:nvPr/>
          </p:nvSpPr>
          <p:spPr>
            <a:xfrm>
              <a:off x="2819100" y="2495350"/>
              <a:ext cx="44375" cy="37550"/>
            </a:xfrm>
            <a:custGeom>
              <a:avLst/>
              <a:gdLst/>
              <a:ahLst/>
              <a:cxnLst/>
              <a:rect l="l" t="t" r="r" b="b"/>
              <a:pathLst>
                <a:path w="1775" h="1502" extrusionOk="0">
                  <a:moveTo>
                    <a:pt x="864" y="1"/>
                  </a:moveTo>
                  <a:cubicBezTo>
                    <a:pt x="592" y="1"/>
                    <a:pt x="273" y="92"/>
                    <a:pt x="0" y="92"/>
                  </a:cubicBezTo>
                  <a:cubicBezTo>
                    <a:pt x="228" y="410"/>
                    <a:pt x="728" y="1001"/>
                    <a:pt x="1547" y="1365"/>
                  </a:cubicBezTo>
                  <a:cubicBezTo>
                    <a:pt x="1592" y="1411"/>
                    <a:pt x="1729" y="1502"/>
                    <a:pt x="1774" y="1502"/>
                  </a:cubicBezTo>
                  <a:lnTo>
                    <a:pt x="1774" y="546"/>
                  </a:lnTo>
                  <a:cubicBezTo>
                    <a:pt x="1774" y="319"/>
                    <a:pt x="1729" y="183"/>
                    <a:pt x="1592"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8"/>
            <p:cNvSpPr/>
            <p:nvPr/>
          </p:nvSpPr>
          <p:spPr>
            <a:xfrm>
              <a:off x="2795225" y="2385075"/>
              <a:ext cx="104625" cy="136450"/>
            </a:xfrm>
            <a:custGeom>
              <a:avLst/>
              <a:gdLst/>
              <a:ahLst/>
              <a:cxnLst/>
              <a:rect l="l" t="t" r="r" b="b"/>
              <a:pathLst>
                <a:path w="4185" h="5458" extrusionOk="0">
                  <a:moveTo>
                    <a:pt x="2138" y="0"/>
                  </a:moveTo>
                  <a:cubicBezTo>
                    <a:pt x="955" y="0"/>
                    <a:pt x="0" y="1183"/>
                    <a:pt x="0" y="2729"/>
                  </a:cubicBezTo>
                  <a:cubicBezTo>
                    <a:pt x="0" y="2956"/>
                    <a:pt x="0" y="3229"/>
                    <a:pt x="46" y="3457"/>
                  </a:cubicBezTo>
                  <a:cubicBezTo>
                    <a:pt x="273" y="4594"/>
                    <a:pt x="1137" y="5458"/>
                    <a:pt x="2092" y="5458"/>
                  </a:cubicBezTo>
                  <a:cubicBezTo>
                    <a:pt x="3047" y="5458"/>
                    <a:pt x="3911" y="4594"/>
                    <a:pt x="4139" y="3411"/>
                  </a:cubicBezTo>
                  <a:cubicBezTo>
                    <a:pt x="4184" y="3184"/>
                    <a:pt x="4184" y="2956"/>
                    <a:pt x="4184" y="2729"/>
                  </a:cubicBezTo>
                  <a:cubicBezTo>
                    <a:pt x="4184" y="2229"/>
                    <a:pt x="4093" y="1774"/>
                    <a:pt x="4048" y="1319"/>
                  </a:cubicBezTo>
                  <a:cubicBezTo>
                    <a:pt x="3684" y="637"/>
                    <a:pt x="3138" y="91"/>
                    <a:pt x="2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8"/>
            <p:cNvSpPr/>
            <p:nvPr/>
          </p:nvSpPr>
          <p:spPr>
            <a:xfrm>
              <a:off x="2775900" y="2381650"/>
              <a:ext cx="117125" cy="102350"/>
            </a:xfrm>
            <a:custGeom>
              <a:avLst/>
              <a:gdLst/>
              <a:ahLst/>
              <a:cxnLst/>
              <a:rect l="l" t="t" r="r" b="b"/>
              <a:pathLst>
                <a:path w="4685" h="4094" extrusionOk="0">
                  <a:moveTo>
                    <a:pt x="2365" y="1"/>
                  </a:moveTo>
                  <a:cubicBezTo>
                    <a:pt x="1046" y="1"/>
                    <a:pt x="0" y="910"/>
                    <a:pt x="0" y="2047"/>
                  </a:cubicBezTo>
                  <a:cubicBezTo>
                    <a:pt x="0" y="3184"/>
                    <a:pt x="1046" y="4094"/>
                    <a:pt x="2365" y="4094"/>
                  </a:cubicBezTo>
                  <a:cubicBezTo>
                    <a:pt x="3638" y="4094"/>
                    <a:pt x="4684" y="3184"/>
                    <a:pt x="4684" y="2047"/>
                  </a:cubicBezTo>
                  <a:cubicBezTo>
                    <a:pt x="4684" y="910"/>
                    <a:pt x="3638" y="1"/>
                    <a:pt x="2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8"/>
            <p:cNvSpPr/>
            <p:nvPr/>
          </p:nvSpPr>
          <p:spPr>
            <a:xfrm>
              <a:off x="2799775" y="2415875"/>
              <a:ext cx="100075" cy="55625"/>
            </a:xfrm>
            <a:custGeom>
              <a:avLst/>
              <a:gdLst/>
              <a:ahLst/>
              <a:cxnLst/>
              <a:rect l="l" t="t" r="r" b="b"/>
              <a:pathLst>
                <a:path w="4003" h="2225" extrusionOk="0">
                  <a:moveTo>
                    <a:pt x="2815" y="1"/>
                  </a:moveTo>
                  <a:cubicBezTo>
                    <a:pt x="2571" y="1"/>
                    <a:pt x="2314" y="25"/>
                    <a:pt x="2047" y="87"/>
                  </a:cubicBezTo>
                  <a:cubicBezTo>
                    <a:pt x="910" y="314"/>
                    <a:pt x="228" y="1042"/>
                    <a:pt x="0" y="1270"/>
                  </a:cubicBezTo>
                  <a:lnTo>
                    <a:pt x="819" y="2225"/>
                  </a:lnTo>
                  <a:cubicBezTo>
                    <a:pt x="1120" y="2149"/>
                    <a:pt x="1702" y="1918"/>
                    <a:pt x="2486" y="1918"/>
                  </a:cubicBezTo>
                  <a:cubicBezTo>
                    <a:pt x="2650" y="1918"/>
                    <a:pt x="2822" y="1928"/>
                    <a:pt x="3002" y="1952"/>
                  </a:cubicBezTo>
                  <a:cubicBezTo>
                    <a:pt x="3093" y="1997"/>
                    <a:pt x="3229" y="1997"/>
                    <a:pt x="3275" y="1997"/>
                  </a:cubicBezTo>
                  <a:lnTo>
                    <a:pt x="3957" y="2179"/>
                  </a:lnTo>
                  <a:cubicBezTo>
                    <a:pt x="4002" y="1952"/>
                    <a:pt x="4002" y="1724"/>
                    <a:pt x="4002" y="1497"/>
                  </a:cubicBezTo>
                  <a:cubicBezTo>
                    <a:pt x="4002" y="997"/>
                    <a:pt x="3911" y="542"/>
                    <a:pt x="3684" y="87"/>
                  </a:cubicBezTo>
                  <a:lnTo>
                    <a:pt x="3639" y="87"/>
                  </a:lnTo>
                  <a:cubicBezTo>
                    <a:pt x="3389" y="37"/>
                    <a:pt x="3112" y="1"/>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8"/>
            <p:cNvSpPr/>
            <p:nvPr/>
          </p:nvSpPr>
          <p:spPr>
            <a:xfrm>
              <a:off x="2773625" y="2448300"/>
              <a:ext cx="33000" cy="39550"/>
            </a:xfrm>
            <a:custGeom>
              <a:avLst/>
              <a:gdLst/>
              <a:ahLst/>
              <a:cxnLst/>
              <a:rect l="l" t="t" r="r" b="b"/>
              <a:pathLst>
                <a:path w="1320" h="1582" extrusionOk="0">
                  <a:moveTo>
                    <a:pt x="535" y="1"/>
                  </a:moveTo>
                  <a:cubicBezTo>
                    <a:pt x="493" y="1"/>
                    <a:pt x="451" y="6"/>
                    <a:pt x="409" y="18"/>
                  </a:cubicBezTo>
                  <a:cubicBezTo>
                    <a:pt x="137" y="154"/>
                    <a:pt x="0" y="609"/>
                    <a:pt x="137" y="973"/>
                  </a:cubicBezTo>
                  <a:cubicBezTo>
                    <a:pt x="216" y="1329"/>
                    <a:pt x="536" y="1582"/>
                    <a:pt x="797" y="1582"/>
                  </a:cubicBezTo>
                  <a:cubicBezTo>
                    <a:pt x="836" y="1582"/>
                    <a:pt x="874" y="1576"/>
                    <a:pt x="910" y="1564"/>
                  </a:cubicBezTo>
                  <a:cubicBezTo>
                    <a:pt x="1183" y="1428"/>
                    <a:pt x="1319" y="973"/>
                    <a:pt x="1183" y="609"/>
                  </a:cubicBezTo>
                  <a:cubicBezTo>
                    <a:pt x="1103" y="253"/>
                    <a:pt x="818" y="1"/>
                    <a:pt x="535" y="1"/>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8"/>
            <p:cNvSpPr/>
            <p:nvPr/>
          </p:nvSpPr>
          <p:spPr>
            <a:xfrm>
              <a:off x="2797500" y="2534025"/>
              <a:ext cx="73925" cy="147825"/>
            </a:xfrm>
            <a:custGeom>
              <a:avLst/>
              <a:gdLst/>
              <a:ahLst/>
              <a:cxnLst/>
              <a:rect l="l" t="t" r="r" b="b"/>
              <a:pathLst>
                <a:path w="2957" h="5913" extrusionOk="0">
                  <a:moveTo>
                    <a:pt x="0" y="0"/>
                  </a:moveTo>
                  <a:cubicBezTo>
                    <a:pt x="0" y="1092"/>
                    <a:pt x="137" y="2092"/>
                    <a:pt x="410" y="3093"/>
                  </a:cubicBezTo>
                  <a:cubicBezTo>
                    <a:pt x="410" y="3093"/>
                    <a:pt x="1274" y="5912"/>
                    <a:pt x="2047" y="5912"/>
                  </a:cubicBezTo>
                  <a:cubicBezTo>
                    <a:pt x="2683" y="5867"/>
                    <a:pt x="2865" y="4321"/>
                    <a:pt x="2865" y="3093"/>
                  </a:cubicBezTo>
                  <a:cubicBezTo>
                    <a:pt x="2956" y="2047"/>
                    <a:pt x="2865" y="1046"/>
                    <a:pt x="2638" y="0"/>
                  </a:cubicBezTo>
                  <a:lnTo>
                    <a:pt x="2502" y="45"/>
                  </a:lnTo>
                  <a:cubicBezTo>
                    <a:pt x="2729" y="1046"/>
                    <a:pt x="2774" y="2047"/>
                    <a:pt x="2729" y="3093"/>
                  </a:cubicBezTo>
                  <a:cubicBezTo>
                    <a:pt x="2638" y="4684"/>
                    <a:pt x="2320" y="5685"/>
                    <a:pt x="2001" y="5730"/>
                  </a:cubicBezTo>
                  <a:cubicBezTo>
                    <a:pt x="1988" y="5733"/>
                    <a:pt x="1974" y="5734"/>
                    <a:pt x="1960" y="5734"/>
                  </a:cubicBezTo>
                  <a:cubicBezTo>
                    <a:pt x="1464" y="5734"/>
                    <a:pt x="809" y="4196"/>
                    <a:pt x="455" y="3002"/>
                  </a:cubicBezTo>
                  <a:cubicBezTo>
                    <a:pt x="182" y="2047"/>
                    <a:pt x="91" y="1046"/>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8"/>
            <p:cNvSpPr/>
            <p:nvPr/>
          </p:nvSpPr>
          <p:spPr>
            <a:xfrm>
              <a:off x="2828200" y="2682950"/>
              <a:ext cx="56875" cy="72800"/>
            </a:xfrm>
            <a:custGeom>
              <a:avLst/>
              <a:gdLst/>
              <a:ahLst/>
              <a:cxnLst/>
              <a:rect l="l" t="t" r="r" b="b"/>
              <a:pathLst>
                <a:path w="2275" h="2912" extrusionOk="0">
                  <a:moveTo>
                    <a:pt x="1910" y="1"/>
                  </a:moveTo>
                  <a:lnTo>
                    <a:pt x="0" y="274"/>
                  </a:lnTo>
                  <a:lnTo>
                    <a:pt x="318" y="2912"/>
                  </a:lnTo>
                  <a:lnTo>
                    <a:pt x="2274" y="2639"/>
                  </a:lnTo>
                  <a:lnTo>
                    <a:pt x="19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8"/>
            <p:cNvSpPr/>
            <p:nvPr/>
          </p:nvSpPr>
          <p:spPr>
            <a:xfrm>
              <a:off x="2831600" y="2687500"/>
              <a:ext cx="48925" cy="56875"/>
            </a:xfrm>
            <a:custGeom>
              <a:avLst/>
              <a:gdLst/>
              <a:ahLst/>
              <a:cxnLst/>
              <a:rect l="l" t="t" r="r" b="b"/>
              <a:pathLst>
                <a:path w="1957" h="2275" extrusionOk="0">
                  <a:moveTo>
                    <a:pt x="1683" y="1"/>
                  </a:moveTo>
                  <a:lnTo>
                    <a:pt x="1" y="228"/>
                  </a:lnTo>
                  <a:lnTo>
                    <a:pt x="273" y="2275"/>
                  </a:lnTo>
                  <a:lnTo>
                    <a:pt x="1956" y="2047"/>
                  </a:lnTo>
                  <a:lnTo>
                    <a:pt x="16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8"/>
            <p:cNvSpPr/>
            <p:nvPr/>
          </p:nvSpPr>
          <p:spPr>
            <a:xfrm>
              <a:off x="2844100" y="2671600"/>
              <a:ext cx="11400" cy="18200"/>
            </a:xfrm>
            <a:custGeom>
              <a:avLst/>
              <a:gdLst/>
              <a:ahLst/>
              <a:cxnLst/>
              <a:rect l="l" t="t" r="r" b="b"/>
              <a:pathLst>
                <a:path w="456" h="728" extrusionOk="0">
                  <a:moveTo>
                    <a:pt x="365" y="0"/>
                  </a:moveTo>
                  <a:lnTo>
                    <a:pt x="1" y="46"/>
                  </a:lnTo>
                  <a:lnTo>
                    <a:pt x="137" y="728"/>
                  </a:lnTo>
                  <a:lnTo>
                    <a:pt x="456" y="637"/>
                  </a:lnTo>
                  <a:lnTo>
                    <a:pt x="3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8"/>
            <p:cNvSpPr/>
            <p:nvPr/>
          </p:nvSpPr>
          <p:spPr>
            <a:xfrm>
              <a:off x="2971450" y="2927425"/>
              <a:ext cx="55750" cy="119600"/>
            </a:xfrm>
            <a:custGeom>
              <a:avLst/>
              <a:gdLst/>
              <a:ahLst/>
              <a:cxnLst/>
              <a:rect l="l" t="t" r="r" b="b"/>
              <a:pathLst>
                <a:path w="2230" h="4784" extrusionOk="0">
                  <a:moveTo>
                    <a:pt x="1683" y="0"/>
                  </a:moveTo>
                  <a:cubicBezTo>
                    <a:pt x="1183" y="136"/>
                    <a:pt x="728" y="182"/>
                    <a:pt x="228" y="364"/>
                  </a:cubicBezTo>
                  <a:cubicBezTo>
                    <a:pt x="228" y="591"/>
                    <a:pt x="183" y="910"/>
                    <a:pt x="183" y="1319"/>
                  </a:cubicBezTo>
                  <a:cubicBezTo>
                    <a:pt x="46" y="2820"/>
                    <a:pt x="1" y="3593"/>
                    <a:pt x="319" y="3729"/>
                  </a:cubicBezTo>
                  <a:cubicBezTo>
                    <a:pt x="344" y="3736"/>
                    <a:pt x="370" y="3738"/>
                    <a:pt x="398" y="3738"/>
                  </a:cubicBezTo>
                  <a:cubicBezTo>
                    <a:pt x="572" y="3738"/>
                    <a:pt x="786" y="3626"/>
                    <a:pt x="865" y="3547"/>
                  </a:cubicBezTo>
                  <a:cubicBezTo>
                    <a:pt x="910" y="3366"/>
                    <a:pt x="546" y="3184"/>
                    <a:pt x="546" y="2820"/>
                  </a:cubicBezTo>
                  <a:cubicBezTo>
                    <a:pt x="546" y="2592"/>
                    <a:pt x="683" y="2319"/>
                    <a:pt x="774" y="2319"/>
                  </a:cubicBezTo>
                  <a:cubicBezTo>
                    <a:pt x="1001" y="2319"/>
                    <a:pt x="1410" y="3138"/>
                    <a:pt x="1138" y="3729"/>
                  </a:cubicBezTo>
                  <a:cubicBezTo>
                    <a:pt x="956" y="4093"/>
                    <a:pt x="455" y="4184"/>
                    <a:pt x="455" y="4457"/>
                  </a:cubicBezTo>
                  <a:cubicBezTo>
                    <a:pt x="455" y="4639"/>
                    <a:pt x="637" y="4730"/>
                    <a:pt x="728" y="4775"/>
                  </a:cubicBezTo>
                  <a:cubicBezTo>
                    <a:pt x="750" y="4781"/>
                    <a:pt x="773" y="4784"/>
                    <a:pt x="797" y="4784"/>
                  </a:cubicBezTo>
                  <a:cubicBezTo>
                    <a:pt x="1157" y="4784"/>
                    <a:pt x="1652" y="4148"/>
                    <a:pt x="1865" y="3593"/>
                  </a:cubicBezTo>
                  <a:cubicBezTo>
                    <a:pt x="2229" y="2820"/>
                    <a:pt x="2047" y="2047"/>
                    <a:pt x="1911" y="1092"/>
                  </a:cubicBezTo>
                  <a:cubicBezTo>
                    <a:pt x="1865" y="637"/>
                    <a:pt x="1774" y="318"/>
                    <a:pt x="1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8"/>
            <p:cNvSpPr/>
            <p:nvPr/>
          </p:nvSpPr>
          <p:spPr>
            <a:xfrm>
              <a:off x="3328475" y="2727300"/>
              <a:ext cx="73925" cy="171725"/>
            </a:xfrm>
            <a:custGeom>
              <a:avLst/>
              <a:gdLst/>
              <a:ahLst/>
              <a:cxnLst/>
              <a:rect l="l" t="t" r="r" b="b"/>
              <a:pathLst>
                <a:path w="2957" h="6869" extrusionOk="0">
                  <a:moveTo>
                    <a:pt x="1819" y="1"/>
                  </a:moveTo>
                  <a:cubicBezTo>
                    <a:pt x="1183" y="92"/>
                    <a:pt x="592" y="228"/>
                    <a:pt x="0" y="364"/>
                  </a:cubicBezTo>
                  <a:cubicBezTo>
                    <a:pt x="46" y="956"/>
                    <a:pt x="91" y="1501"/>
                    <a:pt x="228" y="1820"/>
                  </a:cubicBezTo>
                  <a:cubicBezTo>
                    <a:pt x="592" y="3593"/>
                    <a:pt x="1365" y="4321"/>
                    <a:pt x="1501" y="5958"/>
                  </a:cubicBezTo>
                  <a:cubicBezTo>
                    <a:pt x="1592" y="6368"/>
                    <a:pt x="1592" y="6732"/>
                    <a:pt x="1501" y="6868"/>
                  </a:cubicBezTo>
                  <a:cubicBezTo>
                    <a:pt x="1910" y="6777"/>
                    <a:pt x="2365" y="6641"/>
                    <a:pt x="2775" y="6550"/>
                  </a:cubicBezTo>
                  <a:cubicBezTo>
                    <a:pt x="2729" y="5686"/>
                    <a:pt x="2729" y="5003"/>
                    <a:pt x="2729" y="4503"/>
                  </a:cubicBezTo>
                  <a:cubicBezTo>
                    <a:pt x="2729" y="2684"/>
                    <a:pt x="2956" y="1820"/>
                    <a:pt x="2411" y="865"/>
                  </a:cubicBezTo>
                  <a:cubicBezTo>
                    <a:pt x="2183" y="455"/>
                    <a:pt x="1956" y="182"/>
                    <a:pt x="1819"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8"/>
            <p:cNvSpPr/>
            <p:nvPr/>
          </p:nvSpPr>
          <p:spPr>
            <a:xfrm>
              <a:off x="3289800" y="2888750"/>
              <a:ext cx="193325" cy="145575"/>
            </a:xfrm>
            <a:custGeom>
              <a:avLst/>
              <a:gdLst/>
              <a:ahLst/>
              <a:cxnLst/>
              <a:rect l="l" t="t" r="r" b="b"/>
              <a:pathLst>
                <a:path w="7733" h="5823" extrusionOk="0">
                  <a:moveTo>
                    <a:pt x="1" y="1"/>
                  </a:moveTo>
                  <a:lnTo>
                    <a:pt x="1" y="5822"/>
                  </a:lnTo>
                  <a:lnTo>
                    <a:pt x="7733" y="5822"/>
                  </a:lnTo>
                  <a:lnTo>
                    <a:pt x="7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8"/>
            <p:cNvSpPr/>
            <p:nvPr/>
          </p:nvSpPr>
          <p:spPr>
            <a:xfrm>
              <a:off x="3366000" y="2884200"/>
              <a:ext cx="17075" cy="44375"/>
            </a:xfrm>
            <a:custGeom>
              <a:avLst/>
              <a:gdLst/>
              <a:ahLst/>
              <a:cxnLst/>
              <a:rect l="l" t="t" r="r" b="b"/>
              <a:pathLst>
                <a:path w="683" h="1775" extrusionOk="0">
                  <a:moveTo>
                    <a:pt x="364" y="1"/>
                  </a:moveTo>
                  <a:cubicBezTo>
                    <a:pt x="182" y="1"/>
                    <a:pt x="0" y="365"/>
                    <a:pt x="0" y="910"/>
                  </a:cubicBezTo>
                  <a:cubicBezTo>
                    <a:pt x="0" y="1411"/>
                    <a:pt x="182" y="1774"/>
                    <a:pt x="364" y="1774"/>
                  </a:cubicBezTo>
                  <a:cubicBezTo>
                    <a:pt x="546" y="1774"/>
                    <a:pt x="682" y="1411"/>
                    <a:pt x="682" y="910"/>
                  </a:cubicBezTo>
                  <a:cubicBezTo>
                    <a:pt x="682" y="365"/>
                    <a:pt x="546" y="1"/>
                    <a:pt x="364"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8"/>
            <p:cNvSpPr/>
            <p:nvPr/>
          </p:nvSpPr>
          <p:spPr>
            <a:xfrm>
              <a:off x="3061275" y="3357200"/>
              <a:ext cx="126225" cy="56875"/>
            </a:xfrm>
            <a:custGeom>
              <a:avLst/>
              <a:gdLst/>
              <a:ahLst/>
              <a:cxnLst/>
              <a:rect l="l" t="t" r="r" b="b"/>
              <a:pathLst>
                <a:path w="5049" h="2275" extrusionOk="0">
                  <a:moveTo>
                    <a:pt x="3548" y="0"/>
                  </a:moveTo>
                  <a:cubicBezTo>
                    <a:pt x="2411" y="1547"/>
                    <a:pt x="1820" y="1820"/>
                    <a:pt x="1410" y="1820"/>
                  </a:cubicBezTo>
                  <a:cubicBezTo>
                    <a:pt x="1138" y="1820"/>
                    <a:pt x="910" y="1911"/>
                    <a:pt x="592" y="1911"/>
                  </a:cubicBezTo>
                  <a:cubicBezTo>
                    <a:pt x="410" y="1911"/>
                    <a:pt x="228" y="1911"/>
                    <a:pt x="91" y="2047"/>
                  </a:cubicBezTo>
                  <a:cubicBezTo>
                    <a:pt x="46" y="2092"/>
                    <a:pt x="46" y="2229"/>
                    <a:pt x="1" y="2274"/>
                  </a:cubicBezTo>
                  <a:lnTo>
                    <a:pt x="4912" y="2274"/>
                  </a:lnTo>
                  <a:cubicBezTo>
                    <a:pt x="4958" y="2092"/>
                    <a:pt x="5049" y="1820"/>
                    <a:pt x="4912" y="1547"/>
                  </a:cubicBezTo>
                  <a:cubicBezTo>
                    <a:pt x="4867" y="1410"/>
                    <a:pt x="4821" y="1365"/>
                    <a:pt x="4821" y="1319"/>
                  </a:cubicBezTo>
                  <a:cubicBezTo>
                    <a:pt x="4685" y="1092"/>
                    <a:pt x="4548" y="728"/>
                    <a:pt x="4458" y="91"/>
                  </a:cubicBezTo>
                  <a:cubicBezTo>
                    <a:pt x="4185" y="46"/>
                    <a:pt x="3866" y="46"/>
                    <a:pt x="3548"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8"/>
            <p:cNvSpPr/>
            <p:nvPr/>
          </p:nvSpPr>
          <p:spPr>
            <a:xfrm>
              <a:off x="3056725" y="3368525"/>
              <a:ext cx="133050" cy="45550"/>
            </a:xfrm>
            <a:custGeom>
              <a:avLst/>
              <a:gdLst/>
              <a:ahLst/>
              <a:cxnLst/>
              <a:rect l="l" t="t" r="r" b="b"/>
              <a:pathLst>
                <a:path w="5322" h="1822" extrusionOk="0">
                  <a:moveTo>
                    <a:pt x="3295" y="0"/>
                  </a:moveTo>
                  <a:cubicBezTo>
                    <a:pt x="3289" y="0"/>
                    <a:pt x="3282" y="1"/>
                    <a:pt x="3275" y="2"/>
                  </a:cubicBezTo>
                  <a:cubicBezTo>
                    <a:pt x="3230" y="2"/>
                    <a:pt x="3184" y="48"/>
                    <a:pt x="3139" y="275"/>
                  </a:cubicBezTo>
                  <a:cubicBezTo>
                    <a:pt x="2366" y="775"/>
                    <a:pt x="1820" y="957"/>
                    <a:pt x="1410" y="957"/>
                  </a:cubicBezTo>
                  <a:cubicBezTo>
                    <a:pt x="1183" y="957"/>
                    <a:pt x="910" y="957"/>
                    <a:pt x="592" y="1139"/>
                  </a:cubicBezTo>
                  <a:cubicBezTo>
                    <a:pt x="273" y="1321"/>
                    <a:pt x="92" y="1594"/>
                    <a:pt x="1" y="1821"/>
                  </a:cubicBezTo>
                  <a:lnTo>
                    <a:pt x="5322" y="1821"/>
                  </a:lnTo>
                  <a:cubicBezTo>
                    <a:pt x="5322" y="1594"/>
                    <a:pt x="5322" y="1367"/>
                    <a:pt x="5276" y="1139"/>
                  </a:cubicBezTo>
                  <a:cubicBezTo>
                    <a:pt x="5146" y="1158"/>
                    <a:pt x="5001" y="1176"/>
                    <a:pt x="4847" y="1176"/>
                  </a:cubicBezTo>
                  <a:cubicBezTo>
                    <a:pt x="4624" y="1176"/>
                    <a:pt x="4381" y="1137"/>
                    <a:pt x="4139" y="1003"/>
                  </a:cubicBezTo>
                  <a:cubicBezTo>
                    <a:pt x="3654" y="694"/>
                    <a:pt x="3511" y="0"/>
                    <a:pt x="3295"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8"/>
            <p:cNvSpPr/>
            <p:nvPr/>
          </p:nvSpPr>
          <p:spPr>
            <a:xfrm>
              <a:off x="3302325" y="3357200"/>
              <a:ext cx="126225" cy="56875"/>
            </a:xfrm>
            <a:custGeom>
              <a:avLst/>
              <a:gdLst/>
              <a:ahLst/>
              <a:cxnLst/>
              <a:rect l="l" t="t" r="r" b="b"/>
              <a:pathLst>
                <a:path w="5049" h="2275" extrusionOk="0">
                  <a:moveTo>
                    <a:pt x="3593" y="0"/>
                  </a:moveTo>
                  <a:cubicBezTo>
                    <a:pt x="2456" y="1547"/>
                    <a:pt x="1819" y="1820"/>
                    <a:pt x="1410" y="1820"/>
                  </a:cubicBezTo>
                  <a:cubicBezTo>
                    <a:pt x="1137" y="1820"/>
                    <a:pt x="910" y="1911"/>
                    <a:pt x="637" y="1911"/>
                  </a:cubicBezTo>
                  <a:cubicBezTo>
                    <a:pt x="455" y="1911"/>
                    <a:pt x="228" y="1911"/>
                    <a:pt x="137" y="2047"/>
                  </a:cubicBezTo>
                  <a:cubicBezTo>
                    <a:pt x="0" y="2092"/>
                    <a:pt x="0" y="2229"/>
                    <a:pt x="0" y="2274"/>
                  </a:cubicBezTo>
                  <a:lnTo>
                    <a:pt x="4958" y="2274"/>
                  </a:lnTo>
                  <a:cubicBezTo>
                    <a:pt x="5003" y="2092"/>
                    <a:pt x="5049" y="1820"/>
                    <a:pt x="4958" y="1547"/>
                  </a:cubicBezTo>
                  <a:cubicBezTo>
                    <a:pt x="4912" y="1410"/>
                    <a:pt x="4821" y="1365"/>
                    <a:pt x="4821" y="1319"/>
                  </a:cubicBezTo>
                  <a:cubicBezTo>
                    <a:pt x="4730" y="1092"/>
                    <a:pt x="4548" y="728"/>
                    <a:pt x="4503" y="91"/>
                  </a:cubicBezTo>
                  <a:cubicBezTo>
                    <a:pt x="4230" y="46"/>
                    <a:pt x="3866" y="46"/>
                    <a:pt x="3593"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8"/>
            <p:cNvSpPr/>
            <p:nvPr/>
          </p:nvSpPr>
          <p:spPr>
            <a:xfrm>
              <a:off x="3297775" y="3368525"/>
              <a:ext cx="134175" cy="45550"/>
            </a:xfrm>
            <a:custGeom>
              <a:avLst/>
              <a:gdLst/>
              <a:ahLst/>
              <a:cxnLst/>
              <a:rect l="l" t="t" r="r" b="b"/>
              <a:pathLst>
                <a:path w="5367" h="1822" extrusionOk="0">
                  <a:moveTo>
                    <a:pt x="3341" y="0"/>
                  </a:moveTo>
                  <a:cubicBezTo>
                    <a:pt x="3334" y="0"/>
                    <a:pt x="3327" y="1"/>
                    <a:pt x="3320" y="2"/>
                  </a:cubicBezTo>
                  <a:cubicBezTo>
                    <a:pt x="3229" y="2"/>
                    <a:pt x="3184" y="48"/>
                    <a:pt x="3138" y="275"/>
                  </a:cubicBezTo>
                  <a:cubicBezTo>
                    <a:pt x="2411" y="775"/>
                    <a:pt x="1820" y="957"/>
                    <a:pt x="1456" y="957"/>
                  </a:cubicBezTo>
                  <a:cubicBezTo>
                    <a:pt x="1183" y="957"/>
                    <a:pt x="910" y="957"/>
                    <a:pt x="637" y="1139"/>
                  </a:cubicBezTo>
                  <a:cubicBezTo>
                    <a:pt x="319" y="1321"/>
                    <a:pt x="137" y="1594"/>
                    <a:pt x="0" y="1821"/>
                  </a:cubicBezTo>
                  <a:lnTo>
                    <a:pt x="5367" y="1821"/>
                  </a:lnTo>
                  <a:cubicBezTo>
                    <a:pt x="5367" y="1594"/>
                    <a:pt x="5367" y="1367"/>
                    <a:pt x="5321" y="1139"/>
                  </a:cubicBezTo>
                  <a:cubicBezTo>
                    <a:pt x="5173" y="1158"/>
                    <a:pt x="5017" y="1176"/>
                    <a:pt x="4859" y="1176"/>
                  </a:cubicBezTo>
                  <a:cubicBezTo>
                    <a:pt x="4631" y="1176"/>
                    <a:pt x="4400" y="1137"/>
                    <a:pt x="4184" y="1003"/>
                  </a:cubicBezTo>
                  <a:cubicBezTo>
                    <a:pt x="3655" y="694"/>
                    <a:pt x="3554" y="0"/>
                    <a:pt x="3341" y="0"/>
                  </a:cubicBezTo>
                  <a:close/>
                </a:path>
              </a:pathLst>
            </a:custGeom>
            <a:solidFill>
              <a:srgbClr val="24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8"/>
            <p:cNvSpPr/>
            <p:nvPr/>
          </p:nvSpPr>
          <p:spPr>
            <a:xfrm>
              <a:off x="3305725" y="2528325"/>
              <a:ext cx="83025" cy="234600"/>
            </a:xfrm>
            <a:custGeom>
              <a:avLst/>
              <a:gdLst/>
              <a:ahLst/>
              <a:cxnLst/>
              <a:rect l="l" t="t" r="r" b="b"/>
              <a:pathLst>
                <a:path w="3321" h="9384" extrusionOk="0">
                  <a:moveTo>
                    <a:pt x="546" y="1"/>
                  </a:moveTo>
                  <a:cubicBezTo>
                    <a:pt x="365" y="1365"/>
                    <a:pt x="228" y="2729"/>
                    <a:pt x="1" y="4048"/>
                  </a:cubicBezTo>
                  <a:cubicBezTo>
                    <a:pt x="455" y="5595"/>
                    <a:pt x="910" y="7050"/>
                    <a:pt x="1411" y="8596"/>
                  </a:cubicBezTo>
                  <a:cubicBezTo>
                    <a:pt x="1451" y="9045"/>
                    <a:pt x="1857" y="9383"/>
                    <a:pt x="2334" y="9383"/>
                  </a:cubicBezTo>
                  <a:cubicBezTo>
                    <a:pt x="2389" y="9383"/>
                    <a:pt x="2445" y="9379"/>
                    <a:pt x="2502" y="9369"/>
                  </a:cubicBezTo>
                  <a:cubicBezTo>
                    <a:pt x="3002" y="9278"/>
                    <a:pt x="3321" y="8824"/>
                    <a:pt x="3230" y="8323"/>
                  </a:cubicBezTo>
                  <a:cubicBezTo>
                    <a:pt x="3093" y="6914"/>
                    <a:pt x="2957" y="5777"/>
                    <a:pt x="2775" y="4958"/>
                  </a:cubicBezTo>
                  <a:cubicBezTo>
                    <a:pt x="2138" y="1229"/>
                    <a:pt x="1592" y="410"/>
                    <a:pt x="910" y="92"/>
                  </a:cubicBezTo>
                  <a:cubicBezTo>
                    <a:pt x="774" y="46"/>
                    <a:pt x="592" y="46"/>
                    <a:pt x="546"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8"/>
            <p:cNvSpPr/>
            <p:nvPr/>
          </p:nvSpPr>
          <p:spPr>
            <a:xfrm>
              <a:off x="3257975" y="2509000"/>
              <a:ext cx="144425" cy="239925"/>
            </a:xfrm>
            <a:custGeom>
              <a:avLst/>
              <a:gdLst/>
              <a:ahLst/>
              <a:cxnLst/>
              <a:rect l="l" t="t" r="r" b="b"/>
              <a:pathLst>
                <a:path w="5777" h="9597" extrusionOk="0">
                  <a:moveTo>
                    <a:pt x="1" y="0"/>
                  </a:moveTo>
                  <a:lnTo>
                    <a:pt x="1" y="0"/>
                  </a:lnTo>
                  <a:cubicBezTo>
                    <a:pt x="410" y="956"/>
                    <a:pt x="774" y="1956"/>
                    <a:pt x="1092" y="3048"/>
                  </a:cubicBezTo>
                  <a:cubicBezTo>
                    <a:pt x="1911" y="5322"/>
                    <a:pt x="2456" y="7550"/>
                    <a:pt x="2957" y="9597"/>
                  </a:cubicBezTo>
                  <a:cubicBezTo>
                    <a:pt x="3775" y="9187"/>
                    <a:pt x="4639" y="8824"/>
                    <a:pt x="5413" y="8460"/>
                  </a:cubicBezTo>
                  <a:cubicBezTo>
                    <a:pt x="5549" y="8323"/>
                    <a:pt x="5640" y="8278"/>
                    <a:pt x="5776" y="8187"/>
                  </a:cubicBezTo>
                  <a:cubicBezTo>
                    <a:pt x="5458" y="7687"/>
                    <a:pt x="5231" y="7186"/>
                    <a:pt x="4958" y="6731"/>
                  </a:cubicBezTo>
                  <a:cubicBezTo>
                    <a:pt x="4730" y="5049"/>
                    <a:pt x="4458" y="3684"/>
                    <a:pt x="4185" y="2729"/>
                  </a:cubicBezTo>
                  <a:cubicBezTo>
                    <a:pt x="3912" y="1911"/>
                    <a:pt x="3821" y="1592"/>
                    <a:pt x="3548" y="1274"/>
                  </a:cubicBezTo>
                  <a:cubicBezTo>
                    <a:pt x="3093" y="819"/>
                    <a:pt x="2365" y="592"/>
                    <a:pt x="910" y="228"/>
                  </a:cubicBezTo>
                  <a:cubicBezTo>
                    <a:pt x="546" y="91"/>
                    <a:pt x="228" y="46"/>
                    <a:pt x="1"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8"/>
            <p:cNvSpPr/>
            <p:nvPr/>
          </p:nvSpPr>
          <p:spPr>
            <a:xfrm>
              <a:off x="3260250" y="2773925"/>
              <a:ext cx="119400" cy="370925"/>
            </a:xfrm>
            <a:custGeom>
              <a:avLst/>
              <a:gdLst/>
              <a:ahLst/>
              <a:cxnLst/>
              <a:rect l="l" t="t" r="r" b="b"/>
              <a:pathLst>
                <a:path w="4776" h="14837" extrusionOk="0">
                  <a:moveTo>
                    <a:pt x="2365" y="0"/>
                  </a:moveTo>
                  <a:cubicBezTo>
                    <a:pt x="1592" y="1274"/>
                    <a:pt x="774" y="2547"/>
                    <a:pt x="0" y="3821"/>
                  </a:cubicBezTo>
                  <a:cubicBezTo>
                    <a:pt x="364" y="8596"/>
                    <a:pt x="1501" y="11461"/>
                    <a:pt x="2411" y="13053"/>
                  </a:cubicBezTo>
                  <a:cubicBezTo>
                    <a:pt x="2756" y="13658"/>
                    <a:pt x="3389" y="14837"/>
                    <a:pt x="3920" y="14837"/>
                  </a:cubicBezTo>
                  <a:cubicBezTo>
                    <a:pt x="3948" y="14837"/>
                    <a:pt x="3975" y="14833"/>
                    <a:pt x="4003" y="14827"/>
                  </a:cubicBezTo>
                  <a:cubicBezTo>
                    <a:pt x="4639" y="14736"/>
                    <a:pt x="4685" y="12689"/>
                    <a:pt x="4685" y="12325"/>
                  </a:cubicBezTo>
                  <a:cubicBezTo>
                    <a:pt x="4776" y="10643"/>
                    <a:pt x="4685" y="8414"/>
                    <a:pt x="4185" y="5958"/>
                  </a:cubicBezTo>
                  <a:cubicBezTo>
                    <a:pt x="3730" y="3593"/>
                    <a:pt x="3048" y="1592"/>
                    <a:pt x="2365"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8"/>
            <p:cNvSpPr/>
            <p:nvPr/>
          </p:nvSpPr>
          <p:spPr>
            <a:xfrm>
              <a:off x="3320500" y="3097950"/>
              <a:ext cx="100100" cy="270650"/>
            </a:xfrm>
            <a:custGeom>
              <a:avLst/>
              <a:gdLst/>
              <a:ahLst/>
              <a:cxnLst/>
              <a:rect l="l" t="t" r="r" b="b"/>
              <a:pathLst>
                <a:path w="4004" h="10826" extrusionOk="0">
                  <a:moveTo>
                    <a:pt x="1" y="1"/>
                  </a:moveTo>
                  <a:cubicBezTo>
                    <a:pt x="410" y="1229"/>
                    <a:pt x="774" y="2457"/>
                    <a:pt x="1092" y="3821"/>
                  </a:cubicBezTo>
                  <a:cubicBezTo>
                    <a:pt x="1684" y="6232"/>
                    <a:pt x="2138" y="8597"/>
                    <a:pt x="2457" y="10825"/>
                  </a:cubicBezTo>
                  <a:cubicBezTo>
                    <a:pt x="2866" y="10780"/>
                    <a:pt x="3321" y="10780"/>
                    <a:pt x="3685" y="10689"/>
                  </a:cubicBezTo>
                  <a:cubicBezTo>
                    <a:pt x="3639" y="10416"/>
                    <a:pt x="3639" y="9916"/>
                    <a:pt x="3594" y="9324"/>
                  </a:cubicBezTo>
                  <a:cubicBezTo>
                    <a:pt x="3412" y="6323"/>
                    <a:pt x="4003" y="5186"/>
                    <a:pt x="3685" y="3412"/>
                  </a:cubicBezTo>
                  <a:cubicBezTo>
                    <a:pt x="3594" y="2639"/>
                    <a:pt x="3230" y="1502"/>
                    <a:pt x="2275" y="183"/>
                  </a:cubicBezTo>
                  <a:cubicBezTo>
                    <a:pt x="1547" y="137"/>
                    <a:pt x="774" y="92"/>
                    <a:pt x="1"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8"/>
            <p:cNvSpPr/>
            <p:nvPr/>
          </p:nvSpPr>
          <p:spPr>
            <a:xfrm>
              <a:off x="3091975" y="2543100"/>
              <a:ext cx="68250" cy="214925"/>
            </a:xfrm>
            <a:custGeom>
              <a:avLst/>
              <a:gdLst/>
              <a:ahLst/>
              <a:cxnLst/>
              <a:rect l="l" t="t" r="r" b="b"/>
              <a:pathLst>
                <a:path w="2730" h="8597" extrusionOk="0">
                  <a:moveTo>
                    <a:pt x="1638" y="1"/>
                  </a:moveTo>
                  <a:cubicBezTo>
                    <a:pt x="1547" y="1"/>
                    <a:pt x="1410" y="46"/>
                    <a:pt x="1319" y="92"/>
                  </a:cubicBezTo>
                  <a:cubicBezTo>
                    <a:pt x="683" y="501"/>
                    <a:pt x="228" y="1411"/>
                    <a:pt x="46" y="5140"/>
                  </a:cubicBezTo>
                  <a:cubicBezTo>
                    <a:pt x="46" y="6050"/>
                    <a:pt x="0" y="7187"/>
                    <a:pt x="46" y="8551"/>
                  </a:cubicBezTo>
                  <a:lnTo>
                    <a:pt x="1865" y="8597"/>
                  </a:lnTo>
                  <a:cubicBezTo>
                    <a:pt x="2184" y="7096"/>
                    <a:pt x="2456" y="5549"/>
                    <a:pt x="2729" y="3958"/>
                  </a:cubicBezTo>
                  <a:cubicBezTo>
                    <a:pt x="2320" y="2593"/>
                    <a:pt x="2002" y="1274"/>
                    <a:pt x="1638"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8"/>
            <p:cNvSpPr/>
            <p:nvPr/>
          </p:nvSpPr>
          <p:spPr>
            <a:xfrm>
              <a:off x="2988500" y="2640900"/>
              <a:ext cx="152400" cy="137600"/>
            </a:xfrm>
            <a:custGeom>
              <a:avLst/>
              <a:gdLst/>
              <a:ahLst/>
              <a:cxnLst/>
              <a:rect l="l" t="t" r="r" b="b"/>
              <a:pathLst>
                <a:path w="6096" h="5504" extrusionOk="0">
                  <a:moveTo>
                    <a:pt x="728" y="0"/>
                  </a:moveTo>
                  <a:cubicBezTo>
                    <a:pt x="501" y="318"/>
                    <a:pt x="228" y="682"/>
                    <a:pt x="1" y="1092"/>
                  </a:cubicBezTo>
                  <a:cubicBezTo>
                    <a:pt x="547" y="1683"/>
                    <a:pt x="1001" y="2229"/>
                    <a:pt x="1365" y="2592"/>
                  </a:cubicBezTo>
                  <a:cubicBezTo>
                    <a:pt x="2502" y="4048"/>
                    <a:pt x="2912" y="4821"/>
                    <a:pt x="3867" y="5276"/>
                  </a:cubicBezTo>
                  <a:cubicBezTo>
                    <a:pt x="4276" y="5458"/>
                    <a:pt x="4640" y="5503"/>
                    <a:pt x="4867" y="5503"/>
                  </a:cubicBezTo>
                  <a:cubicBezTo>
                    <a:pt x="5276" y="5048"/>
                    <a:pt x="5686" y="4548"/>
                    <a:pt x="6095" y="4093"/>
                  </a:cubicBezTo>
                  <a:cubicBezTo>
                    <a:pt x="5640" y="3638"/>
                    <a:pt x="5231" y="3275"/>
                    <a:pt x="5004" y="3047"/>
                  </a:cubicBezTo>
                  <a:cubicBezTo>
                    <a:pt x="3594" y="1956"/>
                    <a:pt x="2548" y="1865"/>
                    <a:pt x="1365" y="682"/>
                  </a:cubicBezTo>
                  <a:cubicBezTo>
                    <a:pt x="1001" y="409"/>
                    <a:pt x="865" y="137"/>
                    <a:pt x="728"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8"/>
            <p:cNvSpPr/>
            <p:nvPr/>
          </p:nvSpPr>
          <p:spPr>
            <a:xfrm>
              <a:off x="3243200" y="2802350"/>
              <a:ext cx="121675" cy="147825"/>
            </a:xfrm>
            <a:custGeom>
              <a:avLst/>
              <a:gdLst/>
              <a:ahLst/>
              <a:cxnLst/>
              <a:rect l="l" t="t" r="r" b="b"/>
              <a:pathLst>
                <a:path w="4867" h="5913" extrusionOk="0">
                  <a:moveTo>
                    <a:pt x="2411" y="0"/>
                  </a:moveTo>
                  <a:cubicBezTo>
                    <a:pt x="1046" y="0"/>
                    <a:pt x="0" y="1365"/>
                    <a:pt x="0" y="2956"/>
                  </a:cubicBezTo>
                  <a:cubicBezTo>
                    <a:pt x="0" y="4639"/>
                    <a:pt x="1046" y="5913"/>
                    <a:pt x="2411" y="5913"/>
                  </a:cubicBezTo>
                  <a:cubicBezTo>
                    <a:pt x="3775" y="5913"/>
                    <a:pt x="4867" y="4594"/>
                    <a:pt x="4867" y="2956"/>
                  </a:cubicBezTo>
                  <a:cubicBezTo>
                    <a:pt x="4867" y="1319"/>
                    <a:pt x="3775" y="0"/>
                    <a:pt x="2411" y="0"/>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8"/>
            <p:cNvSpPr/>
            <p:nvPr/>
          </p:nvSpPr>
          <p:spPr>
            <a:xfrm>
              <a:off x="3153375" y="2779600"/>
              <a:ext cx="135325" cy="361600"/>
            </a:xfrm>
            <a:custGeom>
              <a:avLst/>
              <a:gdLst/>
              <a:ahLst/>
              <a:cxnLst/>
              <a:rect l="l" t="t" r="r" b="b"/>
              <a:pathLst>
                <a:path w="5413" h="14464" extrusionOk="0">
                  <a:moveTo>
                    <a:pt x="5094" y="1"/>
                  </a:moveTo>
                  <a:lnTo>
                    <a:pt x="1547" y="2047"/>
                  </a:lnTo>
                  <a:cubicBezTo>
                    <a:pt x="0" y="7232"/>
                    <a:pt x="228" y="10461"/>
                    <a:pt x="546" y="12235"/>
                  </a:cubicBezTo>
                  <a:cubicBezTo>
                    <a:pt x="683" y="12917"/>
                    <a:pt x="955" y="14418"/>
                    <a:pt x="1547" y="14463"/>
                  </a:cubicBezTo>
                  <a:cubicBezTo>
                    <a:pt x="1554" y="14464"/>
                    <a:pt x="1562" y="14464"/>
                    <a:pt x="1569" y="14464"/>
                  </a:cubicBezTo>
                  <a:cubicBezTo>
                    <a:pt x="2198" y="14464"/>
                    <a:pt x="2822" y="12595"/>
                    <a:pt x="2957" y="12280"/>
                  </a:cubicBezTo>
                  <a:cubicBezTo>
                    <a:pt x="3821" y="10870"/>
                    <a:pt x="5412" y="1183"/>
                    <a:pt x="5094"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8"/>
            <p:cNvSpPr/>
            <p:nvPr/>
          </p:nvSpPr>
          <p:spPr>
            <a:xfrm>
              <a:off x="3144275" y="3083175"/>
              <a:ext cx="89850" cy="284275"/>
            </a:xfrm>
            <a:custGeom>
              <a:avLst/>
              <a:gdLst/>
              <a:ahLst/>
              <a:cxnLst/>
              <a:rect l="l" t="t" r="r" b="b"/>
              <a:pathLst>
                <a:path w="3594" h="11371" extrusionOk="0">
                  <a:moveTo>
                    <a:pt x="1001" y="1"/>
                  </a:moveTo>
                  <a:cubicBezTo>
                    <a:pt x="1001" y="1229"/>
                    <a:pt x="910" y="2548"/>
                    <a:pt x="819" y="3912"/>
                  </a:cubicBezTo>
                  <a:cubicBezTo>
                    <a:pt x="592" y="6504"/>
                    <a:pt x="364" y="8960"/>
                    <a:pt x="1" y="11234"/>
                  </a:cubicBezTo>
                  <a:cubicBezTo>
                    <a:pt x="410" y="11280"/>
                    <a:pt x="774" y="11280"/>
                    <a:pt x="1138" y="11371"/>
                  </a:cubicBezTo>
                  <a:cubicBezTo>
                    <a:pt x="1228" y="11052"/>
                    <a:pt x="1319" y="10552"/>
                    <a:pt x="1501" y="10006"/>
                  </a:cubicBezTo>
                  <a:cubicBezTo>
                    <a:pt x="2275" y="7050"/>
                    <a:pt x="3139" y="6141"/>
                    <a:pt x="3412" y="4367"/>
                  </a:cubicBezTo>
                  <a:cubicBezTo>
                    <a:pt x="3548" y="3548"/>
                    <a:pt x="3593" y="2366"/>
                    <a:pt x="3093" y="819"/>
                  </a:cubicBezTo>
                  <a:cubicBezTo>
                    <a:pt x="2411" y="546"/>
                    <a:pt x="1683" y="274"/>
                    <a:pt x="1001"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8"/>
            <p:cNvSpPr/>
            <p:nvPr/>
          </p:nvSpPr>
          <p:spPr>
            <a:xfrm>
              <a:off x="3177250" y="2424850"/>
              <a:ext cx="85300" cy="103500"/>
            </a:xfrm>
            <a:custGeom>
              <a:avLst/>
              <a:gdLst/>
              <a:ahLst/>
              <a:cxnLst/>
              <a:rect l="l" t="t" r="r" b="b"/>
              <a:pathLst>
                <a:path w="3412" h="4140" extrusionOk="0">
                  <a:moveTo>
                    <a:pt x="2411" y="1"/>
                  </a:moveTo>
                  <a:lnTo>
                    <a:pt x="0" y="456"/>
                  </a:lnTo>
                  <a:cubicBezTo>
                    <a:pt x="46" y="638"/>
                    <a:pt x="182" y="774"/>
                    <a:pt x="273" y="1092"/>
                  </a:cubicBezTo>
                  <a:cubicBezTo>
                    <a:pt x="455" y="1456"/>
                    <a:pt x="592" y="1911"/>
                    <a:pt x="592" y="2548"/>
                  </a:cubicBezTo>
                  <a:lnTo>
                    <a:pt x="592" y="2821"/>
                  </a:lnTo>
                  <a:cubicBezTo>
                    <a:pt x="592" y="3366"/>
                    <a:pt x="501" y="3867"/>
                    <a:pt x="410" y="4140"/>
                  </a:cubicBezTo>
                  <a:lnTo>
                    <a:pt x="3411" y="3594"/>
                  </a:lnTo>
                  <a:lnTo>
                    <a:pt x="2411"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8"/>
            <p:cNvSpPr/>
            <p:nvPr/>
          </p:nvSpPr>
          <p:spPr>
            <a:xfrm>
              <a:off x="3186350" y="2448750"/>
              <a:ext cx="28450" cy="46625"/>
            </a:xfrm>
            <a:custGeom>
              <a:avLst/>
              <a:gdLst/>
              <a:ahLst/>
              <a:cxnLst/>
              <a:rect l="l" t="t" r="r" b="b"/>
              <a:pathLst>
                <a:path w="1138" h="1865" extrusionOk="0">
                  <a:moveTo>
                    <a:pt x="910" y="0"/>
                  </a:moveTo>
                  <a:lnTo>
                    <a:pt x="0" y="182"/>
                  </a:lnTo>
                  <a:cubicBezTo>
                    <a:pt x="137" y="591"/>
                    <a:pt x="273" y="1046"/>
                    <a:pt x="273" y="1637"/>
                  </a:cubicBezTo>
                  <a:lnTo>
                    <a:pt x="273" y="1865"/>
                  </a:lnTo>
                  <a:cubicBezTo>
                    <a:pt x="819" y="1774"/>
                    <a:pt x="1137" y="1092"/>
                    <a:pt x="1001" y="364"/>
                  </a:cubicBezTo>
                  <a:cubicBezTo>
                    <a:pt x="1001" y="227"/>
                    <a:pt x="955" y="136"/>
                    <a:pt x="910"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8"/>
            <p:cNvSpPr/>
            <p:nvPr/>
          </p:nvSpPr>
          <p:spPr>
            <a:xfrm>
              <a:off x="3147675" y="2355500"/>
              <a:ext cx="98950" cy="130000"/>
            </a:xfrm>
            <a:custGeom>
              <a:avLst/>
              <a:gdLst/>
              <a:ahLst/>
              <a:cxnLst/>
              <a:rect l="l" t="t" r="r" b="b"/>
              <a:pathLst>
                <a:path w="3958" h="5200" extrusionOk="0">
                  <a:moveTo>
                    <a:pt x="1911" y="1"/>
                  </a:moveTo>
                  <a:cubicBezTo>
                    <a:pt x="1092" y="1"/>
                    <a:pt x="456" y="319"/>
                    <a:pt x="183" y="455"/>
                  </a:cubicBezTo>
                  <a:cubicBezTo>
                    <a:pt x="92" y="728"/>
                    <a:pt x="92" y="1138"/>
                    <a:pt x="46" y="1502"/>
                  </a:cubicBezTo>
                  <a:lnTo>
                    <a:pt x="46" y="1865"/>
                  </a:lnTo>
                  <a:lnTo>
                    <a:pt x="46" y="2320"/>
                  </a:lnTo>
                  <a:lnTo>
                    <a:pt x="46" y="2639"/>
                  </a:lnTo>
                  <a:cubicBezTo>
                    <a:pt x="46" y="2820"/>
                    <a:pt x="1" y="2866"/>
                    <a:pt x="1" y="3048"/>
                  </a:cubicBezTo>
                  <a:lnTo>
                    <a:pt x="1" y="3457"/>
                  </a:lnTo>
                  <a:cubicBezTo>
                    <a:pt x="92" y="4185"/>
                    <a:pt x="183" y="4594"/>
                    <a:pt x="410" y="4867"/>
                  </a:cubicBezTo>
                  <a:cubicBezTo>
                    <a:pt x="617" y="5105"/>
                    <a:pt x="940" y="5199"/>
                    <a:pt x="1295" y="5199"/>
                  </a:cubicBezTo>
                  <a:cubicBezTo>
                    <a:pt x="1955" y="5199"/>
                    <a:pt x="2723" y="4874"/>
                    <a:pt x="3048" y="4549"/>
                  </a:cubicBezTo>
                  <a:cubicBezTo>
                    <a:pt x="3276" y="4321"/>
                    <a:pt x="3457" y="4003"/>
                    <a:pt x="3457" y="4003"/>
                  </a:cubicBezTo>
                  <a:cubicBezTo>
                    <a:pt x="3548" y="3866"/>
                    <a:pt x="3639" y="3685"/>
                    <a:pt x="3685" y="3548"/>
                  </a:cubicBezTo>
                  <a:cubicBezTo>
                    <a:pt x="3776" y="3275"/>
                    <a:pt x="3912" y="2866"/>
                    <a:pt x="3912" y="2411"/>
                  </a:cubicBezTo>
                  <a:cubicBezTo>
                    <a:pt x="3958" y="1638"/>
                    <a:pt x="3867" y="1001"/>
                    <a:pt x="3730" y="592"/>
                  </a:cubicBezTo>
                  <a:cubicBezTo>
                    <a:pt x="3503" y="455"/>
                    <a:pt x="2821" y="1"/>
                    <a:pt x="1911"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8"/>
            <p:cNvSpPr/>
            <p:nvPr/>
          </p:nvSpPr>
          <p:spPr>
            <a:xfrm>
              <a:off x="3124950" y="2511800"/>
              <a:ext cx="231975" cy="387350"/>
            </a:xfrm>
            <a:custGeom>
              <a:avLst/>
              <a:gdLst/>
              <a:ahLst/>
              <a:cxnLst/>
              <a:rect l="l" t="t" r="r" b="b"/>
              <a:pathLst>
                <a:path w="9279" h="15494" extrusionOk="0">
                  <a:moveTo>
                    <a:pt x="5363" y="1"/>
                  </a:moveTo>
                  <a:cubicBezTo>
                    <a:pt x="5037" y="1"/>
                    <a:pt x="4715" y="14"/>
                    <a:pt x="4412" y="25"/>
                  </a:cubicBezTo>
                  <a:cubicBezTo>
                    <a:pt x="3229" y="116"/>
                    <a:pt x="2274" y="434"/>
                    <a:pt x="1729" y="616"/>
                  </a:cubicBezTo>
                  <a:cubicBezTo>
                    <a:pt x="1001" y="889"/>
                    <a:pt x="364" y="1162"/>
                    <a:pt x="0" y="1389"/>
                  </a:cubicBezTo>
                  <a:cubicBezTo>
                    <a:pt x="228" y="3163"/>
                    <a:pt x="728" y="5210"/>
                    <a:pt x="1865" y="7256"/>
                  </a:cubicBezTo>
                  <a:cubicBezTo>
                    <a:pt x="2092" y="7620"/>
                    <a:pt x="2274" y="7893"/>
                    <a:pt x="2411" y="8166"/>
                  </a:cubicBezTo>
                  <a:cubicBezTo>
                    <a:pt x="2502" y="9257"/>
                    <a:pt x="2547" y="10258"/>
                    <a:pt x="2593" y="11349"/>
                  </a:cubicBezTo>
                  <a:cubicBezTo>
                    <a:pt x="2757" y="13944"/>
                    <a:pt x="4674" y="15494"/>
                    <a:pt x="6183" y="15494"/>
                  </a:cubicBezTo>
                  <a:cubicBezTo>
                    <a:pt x="6341" y="15494"/>
                    <a:pt x="6494" y="15477"/>
                    <a:pt x="6640" y="15443"/>
                  </a:cubicBezTo>
                  <a:cubicBezTo>
                    <a:pt x="8005" y="15124"/>
                    <a:pt x="9278" y="13123"/>
                    <a:pt x="8823" y="10804"/>
                  </a:cubicBezTo>
                  <a:cubicBezTo>
                    <a:pt x="8642" y="9667"/>
                    <a:pt x="8414" y="8575"/>
                    <a:pt x="8187" y="7484"/>
                  </a:cubicBezTo>
                  <a:cubicBezTo>
                    <a:pt x="8278" y="7165"/>
                    <a:pt x="8323" y="6847"/>
                    <a:pt x="8460" y="6529"/>
                  </a:cubicBezTo>
                  <a:cubicBezTo>
                    <a:pt x="8460" y="6529"/>
                    <a:pt x="8551" y="6119"/>
                    <a:pt x="8642" y="5846"/>
                  </a:cubicBezTo>
                  <a:cubicBezTo>
                    <a:pt x="8733" y="5210"/>
                    <a:pt x="8778" y="3982"/>
                    <a:pt x="8733" y="2253"/>
                  </a:cubicBezTo>
                  <a:cubicBezTo>
                    <a:pt x="8687" y="1890"/>
                    <a:pt x="8551" y="1389"/>
                    <a:pt x="8187" y="934"/>
                  </a:cubicBezTo>
                  <a:cubicBezTo>
                    <a:pt x="7494" y="138"/>
                    <a:pt x="6405" y="1"/>
                    <a:pt x="5363"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8"/>
            <p:cNvSpPr/>
            <p:nvPr/>
          </p:nvSpPr>
          <p:spPr>
            <a:xfrm>
              <a:off x="3136325" y="2787550"/>
              <a:ext cx="147825" cy="586725"/>
            </a:xfrm>
            <a:custGeom>
              <a:avLst/>
              <a:gdLst/>
              <a:ahLst/>
              <a:cxnLst/>
              <a:rect l="l" t="t" r="r" b="b"/>
              <a:pathLst>
                <a:path w="5913" h="23469" extrusionOk="0">
                  <a:moveTo>
                    <a:pt x="1956" y="1"/>
                  </a:moveTo>
                  <a:cubicBezTo>
                    <a:pt x="1683" y="1456"/>
                    <a:pt x="1456" y="3003"/>
                    <a:pt x="1274" y="4594"/>
                  </a:cubicBezTo>
                  <a:cubicBezTo>
                    <a:pt x="1001" y="7187"/>
                    <a:pt x="910" y="9597"/>
                    <a:pt x="910" y="11826"/>
                  </a:cubicBezTo>
                  <a:cubicBezTo>
                    <a:pt x="591" y="15692"/>
                    <a:pt x="273" y="19557"/>
                    <a:pt x="0" y="23423"/>
                  </a:cubicBezTo>
                  <a:cubicBezTo>
                    <a:pt x="728" y="23423"/>
                    <a:pt x="1456" y="23469"/>
                    <a:pt x="2229" y="23469"/>
                  </a:cubicBezTo>
                  <a:cubicBezTo>
                    <a:pt x="3047" y="21695"/>
                    <a:pt x="4048" y="18966"/>
                    <a:pt x="4093" y="15555"/>
                  </a:cubicBezTo>
                  <a:cubicBezTo>
                    <a:pt x="4093" y="14418"/>
                    <a:pt x="4048" y="13327"/>
                    <a:pt x="3866" y="12417"/>
                  </a:cubicBezTo>
                  <a:cubicBezTo>
                    <a:pt x="4548" y="9643"/>
                    <a:pt x="5230" y="6777"/>
                    <a:pt x="5913" y="3958"/>
                  </a:cubicBezTo>
                  <a:cubicBezTo>
                    <a:pt x="4594" y="2639"/>
                    <a:pt x="3275" y="1274"/>
                    <a:pt x="1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8"/>
            <p:cNvSpPr/>
            <p:nvPr/>
          </p:nvSpPr>
          <p:spPr>
            <a:xfrm>
              <a:off x="3187475" y="2778475"/>
              <a:ext cx="243350" cy="593525"/>
            </a:xfrm>
            <a:custGeom>
              <a:avLst/>
              <a:gdLst/>
              <a:ahLst/>
              <a:cxnLst/>
              <a:rect l="l" t="t" r="r" b="b"/>
              <a:pathLst>
                <a:path w="9734" h="23741" extrusionOk="0">
                  <a:moveTo>
                    <a:pt x="6322" y="0"/>
                  </a:moveTo>
                  <a:cubicBezTo>
                    <a:pt x="4185" y="91"/>
                    <a:pt x="2093" y="273"/>
                    <a:pt x="1" y="409"/>
                  </a:cubicBezTo>
                  <a:cubicBezTo>
                    <a:pt x="683" y="1956"/>
                    <a:pt x="1365" y="3411"/>
                    <a:pt x="2047" y="4866"/>
                  </a:cubicBezTo>
                  <a:lnTo>
                    <a:pt x="5276" y="13417"/>
                  </a:lnTo>
                  <a:cubicBezTo>
                    <a:pt x="6004" y="16873"/>
                    <a:pt x="6777" y="20284"/>
                    <a:pt x="7505" y="23741"/>
                  </a:cubicBezTo>
                  <a:cubicBezTo>
                    <a:pt x="8233" y="23695"/>
                    <a:pt x="8960" y="23695"/>
                    <a:pt x="9733" y="23695"/>
                  </a:cubicBezTo>
                  <a:cubicBezTo>
                    <a:pt x="9597" y="22103"/>
                    <a:pt x="9552" y="20921"/>
                    <a:pt x="9506" y="20239"/>
                  </a:cubicBezTo>
                  <a:cubicBezTo>
                    <a:pt x="9324" y="17555"/>
                    <a:pt x="9324" y="16646"/>
                    <a:pt x="8960" y="15372"/>
                  </a:cubicBezTo>
                  <a:cubicBezTo>
                    <a:pt x="8733" y="14372"/>
                    <a:pt x="8460" y="13599"/>
                    <a:pt x="8233" y="13098"/>
                  </a:cubicBezTo>
                  <a:cubicBezTo>
                    <a:pt x="7960" y="10642"/>
                    <a:pt x="7687" y="8187"/>
                    <a:pt x="7505" y="5822"/>
                  </a:cubicBezTo>
                  <a:cubicBezTo>
                    <a:pt x="7459" y="5048"/>
                    <a:pt x="7369" y="4230"/>
                    <a:pt x="7232" y="3320"/>
                  </a:cubicBezTo>
                  <a:cubicBezTo>
                    <a:pt x="7005" y="2001"/>
                    <a:pt x="6641" y="910"/>
                    <a:pt x="6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8"/>
            <p:cNvSpPr/>
            <p:nvPr/>
          </p:nvSpPr>
          <p:spPr>
            <a:xfrm>
              <a:off x="3140875" y="2487400"/>
              <a:ext cx="219450" cy="306300"/>
            </a:xfrm>
            <a:custGeom>
              <a:avLst/>
              <a:gdLst/>
              <a:ahLst/>
              <a:cxnLst/>
              <a:rect l="l" t="t" r="r" b="b"/>
              <a:pathLst>
                <a:path w="8778" h="12252" extrusionOk="0">
                  <a:moveTo>
                    <a:pt x="4184" y="0"/>
                  </a:moveTo>
                  <a:cubicBezTo>
                    <a:pt x="3411" y="273"/>
                    <a:pt x="2638" y="501"/>
                    <a:pt x="1865" y="773"/>
                  </a:cubicBezTo>
                  <a:cubicBezTo>
                    <a:pt x="1910" y="955"/>
                    <a:pt x="1910" y="1183"/>
                    <a:pt x="1956" y="1365"/>
                  </a:cubicBezTo>
                  <a:cubicBezTo>
                    <a:pt x="1274" y="3002"/>
                    <a:pt x="637" y="4685"/>
                    <a:pt x="0" y="6368"/>
                  </a:cubicBezTo>
                  <a:cubicBezTo>
                    <a:pt x="591" y="8232"/>
                    <a:pt x="1228" y="10142"/>
                    <a:pt x="1865" y="12098"/>
                  </a:cubicBezTo>
                  <a:cubicBezTo>
                    <a:pt x="2465" y="12194"/>
                    <a:pt x="3153" y="12252"/>
                    <a:pt x="3917" y="12252"/>
                  </a:cubicBezTo>
                  <a:cubicBezTo>
                    <a:pt x="4601" y="12252"/>
                    <a:pt x="5345" y="12205"/>
                    <a:pt x="6140" y="12098"/>
                  </a:cubicBezTo>
                  <a:cubicBezTo>
                    <a:pt x="6868" y="11962"/>
                    <a:pt x="7550" y="11871"/>
                    <a:pt x="8186" y="11689"/>
                  </a:cubicBezTo>
                  <a:cubicBezTo>
                    <a:pt x="8232" y="9324"/>
                    <a:pt x="8323" y="7004"/>
                    <a:pt x="8459" y="4639"/>
                  </a:cubicBezTo>
                  <a:cubicBezTo>
                    <a:pt x="8505" y="4457"/>
                    <a:pt x="8778" y="3093"/>
                    <a:pt x="7823" y="1956"/>
                  </a:cubicBezTo>
                  <a:cubicBezTo>
                    <a:pt x="7267" y="1327"/>
                    <a:pt x="6411" y="938"/>
                    <a:pt x="5498" y="938"/>
                  </a:cubicBezTo>
                  <a:cubicBezTo>
                    <a:pt x="5289" y="938"/>
                    <a:pt x="5078" y="959"/>
                    <a:pt x="4866" y="1001"/>
                  </a:cubicBezTo>
                  <a:cubicBezTo>
                    <a:pt x="4821" y="728"/>
                    <a:pt x="4821" y="455"/>
                    <a:pt x="4775" y="137"/>
                  </a:cubicBezTo>
                  <a:cubicBezTo>
                    <a:pt x="4594" y="91"/>
                    <a:pt x="4366" y="46"/>
                    <a:pt x="4184" y="0"/>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8"/>
            <p:cNvSpPr/>
            <p:nvPr/>
          </p:nvSpPr>
          <p:spPr>
            <a:xfrm>
              <a:off x="3090825" y="2516950"/>
              <a:ext cx="98950" cy="263825"/>
            </a:xfrm>
            <a:custGeom>
              <a:avLst/>
              <a:gdLst/>
              <a:ahLst/>
              <a:cxnLst/>
              <a:rect l="l" t="t" r="r" b="b"/>
              <a:pathLst>
                <a:path w="3958" h="10553" extrusionOk="0">
                  <a:moveTo>
                    <a:pt x="3958" y="1"/>
                  </a:moveTo>
                  <a:cubicBezTo>
                    <a:pt x="3730" y="46"/>
                    <a:pt x="3457" y="183"/>
                    <a:pt x="3139" y="365"/>
                  </a:cubicBezTo>
                  <a:cubicBezTo>
                    <a:pt x="1775" y="956"/>
                    <a:pt x="1093" y="1274"/>
                    <a:pt x="683" y="1775"/>
                  </a:cubicBezTo>
                  <a:cubicBezTo>
                    <a:pt x="410" y="2184"/>
                    <a:pt x="319" y="2502"/>
                    <a:pt x="228" y="3321"/>
                  </a:cubicBezTo>
                  <a:cubicBezTo>
                    <a:pt x="92" y="4276"/>
                    <a:pt x="1" y="5640"/>
                    <a:pt x="1" y="7369"/>
                  </a:cubicBezTo>
                  <a:cubicBezTo>
                    <a:pt x="92" y="8415"/>
                    <a:pt x="228" y="9506"/>
                    <a:pt x="319" y="10552"/>
                  </a:cubicBezTo>
                  <a:cubicBezTo>
                    <a:pt x="638" y="10552"/>
                    <a:pt x="865" y="10507"/>
                    <a:pt x="1138" y="10507"/>
                  </a:cubicBezTo>
                  <a:cubicBezTo>
                    <a:pt x="1547" y="10279"/>
                    <a:pt x="1911" y="10143"/>
                    <a:pt x="2320" y="9915"/>
                  </a:cubicBezTo>
                  <a:cubicBezTo>
                    <a:pt x="2548" y="7778"/>
                    <a:pt x="2821" y="5504"/>
                    <a:pt x="3276" y="3184"/>
                  </a:cubicBezTo>
                  <a:cubicBezTo>
                    <a:pt x="3503" y="2093"/>
                    <a:pt x="3730" y="1047"/>
                    <a:pt x="3958" y="1"/>
                  </a:cubicBezTo>
                  <a:close/>
                </a:path>
              </a:pathLst>
            </a:custGeom>
            <a:solidFill>
              <a:srgbClr val="FF5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8"/>
            <p:cNvSpPr/>
            <p:nvPr/>
          </p:nvSpPr>
          <p:spPr>
            <a:xfrm>
              <a:off x="3155650" y="2675000"/>
              <a:ext cx="4575" cy="19350"/>
            </a:xfrm>
            <a:custGeom>
              <a:avLst/>
              <a:gdLst/>
              <a:ahLst/>
              <a:cxnLst/>
              <a:rect l="l" t="t" r="r" b="b"/>
              <a:pathLst>
                <a:path w="183" h="774" extrusionOk="0">
                  <a:moveTo>
                    <a:pt x="137" y="1"/>
                  </a:moveTo>
                  <a:cubicBezTo>
                    <a:pt x="137" y="1"/>
                    <a:pt x="91" y="1"/>
                    <a:pt x="91" y="46"/>
                  </a:cubicBezTo>
                  <a:lnTo>
                    <a:pt x="0" y="728"/>
                  </a:lnTo>
                  <a:cubicBezTo>
                    <a:pt x="0" y="728"/>
                    <a:pt x="0" y="774"/>
                    <a:pt x="91" y="774"/>
                  </a:cubicBezTo>
                  <a:cubicBezTo>
                    <a:pt x="91" y="774"/>
                    <a:pt x="137" y="774"/>
                    <a:pt x="137" y="728"/>
                  </a:cubicBezTo>
                  <a:lnTo>
                    <a:pt x="182" y="46"/>
                  </a:lnTo>
                  <a:cubicBezTo>
                    <a:pt x="182" y="46"/>
                    <a:pt x="182" y="1"/>
                    <a:pt x="137"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8"/>
            <p:cNvSpPr/>
            <p:nvPr/>
          </p:nvSpPr>
          <p:spPr>
            <a:xfrm>
              <a:off x="3155650" y="2630650"/>
              <a:ext cx="5700" cy="35275"/>
            </a:xfrm>
            <a:custGeom>
              <a:avLst/>
              <a:gdLst/>
              <a:ahLst/>
              <a:cxnLst/>
              <a:rect l="l" t="t" r="r" b="b"/>
              <a:pathLst>
                <a:path w="228" h="1411" extrusionOk="0">
                  <a:moveTo>
                    <a:pt x="182" y="1"/>
                  </a:moveTo>
                  <a:cubicBezTo>
                    <a:pt x="182" y="1"/>
                    <a:pt x="137" y="1"/>
                    <a:pt x="137" y="46"/>
                  </a:cubicBezTo>
                  <a:lnTo>
                    <a:pt x="0" y="1365"/>
                  </a:lnTo>
                  <a:cubicBezTo>
                    <a:pt x="0" y="1365"/>
                    <a:pt x="0" y="1411"/>
                    <a:pt x="91" y="1411"/>
                  </a:cubicBezTo>
                  <a:cubicBezTo>
                    <a:pt x="137" y="1411"/>
                    <a:pt x="137" y="1411"/>
                    <a:pt x="137" y="1365"/>
                  </a:cubicBezTo>
                  <a:lnTo>
                    <a:pt x="228" y="46"/>
                  </a:lnTo>
                  <a:cubicBezTo>
                    <a:pt x="228" y="46"/>
                    <a:pt x="228" y="1"/>
                    <a:pt x="182"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8"/>
            <p:cNvSpPr/>
            <p:nvPr/>
          </p:nvSpPr>
          <p:spPr>
            <a:xfrm>
              <a:off x="3345525" y="2728450"/>
              <a:ext cx="2300" cy="13650"/>
            </a:xfrm>
            <a:custGeom>
              <a:avLst/>
              <a:gdLst/>
              <a:ahLst/>
              <a:cxnLst/>
              <a:rect l="l" t="t" r="r" b="b"/>
              <a:pathLst>
                <a:path w="92" h="546" extrusionOk="0">
                  <a:moveTo>
                    <a:pt x="46" y="0"/>
                  </a:moveTo>
                  <a:cubicBezTo>
                    <a:pt x="46" y="0"/>
                    <a:pt x="0" y="0"/>
                    <a:pt x="0" y="91"/>
                  </a:cubicBezTo>
                  <a:lnTo>
                    <a:pt x="0" y="455"/>
                  </a:lnTo>
                  <a:cubicBezTo>
                    <a:pt x="0" y="455"/>
                    <a:pt x="0" y="546"/>
                    <a:pt x="46" y="546"/>
                  </a:cubicBezTo>
                  <a:cubicBezTo>
                    <a:pt x="91" y="546"/>
                    <a:pt x="91" y="455"/>
                    <a:pt x="91" y="455"/>
                  </a:cubicBezTo>
                  <a:lnTo>
                    <a:pt x="91" y="91"/>
                  </a:lnTo>
                  <a:cubicBezTo>
                    <a:pt x="91" y="91"/>
                    <a:pt x="91" y="0"/>
                    <a:pt x="46"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8"/>
            <p:cNvSpPr/>
            <p:nvPr/>
          </p:nvSpPr>
          <p:spPr>
            <a:xfrm>
              <a:off x="3345525" y="2626100"/>
              <a:ext cx="4575" cy="96675"/>
            </a:xfrm>
            <a:custGeom>
              <a:avLst/>
              <a:gdLst/>
              <a:ahLst/>
              <a:cxnLst/>
              <a:rect l="l" t="t" r="r" b="b"/>
              <a:pathLst>
                <a:path w="183" h="3867" extrusionOk="0">
                  <a:moveTo>
                    <a:pt x="137" y="1"/>
                  </a:moveTo>
                  <a:cubicBezTo>
                    <a:pt x="137" y="1"/>
                    <a:pt x="91" y="1"/>
                    <a:pt x="91" y="92"/>
                  </a:cubicBezTo>
                  <a:lnTo>
                    <a:pt x="0" y="3821"/>
                  </a:lnTo>
                  <a:cubicBezTo>
                    <a:pt x="0" y="3821"/>
                    <a:pt x="0" y="3867"/>
                    <a:pt x="46" y="3867"/>
                  </a:cubicBezTo>
                  <a:cubicBezTo>
                    <a:pt x="91" y="3867"/>
                    <a:pt x="137" y="3867"/>
                    <a:pt x="91" y="3821"/>
                  </a:cubicBezTo>
                  <a:lnTo>
                    <a:pt x="182" y="92"/>
                  </a:lnTo>
                  <a:cubicBezTo>
                    <a:pt x="182" y="92"/>
                    <a:pt x="182" y="1"/>
                    <a:pt x="137"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8"/>
            <p:cNvSpPr/>
            <p:nvPr/>
          </p:nvSpPr>
          <p:spPr>
            <a:xfrm>
              <a:off x="3362575" y="2682450"/>
              <a:ext cx="25050" cy="25550"/>
            </a:xfrm>
            <a:custGeom>
              <a:avLst/>
              <a:gdLst/>
              <a:ahLst/>
              <a:cxnLst/>
              <a:rect l="l" t="t" r="r" b="b"/>
              <a:pathLst>
                <a:path w="1002" h="1022" extrusionOk="0">
                  <a:moveTo>
                    <a:pt x="900" y="1"/>
                  </a:moveTo>
                  <a:cubicBezTo>
                    <a:pt x="860" y="1"/>
                    <a:pt x="819" y="21"/>
                    <a:pt x="819" y="21"/>
                  </a:cubicBezTo>
                  <a:lnTo>
                    <a:pt x="1" y="885"/>
                  </a:lnTo>
                  <a:cubicBezTo>
                    <a:pt x="1" y="885"/>
                    <a:pt x="1" y="930"/>
                    <a:pt x="46" y="1021"/>
                  </a:cubicBezTo>
                  <a:lnTo>
                    <a:pt x="956" y="157"/>
                  </a:lnTo>
                  <a:cubicBezTo>
                    <a:pt x="1001" y="112"/>
                    <a:pt x="956" y="21"/>
                    <a:pt x="956" y="21"/>
                  </a:cubicBezTo>
                  <a:cubicBezTo>
                    <a:pt x="941" y="6"/>
                    <a:pt x="920" y="1"/>
                    <a:pt x="900"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8"/>
            <p:cNvSpPr/>
            <p:nvPr/>
          </p:nvSpPr>
          <p:spPr>
            <a:xfrm>
              <a:off x="3098800" y="2705700"/>
              <a:ext cx="13675" cy="70525"/>
            </a:xfrm>
            <a:custGeom>
              <a:avLst/>
              <a:gdLst/>
              <a:ahLst/>
              <a:cxnLst/>
              <a:rect l="l" t="t" r="r" b="b"/>
              <a:pathLst>
                <a:path w="547" h="2821" extrusionOk="0">
                  <a:moveTo>
                    <a:pt x="91" y="0"/>
                  </a:moveTo>
                  <a:cubicBezTo>
                    <a:pt x="0" y="0"/>
                    <a:pt x="0" y="0"/>
                    <a:pt x="0" y="91"/>
                  </a:cubicBezTo>
                  <a:lnTo>
                    <a:pt x="410" y="2729"/>
                  </a:lnTo>
                  <a:cubicBezTo>
                    <a:pt x="410" y="2820"/>
                    <a:pt x="410" y="2820"/>
                    <a:pt x="455" y="2820"/>
                  </a:cubicBezTo>
                  <a:lnTo>
                    <a:pt x="546" y="2729"/>
                  </a:lnTo>
                  <a:lnTo>
                    <a:pt x="137" y="91"/>
                  </a:lnTo>
                  <a:cubicBezTo>
                    <a:pt x="137" y="0"/>
                    <a:pt x="137" y="0"/>
                    <a:pt x="91"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8"/>
            <p:cNvSpPr/>
            <p:nvPr/>
          </p:nvSpPr>
          <p:spPr>
            <a:xfrm>
              <a:off x="3113575" y="2726175"/>
              <a:ext cx="22775" cy="38675"/>
            </a:xfrm>
            <a:custGeom>
              <a:avLst/>
              <a:gdLst/>
              <a:ahLst/>
              <a:cxnLst/>
              <a:rect l="l" t="t" r="r" b="b"/>
              <a:pathLst>
                <a:path w="911" h="1547" extrusionOk="0">
                  <a:moveTo>
                    <a:pt x="1" y="0"/>
                  </a:moveTo>
                  <a:lnTo>
                    <a:pt x="1" y="91"/>
                  </a:lnTo>
                  <a:lnTo>
                    <a:pt x="728" y="1455"/>
                  </a:lnTo>
                  <a:cubicBezTo>
                    <a:pt x="728" y="1546"/>
                    <a:pt x="774" y="1546"/>
                    <a:pt x="774" y="1546"/>
                  </a:cubicBezTo>
                  <a:cubicBezTo>
                    <a:pt x="910" y="1455"/>
                    <a:pt x="910" y="1455"/>
                    <a:pt x="865" y="1364"/>
                  </a:cubicBezTo>
                  <a:lnTo>
                    <a:pt x="92"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8"/>
            <p:cNvSpPr/>
            <p:nvPr/>
          </p:nvSpPr>
          <p:spPr>
            <a:xfrm>
              <a:off x="3192025" y="2514675"/>
              <a:ext cx="51200" cy="9125"/>
            </a:xfrm>
            <a:custGeom>
              <a:avLst/>
              <a:gdLst/>
              <a:ahLst/>
              <a:cxnLst/>
              <a:rect l="l" t="t" r="r" b="b"/>
              <a:pathLst>
                <a:path w="2048" h="365" extrusionOk="0">
                  <a:moveTo>
                    <a:pt x="1956" y="1"/>
                  </a:moveTo>
                  <a:lnTo>
                    <a:pt x="46" y="274"/>
                  </a:lnTo>
                  <a:cubicBezTo>
                    <a:pt x="1" y="274"/>
                    <a:pt x="1" y="274"/>
                    <a:pt x="1" y="319"/>
                  </a:cubicBezTo>
                  <a:cubicBezTo>
                    <a:pt x="1" y="365"/>
                    <a:pt x="1" y="365"/>
                    <a:pt x="46" y="365"/>
                  </a:cubicBezTo>
                  <a:lnTo>
                    <a:pt x="1956" y="92"/>
                  </a:lnTo>
                  <a:cubicBezTo>
                    <a:pt x="2047" y="92"/>
                    <a:pt x="2047" y="92"/>
                    <a:pt x="2047" y="46"/>
                  </a:cubicBezTo>
                  <a:cubicBezTo>
                    <a:pt x="2047" y="1"/>
                    <a:pt x="2047" y="1"/>
                    <a:pt x="1956"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8"/>
            <p:cNvSpPr/>
            <p:nvPr/>
          </p:nvSpPr>
          <p:spPr>
            <a:xfrm>
              <a:off x="3248875" y="2515825"/>
              <a:ext cx="17075" cy="2300"/>
            </a:xfrm>
            <a:custGeom>
              <a:avLst/>
              <a:gdLst/>
              <a:ahLst/>
              <a:cxnLst/>
              <a:rect l="l" t="t" r="r" b="b"/>
              <a:pathLst>
                <a:path w="683" h="92" extrusionOk="0">
                  <a:moveTo>
                    <a:pt x="46" y="0"/>
                  </a:moveTo>
                  <a:cubicBezTo>
                    <a:pt x="46" y="0"/>
                    <a:pt x="1" y="0"/>
                    <a:pt x="1" y="46"/>
                  </a:cubicBezTo>
                  <a:cubicBezTo>
                    <a:pt x="1" y="46"/>
                    <a:pt x="1" y="91"/>
                    <a:pt x="46" y="91"/>
                  </a:cubicBezTo>
                  <a:lnTo>
                    <a:pt x="592" y="91"/>
                  </a:lnTo>
                  <a:lnTo>
                    <a:pt x="683" y="46"/>
                  </a:lnTo>
                  <a:cubicBezTo>
                    <a:pt x="683" y="46"/>
                    <a:pt x="683" y="0"/>
                    <a:pt x="592"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8"/>
            <p:cNvSpPr/>
            <p:nvPr/>
          </p:nvSpPr>
          <p:spPr>
            <a:xfrm>
              <a:off x="3263650" y="2952700"/>
              <a:ext cx="10275" cy="14525"/>
            </a:xfrm>
            <a:custGeom>
              <a:avLst/>
              <a:gdLst/>
              <a:ahLst/>
              <a:cxnLst/>
              <a:rect l="l" t="t" r="r" b="b"/>
              <a:pathLst>
                <a:path w="411" h="581" extrusionOk="0">
                  <a:moveTo>
                    <a:pt x="279" y="1"/>
                  </a:moveTo>
                  <a:cubicBezTo>
                    <a:pt x="251" y="1"/>
                    <a:pt x="228" y="12"/>
                    <a:pt x="228" y="35"/>
                  </a:cubicBezTo>
                  <a:lnTo>
                    <a:pt x="1" y="490"/>
                  </a:lnTo>
                  <a:cubicBezTo>
                    <a:pt x="1" y="535"/>
                    <a:pt x="1" y="581"/>
                    <a:pt x="92" y="581"/>
                  </a:cubicBezTo>
                  <a:lnTo>
                    <a:pt x="365" y="126"/>
                  </a:lnTo>
                  <a:cubicBezTo>
                    <a:pt x="410" y="81"/>
                    <a:pt x="410" y="35"/>
                    <a:pt x="365" y="35"/>
                  </a:cubicBezTo>
                  <a:cubicBezTo>
                    <a:pt x="342" y="12"/>
                    <a:pt x="308" y="1"/>
                    <a:pt x="279"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8"/>
            <p:cNvSpPr/>
            <p:nvPr/>
          </p:nvSpPr>
          <p:spPr>
            <a:xfrm>
              <a:off x="3164750" y="3118425"/>
              <a:ext cx="38675" cy="245625"/>
            </a:xfrm>
            <a:custGeom>
              <a:avLst/>
              <a:gdLst/>
              <a:ahLst/>
              <a:cxnLst/>
              <a:rect l="l" t="t" r="r" b="b"/>
              <a:pathLst>
                <a:path w="1547" h="9825" extrusionOk="0">
                  <a:moveTo>
                    <a:pt x="1456" y="1"/>
                  </a:moveTo>
                  <a:cubicBezTo>
                    <a:pt x="1456" y="1"/>
                    <a:pt x="1410" y="1"/>
                    <a:pt x="1410" y="46"/>
                  </a:cubicBezTo>
                  <a:lnTo>
                    <a:pt x="0" y="9779"/>
                  </a:lnTo>
                  <a:cubicBezTo>
                    <a:pt x="0" y="9779"/>
                    <a:pt x="0" y="9824"/>
                    <a:pt x="46" y="9824"/>
                  </a:cubicBezTo>
                  <a:cubicBezTo>
                    <a:pt x="91" y="9824"/>
                    <a:pt x="182" y="9824"/>
                    <a:pt x="91" y="9779"/>
                  </a:cubicBezTo>
                  <a:lnTo>
                    <a:pt x="1546" y="46"/>
                  </a:lnTo>
                  <a:cubicBezTo>
                    <a:pt x="1546" y="46"/>
                    <a:pt x="1546" y="1"/>
                    <a:pt x="1456"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8"/>
            <p:cNvSpPr/>
            <p:nvPr/>
          </p:nvSpPr>
          <p:spPr>
            <a:xfrm>
              <a:off x="3206800" y="2897850"/>
              <a:ext cx="10275" cy="200125"/>
            </a:xfrm>
            <a:custGeom>
              <a:avLst/>
              <a:gdLst/>
              <a:ahLst/>
              <a:cxnLst/>
              <a:rect l="l" t="t" r="r" b="b"/>
              <a:pathLst>
                <a:path w="411" h="8005" extrusionOk="0">
                  <a:moveTo>
                    <a:pt x="365" y="1"/>
                  </a:moveTo>
                  <a:cubicBezTo>
                    <a:pt x="365" y="1"/>
                    <a:pt x="319" y="1"/>
                    <a:pt x="319" y="46"/>
                  </a:cubicBezTo>
                  <a:lnTo>
                    <a:pt x="1" y="7959"/>
                  </a:lnTo>
                  <a:cubicBezTo>
                    <a:pt x="1" y="7959"/>
                    <a:pt x="1" y="8005"/>
                    <a:pt x="92" y="8005"/>
                  </a:cubicBezTo>
                  <a:cubicBezTo>
                    <a:pt x="92" y="8005"/>
                    <a:pt x="137" y="8005"/>
                    <a:pt x="137" y="7959"/>
                  </a:cubicBezTo>
                  <a:lnTo>
                    <a:pt x="410" y="46"/>
                  </a:lnTo>
                  <a:cubicBezTo>
                    <a:pt x="410" y="46"/>
                    <a:pt x="410" y="1"/>
                    <a:pt x="365"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8"/>
            <p:cNvSpPr/>
            <p:nvPr/>
          </p:nvSpPr>
          <p:spPr>
            <a:xfrm>
              <a:off x="3352350" y="3126375"/>
              <a:ext cx="47775" cy="242225"/>
            </a:xfrm>
            <a:custGeom>
              <a:avLst/>
              <a:gdLst/>
              <a:ahLst/>
              <a:cxnLst/>
              <a:rect l="l" t="t" r="r" b="b"/>
              <a:pathLst>
                <a:path w="1911" h="9689" extrusionOk="0">
                  <a:moveTo>
                    <a:pt x="46" y="1"/>
                  </a:moveTo>
                  <a:cubicBezTo>
                    <a:pt x="0" y="1"/>
                    <a:pt x="0" y="1"/>
                    <a:pt x="0" y="92"/>
                  </a:cubicBezTo>
                  <a:lnTo>
                    <a:pt x="1820" y="9643"/>
                  </a:lnTo>
                  <a:cubicBezTo>
                    <a:pt x="1820" y="9688"/>
                    <a:pt x="1820" y="9688"/>
                    <a:pt x="1865" y="9688"/>
                  </a:cubicBezTo>
                  <a:cubicBezTo>
                    <a:pt x="1911" y="9688"/>
                    <a:pt x="1911" y="9643"/>
                    <a:pt x="1911" y="9643"/>
                  </a:cubicBezTo>
                  <a:lnTo>
                    <a:pt x="91" y="92"/>
                  </a:lnTo>
                  <a:cubicBezTo>
                    <a:pt x="91" y="1"/>
                    <a:pt x="91" y="1"/>
                    <a:pt x="46"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8"/>
            <p:cNvSpPr/>
            <p:nvPr/>
          </p:nvSpPr>
          <p:spPr>
            <a:xfrm>
              <a:off x="3283000" y="2963800"/>
              <a:ext cx="64825" cy="155800"/>
            </a:xfrm>
            <a:custGeom>
              <a:avLst/>
              <a:gdLst/>
              <a:ahLst/>
              <a:cxnLst/>
              <a:rect l="l" t="t" r="r" b="b"/>
              <a:pathLst>
                <a:path w="2593" h="6232" extrusionOk="0">
                  <a:moveTo>
                    <a:pt x="46" y="0"/>
                  </a:moveTo>
                  <a:cubicBezTo>
                    <a:pt x="0" y="46"/>
                    <a:pt x="0" y="46"/>
                    <a:pt x="0" y="91"/>
                  </a:cubicBezTo>
                  <a:lnTo>
                    <a:pt x="2411" y="6186"/>
                  </a:lnTo>
                  <a:cubicBezTo>
                    <a:pt x="2411" y="6231"/>
                    <a:pt x="2501" y="6231"/>
                    <a:pt x="2501" y="6231"/>
                  </a:cubicBezTo>
                  <a:cubicBezTo>
                    <a:pt x="2592" y="6231"/>
                    <a:pt x="2592" y="6186"/>
                    <a:pt x="2592" y="6140"/>
                  </a:cubicBezTo>
                  <a:lnTo>
                    <a:pt x="137" y="46"/>
                  </a:lnTo>
                  <a:cubicBezTo>
                    <a:pt x="91" y="0"/>
                    <a:pt x="91" y="0"/>
                    <a:pt x="46"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8"/>
            <p:cNvSpPr/>
            <p:nvPr/>
          </p:nvSpPr>
          <p:spPr>
            <a:xfrm>
              <a:off x="3132900" y="2348925"/>
              <a:ext cx="125100" cy="123675"/>
            </a:xfrm>
            <a:custGeom>
              <a:avLst/>
              <a:gdLst/>
              <a:ahLst/>
              <a:cxnLst/>
              <a:rect l="l" t="t" r="r" b="b"/>
              <a:pathLst>
                <a:path w="5004" h="4947" extrusionOk="0">
                  <a:moveTo>
                    <a:pt x="1961" y="1"/>
                  </a:moveTo>
                  <a:cubicBezTo>
                    <a:pt x="1651" y="1"/>
                    <a:pt x="1324" y="57"/>
                    <a:pt x="1138" y="264"/>
                  </a:cubicBezTo>
                  <a:cubicBezTo>
                    <a:pt x="1047" y="355"/>
                    <a:pt x="1092" y="400"/>
                    <a:pt x="1001" y="491"/>
                  </a:cubicBezTo>
                  <a:cubicBezTo>
                    <a:pt x="683" y="809"/>
                    <a:pt x="183" y="582"/>
                    <a:pt x="92" y="764"/>
                  </a:cubicBezTo>
                  <a:cubicBezTo>
                    <a:pt x="1" y="946"/>
                    <a:pt x="319" y="1219"/>
                    <a:pt x="547" y="1401"/>
                  </a:cubicBezTo>
                  <a:cubicBezTo>
                    <a:pt x="910" y="1674"/>
                    <a:pt x="1092" y="1492"/>
                    <a:pt x="1365" y="1719"/>
                  </a:cubicBezTo>
                  <a:cubicBezTo>
                    <a:pt x="1820" y="2037"/>
                    <a:pt x="1593" y="2811"/>
                    <a:pt x="2002" y="2992"/>
                  </a:cubicBezTo>
                  <a:cubicBezTo>
                    <a:pt x="2042" y="3006"/>
                    <a:pt x="2080" y="3011"/>
                    <a:pt x="2116" y="3011"/>
                  </a:cubicBezTo>
                  <a:cubicBezTo>
                    <a:pt x="2293" y="3011"/>
                    <a:pt x="2438" y="2883"/>
                    <a:pt x="2615" y="2883"/>
                  </a:cubicBezTo>
                  <a:cubicBezTo>
                    <a:pt x="2652" y="2883"/>
                    <a:pt x="2690" y="2888"/>
                    <a:pt x="2730" y="2902"/>
                  </a:cubicBezTo>
                  <a:cubicBezTo>
                    <a:pt x="3321" y="3220"/>
                    <a:pt x="2911" y="4357"/>
                    <a:pt x="3503" y="4812"/>
                  </a:cubicBezTo>
                  <a:cubicBezTo>
                    <a:pt x="3590" y="4870"/>
                    <a:pt x="3771" y="4947"/>
                    <a:pt x="4057" y="4947"/>
                  </a:cubicBezTo>
                  <a:cubicBezTo>
                    <a:pt x="4217" y="4947"/>
                    <a:pt x="4411" y="4923"/>
                    <a:pt x="4640" y="4857"/>
                  </a:cubicBezTo>
                  <a:cubicBezTo>
                    <a:pt x="4640" y="4493"/>
                    <a:pt x="4549" y="3993"/>
                    <a:pt x="4640" y="3311"/>
                  </a:cubicBezTo>
                  <a:cubicBezTo>
                    <a:pt x="4685" y="2128"/>
                    <a:pt x="5004" y="1765"/>
                    <a:pt x="4776" y="1310"/>
                  </a:cubicBezTo>
                  <a:cubicBezTo>
                    <a:pt x="4640" y="991"/>
                    <a:pt x="4230" y="809"/>
                    <a:pt x="3503" y="400"/>
                  </a:cubicBezTo>
                  <a:cubicBezTo>
                    <a:pt x="3139" y="264"/>
                    <a:pt x="3048" y="173"/>
                    <a:pt x="2730" y="82"/>
                  </a:cubicBezTo>
                  <a:cubicBezTo>
                    <a:pt x="2680" y="82"/>
                    <a:pt x="2333" y="1"/>
                    <a:pt x="19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8"/>
            <p:cNvSpPr/>
            <p:nvPr/>
          </p:nvSpPr>
          <p:spPr>
            <a:xfrm>
              <a:off x="3142000" y="2419175"/>
              <a:ext cx="15950" cy="5700"/>
            </a:xfrm>
            <a:custGeom>
              <a:avLst/>
              <a:gdLst/>
              <a:ahLst/>
              <a:cxnLst/>
              <a:rect l="l" t="t" r="r" b="b"/>
              <a:pathLst>
                <a:path w="638" h="228" extrusionOk="0">
                  <a:moveTo>
                    <a:pt x="46" y="1"/>
                  </a:moveTo>
                  <a:cubicBezTo>
                    <a:pt x="46" y="1"/>
                    <a:pt x="1" y="1"/>
                    <a:pt x="1" y="46"/>
                  </a:cubicBezTo>
                  <a:cubicBezTo>
                    <a:pt x="1" y="46"/>
                    <a:pt x="1" y="92"/>
                    <a:pt x="46" y="92"/>
                  </a:cubicBezTo>
                  <a:lnTo>
                    <a:pt x="546" y="228"/>
                  </a:lnTo>
                  <a:cubicBezTo>
                    <a:pt x="546" y="228"/>
                    <a:pt x="637" y="228"/>
                    <a:pt x="637" y="182"/>
                  </a:cubicBezTo>
                  <a:cubicBezTo>
                    <a:pt x="637" y="182"/>
                    <a:pt x="637" y="92"/>
                    <a:pt x="546" y="92"/>
                  </a:cubicBezTo>
                  <a:lnTo>
                    <a:pt x="46"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8"/>
            <p:cNvSpPr/>
            <p:nvPr/>
          </p:nvSpPr>
          <p:spPr>
            <a:xfrm>
              <a:off x="2958950" y="2609625"/>
              <a:ext cx="56875" cy="65400"/>
            </a:xfrm>
            <a:custGeom>
              <a:avLst/>
              <a:gdLst/>
              <a:ahLst/>
              <a:cxnLst/>
              <a:rect l="l" t="t" r="r" b="b"/>
              <a:pathLst>
                <a:path w="2275" h="2616" extrusionOk="0">
                  <a:moveTo>
                    <a:pt x="339" y="1"/>
                  </a:moveTo>
                  <a:cubicBezTo>
                    <a:pt x="145" y="1"/>
                    <a:pt x="14" y="29"/>
                    <a:pt x="0" y="69"/>
                  </a:cubicBezTo>
                  <a:cubicBezTo>
                    <a:pt x="0" y="114"/>
                    <a:pt x="91" y="160"/>
                    <a:pt x="773" y="387"/>
                  </a:cubicBezTo>
                  <a:lnTo>
                    <a:pt x="592" y="1251"/>
                  </a:lnTo>
                  <a:cubicBezTo>
                    <a:pt x="546" y="1569"/>
                    <a:pt x="501" y="1979"/>
                    <a:pt x="455" y="2343"/>
                  </a:cubicBezTo>
                  <a:cubicBezTo>
                    <a:pt x="955" y="2434"/>
                    <a:pt x="1410" y="2479"/>
                    <a:pt x="1910" y="2616"/>
                  </a:cubicBezTo>
                  <a:lnTo>
                    <a:pt x="2183" y="1888"/>
                  </a:lnTo>
                  <a:cubicBezTo>
                    <a:pt x="2274" y="1569"/>
                    <a:pt x="2274" y="1115"/>
                    <a:pt x="2047" y="751"/>
                  </a:cubicBezTo>
                  <a:cubicBezTo>
                    <a:pt x="1659" y="170"/>
                    <a:pt x="813" y="1"/>
                    <a:pt x="339" y="1"/>
                  </a:cubicBez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3" name="Google Shape;2823;p48"/>
          <p:cNvSpPr/>
          <p:nvPr/>
        </p:nvSpPr>
        <p:spPr>
          <a:xfrm>
            <a:off x="5373325" y="140932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8"/>
          <p:cNvSpPr/>
          <p:nvPr/>
        </p:nvSpPr>
        <p:spPr>
          <a:xfrm>
            <a:off x="960550" y="409642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8"/>
          <p:cNvSpPr/>
          <p:nvPr/>
        </p:nvSpPr>
        <p:spPr>
          <a:xfrm>
            <a:off x="8309375" y="14369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8"/>
          <p:cNvSpPr/>
          <p:nvPr/>
        </p:nvSpPr>
        <p:spPr>
          <a:xfrm>
            <a:off x="1106622" y="139778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8"/>
          <p:cNvSpPr/>
          <p:nvPr/>
        </p:nvSpPr>
        <p:spPr>
          <a:xfrm>
            <a:off x="6375947" y="41375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11;p45">
            <a:extLst>
              <a:ext uri="{FF2B5EF4-FFF2-40B4-BE49-F238E27FC236}">
                <a16:creationId xmlns:a16="http://schemas.microsoft.com/office/drawing/2014/main" id="{26A8175A-F94C-6E16-D652-544CD5F270EC}"/>
              </a:ext>
            </a:extLst>
          </p:cNvPr>
          <p:cNvSpPr/>
          <p:nvPr/>
        </p:nvSpPr>
        <p:spPr>
          <a:xfrm>
            <a:off x="2401383" y="4001598"/>
            <a:ext cx="4712700" cy="659065"/>
          </a:xfrm>
          <a:prstGeom prst="roundRect">
            <a:avLst>
              <a:gd name="adj" fmla="val 0"/>
            </a:avLst>
          </a:prstGeom>
          <a:solidFill>
            <a:schemeClr val="dk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accent6"/>
                </a:solidFill>
                <a:latin typeface="Changa"/>
                <a:cs typeface="Changa"/>
                <a:sym typeface="Changa"/>
              </a:rPr>
              <a:t>Which ones show agreement and </a:t>
            </a:r>
          </a:p>
          <a:p>
            <a:pPr marL="0" lvl="0" indent="0" algn="ctr" rtl="0">
              <a:spcBef>
                <a:spcPts val="0"/>
              </a:spcBef>
              <a:spcAft>
                <a:spcPts val="0"/>
              </a:spcAft>
              <a:buNone/>
            </a:pPr>
            <a:r>
              <a:rPr lang="en-US" sz="1800" dirty="0">
                <a:solidFill>
                  <a:schemeClr val="accent6"/>
                </a:solidFill>
                <a:latin typeface="Changa"/>
                <a:cs typeface="Changa"/>
                <a:sym typeface="Changa"/>
              </a:rPr>
              <a:t>which ones show disagreement?</a:t>
            </a:r>
            <a:endParaRPr sz="1800" dirty="0">
              <a:solidFill>
                <a:schemeClr val="accent6"/>
              </a:solidFill>
            </a:endParaRPr>
          </a:p>
        </p:txBody>
      </p:sp>
      <p:sp>
        <p:nvSpPr>
          <p:cNvPr id="7" name="Google Shape;2311;p45">
            <a:extLst>
              <a:ext uri="{FF2B5EF4-FFF2-40B4-BE49-F238E27FC236}">
                <a16:creationId xmlns:a16="http://schemas.microsoft.com/office/drawing/2014/main" id="{BDCE5E32-921E-3941-79B8-4A7CC61FC1BF}"/>
              </a:ext>
            </a:extLst>
          </p:cNvPr>
          <p:cNvSpPr/>
          <p:nvPr/>
        </p:nvSpPr>
        <p:spPr>
          <a:xfrm>
            <a:off x="1603294" y="1484318"/>
            <a:ext cx="1591671" cy="354630"/>
          </a:xfrm>
          <a:prstGeom prst="roundRect">
            <a:avLst>
              <a:gd name="adj" fmla="val 0"/>
            </a:avLst>
          </a:prstGeom>
          <a:solidFill>
            <a:schemeClr val="dk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accent6"/>
                </a:solidFill>
                <a:latin typeface="Changa"/>
                <a:cs typeface="Changa"/>
                <a:sym typeface="Changa"/>
              </a:rPr>
              <a:t>Agreement</a:t>
            </a:r>
            <a:endParaRPr sz="1800" dirty="0">
              <a:solidFill>
                <a:schemeClr val="accent6"/>
              </a:solidFill>
            </a:endParaRPr>
          </a:p>
        </p:txBody>
      </p:sp>
      <p:sp>
        <p:nvSpPr>
          <p:cNvPr id="8" name="Google Shape;2311;p45">
            <a:extLst>
              <a:ext uri="{FF2B5EF4-FFF2-40B4-BE49-F238E27FC236}">
                <a16:creationId xmlns:a16="http://schemas.microsoft.com/office/drawing/2014/main" id="{F5B418AF-D49D-1EC4-9BD7-481946631113}"/>
              </a:ext>
            </a:extLst>
          </p:cNvPr>
          <p:cNvSpPr/>
          <p:nvPr/>
        </p:nvSpPr>
        <p:spPr>
          <a:xfrm>
            <a:off x="6528007" y="1448709"/>
            <a:ext cx="1784918" cy="354630"/>
          </a:xfrm>
          <a:prstGeom prst="roundRect">
            <a:avLst>
              <a:gd name="adj" fmla="val 0"/>
            </a:avLst>
          </a:prstGeom>
          <a:solidFill>
            <a:schemeClr val="dk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accent6"/>
                </a:solidFill>
                <a:latin typeface="Changa"/>
                <a:cs typeface="Changa"/>
                <a:sym typeface="Changa"/>
              </a:rPr>
              <a:t>Disagreement</a:t>
            </a:r>
            <a:endParaRPr sz="1800" dirty="0">
              <a:solidFill>
                <a:schemeClr val="accent6"/>
              </a:solidFill>
            </a:endParaRPr>
          </a:p>
        </p:txBody>
      </p:sp>
      <p:pic>
        <p:nvPicPr>
          <p:cNvPr id="9" name="gs-u12-communication-ex1.mp3">
            <a:hlinkClick r:id="" action="ppaction://media"/>
            <a:extLst>
              <a:ext uri="{FF2B5EF4-FFF2-40B4-BE49-F238E27FC236}">
                <a16:creationId xmlns:a16="http://schemas.microsoft.com/office/drawing/2014/main" id="{3EB84C68-D5E9-3806-EC64-D008878F9F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7966" y="726092"/>
            <a:ext cx="498739" cy="49873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9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1"/>
        <p:cNvGrpSpPr/>
        <p:nvPr/>
      </p:nvGrpSpPr>
      <p:grpSpPr>
        <a:xfrm>
          <a:off x="0" y="0"/>
          <a:ext cx="0" cy="0"/>
          <a:chOff x="0" y="0"/>
          <a:chExt cx="0" cy="0"/>
        </a:xfrm>
      </p:grpSpPr>
      <p:grpSp>
        <p:nvGrpSpPr>
          <p:cNvPr id="2832" name="Google Shape;2832;p49"/>
          <p:cNvGrpSpPr/>
          <p:nvPr/>
        </p:nvGrpSpPr>
        <p:grpSpPr>
          <a:xfrm>
            <a:off x="734091" y="1575900"/>
            <a:ext cx="2960100" cy="1371600"/>
            <a:chOff x="1058400" y="1713600"/>
            <a:chExt cx="2960100" cy="1371600"/>
          </a:xfrm>
        </p:grpSpPr>
        <p:sp>
          <p:nvSpPr>
            <p:cNvPr id="2833" name="Google Shape;2833;p49"/>
            <p:cNvSpPr/>
            <p:nvPr/>
          </p:nvSpPr>
          <p:spPr>
            <a:xfrm>
              <a:off x="1058400" y="1713600"/>
              <a:ext cx="2960100" cy="13716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4" name="Google Shape;2834;p49"/>
            <p:cNvSpPr/>
            <p:nvPr/>
          </p:nvSpPr>
          <p:spPr>
            <a:xfrm>
              <a:off x="1058400" y="1713600"/>
              <a:ext cx="2960100" cy="3456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5" name="Google Shape;2835;p49"/>
            <p:cNvSpPr/>
            <p:nvPr/>
          </p:nvSpPr>
          <p:spPr>
            <a:xfrm>
              <a:off x="1194900" y="18064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6" name="Google Shape;2836;p49"/>
            <p:cNvSpPr/>
            <p:nvPr/>
          </p:nvSpPr>
          <p:spPr>
            <a:xfrm>
              <a:off x="1675287" y="18064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7" name="Google Shape;2837;p49"/>
            <p:cNvSpPr/>
            <p:nvPr/>
          </p:nvSpPr>
          <p:spPr>
            <a:xfrm>
              <a:off x="1435094" y="18064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838" name="Google Shape;2838;p49"/>
          <p:cNvGrpSpPr/>
          <p:nvPr/>
        </p:nvGrpSpPr>
        <p:grpSpPr>
          <a:xfrm>
            <a:off x="3798803" y="1575900"/>
            <a:ext cx="2960100" cy="1371600"/>
            <a:chOff x="1058391" y="1713600"/>
            <a:chExt cx="2960100" cy="1371600"/>
          </a:xfrm>
        </p:grpSpPr>
        <p:sp>
          <p:nvSpPr>
            <p:cNvPr id="2839" name="Google Shape;2839;p49"/>
            <p:cNvSpPr/>
            <p:nvPr/>
          </p:nvSpPr>
          <p:spPr>
            <a:xfrm>
              <a:off x="1058391" y="1713600"/>
              <a:ext cx="2960100" cy="13716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9"/>
            <p:cNvSpPr/>
            <p:nvPr/>
          </p:nvSpPr>
          <p:spPr>
            <a:xfrm>
              <a:off x="1058391" y="1713600"/>
              <a:ext cx="2960100" cy="3456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9"/>
            <p:cNvSpPr/>
            <p:nvPr/>
          </p:nvSpPr>
          <p:spPr>
            <a:xfrm>
              <a:off x="1194900" y="18064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9"/>
            <p:cNvSpPr/>
            <p:nvPr/>
          </p:nvSpPr>
          <p:spPr>
            <a:xfrm>
              <a:off x="1675287" y="18064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9"/>
            <p:cNvSpPr/>
            <p:nvPr/>
          </p:nvSpPr>
          <p:spPr>
            <a:xfrm>
              <a:off x="1435094" y="18064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0" name="Google Shape;2850;p49"/>
          <p:cNvGrpSpPr/>
          <p:nvPr/>
        </p:nvGrpSpPr>
        <p:grpSpPr>
          <a:xfrm>
            <a:off x="734091" y="3099900"/>
            <a:ext cx="2960100" cy="1371600"/>
            <a:chOff x="1058400" y="1713600"/>
            <a:chExt cx="2960100" cy="1371600"/>
          </a:xfrm>
        </p:grpSpPr>
        <p:sp>
          <p:nvSpPr>
            <p:cNvPr id="2851" name="Google Shape;2851;p49"/>
            <p:cNvSpPr/>
            <p:nvPr/>
          </p:nvSpPr>
          <p:spPr>
            <a:xfrm>
              <a:off x="1058400" y="1713600"/>
              <a:ext cx="2960100" cy="13716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2" name="Google Shape;2852;p49"/>
            <p:cNvSpPr/>
            <p:nvPr/>
          </p:nvSpPr>
          <p:spPr>
            <a:xfrm>
              <a:off x="1058400" y="1713600"/>
              <a:ext cx="2960100" cy="3456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3" name="Google Shape;2853;p49"/>
            <p:cNvSpPr/>
            <p:nvPr/>
          </p:nvSpPr>
          <p:spPr>
            <a:xfrm>
              <a:off x="1194900" y="18064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4" name="Google Shape;2854;p49"/>
            <p:cNvSpPr/>
            <p:nvPr/>
          </p:nvSpPr>
          <p:spPr>
            <a:xfrm>
              <a:off x="1675287" y="18064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5" name="Google Shape;2855;p49"/>
            <p:cNvSpPr/>
            <p:nvPr/>
          </p:nvSpPr>
          <p:spPr>
            <a:xfrm>
              <a:off x="1435094" y="18064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858" name="Google Shape;2858;p49"/>
          <p:cNvSpPr txBox="1">
            <a:spLocks noGrp="1"/>
          </p:cNvSpPr>
          <p:nvPr>
            <p:ph type="subTitle" idx="1"/>
          </p:nvPr>
        </p:nvSpPr>
        <p:spPr>
          <a:xfrm>
            <a:off x="912001" y="1936378"/>
            <a:ext cx="2782190" cy="615600"/>
          </a:xfrm>
          <a:prstGeom prst="rect">
            <a:avLst/>
          </a:prstGeom>
        </p:spPr>
        <p:txBody>
          <a:bodyPr spcFirstLastPara="1" wrap="square" lIns="91425" tIns="91425" rIns="182875" bIns="91425" anchor="t" anchorCtr="0">
            <a:noAutofit/>
          </a:bodyPr>
          <a:lstStyle/>
          <a:p>
            <a:pPr marL="0" lvl="0" indent="0" algn="ctr" rtl="0">
              <a:spcBef>
                <a:spcPts val="0"/>
              </a:spcBef>
              <a:spcAft>
                <a:spcPts val="1200"/>
              </a:spcAft>
              <a:buClr>
                <a:schemeClr val="dk1"/>
              </a:buClr>
              <a:buSzPts val="1100"/>
              <a:buFont typeface="Arial"/>
              <a:buNone/>
            </a:pPr>
            <a:r>
              <a:rPr lang="en-US" sz="1800" dirty="0"/>
              <a:t>Home robots are the most useful of all types of robots.</a:t>
            </a:r>
          </a:p>
        </p:txBody>
      </p:sp>
      <p:sp>
        <p:nvSpPr>
          <p:cNvPr id="2860" name="Google Shape;2860;p49"/>
          <p:cNvSpPr txBox="1">
            <a:spLocks noGrp="1"/>
          </p:cNvSpPr>
          <p:nvPr>
            <p:ph type="subTitle" idx="3"/>
          </p:nvPr>
        </p:nvSpPr>
        <p:spPr>
          <a:xfrm>
            <a:off x="4126179" y="1973146"/>
            <a:ext cx="2330400" cy="615600"/>
          </a:xfrm>
          <a:prstGeom prst="rect">
            <a:avLst/>
          </a:prstGeom>
        </p:spPr>
        <p:txBody>
          <a:bodyPr spcFirstLastPara="1" wrap="square" lIns="91425" tIns="91425" rIns="91425" bIns="91425" anchor="t" anchorCtr="0">
            <a:noAutofit/>
          </a:bodyPr>
          <a:lstStyle/>
          <a:p>
            <a:pPr marL="0" lvl="0" indent="0">
              <a:spcAft>
                <a:spcPts val="1200"/>
              </a:spcAft>
              <a:buSzPts val="1100"/>
            </a:pPr>
            <a:r>
              <a:rPr lang="en-US" sz="1800" dirty="0"/>
              <a:t>Some people can use robots to do bad things.</a:t>
            </a:r>
          </a:p>
        </p:txBody>
      </p:sp>
      <p:sp>
        <p:nvSpPr>
          <p:cNvPr id="2862" name="Google Shape;2862;p49"/>
          <p:cNvSpPr txBox="1">
            <a:spLocks noGrp="1"/>
          </p:cNvSpPr>
          <p:nvPr>
            <p:ph type="subTitle" idx="5"/>
          </p:nvPr>
        </p:nvSpPr>
        <p:spPr>
          <a:xfrm>
            <a:off x="986310" y="3495046"/>
            <a:ext cx="2538251" cy="615600"/>
          </a:xfrm>
          <a:prstGeom prst="rect">
            <a:avLst/>
          </a:prstGeom>
        </p:spPr>
        <p:txBody>
          <a:bodyPr spcFirstLastPara="1" wrap="square" lIns="91425" tIns="91425" rIns="182875" bIns="91425" anchor="t" anchorCtr="0">
            <a:noAutofit/>
          </a:bodyPr>
          <a:lstStyle/>
          <a:p>
            <a:pPr marL="0" lvl="0" indent="0" algn="ctr" rtl="0">
              <a:spcBef>
                <a:spcPts val="0"/>
              </a:spcBef>
              <a:spcAft>
                <a:spcPts val="1200"/>
              </a:spcAft>
              <a:buClr>
                <a:schemeClr val="dk1"/>
              </a:buClr>
              <a:buSzPts val="1100"/>
              <a:buFont typeface="Arial"/>
              <a:buNone/>
            </a:pPr>
            <a:r>
              <a:rPr lang="en-US" sz="1800" dirty="0"/>
              <a:t>Robots will use too much electricity in the future.</a:t>
            </a:r>
          </a:p>
        </p:txBody>
      </p:sp>
      <p:grpSp>
        <p:nvGrpSpPr>
          <p:cNvPr id="2865" name="Google Shape;2865;p49"/>
          <p:cNvGrpSpPr/>
          <p:nvPr/>
        </p:nvGrpSpPr>
        <p:grpSpPr>
          <a:xfrm>
            <a:off x="6464973" y="2571423"/>
            <a:ext cx="2456507" cy="2159131"/>
            <a:chOff x="-1350275" y="8578274"/>
            <a:chExt cx="2808400" cy="2468425"/>
          </a:xfrm>
        </p:grpSpPr>
        <p:sp>
          <p:nvSpPr>
            <p:cNvPr id="2866" name="Google Shape;2866;p49"/>
            <p:cNvSpPr/>
            <p:nvPr/>
          </p:nvSpPr>
          <p:spPr>
            <a:xfrm>
              <a:off x="-1350275" y="8578274"/>
              <a:ext cx="2808400" cy="2468425"/>
            </a:xfrm>
            <a:custGeom>
              <a:avLst/>
              <a:gdLst/>
              <a:ahLst/>
              <a:cxnLst/>
              <a:rect l="l" t="t" r="r" b="b"/>
              <a:pathLst>
                <a:path w="112336" h="98737" extrusionOk="0">
                  <a:moveTo>
                    <a:pt x="47800" y="65173"/>
                  </a:moveTo>
                  <a:lnTo>
                    <a:pt x="49847" y="69448"/>
                  </a:lnTo>
                  <a:lnTo>
                    <a:pt x="49847" y="72222"/>
                  </a:lnTo>
                  <a:lnTo>
                    <a:pt x="50347" y="72222"/>
                  </a:lnTo>
                  <a:cubicBezTo>
                    <a:pt x="50301" y="72950"/>
                    <a:pt x="50392" y="73769"/>
                    <a:pt x="50529" y="74496"/>
                  </a:cubicBezTo>
                  <a:lnTo>
                    <a:pt x="49255" y="82637"/>
                  </a:lnTo>
                  <a:lnTo>
                    <a:pt x="49164" y="82637"/>
                  </a:lnTo>
                  <a:cubicBezTo>
                    <a:pt x="48300" y="82637"/>
                    <a:pt x="47391" y="82683"/>
                    <a:pt x="46481" y="82683"/>
                  </a:cubicBezTo>
                  <a:lnTo>
                    <a:pt x="46481" y="65173"/>
                  </a:lnTo>
                  <a:close/>
                  <a:moveTo>
                    <a:pt x="40478" y="65127"/>
                  </a:moveTo>
                  <a:lnTo>
                    <a:pt x="40478" y="82728"/>
                  </a:lnTo>
                  <a:lnTo>
                    <a:pt x="33474" y="82728"/>
                  </a:lnTo>
                  <a:lnTo>
                    <a:pt x="33474" y="82683"/>
                  </a:lnTo>
                  <a:cubicBezTo>
                    <a:pt x="33565" y="81728"/>
                    <a:pt x="33747" y="80954"/>
                    <a:pt x="33929" y="80227"/>
                  </a:cubicBezTo>
                  <a:cubicBezTo>
                    <a:pt x="34201" y="78771"/>
                    <a:pt x="34520" y="77271"/>
                    <a:pt x="34201" y="75360"/>
                  </a:cubicBezTo>
                  <a:cubicBezTo>
                    <a:pt x="33974" y="73905"/>
                    <a:pt x="33383" y="72541"/>
                    <a:pt x="32564" y="71267"/>
                  </a:cubicBezTo>
                  <a:cubicBezTo>
                    <a:pt x="33064" y="69675"/>
                    <a:pt x="33565" y="67538"/>
                    <a:pt x="33792" y="65127"/>
                  </a:cubicBezTo>
                  <a:close/>
                  <a:moveTo>
                    <a:pt x="65810" y="82546"/>
                  </a:moveTo>
                  <a:lnTo>
                    <a:pt x="65810" y="82728"/>
                  </a:lnTo>
                  <a:lnTo>
                    <a:pt x="65583" y="82728"/>
                  </a:lnTo>
                  <a:lnTo>
                    <a:pt x="65583" y="82546"/>
                  </a:lnTo>
                  <a:close/>
                  <a:moveTo>
                    <a:pt x="25106" y="0"/>
                  </a:moveTo>
                  <a:cubicBezTo>
                    <a:pt x="22149" y="0"/>
                    <a:pt x="19148" y="592"/>
                    <a:pt x="16191" y="1092"/>
                  </a:cubicBezTo>
                  <a:cubicBezTo>
                    <a:pt x="11280" y="2002"/>
                    <a:pt x="7778" y="2638"/>
                    <a:pt x="4867" y="5731"/>
                  </a:cubicBezTo>
                  <a:cubicBezTo>
                    <a:pt x="3684" y="7004"/>
                    <a:pt x="1" y="11598"/>
                    <a:pt x="1592" y="17101"/>
                  </a:cubicBezTo>
                  <a:cubicBezTo>
                    <a:pt x="2047" y="18602"/>
                    <a:pt x="3184" y="21376"/>
                    <a:pt x="6004" y="22968"/>
                  </a:cubicBezTo>
                  <a:cubicBezTo>
                    <a:pt x="7277" y="23695"/>
                    <a:pt x="8596" y="24059"/>
                    <a:pt x="10097" y="24059"/>
                  </a:cubicBezTo>
                  <a:cubicBezTo>
                    <a:pt x="11234" y="24059"/>
                    <a:pt x="12189" y="23832"/>
                    <a:pt x="13099" y="23650"/>
                  </a:cubicBezTo>
                  <a:cubicBezTo>
                    <a:pt x="13736" y="23559"/>
                    <a:pt x="14372" y="23422"/>
                    <a:pt x="14873" y="23422"/>
                  </a:cubicBezTo>
                  <a:cubicBezTo>
                    <a:pt x="15191" y="23422"/>
                    <a:pt x="15418" y="23468"/>
                    <a:pt x="15737" y="23650"/>
                  </a:cubicBezTo>
                  <a:cubicBezTo>
                    <a:pt x="16101" y="23923"/>
                    <a:pt x="16328" y="24332"/>
                    <a:pt x="16737" y="25014"/>
                  </a:cubicBezTo>
                  <a:cubicBezTo>
                    <a:pt x="17283" y="25969"/>
                    <a:pt x="18102" y="27470"/>
                    <a:pt x="19921" y="28107"/>
                  </a:cubicBezTo>
                  <a:lnTo>
                    <a:pt x="19921" y="28152"/>
                  </a:lnTo>
                  <a:cubicBezTo>
                    <a:pt x="19466" y="28789"/>
                    <a:pt x="19193" y="29517"/>
                    <a:pt x="19057" y="30381"/>
                  </a:cubicBezTo>
                  <a:cubicBezTo>
                    <a:pt x="19011" y="30927"/>
                    <a:pt x="19057" y="31518"/>
                    <a:pt x="19193" y="32018"/>
                  </a:cubicBezTo>
                  <a:cubicBezTo>
                    <a:pt x="19193" y="32246"/>
                    <a:pt x="19148" y="32427"/>
                    <a:pt x="19148" y="32655"/>
                  </a:cubicBezTo>
                  <a:lnTo>
                    <a:pt x="19148" y="34065"/>
                  </a:lnTo>
                  <a:cubicBezTo>
                    <a:pt x="18738" y="34247"/>
                    <a:pt x="18420" y="34383"/>
                    <a:pt x="18011" y="34565"/>
                  </a:cubicBezTo>
                  <a:cubicBezTo>
                    <a:pt x="17374" y="34929"/>
                    <a:pt x="16737" y="35293"/>
                    <a:pt x="16191" y="35838"/>
                  </a:cubicBezTo>
                  <a:cubicBezTo>
                    <a:pt x="16010" y="35838"/>
                    <a:pt x="15782" y="35747"/>
                    <a:pt x="15600" y="35747"/>
                  </a:cubicBezTo>
                  <a:lnTo>
                    <a:pt x="15509" y="35747"/>
                  </a:lnTo>
                  <a:cubicBezTo>
                    <a:pt x="14463" y="35747"/>
                    <a:pt x="13463" y="36157"/>
                    <a:pt x="12599" y="36884"/>
                  </a:cubicBezTo>
                  <a:lnTo>
                    <a:pt x="9460" y="39522"/>
                  </a:lnTo>
                  <a:lnTo>
                    <a:pt x="11462" y="40659"/>
                  </a:lnTo>
                  <a:lnTo>
                    <a:pt x="9733" y="47800"/>
                  </a:lnTo>
                  <a:cubicBezTo>
                    <a:pt x="9642" y="48391"/>
                    <a:pt x="9597" y="48937"/>
                    <a:pt x="9642" y="49528"/>
                  </a:cubicBezTo>
                  <a:cubicBezTo>
                    <a:pt x="6959" y="53166"/>
                    <a:pt x="8687" y="59124"/>
                    <a:pt x="9870" y="62126"/>
                  </a:cubicBezTo>
                  <a:lnTo>
                    <a:pt x="9551" y="65764"/>
                  </a:lnTo>
                  <a:lnTo>
                    <a:pt x="10006" y="66583"/>
                  </a:lnTo>
                  <a:cubicBezTo>
                    <a:pt x="11507" y="69175"/>
                    <a:pt x="12553" y="70858"/>
                    <a:pt x="14463" y="70858"/>
                  </a:cubicBezTo>
                  <a:lnTo>
                    <a:pt x="14600" y="70858"/>
                  </a:lnTo>
                  <a:lnTo>
                    <a:pt x="14600" y="84411"/>
                  </a:lnTo>
                  <a:cubicBezTo>
                    <a:pt x="9779" y="85048"/>
                    <a:pt x="7323" y="86094"/>
                    <a:pt x="7277" y="88686"/>
                  </a:cubicBezTo>
                  <a:cubicBezTo>
                    <a:pt x="7277" y="91369"/>
                    <a:pt x="10279" y="92279"/>
                    <a:pt x="11507" y="92688"/>
                  </a:cubicBezTo>
                  <a:cubicBezTo>
                    <a:pt x="12780" y="93052"/>
                    <a:pt x="14372" y="93416"/>
                    <a:pt x="16055" y="93689"/>
                  </a:cubicBezTo>
                  <a:cubicBezTo>
                    <a:pt x="16101" y="93734"/>
                    <a:pt x="16101" y="93825"/>
                    <a:pt x="16191" y="93871"/>
                  </a:cubicBezTo>
                  <a:lnTo>
                    <a:pt x="17056" y="95008"/>
                  </a:lnTo>
                  <a:lnTo>
                    <a:pt x="27198" y="95008"/>
                  </a:lnTo>
                  <a:cubicBezTo>
                    <a:pt x="28562" y="96417"/>
                    <a:pt x="31609" y="96599"/>
                    <a:pt x="34884" y="96781"/>
                  </a:cubicBezTo>
                  <a:cubicBezTo>
                    <a:pt x="38249" y="96918"/>
                    <a:pt x="42297" y="97009"/>
                    <a:pt x="45117" y="97009"/>
                  </a:cubicBezTo>
                  <a:lnTo>
                    <a:pt x="49119" y="97009"/>
                  </a:lnTo>
                  <a:cubicBezTo>
                    <a:pt x="56623" y="96872"/>
                    <a:pt x="64355" y="96554"/>
                    <a:pt x="71950" y="96008"/>
                  </a:cubicBezTo>
                  <a:cubicBezTo>
                    <a:pt x="76225" y="98464"/>
                    <a:pt x="86321" y="98737"/>
                    <a:pt x="90960" y="98737"/>
                  </a:cubicBezTo>
                  <a:cubicBezTo>
                    <a:pt x="112109" y="98737"/>
                    <a:pt x="112109" y="94189"/>
                    <a:pt x="112109" y="92688"/>
                  </a:cubicBezTo>
                  <a:cubicBezTo>
                    <a:pt x="112109" y="91142"/>
                    <a:pt x="112336" y="86776"/>
                    <a:pt x="91097" y="86776"/>
                  </a:cubicBezTo>
                  <a:cubicBezTo>
                    <a:pt x="89278" y="86776"/>
                    <a:pt x="87458" y="86821"/>
                    <a:pt x="85776" y="86867"/>
                  </a:cubicBezTo>
                  <a:cubicBezTo>
                    <a:pt x="83729" y="86958"/>
                    <a:pt x="81955" y="87003"/>
                    <a:pt x="80545" y="87003"/>
                  </a:cubicBezTo>
                  <a:lnTo>
                    <a:pt x="79590" y="87003"/>
                  </a:lnTo>
                  <a:cubicBezTo>
                    <a:pt x="79272" y="84593"/>
                    <a:pt x="76907" y="83820"/>
                    <a:pt x="73269" y="83319"/>
                  </a:cubicBezTo>
                  <a:lnTo>
                    <a:pt x="73269" y="82546"/>
                  </a:lnTo>
                  <a:lnTo>
                    <a:pt x="80500" y="82546"/>
                  </a:lnTo>
                  <a:cubicBezTo>
                    <a:pt x="81682" y="82546"/>
                    <a:pt x="82729" y="81818"/>
                    <a:pt x="83229" y="80818"/>
                  </a:cubicBezTo>
                  <a:cubicBezTo>
                    <a:pt x="88368" y="76816"/>
                    <a:pt x="91461" y="72677"/>
                    <a:pt x="91779" y="69130"/>
                  </a:cubicBezTo>
                  <a:cubicBezTo>
                    <a:pt x="91961" y="67401"/>
                    <a:pt x="91506" y="65810"/>
                    <a:pt x="90415" y="64536"/>
                  </a:cubicBezTo>
                  <a:cubicBezTo>
                    <a:pt x="89960" y="63990"/>
                    <a:pt x="89369" y="63536"/>
                    <a:pt x="88686" y="63172"/>
                  </a:cubicBezTo>
                  <a:cubicBezTo>
                    <a:pt x="88595" y="60261"/>
                    <a:pt x="87595" y="57441"/>
                    <a:pt x="85639" y="55167"/>
                  </a:cubicBezTo>
                  <a:cubicBezTo>
                    <a:pt x="83502" y="52620"/>
                    <a:pt x="80409" y="51029"/>
                    <a:pt x="77089" y="50665"/>
                  </a:cubicBezTo>
                  <a:cubicBezTo>
                    <a:pt x="76907" y="50256"/>
                    <a:pt x="76634" y="49710"/>
                    <a:pt x="76225" y="49119"/>
                  </a:cubicBezTo>
                  <a:cubicBezTo>
                    <a:pt x="75497" y="47436"/>
                    <a:pt x="74269" y="46162"/>
                    <a:pt x="72814" y="45617"/>
                  </a:cubicBezTo>
                  <a:lnTo>
                    <a:pt x="72586" y="45389"/>
                  </a:lnTo>
                  <a:lnTo>
                    <a:pt x="72359" y="44389"/>
                  </a:lnTo>
                  <a:cubicBezTo>
                    <a:pt x="72586" y="44070"/>
                    <a:pt x="72768" y="43797"/>
                    <a:pt x="72996" y="43434"/>
                  </a:cubicBezTo>
                  <a:cubicBezTo>
                    <a:pt x="73314" y="42933"/>
                    <a:pt x="73542" y="42524"/>
                    <a:pt x="73723" y="41887"/>
                  </a:cubicBezTo>
                  <a:cubicBezTo>
                    <a:pt x="74178" y="40159"/>
                    <a:pt x="73542" y="38112"/>
                    <a:pt x="72086" y="36657"/>
                  </a:cubicBezTo>
                  <a:cubicBezTo>
                    <a:pt x="71950" y="36612"/>
                    <a:pt x="71904" y="36521"/>
                    <a:pt x="71768" y="36430"/>
                  </a:cubicBezTo>
                  <a:cubicBezTo>
                    <a:pt x="71677" y="36339"/>
                    <a:pt x="71540" y="36157"/>
                    <a:pt x="71450" y="36066"/>
                  </a:cubicBezTo>
                  <a:cubicBezTo>
                    <a:pt x="70403" y="34929"/>
                    <a:pt x="69130" y="34292"/>
                    <a:pt x="67811" y="34292"/>
                  </a:cubicBezTo>
                  <a:lnTo>
                    <a:pt x="67402" y="34292"/>
                  </a:lnTo>
                  <a:cubicBezTo>
                    <a:pt x="66992" y="34156"/>
                    <a:pt x="66538" y="34110"/>
                    <a:pt x="66174" y="34110"/>
                  </a:cubicBezTo>
                  <a:lnTo>
                    <a:pt x="65719" y="34110"/>
                  </a:lnTo>
                  <a:cubicBezTo>
                    <a:pt x="65355" y="34065"/>
                    <a:pt x="65037" y="34019"/>
                    <a:pt x="64673" y="34019"/>
                  </a:cubicBezTo>
                  <a:cubicBezTo>
                    <a:pt x="63127" y="34019"/>
                    <a:pt x="61853" y="34747"/>
                    <a:pt x="61217" y="35975"/>
                  </a:cubicBezTo>
                  <a:cubicBezTo>
                    <a:pt x="60716" y="37021"/>
                    <a:pt x="60762" y="38158"/>
                    <a:pt x="61217" y="39249"/>
                  </a:cubicBezTo>
                  <a:cubicBezTo>
                    <a:pt x="61217" y="39340"/>
                    <a:pt x="61080" y="39704"/>
                    <a:pt x="61080" y="39704"/>
                  </a:cubicBezTo>
                  <a:cubicBezTo>
                    <a:pt x="60762" y="40250"/>
                    <a:pt x="60580" y="40887"/>
                    <a:pt x="60625" y="41614"/>
                  </a:cubicBezTo>
                  <a:lnTo>
                    <a:pt x="60534" y="42024"/>
                  </a:lnTo>
                  <a:cubicBezTo>
                    <a:pt x="60489" y="42342"/>
                    <a:pt x="60489" y="42569"/>
                    <a:pt x="60489" y="42797"/>
                  </a:cubicBezTo>
                  <a:cubicBezTo>
                    <a:pt x="60398" y="44298"/>
                    <a:pt x="60352" y="45480"/>
                    <a:pt x="61171" y="46663"/>
                  </a:cubicBezTo>
                  <a:cubicBezTo>
                    <a:pt x="61262" y="46890"/>
                    <a:pt x="61444" y="47072"/>
                    <a:pt x="61626" y="47254"/>
                  </a:cubicBezTo>
                  <a:cubicBezTo>
                    <a:pt x="61035" y="47800"/>
                    <a:pt x="60534" y="48436"/>
                    <a:pt x="60125" y="49119"/>
                  </a:cubicBezTo>
                  <a:cubicBezTo>
                    <a:pt x="59488" y="50256"/>
                    <a:pt x="59170" y="51574"/>
                    <a:pt x="59170" y="52984"/>
                  </a:cubicBezTo>
                  <a:lnTo>
                    <a:pt x="59170" y="53166"/>
                  </a:lnTo>
                  <a:lnTo>
                    <a:pt x="58943" y="56668"/>
                  </a:lnTo>
                  <a:lnTo>
                    <a:pt x="50711" y="56668"/>
                  </a:lnTo>
                  <a:cubicBezTo>
                    <a:pt x="49847" y="54576"/>
                    <a:pt x="48027" y="52984"/>
                    <a:pt x="45753" y="52530"/>
                  </a:cubicBezTo>
                  <a:lnTo>
                    <a:pt x="45071" y="49846"/>
                  </a:lnTo>
                  <a:lnTo>
                    <a:pt x="43434" y="49846"/>
                  </a:lnTo>
                  <a:lnTo>
                    <a:pt x="43297" y="49391"/>
                  </a:lnTo>
                  <a:lnTo>
                    <a:pt x="41296" y="49391"/>
                  </a:lnTo>
                  <a:cubicBezTo>
                    <a:pt x="42115" y="47891"/>
                    <a:pt x="42615" y="46299"/>
                    <a:pt x="43025" y="44843"/>
                  </a:cubicBezTo>
                  <a:cubicBezTo>
                    <a:pt x="43343" y="44616"/>
                    <a:pt x="43707" y="44480"/>
                    <a:pt x="44116" y="44298"/>
                  </a:cubicBezTo>
                  <a:cubicBezTo>
                    <a:pt x="44616" y="44025"/>
                    <a:pt x="45162" y="43706"/>
                    <a:pt x="45708" y="43434"/>
                  </a:cubicBezTo>
                  <a:lnTo>
                    <a:pt x="46026" y="43252"/>
                  </a:lnTo>
                  <a:lnTo>
                    <a:pt x="46299" y="43024"/>
                  </a:lnTo>
                  <a:cubicBezTo>
                    <a:pt x="48118" y="41387"/>
                    <a:pt x="50392" y="39386"/>
                    <a:pt x="48755" y="37021"/>
                  </a:cubicBezTo>
                  <a:cubicBezTo>
                    <a:pt x="48209" y="36202"/>
                    <a:pt x="47300" y="35747"/>
                    <a:pt x="46299" y="35747"/>
                  </a:cubicBezTo>
                  <a:cubicBezTo>
                    <a:pt x="46072" y="35747"/>
                    <a:pt x="45799" y="35747"/>
                    <a:pt x="45571" y="35838"/>
                  </a:cubicBezTo>
                  <a:lnTo>
                    <a:pt x="45344" y="36020"/>
                  </a:lnTo>
                  <a:lnTo>
                    <a:pt x="42843" y="37066"/>
                  </a:lnTo>
                  <a:lnTo>
                    <a:pt x="42706" y="37066"/>
                  </a:lnTo>
                  <a:cubicBezTo>
                    <a:pt x="42388" y="36157"/>
                    <a:pt x="41660" y="35247"/>
                    <a:pt x="40296" y="35111"/>
                  </a:cubicBezTo>
                  <a:lnTo>
                    <a:pt x="39932" y="35111"/>
                  </a:lnTo>
                  <a:cubicBezTo>
                    <a:pt x="38886" y="35111"/>
                    <a:pt x="37522" y="35611"/>
                    <a:pt x="36703" y="37885"/>
                  </a:cubicBezTo>
                  <a:lnTo>
                    <a:pt x="35293" y="36657"/>
                  </a:lnTo>
                  <a:cubicBezTo>
                    <a:pt x="34429" y="35975"/>
                    <a:pt x="33474" y="35611"/>
                    <a:pt x="32382" y="35520"/>
                  </a:cubicBezTo>
                  <a:lnTo>
                    <a:pt x="32246" y="35520"/>
                  </a:lnTo>
                  <a:cubicBezTo>
                    <a:pt x="32018" y="35520"/>
                    <a:pt x="31746" y="35520"/>
                    <a:pt x="31473" y="35611"/>
                  </a:cubicBezTo>
                  <a:cubicBezTo>
                    <a:pt x="31336" y="35520"/>
                    <a:pt x="31291" y="35429"/>
                    <a:pt x="31200" y="35384"/>
                  </a:cubicBezTo>
                  <a:cubicBezTo>
                    <a:pt x="31245" y="35293"/>
                    <a:pt x="31291" y="35202"/>
                    <a:pt x="31336" y="35156"/>
                  </a:cubicBezTo>
                  <a:cubicBezTo>
                    <a:pt x="31655" y="34701"/>
                    <a:pt x="31927" y="34247"/>
                    <a:pt x="32155" y="33746"/>
                  </a:cubicBezTo>
                  <a:cubicBezTo>
                    <a:pt x="32610" y="32655"/>
                    <a:pt x="32837" y="31472"/>
                    <a:pt x="32837" y="30335"/>
                  </a:cubicBezTo>
                  <a:cubicBezTo>
                    <a:pt x="32837" y="29335"/>
                    <a:pt x="32610" y="28425"/>
                    <a:pt x="32200" y="27652"/>
                  </a:cubicBezTo>
                  <a:cubicBezTo>
                    <a:pt x="32337" y="27470"/>
                    <a:pt x="32382" y="27243"/>
                    <a:pt x="32473" y="27015"/>
                  </a:cubicBezTo>
                  <a:cubicBezTo>
                    <a:pt x="32837" y="25878"/>
                    <a:pt x="33019" y="23923"/>
                    <a:pt x="32155" y="22331"/>
                  </a:cubicBezTo>
                  <a:cubicBezTo>
                    <a:pt x="32792" y="21967"/>
                    <a:pt x="33474" y="21512"/>
                    <a:pt x="34156" y="20921"/>
                  </a:cubicBezTo>
                  <a:cubicBezTo>
                    <a:pt x="38067" y="17738"/>
                    <a:pt x="40068" y="14054"/>
                    <a:pt x="39750" y="10506"/>
                  </a:cubicBezTo>
                  <a:cubicBezTo>
                    <a:pt x="39523" y="7550"/>
                    <a:pt x="37703" y="4958"/>
                    <a:pt x="34429" y="2684"/>
                  </a:cubicBezTo>
                  <a:cubicBezTo>
                    <a:pt x="31791" y="865"/>
                    <a:pt x="28789" y="0"/>
                    <a:pt x="25106"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9"/>
            <p:cNvSpPr/>
            <p:nvPr/>
          </p:nvSpPr>
          <p:spPr>
            <a:xfrm>
              <a:off x="-1093300" y="10711725"/>
              <a:ext cx="2479800" cy="265625"/>
            </a:xfrm>
            <a:custGeom>
              <a:avLst/>
              <a:gdLst/>
              <a:ahLst/>
              <a:cxnLst/>
              <a:rect l="l" t="t" r="r" b="b"/>
              <a:pathLst>
                <a:path w="99192" h="10625" extrusionOk="0">
                  <a:moveTo>
                    <a:pt x="45568" y="0"/>
                  </a:moveTo>
                  <a:cubicBezTo>
                    <a:pt x="43487" y="0"/>
                    <a:pt x="41271" y="23"/>
                    <a:pt x="38931" y="73"/>
                  </a:cubicBezTo>
                  <a:cubicBezTo>
                    <a:pt x="23922" y="346"/>
                    <a:pt x="0" y="1620"/>
                    <a:pt x="0" y="3530"/>
                  </a:cubicBezTo>
                  <a:cubicBezTo>
                    <a:pt x="0" y="4547"/>
                    <a:pt x="6655" y="6291"/>
                    <a:pt x="13753" y="6291"/>
                  </a:cubicBezTo>
                  <a:cubicBezTo>
                    <a:pt x="14593" y="6291"/>
                    <a:pt x="15440" y="6266"/>
                    <a:pt x="16282" y="6213"/>
                  </a:cubicBezTo>
                  <a:cubicBezTo>
                    <a:pt x="17770" y="6120"/>
                    <a:pt x="19976" y="5879"/>
                    <a:pt x="21259" y="5879"/>
                  </a:cubicBezTo>
                  <a:cubicBezTo>
                    <a:pt x="21858" y="5879"/>
                    <a:pt x="22256" y="5932"/>
                    <a:pt x="22285" y="6077"/>
                  </a:cubicBezTo>
                  <a:cubicBezTo>
                    <a:pt x="22331" y="6486"/>
                    <a:pt x="19147" y="7168"/>
                    <a:pt x="19193" y="7759"/>
                  </a:cubicBezTo>
                  <a:cubicBezTo>
                    <a:pt x="19296" y="8825"/>
                    <a:pt x="29643" y="8955"/>
                    <a:pt x="35372" y="8955"/>
                  </a:cubicBezTo>
                  <a:cubicBezTo>
                    <a:pt x="37220" y="8955"/>
                    <a:pt x="38588" y="8942"/>
                    <a:pt x="38976" y="8942"/>
                  </a:cubicBezTo>
                  <a:cubicBezTo>
                    <a:pt x="44843" y="8896"/>
                    <a:pt x="52893" y="8578"/>
                    <a:pt x="62717" y="7850"/>
                  </a:cubicBezTo>
                  <a:cubicBezTo>
                    <a:pt x="63899" y="9442"/>
                    <a:pt x="71585" y="10625"/>
                    <a:pt x="80909" y="10625"/>
                  </a:cubicBezTo>
                  <a:cubicBezTo>
                    <a:pt x="91005" y="10625"/>
                    <a:pt x="99192" y="9215"/>
                    <a:pt x="99192" y="7396"/>
                  </a:cubicBezTo>
                  <a:cubicBezTo>
                    <a:pt x="99192" y="5713"/>
                    <a:pt x="90960" y="4258"/>
                    <a:pt x="80818" y="4258"/>
                  </a:cubicBezTo>
                  <a:cubicBezTo>
                    <a:pt x="78999" y="4258"/>
                    <a:pt x="77270" y="4348"/>
                    <a:pt x="75588" y="4394"/>
                  </a:cubicBezTo>
                  <a:cubicBezTo>
                    <a:pt x="73702" y="4466"/>
                    <a:pt x="71885" y="4511"/>
                    <a:pt x="70276" y="4511"/>
                  </a:cubicBezTo>
                  <a:cubicBezTo>
                    <a:pt x="66801" y="4511"/>
                    <a:pt x="64297" y="4302"/>
                    <a:pt x="64172" y="3712"/>
                  </a:cubicBezTo>
                  <a:cubicBezTo>
                    <a:pt x="64127" y="3121"/>
                    <a:pt x="66492" y="2620"/>
                    <a:pt x="66446" y="1984"/>
                  </a:cubicBezTo>
                  <a:cubicBezTo>
                    <a:pt x="66407" y="924"/>
                    <a:pt x="58649" y="0"/>
                    <a:pt x="45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9"/>
            <p:cNvSpPr/>
            <p:nvPr/>
          </p:nvSpPr>
          <p:spPr>
            <a:xfrm>
              <a:off x="-911400" y="10113225"/>
              <a:ext cx="651525" cy="614000"/>
            </a:xfrm>
            <a:custGeom>
              <a:avLst/>
              <a:gdLst/>
              <a:ahLst/>
              <a:cxnLst/>
              <a:rect l="l" t="t" r="r" b="b"/>
              <a:pathLst>
                <a:path w="26061" h="24560" extrusionOk="0">
                  <a:moveTo>
                    <a:pt x="25697" y="409"/>
                  </a:moveTo>
                  <a:lnTo>
                    <a:pt x="25697" y="24195"/>
                  </a:lnTo>
                  <a:lnTo>
                    <a:pt x="365" y="24195"/>
                  </a:lnTo>
                  <a:lnTo>
                    <a:pt x="365" y="409"/>
                  </a:lnTo>
                  <a:close/>
                  <a:moveTo>
                    <a:pt x="1" y="0"/>
                  </a:moveTo>
                  <a:lnTo>
                    <a:pt x="1" y="24559"/>
                  </a:lnTo>
                  <a:lnTo>
                    <a:pt x="26061" y="24559"/>
                  </a:lnTo>
                  <a:lnTo>
                    <a:pt x="260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9"/>
            <p:cNvSpPr/>
            <p:nvPr/>
          </p:nvSpPr>
          <p:spPr>
            <a:xfrm>
              <a:off x="-962550" y="10090475"/>
              <a:ext cx="1575900" cy="45500"/>
            </a:xfrm>
            <a:custGeom>
              <a:avLst/>
              <a:gdLst/>
              <a:ahLst/>
              <a:cxnLst/>
              <a:rect l="l" t="t" r="r" b="b"/>
              <a:pathLst>
                <a:path w="63036" h="1820" extrusionOk="0">
                  <a:moveTo>
                    <a:pt x="910" y="0"/>
                  </a:moveTo>
                  <a:cubicBezTo>
                    <a:pt x="364" y="0"/>
                    <a:pt x="0" y="410"/>
                    <a:pt x="0" y="910"/>
                  </a:cubicBezTo>
                  <a:cubicBezTo>
                    <a:pt x="0" y="1410"/>
                    <a:pt x="364" y="1820"/>
                    <a:pt x="910" y="1820"/>
                  </a:cubicBezTo>
                  <a:lnTo>
                    <a:pt x="62126" y="1820"/>
                  </a:lnTo>
                  <a:cubicBezTo>
                    <a:pt x="62626" y="1820"/>
                    <a:pt x="63035" y="1365"/>
                    <a:pt x="63035" y="910"/>
                  </a:cubicBezTo>
                  <a:cubicBezTo>
                    <a:pt x="63035" y="410"/>
                    <a:pt x="62626" y="0"/>
                    <a:pt x="62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9"/>
            <p:cNvSpPr/>
            <p:nvPr/>
          </p:nvSpPr>
          <p:spPr>
            <a:xfrm>
              <a:off x="-456600" y="9885825"/>
              <a:ext cx="177400" cy="123950"/>
            </a:xfrm>
            <a:custGeom>
              <a:avLst/>
              <a:gdLst/>
              <a:ahLst/>
              <a:cxnLst/>
              <a:rect l="l" t="t" r="r" b="b"/>
              <a:pathLst>
                <a:path w="7096" h="4958" extrusionOk="0">
                  <a:moveTo>
                    <a:pt x="1" y="0"/>
                  </a:moveTo>
                  <a:lnTo>
                    <a:pt x="1502" y="4957"/>
                  </a:lnTo>
                  <a:lnTo>
                    <a:pt x="7096" y="4957"/>
                  </a:lnTo>
                  <a:lnTo>
                    <a:pt x="55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9"/>
            <p:cNvSpPr/>
            <p:nvPr/>
          </p:nvSpPr>
          <p:spPr>
            <a:xfrm>
              <a:off x="-382700" y="9897175"/>
              <a:ext cx="137625" cy="113725"/>
            </a:xfrm>
            <a:custGeom>
              <a:avLst/>
              <a:gdLst/>
              <a:ahLst/>
              <a:cxnLst/>
              <a:rect l="l" t="t" r="r" b="b"/>
              <a:pathLst>
                <a:path w="5505" h="4549" extrusionOk="0">
                  <a:moveTo>
                    <a:pt x="1" y="1"/>
                  </a:moveTo>
                  <a:lnTo>
                    <a:pt x="1183" y="4549"/>
                  </a:lnTo>
                  <a:lnTo>
                    <a:pt x="5504" y="4549"/>
                  </a:lnTo>
                  <a:lnTo>
                    <a:pt x="43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9"/>
            <p:cNvSpPr/>
            <p:nvPr/>
          </p:nvSpPr>
          <p:spPr>
            <a:xfrm>
              <a:off x="-505475" y="9958575"/>
              <a:ext cx="220600" cy="131925"/>
            </a:xfrm>
            <a:custGeom>
              <a:avLst/>
              <a:gdLst/>
              <a:ahLst/>
              <a:cxnLst/>
              <a:rect l="l" t="t" r="r" b="b"/>
              <a:pathLst>
                <a:path w="8824" h="5277" extrusionOk="0">
                  <a:moveTo>
                    <a:pt x="819" y="1"/>
                  </a:moveTo>
                  <a:cubicBezTo>
                    <a:pt x="409" y="46"/>
                    <a:pt x="0" y="410"/>
                    <a:pt x="0" y="865"/>
                  </a:cubicBezTo>
                  <a:lnTo>
                    <a:pt x="0" y="4503"/>
                  </a:lnTo>
                  <a:cubicBezTo>
                    <a:pt x="0" y="4958"/>
                    <a:pt x="364" y="5276"/>
                    <a:pt x="819" y="5276"/>
                  </a:cubicBezTo>
                  <a:lnTo>
                    <a:pt x="8823" y="5276"/>
                  </a:lnTo>
                  <a:lnTo>
                    <a:pt x="88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9"/>
            <p:cNvSpPr/>
            <p:nvPr/>
          </p:nvSpPr>
          <p:spPr>
            <a:xfrm>
              <a:off x="-350850" y="9959725"/>
              <a:ext cx="212650" cy="133050"/>
            </a:xfrm>
            <a:custGeom>
              <a:avLst/>
              <a:gdLst/>
              <a:ahLst/>
              <a:cxnLst/>
              <a:rect l="l" t="t" r="r" b="b"/>
              <a:pathLst>
                <a:path w="8506" h="5322" extrusionOk="0">
                  <a:moveTo>
                    <a:pt x="0" y="0"/>
                  </a:moveTo>
                  <a:lnTo>
                    <a:pt x="0" y="5321"/>
                  </a:lnTo>
                  <a:lnTo>
                    <a:pt x="8505" y="5321"/>
                  </a:lnTo>
                  <a:lnTo>
                    <a:pt x="8505" y="4184"/>
                  </a:lnTo>
                  <a:cubicBezTo>
                    <a:pt x="8505" y="1865"/>
                    <a:pt x="6595" y="0"/>
                    <a:pt x="4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9"/>
            <p:cNvSpPr/>
            <p:nvPr/>
          </p:nvSpPr>
          <p:spPr>
            <a:xfrm>
              <a:off x="-300825" y="10047275"/>
              <a:ext cx="135325" cy="45500"/>
            </a:xfrm>
            <a:custGeom>
              <a:avLst/>
              <a:gdLst/>
              <a:ahLst/>
              <a:cxnLst/>
              <a:rect l="l" t="t" r="r" b="b"/>
              <a:pathLst>
                <a:path w="5413" h="1820" extrusionOk="0">
                  <a:moveTo>
                    <a:pt x="1" y="0"/>
                  </a:moveTo>
                  <a:lnTo>
                    <a:pt x="1" y="1819"/>
                  </a:lnTo>
                  <a:lnTo>
                    <a:pt x="5413" y="1819"/>
                  </a:lnTo>
                  <a:lnTo>
                    <a:pt x="54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9"/>
            <p:cNvSpPr/>
            <p:nvPr/>
          </p:nvSpPr>
          <p:spPr>
            <a:xfrm>
              <a:off x="-198500" y="9975650"/>
              <a:ext cx="15950" cy="14800"/>
            </a:xfrm>
            <a:custGeom>
              <a:avLst/>
              <a:gdLst/>
              <a:ahLst/>
              <a:cxnLst/>
              <a:rect l="l" t="t" r="r" b="b"/>
              <a:pathLst>
                <a:path w="638" h="592" extrusionOk="0">
                  <a:moveTo>
                    <a:pt x="46" y="0"/>
                  </a:moveTo>
                  <a:cubicBezTo>
                    <a:pt x="1" y="0"/>
                    <a:pt x="1" y="136"/>
                    <a:pt x="137" y="273"/>
                  </a:cubicBezTo>
                  <a:cubicBezTo>
                    <a:pt x="228" y="455"/>
                    <a:pt x="410" y="591"/>
                    <a:pt x="501" y="591"/>
                  </a:cubicBezTo>
                  <a:cubicBezTo>
                    <a:pt x="637" y="591"/>
                    <a:pt x="592" y="455"/>
                    <a:pt x="456" y="273"/>
                  </a:cubicBezTo>
                  <a:cubicBezTo>
                    <a:pt x="365" y="136"/>
                    <a:pt x="183" y="0"/>
                    <a:pt x="46" y="0"/>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9"/>
            <p:cNvSpPr/>
            <p:nvPr/>
          </p:nvSpPr>
          <p:spPr>
            <a:xfrm>
              <a:off x="-212150" y="9976775"/>
              <a:ext cx="14825" cy="14800"/>
            </a:xfrm>
            <a:custGeom>
              <a:avLst/>
              <a:gdLst/>
              <a:ahLst/>
              <a:cxnLst/>
              <a:rect l="l" t="t" r="r" b="b"/>
              <a:pathLst>
                <a:path w="593" h="592" extrusionOk="0">
                  <a:moveTo>
                    <a:pt x="46" y="1"/>
                  </a:moveTo>
                  <a:cubicBezTo>
                    <a:pt x="1" y="91"/>
                    <a:pt x="1" y="182"/>
                    <a:pt x="92" y="319"/>
                  </a:cubicBezTo>
                  <a:cubicBezTo>
                    <a:pt x="228" y="455"/>
                    <a:pt x="365" y="592"/>
                    <a:pt x="501" y="592"/>
                  </a:cubicBezTo>
                  <a:cubicBezTo>
                    <a:pt x="592" y="592"/>
                    <a:pt x="547" y="455"/>
                    <a:pt x="456" y="319"/>
                  </a:cubicBezTo>
                  <a:cubicBezTo>
                    <a:pt x="319" y="137"/>
                    <a:pt x="137" y="1"/>
                    <a:pt x="46" y="1"/>
                  </a:cubicBezTo>
                  <a:close/>
                </a:path>
              </a:pathLst>
            </a:custGeom>
            <a:solidFill>
              <a:srgbClr val="A7C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9"/>
            <p:cNvSpPr/>
            <p:nvPr/>
          </p:nvSpPr>
          <p:spPr>
            <a:xfrm>
              <a:off x="214225" y="10855675"/>
              <a:ext cx="346825" cy="34125"/>
            </a:xfrm>
            <a:custGeom>
              <a:avLst/>
              <a:gdLst/>
              <a:ahLst/>
              <a:cxnLst/>
              <a:rect l="l" t="t" r="r" b="b"/>
              <a:pathLst>
                <a:path w="13873" h="1365" extrusionOk="0">
                  <a:moveTo>
                    <a:pt x="6914" y="0"/>
                  </a:moveTo>
                  <a:cubicBezTo>
                    <a:pt x="3139" y="0"/>
                    <a:pt x="1" y="273"/>
                    <a:pt x="1" y="683"/>
                  </a:cubicBezTo>
                  <a:cubicBezTo>
                    <a:pt x="1" y="1092"/>
                    <a:pt x="3139" y="1365"/>
                    <a:pt x="6914" y="1365"/>
                  </a:cubicBezTo>
                  <a:cubicBezTo>
                    <a:pt x="10734" y="1365"/>
                    <a:pt x="13872" y="1092"/>
                    <a:pt x="13872" y="683"/>
                  </a:cubicBezTo>
                  <a:cubicBezTo>
                    <a:pt x="13872" y="273"/>
                    <a:pt x="10780" y="0"/>
                    <a:pt x="6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9"/>
            <p:cNvSpPr/>
            <p:nvPr/>
          </p:nvSpPr>
          <p:spPr>
            <a:xfrm>
              <a:off x="190350" y="9810875"/>
              <a:ext cx="160350" cy="399425"/>
            </a:xfrm>
            <a:custGeom>
              <a:avLst/>
              <a:gdLst/>
              <a:ahLst/>
              <a:cxnLst/>
              <a:rect l="l" t="t" r="r" b="b"/>
              <a:pathLst>
                <a:path w="6414" h="15977" extrusionOk="0">
                  <a:moveTo>
                    <a:pt x="3929" y="1"/>
                  </a:moveTo>
                  <a:cubicBezTo>
                    <a:pt x="2503" y="1"/>
                    <a:pt x="663" y="1514"/>
                    <a:pt x="456" y="4090"/>
                  </a:cubicBezTo>
                  <a:cubicBezTo>
                    <a:pt x="319" y="6591"/>
                    <a:pt x="137" y="9138"/>
                    <a:pt x="1" y="11639"/>
                  </a:cubicBezTo>
                  <a:cubicBezTo>
                    <a:pt x="319" y="13140"/>
                    <a:pt x="592" y="14550"/>
                    <a:pt x="956" y="15960"/>
                  </a:cubicBezTo>
                  <a:cubicBezTo>
                    <a:pt x="972" y="15960"/>
                    <a:pt x="1067" y="15977"/>
                    <a:pt x="1202" y="15977"/>
                  </a:cubicBezTo>
                  <a:cubicBezTo>
                    <a:pt x="1449" y="15977"/>
                    <a:pt x="1828" y="15920"/>
                    <a:pt x="2093" y="15596"/>
                  </a:cubicBezTo>
                  <a:cubicBezTo>
                    <a:pt x="2275" y="15278"/>
                    <a:pt x="2320" y="15005"/>
                    <a:pt x="2320" y="14914"/>
                  </a:cubicBezTo>
                  <a:cubicBezTo>
                    <a:pt x="2866" y="14732"/>
                    <a:pt x="3412" y="14550"/>
                    <a:pt x="3958" y="14368"/>
                  </a:cubicBezTo>
                  <a:cubicBezTo>
                    <a:pt x="4822" y="10866"/>
                    <a:pt x="5686" y="7319"/>
                    <a:pt x="6414" y="3771"/>
                  </a:cubicBezTo>
                  <a:cubicBezTo>
                    <a:pt x="6414" y="1861"/>
                    <a:pt x="5458" y="360"/>
                    <a:pt x="4321" y="42"/>
                  </a:cubicBezTo>
                  <a:cubicBezTo>
                    <a:pt x="4195" y="14"/>
                    <a:pt x="4064" y="1"/>
                    <a:pt x="3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9"/>
            <p:cNvSpPr/>
            <p:nvPr/>
          </p:nvSpPr>
          <p:spPr>
            <a:xfrm>
              <a:off x="126675" y="9914250"/>
              <a:ext cx="717475" cy="648100"/>
            </a:xfrm>
            <a:custGeom>
              <a:avLst/>
              <a:gdLst/>
              <a:ahLst/>
              <a:cxnLst/>
              <a:rect l="l" t="t" r="r" b="b"/>
              <a:pathLst>
                <a:path w="28699" h="25924" extrusionOk="0">
                  <a:moveTo>
                    <a:pt x="16919" y="0"/>
                  </a:moveTo>
                  <a:cubicBezTo>
                    <a:pt x="12826" y="0"/>
                    <a:pt x="9142" y="2502"/>
                    <a:pt x="7642" y="6322"/>
                  </a:cubicBezTo>
                  <a:lnTo>
                    <a:pt x="1" y="25924"/>
                  </a:lnTo>
                  <a:lnTo>
                    <a:pt x="21286" y="25924"/>
                  </a:lnTo>
                  <a:lnTo>
                    <a:pt x="26197" y="13553"/>
                  </a:lnTo>
                  <a:cubicBezTo>
                    <a:pt x="28699" y="7004"/>
                    <a:pt x="23923" y="0"/>
                    <a:pt x="16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9"/>
            <p:cNvSpPr/>
            <p:nvPr/>
          </p:nvSpPr>
          <p:spPr>
            <a:xfrm>
              <a:off x="-42725" y="10193825"/>
              <a:ext cx="627650" cy="370800"/>
            </a:xfrm>
            <a:custGeom>
              <a:avLst/>
              <a:gdLst/>
              <a:ahLst/>
              <a:cxnLst/>
              <a:rect l="l" t="t" r="r" b="b"/>
              <a:pathLst>
                <a:path w="25106" h="14832" extrusionOk="0">
                  <a:moveTo>
                    <a:pt x="14316" y="0"/>
                  </a:moveTo>
                  <a:cubicBezTo>
                    <a:pt x="11052" y="0"/>
                    <a:pt x="4416" y="527"/>
                    <a:pt x="1865" y="4644"/>
                  </a:cubicBezTo>
                  <a:cubicBezTo>
                    <a:pt x="0" y="7600"/>
                    <a:pt x="910" y="11421"/>
                    <a:pt x="3957" y="14422"/>
                  </a:cubicBezTo>
                  <a:cubicBezTo>
                    <a:pt x="7641" y="14513"/>
                    <a:pt x="11279" y="14695"/>
                    <a:pt x="15009" y="14832"/>
                  </a:cubicBezTo>
                  <a:cubicBezTo>
                    <a:pt x="22149" y="9601"/>
                    <a:pt x="25105" y="4280"/>
                    <a:pt x="22968" y="1870"/>
                  </a:cubicBezTo>
                  <a:cubicBezTo>
                    <a:pt x="21512" y="278"/>
                    <a:pt x="18283" y="142"/>
                    <a:pt x="16009" y="51"/>
                  </a:cubicBezTo>
                  <a:cubicBezTo>
                    <a:pt x="15729" y="33"/>
                    <a:pt x="15126" y="0"/>
                    <a:pt x="14316" y="0"/>
                  </a:cubicBezTo>
                  <a:close/>
                </a:path>
              </a:pathLst>
            </a:custGeom>
            <a:solidFill>
              <a:srgbClr val="FFA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9"/>
            <p:cNvSpPr/>
            <p:nvPr/>
          </p:nvSpPr>
          <p:spPr>
            <a:xfrm>
              <a:off x="209700" y="9786075"/>
              <a:ext cx="311550" cy="602950"/>
            </a:xfrm>
            <a:custGeom>
              <a:avLst/>
              <a:gdLst/>
              <a:ahLst/>
              <a:cxnLst/>
              <a:rect l="l" t="t" r="r" b="b"/>
              <a:pathLst>
                <a:path w="12462" h="24118" extrusionOk="0">
                  <a:moveTo>
                    <a:pt x="7364" y="1"/>
                  </a:moveTo>
                  <a:cubicBezTo>
                    <a:pt x="7185" y="1"/>
                    <a:pt x="7004" y="11"/>
                    <a:pt x="6822" y="33"/>
                  </a:cubicBezTo>
                  <a:cubicBezTo>
                    <a:pt x="5958" y="79"/>
                    <a:pt x="5048" y="261"/>
                    <a:pt x="4093" y="488"/>
                  </a:cubicBezTo>
                  <a:cubicBezTo>
                    <a:pt x="3775" y="534"/>
                    <a:pt x="3456" y="625"/>
                    <a:pt x="3184" y="761"/>
                  </a:cubicBezTo>
                  <a:cubicBezTo>
                    <a:pt x="2410" y="1034"/>
                    <a:pt x="1546" y="1398"/>
                    <a:pt x="1319" y="1489"/>
                  </a:cubicBezTo>
                  <a:cubicBezTo>
                    <a:pt x="0" y="2171"/>
                    <a:pt x="45" y="5173"/>
                    <a:pt x="45" y="6219"/>
                  </a:cubicBezTo>
                  <a:cubicBezTo>
                    <a:pt x="273" y="10357"/>
                    <a:pt x="1592" y="13859"/>
                    <a:pt x="2547" y="16270"/>
                  </a:cubicBezTo>
                  <a:cubicBezTo>
                    <a:pt x="2729" y="16634"/>
                    <a:pt x="3002" y="17361"/>
                    <a:pt x="3593" y="18862"/>
                  </a:cubicBezTo>
                  <a:cubicBezTo>
                    <a:pt x="4548" y="21181"/>
                    <a:pt x="4593" y="21363"/>
                    <a:pt x="4730" y="21500"/>
                  </a:cubicBezTo>
                  <a:cubicBezTo>
                    <a:pt x="5570" y="22886"/>
                    <a:pt x="7265" y="24118"/>
                    <a:pt x="8558" y="24118"/>
                  </a:cubicBezTo>
                  <a:cubicBezTo>
                    <a:pt x="8664" y="24118"/>
                    <a:pt x="8768" y="24109"/>
                    <a:pt x="8869" y="24092"/>
                  </a:cubicBezTo>
                  <a:cubicBezTo>
                    <a:pt x="10824" y="23728"/>
                    <a:pt x="12461" y="19999"/>
                    <a:pt x="12007" y="14678"/>
                  </a:cubicBezTo>
                  <a:cubicBezTo>
                    <a:pt x="11779" y="13495"/>
                    <a:pt x="11552" y="12495"/>
                    <a:pt x="11324" y="11221"/>
                  </a:cubicBezTo>
                  <a:cubicBezTo>
                    <a:pt x="11415" y="10721"/>
                    <a:pt x="11552" y="10221"/>
                    <a:pt x="11597" y="9675"/>
                  </a:cubicBezTo>
                  <a:cubicBezTo>
                    <a:pt x="11961" y="7810"/>
                    <a:pt x="12007" y="6037"/>
                    <a:pt x="11870" y="4399"/>
                  </a:cubicBezTo>
                  <a:cubicBezTo>
                    <a:pt x="11786" y="1944"/>
                    <a:pt x="9770" y="1"/>
                    <a:pt x="7364"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9"/>
            <p:cNvSpPr/>
            <p:nvPr/>
          </p:nvSpPr>
          <p:spPr>
            <a:xfrm>
              <a:off x="15250" y="10386100"/>
              <a:ext cx="653800" cy="156925"/>
            </a:xfrm>
            <a:custGeom>
              <a:avLst/>
              <a:gdLst/>
              <a:ahLst/>
              <a:cxnLst/>
              <a:rect l="l" t="t" r="r" b="b"/>
              <a:pathLst>
                <a:path w="26152" h="6277" extrusionOk="0">
                  <a:moveTo>
                    <a:pt x="1002" y="0"/>
                  </a:moveTo>
                  <a:cubicBezTo>
                    <a:pt x="456" y="0"/>
                    <a:pt x="1" y="455"/>
                    <a:pt x="1" y="1046"/>
                  </a:cubicBezTo>
                  <a:lnTo>
                    <a:pt x="1" y="5230"/>
                  </a:lnTo>
                  <a:cubicBezTo>
                    <a:pt x="1" y="5822"/>
                    <a:pt x="456" y="6276"/>
                    <a:pt x="1002" y="6276"/>
                  </a:cubicBezTo>
                  <a:lnTo>
                    <a:pt x="25106" y="6276"/>
                  </a:lnTo>
                  <a:cubicBezTo>
                    <a:pt x="25697" y="6276"/>
                    <a:pt x="26152" y="5867"/>
                    <a:pt x="26152" y="5230"/>
                  </a:cubicBezTo>
                  <a:lnTo>
                    <a:pt x="26152" y="1046"/>
                  </a:lnTo>
                  <a:cubicBezTo>
                    <a:pt x="26152" y="455"/>
                    <a:pt x="25697" y="0"/>
                    <a:pt x="25106" y="0"/>
                  </a:cubicBezTo>
                  <a:close/>
                </a:path>
              </a:pathLst>
            </a:custGeom>
            <a:solidFill>
              <a:srgbClr val="EA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9"/>
            <p:cNvSpPr/>
            <p:nvPr/>
          </p:nvSpPr>
          <p:spPr>
            <a:xfrm>
              <a:off x="56200" y="10543000"/>
              <a:ext cx="611725" cy="28450"/>
            </a:xfrm>
            <a:custGeom>
              <a:avLst/>
              <a:gdLst/>
              <a:ahLst/>
              <a:cxnLst/>
              <a:rect l="l" t="t" r="r" b="b"/>
              <a:pathLst>
                <a:path w="24469" h="1138" extrusionOk="0">
                  <a:moveTo>
                    <a:pt x="182" y="0"/>
                  </a:moveTo>
                  <a:cubicBezTo>
                    <a:pt x="46" y="0"/>
                    <a:pt x="0" y="46"/>
                    <a:pt x="0" y="182"/>
                  </a:cubicBezTo>
                  <a:lnTo>
                    <a:pt x="0" y="956"/>
                  </a:lnTo>
                  <a:cubicBezTo>
                    <a:pt x="0" y="1092"/>
                    <a:pt x="46" y="1137"/>
                    <a:pt x="182" y="1137"/>
                  </a:cubicBezTo>
                  <a:lnTo>
                    <a:pt x="24286" y="1137"/>
                  </a:lnTo>
                  <a:cubicBezTo>
                    <a:pt x="24332" y="1137"/>
                    <a:pt x="24468" y="1092"/>
                    <a:pt x="24468" y="956"/>
                  </a:cubicBezTo>
                  <a:lnTo>
                    <a:pt x="24468" y="182"/>
                  </a:lnTo>
                  <a:cubicBezTo>
                    <a:pt x="24468" y="46"/>
                    <a:pt x="24377" y="0"/>
                    <a:pt x="24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9"/>
            <p:cNvSpPr/>
            <p:nvPr/>
          </p:nvSpPr>
          <p:spPr>
            <a:xfrm>
              <a:off x="140325" y="10295125"/>
              <a:ext cx="528725" cy="157975"/>
            </a:xfrm>
            <a:custGeom>
              <a:avLst/>
              <a:gdLst/>
              <a:ahLst/>
              <a:cxnLst/>
              <a:rect l="l" t="t" r="r" b="b"/>
              <a:pathLst>
                <a:path w="21149" h="6319" extrusionOk="0">
                  <a:moveTo>
                    <a:pt x="17510" y="1"/>
                  </a:moveTo>
                  <a:cubicBezTo>
                    <a:pt x="16146" y="1"/>
                    <a:pt x="14918" y="1"/>
                    <a:pt x="13781" y="92"/>
                  </a:cubicBezTo>
                  <a:cubicBezTo>
                    <a:pt x="8551" y="365"/>
                    <a:pt x="5185" y="1456"/>
                    <a:pt x="3048" y="2366"/>
                  </a:cubicBezTo>
                  <a:cubicBezTo>
                    <a:pt x="2047" y="2821"/>
                    <a:pt x="1" y="3730"/>
                    <a:pt x="92" y="4549"/>
                  </a:cubicBezTo>
                  <a:cubicBezTo>
                    <a:pt x="228" y="5595"/>
                    <a:pt x="3366" y="5913"/>
                    <a:pt x="3821" y="6004"/>
                  </a:cubicBezTo>
                  <a:cubicBezTo>
                    <a:pt x="5422" y="6170"/>
                    <a:pt x="7290" y="6319"/>
                    <a:pt x="9376" y="6319"/>
                  </a:cubicBezTo>
                  <a:cubicBezTo>
                    <a:pt x="10727" y="6319"/>
                    <a:pt x="12170" y="6256"/>
                    <a:pt x="13690" y="6095"/>
                  </a:cubicBezTo>
                  <a:cubicBezTo>
                    <a:pt x="13827" y="6095"/>
                    <a:pt x="13918" y="6050"/>
                    <a:pt x="14054" y="6050"/>
                  </a:cubicBezTo>
                  <a:cubicBezTo>
                    <a:pt x="15464" y="5913"/>
                    <a:pt x="16783" y="5686"/>
                    <a:pt x="18011" y="5458"/>
                  </a:cubicBezTo>
                  <a:cubicBezTo>
                    <a:pt x="18829" y="5322"/>
                    <a:pt x="19648" y="5095"/>
                    <a:pt x="20421" y="4913"/>
                  </a:cubicBezTo>
                  <a:cubicBezTo>
                    <a:pt x="20921" y="4276"/>
                    <a:pt x="21149" y="3503"/>
                    <a:pt x="21149" y="2730"/>
                  </a:cubicBezTo>
                  <a:cubicBezTo>
                    <a:pt x="20194" y="2002"/>
                    <a:pt x="19148" y="1183"/>
                    <a:pt x="18147" y="456"/>
                  </a:cubicBezTo>
                  <a:cubicBezTo>
                    <a:pt x="17920" y="319"/>
                    <a:pt x="17738" y="183"/>
                    <a:pt x="17510"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9"/>
            <p:cNvSpPr/>
            <p:nvPr/>
          </p:nvSpPr>
          <p:spPr>
            <a:xfrm>
              <a:off x="441625" y="10275050"/>
              <a:ext cx="228575" cy="187400"/>
            </a:xfrm>
            <a:custGeom>
              <a:avLst/>
              <a:gdLst/>
              <a:ahLst/>
              <a:cxnLst/>
              <a:rect l="l" t="t" r="r" b="b"/>
              <a:pathLst>
                <a:path w="9143" h="7496" extrusionOk="0">
                  <a:moveTo>
                    <a:pt x="4818" y="1"/>
                  </a:moveTo>
                  <a:cubicBezTo>
                    <a:pt x="4685" y="1"/>
                    <a:pt x="4550" y="10"/>
                    <a:pt x="4412" y="31"/>
                  </a:cubicBezTo>
                  <a:cubicBezTo>
                    <a:pt x="4094" y="31"/>
                    <a:pt x="3821" y="76"/>
                    <a:pt x="3503" y="122"/>
                  </a:cubicBezTo>
                  <a:cubicBezTo>
                    <a:pt x="2821" y="304"/>
                    <a:pt x="2275" y="531"/>
                    <a:pt x="1729" y="849"/>
                  </a:cubicBezTo>
                  <a:cubicBezTo>
                    <a:pt x="683" y="1532"/>
                    <a:pt x="1" y="2669"/>
                    <a:pt x="46" y="3942"/>
                  </a:cubicBezTo>
                  <a:cubicBezTo>
                    <a:pt x="92" y="5215"/>
                    <a:pt x="820" y="6216"/>
                    <a:pt x="1957" y="6853"/>
                  </a:cubicBezTo>
                  <a:cubicBezTo>
                    <a:pt x="2706" y="7269"/>
                    <a:pt x="3533" y="7495"/>
                    <a:pt x="4470" y="7495"/>
                  </a:cubicBezTo>
                  <a:cubicBezTo>
                    <a:pt x="4556" y="7495"/>
                    <a:pt x="4643" y="7493"/>
                    <a:pt x="4731" y="7489"/>
                  </a:cubicBezTo>
                  <a:cubicBezTo>
                    <a:pt x="5095" y="7489"/>
                    <a:pt x="5504" y="7398"/>
                    <a:pt x="5913" y="7307"/>
                  </a:cubicBezTo>
                  <a:cubicBezTo>
                    <a:pt x="6914" y="7035"/>
                    <a:pt x="7778" y="6443"/>
                    <a:pt x="8369" y="5716"/>
                  </a:cubicBezTo>
                  <a:cubicBezTo>
                    <a:pt x="8869" y="5079"/>
                    <a:pt x="9097" y="4306"/>
                    <a:pt x="9142" y="3533"/>
                  </a:cubicBezTo>
                  <a:cubicBezTo>
                    <a:pt x="9097" y="1941"/>
                    <a:pt x="7823" y="622"/>
                    <a:pt x="6141" y="167"/>
                  </a:cubicBezTo>
                  <a:cubicBezTo>
                    <a:pt x="5687" y="97"/>
                    <a:pt x="5260" y="1"/>
                    <a:pt x="4818"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9"/>
            <p:cNvSpPr/>
            <p:nvPr/>
          </p:nvSpPr>
          <p:spPr>
            <a:xfrm>
              <a:off x="117600" y="10278050"/>
              <a:ext cx="474150" cy="187650"/>
            </a:xfrm>
            <a:custGeom>
              <a:avLst/>
              <a:gdLst/>
              <a:ahLst/>
              <a:cxnLst/>
              <a:rect l="l" t="t" r="r" b="b"/>
              <a:pathLst>
                <a:path w="18966" h="7506" extrusionOk="0">
                  <a:moveTo>
                    <a:pt x="16118" y="0"/>
                  </a:moveTo>
                  <a:cubicBezTo>
                    <a:pt x="13197" y="0"/>
                    <a:pt x="9843" y="292"/>
                    <a:pt x="6185" y="1139"/>
                  </a:cubicBezTo>
                  <a:cubicBezTo>
                    <a:pt x="4412" y="1548"/>
                    <a:pt x="2865" y="2003"/>
                    <a:pt x="1410" y="2503"/>
                  </a:cubicBezTo>
                  <a:cubicBezTo>
                    <a:pt x="318" y="3276"/>
                    <a:pt x="0" y="4641"/>
                    <a:pt x="500" y="5596"/>
                  </a:cubicBezTo>
                  <a:cubicBezTo>
                    <a:pt x="819" y="6278"/>
                    <a:pt x="1683" y="6733"/>
                    <a:pt x="2547" y="6733"/>
                  </a:cubicBezTo>
                  <a:cubicBezTo>
                    <a:pt x="8005" y="7006"/>
                    <a:pt x="13417" y="7233"/>
                    <a:pt x="18874" y="7506"/>
                  </a:cubicBezTo>
                  <a:cubicBezTo>
                    <a:pt x="18920" y="5004"/>
                    <a:pt x="18965" y="2503"/>
                    <a:pt x="18965" y="93"/>
                  </a:cubicBezTo>
                  <a:cubicBezTo>
                    <a:pt x="18071" y="35"/>
                    <a:pt x="17120" y="0"/>
                    <a:pt x="16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9"/>
            <p:cNvSpPr/>
            <p:nvPr/>
          </p:nvSpPr>
          <p:spPr>
            <a:xfrm>
              <a:off x="6175" y="10270125"/>
              <a:ext cx="531000" cy="157725"/>
            </a:xfrm>
            <a:custGeom>
              <a:avLst/>
              <a:gdLst/>
              <a:ahLst/>
              <a:cxnLst/>
              <a:rect l="l" t="t" r="r" b="b"/>
              <a:pathLst>
                <a:path w="21240" h="6309" extrusionOk="0">
                  <a:moveTo>
                    <a:pt x="17510" y="0"/>
                  </a:moveTo>
                  <a:cubicBezTo>
                    <a:pt x="16145" y="0"/>
                    <a:pt x="14963" y="0"/>
                    <a:pt x="13826" y="46"/>
                  </a:cubicBezTo>
                  <a:cubicBezTo>
                    <a:pt x="8596" y="319"/>
                    <a:pt x="5185" y="1410"/>
                    <a:pt x="3093" y="2320"/>
                  </a:cubicBezTo>
                  <a:cubicBezTo>
                    <a:pt x="2047" y="2775"/>
                    <a:pt x="0" y="3684"/>
                    <a:pt x="137" y="4548"/>
                  </a:cubicBezTo>
                  <a:cubicBezTo>
                    <a:pt x="228" y="5549"/>
                    <a:pt x="3366" y="5913"/>
                    <a:pt x="3820" y="5958"/>
                  </a:cubicBezTo>
                  <a:cubicBezTo>
                    <a:pt x="5352" y="6173"/>
                    <a:pt x="7184" y="6309"/>
                    <a:pt x="9225" y="6309"/>
                  </a:cubicBezTo>
                  <a:cubicBezTo>
                    <a:pt x="10639" y="6309"/>
                    <a:pt x="12153" y="6244"/>
                    <a:pt x="13735" y="6095"/>
                  </a:cubicBezTo>
                  <a:cubicBezTo>
                    <a:pt x="13826" y="6095"/>
                    <a:pt x="13962" y="6004"/>
                    <a:pt x="14053" y="6004"/>
                  </a:cubicBezTo>
                  <a:cubicBezTo>
                    <a:pt x="15463" y="5913"/>
                    <a:pt x="16782" y="5685"/>
                    <a:pt x="18056" y="5458"/>
                  </a:cubicBezTo>
                  <a:cubicBezTo>
                    <a:pt x="18829" y="5276"/>
                    <a:pt x="19693" y="5049"/>
                    <a:pt x="20421" y="4867"/>
                  </a:cubicBezTo>
                  <a:cubicBezTo>
                    <a:pt x="20921" y="4275"/>
                    <a:pt x="21239" y="3502"/>
                    <a:pt x="21148" y="2729"/>
                  </a:cubicBezTo>
                  <a:cubicBezTo>
                    <a:pt x="20193" y="2001"/>
                    <a:pt x="19147" y="1183"/>
                    <a:pt x="18147" y="455"/>
                  </a:cubicBezTo>
                  <a:cubicBezTo>
                    <a:pt x="17919" y="273"/>
                    <a:pt x="17737" y="182"/>
                    <a:pt x="17510"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9"/>
            <p:cNvSpPr/>
            <p:nvPr/>
          </p:nvSpPr>
          <p:spPr>
            <a:xfrm>
              <a:off x="307475" y="10249350"/>
              <a:ext cx="229700" cy="186950"/>
            </a:xfrm>
            <a:custGeom>
              <a:avLst/>
              <a:gdLst/>
              <a:ahLst/>
              <a:cxnLst/>
              <a:rect l="l" t="t" r="r" b="b"/>
              <a:pathLst>
                <a:path w="9188" h="7478" extrusionOk="0">
                  <a:moveTo>
                    <a:pt x="4751" y="1"/>
                  </a:moveTo>
                  <a:cubicBezTo>
                    <a:pt x="4652" y="1"/>
                    <a:pt x="4554" y="5"/>
                    <a:pt x="4457" y="13"/>
                  </a:cubicBezTo>
                  <a:cubicBezTo>
                    <a:pt x="4093" y="13"/>
                    <a:pt x="3821" y="58"/>
                    <a:pt x="3548" y="149"/>
                  </a:cubicBezTo>
                  <a:cubicBezTo>
                    <a:pt x="2866" y="286"/>
                    <a:pt x="2274" y="513"/>
                    <a:pt x="1774" y="877"/>
                  </a:cubicBezTo>
                  <a:cubicBezTo>
                    <a:pt x="682" y="1559"/>
                    <a:pt x="0" y="2696"/>
                    <a:pt x="91" y="3924"/>
                  </a:cubicBezTo>
                  <a:cubicBezTo>
                    <a:pt x="137" y="5197"/>
                    <a:pt x="864" y="6198"/>
                    <a:pt x="2001" y="6835"/>
                  </a:cubicBezTo>
                  <a:cubicBezTo>
                    <a:pt x="2751" y="7251"/>
                    <a:pt x="3578" y="7477"/>
                    <a:pt x="4480" y="7477"/>
                  </a:cubicBezTo>
                  <a:cubicBezTo>
                    <a:pt x="4563" y="7477"/>
                    <a:pt x="4646" y="7475"/>
                    <a:pt x="4730" y="7471"/>
                  </a:cubicBezTo>
                  <a:cubicBezTo>
                    <a:pt x="5139" y="7471"/>
                    <a:pt x="5549" y="7426"/>
                    <a:pt x="5913" y="7289"/>
                  </a:cubicBezTo>
                  <a:cubicBezTo>
                    <a:pt x="6959" y="7017"/>
                    <a:pt x="7823" y="6425"/>
                    <a:pt x="8369" y="5698"/>
                  </a:cubicBezTo>
                  <a:cubicBezTo>
                    <a:pt x="8869" y="5106"/>
                    <a:pt x="9187" y="4333"/>
                    <a:pt x="9187" y="3560"/>
                  </a:cubicBezTo>
                  <a:cubicBezTo>
                    <a:pt x="9096" y="1968"/>
                    <a:pt x="7868" y="649"/>
                    <a:pt x="6140" y="195"/>
                  </a:cubicBezTo>
                  <a:cubicBezTo>
                    <a:pt x="5691" y="82"/>
                    <a:pt x="5211" y="1"/>
                    <a:pt x="475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9"/>
            <p:cNvSpPr/>
            <p:nvPr/>
          </p:nvSpPr>
          <p:spPr>
            <a:xfrm>
              <a:off x="-14300" y="10252075"/>
              <a:ext cx="474150" cy="188625"/>
            </a:xfrm>
            <a:custGeom>
              <a:avLst/>
              <a:gdLst/>
              <a:ahLst/>
              <a:cxnLst/>
              <a:rect l="l" t="t" r="r" b="b"/>
              <a:pathLst>
                <a:path w="18966" h="7545" extrusionOk="0">
                  <a:moveTo>
                    <a:pt x="16299" y="0"/>
                  </a:moveTo>
                  <a:cubicBezTo>
                    <a:pt x="13324" y="0"/>
                    <a:pt x="9886" y="312"/>
                    <a:pt x="6186" y="1177"/>
                  </a:cubicBezTo>
                  <a:cubicBezTo>
                    <a:pt x="4412" y="1586"/>
                    <a:pt x="2866" y="2041"/>
                    <a:pt x="1410" y="2541"/>
                  </a:cubicBezTo>
                  <a:cubicBezTo>
                    <a:pt x="319" y="3269"/>
                    <a:pt x="0" y="4634"/>
                    <a:pt x="501" y="5589"/>
                  </a:cubicBezTo>
                  <a:cubicBezTo>
                    <a:pt x="819" y="6271"/>
                    <a:pt x="1683" y="6726"/>
                    <a:pt x="2547" y="6726"/>
                  </a:cubicBezTo>
                  <a:cubicBezTo>
                    <a:pt x="8005" y="7044"/>
                    <a:pt x="13417" y="7271"/>
                    <a:pt x="18875" y="7544"/>
                  </a:cubicBezTo>
                  <a:cubicBezTo>
                    <a:pt x="18875" y="5088"/>
                    <a:pt x="18920" y="2587"/>
                    <a:pt x="18966" y="86"/>
                  </a:cubicBezTo>
                  <a:cubicBezTo>
                    <a:pt x="18127" y="31"/>
                    <a:pt x="17236" y="0"/>
                    <a:pt x="16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9"/>
            <p:cNvSpPr/>
            <p:nvPr/>
          </p:nvSpPr>
          <p:spPr>
            <a:xfrm>
              <a:off x="-17700" y="10795400"/>
              <a:ext cx="228550" cy="102375"/>
            </a:xfrm>
            <a:custGeom>
              <a:avLst/>
              <a:gdLst/>
              <a:ahLst/>
              <a:cxnLst/>
              <a:rect l="l" t="t" r="r" b="b"/>
              <a:pathLst>
                <a:path w="9142" h="4095" extrusionOk="0">
                  <a:moveTo>
                    <a:pt x="6367" y="1"/>
                  </a:moveTo>
                  <a:cubicBezTo>
                    <a:pt x="4395" y="2718"/>
                    <a:pt x="3226" y="3323"/>
                    <a:pt x="2533" y="3323"/>
                  </a:cubicBezTo>
                  <a:cubicBezTo>
                    <a:pt x="2506" y="3323"/>
                    <a:pt x="2481" y="3323"/>
                    <a:pt x="2456" y="3321"/>
                  </a:cubicBezTo>
                  <a:cubicBezTo>
                    <a:pt x="2414" y="3317"/>
                    <a:pt x="2373" y="3316"/>
                    <a:pt x="2332" y="3316"/>
                  </a:cubicBezTo>
                  <a:cubicBezTo>
                    <a:pt x="1847" y="3316"/>
                    <a:pt x="1462" y="3548"/>
                    <a:pt x="1001" y="3548"/>
                  </a:cubicBezTo>
                  <a:cubicBezTo>
                    <a:pt x="682" y="3548"/>
                    <a:pt x="364" y="3548"/>
                    <a:pt x="91" y="3776"/>
                  </a:cubicBezTo>
                  <a:cubicBezTo>
                    <a:pt x="46" y="3867"/>
                    <a:pt x="0" y="4003"/>
                    <a:pt x="0" y="4094"/>
                  </a:cubicBezTo>
                  <a:lnTo>
                    <a:pt x="9005" y="4094"/>
                  </a:lnTo>
                  <a:cubicBezTo>
                    <a:pt x="9096" y="3776"/>
                    <a:pt x="9141" y="3275"/>
                    <a:pt x="8914" y="2730"/>
                  </a:cubicBezTo>
                  <a:cubicBezTo>
                    <a:pt x="8869" y="2502"/>
                    <a:pt x="8778" y="2411"/>
                    <a:pt x="8687" y="2366"/>
                  </a:cubicBezTo>
                  <a:cubicBezTo>
                    <a:pt x="8459" y="1957"/>
                    <a:pt x="8186" y="1320"/>
                    <a:pt x="8004" y="183"/>
                  </a:cubicBezTo>
                  <a:cubicBezTo>
                    <a:pt x="7459" y="137"/>
                    <a:pt x="6958" y="92"/>
                    <a:pt x="6367"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9"/>
            <p:cNvSpPr/>
            <p:nvPr/>
          </p:nvSpPr>
          <p:spPr>
            <a:xfrm>
              <a:off x="89175" y="10405425"/>
              <a:ext cx="125075" cy="427525"/>
            </a:xfrm>
            <a:custGeom>
              <a:avLst/>
              <a:gdLst/>
              <a:ahLst/>
              <a:cxnLst/>
              <a:rect l="l" t="t" r="r" b="b"/>
              <a:pathLst>
                <a:path w="5003" h="17101" extrusionOk="0">
                  <a:moveTo>
                    <a:pt x="0" y="0"/>
                  </a:moveTo>
                  <a:cubicBezTo>
                    <a:pt x="318" y="1911"/>
                    <a:pt x="591" y="3912"/>
                    <a:pt x="819" y="5958"/>
                  </a:cubicBezTo>
                  <a:cubicBezTo>
                    <a:pt x="1183" y="9915"/>
                    <a:pt x="1410" y="13644"/>
                    <a:pt x="1455" y="17055"/>
                  </a:cubicBezTo>
                  <a:cubicBezTo>
                    <a:pt x="2092" y="17055"/>
                    <a:pt x="2729" y="17101"/>
                    <a:pt x="3411" y="17101"/>
                  </a:cubicBezTo>
                  <a:cubicBezTo>
                    <a:pt x="3411" y="16646"/>
                    <a:pt x="3457" y="15918"/>
                    <a:pt x="3502" y="15009"/>
                  </a:cubicBezTo>
                  <a:cubicBezTo>
                    <a:pt x="3911" y="10324"/>
                    <a:pt x="5003" y="8687"/>
                    <a:pt x="4957" y="5958"/>
                  </a:cubicBezTo>
                  <a:cubicBezTo>
                    <a:pt x="4866" y="4685"/>
                    <a:pt x="4639" y="2866"/>
                    <a:pt x="3457" y="683"/>
                  </a:cubicBezTo>
                  <a:cubicBezTo>
                    <a:pt x="2320" y="455"/>
                    <a:pt x="1137" y="228"/>
                    <a:pt x="0" y="0"/>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9"/>
            <p:cNvSpPr/>
            <p:nvPr/>
          </p:nvSpPr>
          <p:spPr>
            <a:xfrm>
              <a:off x="67575" y="10336600"/>
              <a:ext cx="154650" cy="492950"/>
            </a:xfrm>
            <a:custGeom>
              <a:avLst/>
              <a:gdLst/>
              <a:ahLst/>
              <a:cxnLst/>
              <a:rect l="l" t="t" r="r" b="b"/>
              <a:pathLst>
                <a:path w="6186" h="19718" extrusionOk="0">
                  <a:moveTo>
                    <a:pt x="2495" y="1"/>
                  </a:moveTo>
                  <a:cubicBezTo>
                    <a:pt x="2180" y="1"/>
                    <a:pt x="1874" y="54"/>
                    <a:pt x="1592" y="161"/>
                  </a:cubicBezTo>
                  <a:cubicBezTo>
                    <a:pt x="455" y="616"/>
                    <a:pt x="46" y="1844"/>
                    <a:pt x="0" y="2071"/>
                  </a:cubicBezTo>
                  <a:cubicBezTo>
                    <a:pt x="682" y="7984"/>
                    <a:pt x="1410" y="13805"/>
                    <a:pt x="2092" y="19717"/>
                  </a:cubicBezTo>
                  <a:cubicBezTo>
                    <a:pt x="3138" y="19672"/>
                    <a:pt x="4093" y="19672"/>
                    <a:pt x="5094" y="19626"/>
                  </a:cubicBezTo>
                  <a:cubicBezTo>
                    <a:pt x="5685" y="16488"/>
                    <a:pt x="6185" y="12622"/>
                    <a:pt x="6185" y="8256"/>
                  </a:cubicBezTo>
                  <a:cubicBezTo>
                    <a:pt x="6140" y="6028"/>
                    <a:pt x="5958" y="3936"/>
                    <a:pt x="5685" y="2071"/>
                  </a:cubicBezTo>
                  <a:cubicBezTo>
                    <a:pt x="4934" y="713"/>
                    <a:pt x="3650" y="1"/>
                    <a:pt x="2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9"/>
            <p:cNvSpPr/>
            <p:nvPr/>
          </p:nvSpPr>
          <p:spPr>
            <a:xfrm>
              <a:off x="-204175" y="10788600"/>
              <a:ext cx="216050" cy="97800"/>
            </a:xfrm>
            <a:custGeom>
              <a:avLst/>
              <a:gdLst/>
              <a:ahLst/>
              <a:cxnLst/>
              <a:rect l="l" t="t" r="r" b="b"/>
              <a:pathLst>
                <a:path w="8642" h="3912" extrusionOk="0">
                  <a:moveTo>
                    <a:pt x="6049" y="0"/>
                  </a:moveTo>
                  <a:cubicBezTo>
                    <a:pt x="4171" y="2534"/>
                    <a:pt x="3089" y="3095"/>
                    <a:pt x="2402" y="3095"/>
                  </a:cubicBezTo>
                  <a:cubicBezTo>
                    <a:pt x="2374" y="3095"/>
                    <a:pt x="2347" y="3094"/>
                    <a:pt x="2320" y="3093"/>
                  </a:cubicBezTo>
                  <a:cubicBezTo>
                    <a:pt x="1865" y="3093"/>
                    <a:pt x="1410" y="3320"/>
                    <a:pt x="955" y="3320"/>
                  </a:cubicBezTo>
                  <a:cubicBezTo>
                    <a:pt x="683" y="3320"/>
                    <a:pt x="273" y="3320"/>
                    <a:pt x="137" y="3547"/>
                  </a:cubicBezTo>
                  <a:cubicBezTo>
                    <a:pt x="46" y="3684"/>
                    <a:pt x="46" y="3820"/>
                    <a:pt x="0" y="3911"/>
                  </a:cubicBezTo>
                  <a:lnTo>
                    <a:pt x="8460" y="3911"/>
                  </a:lnTo>
                  <a:cubicBezTo>
                    <a:pt x="8551" y="3593"/>
                    <a:pt x="8642" y="3138"/>
                    <a:pt x="8414" y="2638"/>
                  </a:cubicBezTo>
                  <a:cubicBezTo>
                    <a:pt x="8369" y="2456"/>
                    <a:pt x="8232" y="2274"/>
                    <a:pt x="8187" y="2229"/>
                  </a:cubicBezTo>
                  <a:cubicBezTo>
                    <a:pt x="7959" y="1865"/>
                    <a:pt x="7686" y="1273"/>
                    <a:pt x="7550" y="182"/>
                  </a:cubicBezTo>
                  <a:lnTo>
                    <a:pt x="6049" y="0"/>
                  </a:ln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9"/>
            <p:cNvSpPr/>
            <p:nvPr/>
          </p:nvSpPr>
          <p:spPr>
            <a:xfrm>
              <a:off x="-67750" y="10396325"/>
              <a:ext cx="169450" cy="436625"/>
            </a:xfrm>
            <a:custGeom>
              <a:avLst/>
              <a:gdLst/>
              <a:ahLst/>
              <a:cxnLst/>
              <a:rect l="l" t="t" r="r" b="b"/>
              <a:pathLst>
                <a:path w="6778" h="17465" extrusionOk="0">
                  <a:moveTo>
                    <a:pt x="3139" y="1"/>
                  </a:moveTo>
                  <a:cubicBezTo>
                    <a:pt x="2957" y="1911"/>
                    <a:pt x="2684" y="3912"/>
                    <a:pt x="2366" y="6049"/>
                  </a:cubicBezTo>
                  <a:cubicBezTo>
                    <a:pt x="1638" y="9961"/>
                    <a:pt x="865" y="13599"/>
                    <a:pt x="1" y="16874"/>
                  </a:cubicBezTo>
                  <a:cubicBezTo>
                    <a:pt x="638" y="17055"/>
                    <a:pt x="1229" y="17283"/>
                    <a:pt x="1820" y="17465"/>
                  </a:cubicBezTo>
                  <a:cubicBezTo>
                    <a:pt x="1957" y="17010"/>
                    <a:pt x="2184" y="16328"/>
                    <a:pt x="2502" y="15464"/>
                  </a:cubicBezTo>
                  <a:cubicBezTo>
                    <a:pt x="4140" y="11098"/>
                    <a:pt x="5595" y="9779"/>
                    <a:pt x="6277" y="7095"/>
                  </a:cubicBezTo>
                  <a:cubicBezTo>
                    <a:pt x="6550" y="5913"/>
                    <a:pt x="6777" y="4094"/>
                    <a:pt x="6277" y="1592"/>
                  </a:cubicBezTo>
                  <a:cubicBezTo>
                    <a:pt x="5231" y="1092"/>
                    <a:pt x="4140" y="501"/>
                    <a:pt x="3139"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9"/>
            <p:cNvSpPr/>
            <p:nvPr/>
          </p:nvSpPr>
          <p:spPr>
            <a:xfrm>
              <a:off x="-73425" y="10340350"/>
              <a:ext cx="202400" cy="492600"/>
            </a:xfrm>
            <a:custGeom>
              <a:avLst/>
              <a:gdLst/>
              <a:ahLst/>
              <a:cxnLst/>
              <a:rect l="l" t="t" r="r" b="b"/>
              <a:pathLst>
                <a:path w="8096" h="19704" extrusionOk="0">
                  <a:moveTo>
                    <a:pt x="4907" y="0"/>
                  </a:moveTo>
                  <a:cubicBezTo>
                    <a:pt x="4833" y="0"/>
                    <a:pt x="4759" y="4"/>
                    <a:pt x="4685" y="11"/>
                  </a:cubicBezTo>
                  <a:cubicBezTo>
                    <a:pt x="3548" y="193"/>
                    <a:pt x="2775" y="1239"/>
                    <a:pt x="2684" y="1466"/>
                  </a:cubicBezTo>
                  <a:cubicBezTo>
                    <a:pt x="1774" y="7288"/>
                    <a:pt x="910" y="13155"/>
                    <a:pt x="1" y="19022"/>
                  </a:cubicBezTo>
                  <a:cubicBezTo>
                    <a:pt x="1047" y="19249"/>
                    <a:pt x="2002" y="19476"/>
                    <a:pt x="2957" y="19704"/>
                  </a:cubicBezTo>
                  <a:cubicBezTo>
                    <a:pt x="4367" y="16839"/>
                    <a:pt x="5867" y="13291"/>
                    <a:pt x="6913" y="9016"/>
                  </a:cubicBezTo>
                  <a:cubicBezTo>
                    <a:pt x="7459" y="6833"/>
                    <a:pt x="7869" y="4786"/>
                    <a:pt x="8096" y="2922"/>
                  </a:cubicBezTo>
                  <a:cubicBezTo>
                    <a:pt x="7665" y="1155"/>
                    <a:pt x="6254" y="0"/>
                    <a:pt x="4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9"/>
            <p:cNvSpPr/>
            <p:nvPr/>
          </p:nvSpPr>
          <p:spPr>
            <a:xfrm>
              <a:off x="202875" y="9771675"/>
              <a:ext cx="346800" cy="512550"/>
            </a:xfrm>
            <a:custGeom>
              <a:avLst/>
              <a:gdLst/>
              <a:ahLst/>
              <a:cxnLst/>
              <a:rect l="l" t="t" r="r" b="b"/>
              <a:pathLst>
                <a:path w="13872" h="20502" extrusionOk="0">
                  <a:moveTo>
                    <a:pt x="6261" y="0"/>
                  </a:moveTo>
                  <a:cubicBezTo>
                    <a:pt x="3973" y="0"/>
                    <a:pt x="1697" y="1044"/>
                    <a:pt x="682" y="2883"/>
                  </a:cubicBezTo>
                  <a:cubicBezTo>
                    <a:pt x="46" y="3975"/>
                    <a:pt x="0" y="5021"/>
                    <a:pt x="46" y="5703"/>
                  </a:cubicBezTo>
                  <a:cubicBezTo>
                    <a:pt x="137" y="6977"/>
                    <a:pt x="273" y="8295"/>
                    <a:pt x="500" y="9660"/>
                  </a:cubicBezTo>
                  <a:cubicBezTo>
                    <a:pt x="1046" y="13344"/>
                    <a:pt x="1956" y="16618"/>
                    <a:pt x="2956" y="19483"/>
                  </a:cubicBezTo>
                  <a:cubicBezTo>
                    <a:pt x="3827" y="19898"/>
                    <a:pt x="5454" y="20502"/>
                    <a:pt x="7595" y="20502"/>
                  </a:cubicBezTo>
                  <a:cubicBezTo>
                    <a:pt x="7803" y="20502"/>
                    <a:pt x="8015" y="20496"/>
                    <a:pt x="8232" y="20484"/>
                  </a:cubicBezTo>
                  <a:cubicBezTo>
                    <a:pt x="10915" y="20393"/>
                    <a:pt x="12916" y="19438"/>
                    <a:pt x="13871" y="18847"/>
                  </a:cubicBezTo>
                  <a:cubicBezTo>
                    <a:pt x="13417" y="13980"/>
                    <a:pt x="12962" y="9069"/>
                    <a:pt x="12507" y="4248"/>
                  </a:cubicBezTo>
                  <a:cubicBezTo>
                    <a:pt x="12143" y="3429"/>
                    <a:pt x="11234" y="1564"/>
                    <a:pt x="9142" y="609"/>
                  </a:cubicBezTo>
                  <a:cubicBezTo>
                    <a:pt x="8247" y="197"/>
                    <a:pt x="7253" y="0"/>
                    <a:pt x="6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9"/>
            <p:cNvSpPr/>
            <p:nvPr/>
          </p:nvSpPr>
          <p:spPr>
            <a:xfrm>
              <a:off x="159650" y="10096150"/>
              <a:ext cx="261550" cy="151250"/>
            </a:xfrm>
            <a:custGeom>
              <a:avLst/>
              <a:gdLst/>
              <a:ahLst/>
              <a:cxnLst/>
              <a:rect l="l" t="t" r="r" b="b"/>
              <a:pathLst>
                <a:path w="10462" h="6050" extrusionOk="0">
                  <a:moveTo>
                    <a:pt x="9415" y="1"/>
                  </a:moveTo>
                  <a:cubicBezTo>
                    <a:pt x="8415" y="228"/>
                    <a:pt x="7687" y="592"/>
                    <a:pt x="7232" y="774"/>
                  </a:cubicBezTo>
                  <a:cubicBezTo>
                    <a:pt x="4685" y="1911"/>
                    <a:pt x="3821" y="3184"/>
                    <a:pt x="1365" y="3958"/>
                  </a:cubicBezTo>
                  <a:cubicBezTo>
                    <a:pt x="820" y="4094"/>
                    <a:pt x="274" y="4231"/>
                    <a:pt x="1" y="4276"/>
                  </a:cubicBezTo>
                  <a:cubicBezTo>
                    <a:pt x="274" y="4867"/>
                    <a:pt x="638" y="5458"/>
                    <a:pt x="910" y="6050"/>
                  </a:cubicBezTo>
                  <a:cubicBezTo>
                    <a:pt x="2184" y="5686"/>
                    <a:pt x="3184" y="5458"/>
                    <a:pt x="3958" y="5322"/>
                  </a:cubicBezTo>
                  <a:cubicBezTo>
                    <a:pt x="6641" y="4776"/>
                    <a:pt x="8051" y="4867"/>
                    <a:pt x="9415" y="3821"/>
                  </a:cubicBezTo>
                  <a:cubicBezTo>
                    <a:pt x="9916" y="3412"/>
                    <a:pt x="10234" y="2912"/>
                    <a:pt x="10461" y="2639"/>
                  </a:cubicBezTo>
                  <a:cubicBezTo>
                    <a:pt x="10143" y="1775"/>
                    <a:pt x="9779" y="865"/>
                    <a:pt x="9415"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9"/>
            <p:cNvSpPr/>
            <p:nvPr/>
          </p:nvSpPr>
          <p:spPr>
            <a:xfrm>
              <a:off x="287000" y="9650450"/>
              <a:ext cx="121675" cy="151250"/>
            </a:xfrm>
            <a:custGeom>
              <a:avLst/>
              <a:gdLst/>
              <a:ahLst/>
              <a:cxnLst/>
              <a:rect l="l" t="t" r="r" b="b"/>
              <a:pathLst>
                <a:path w="4867" h="6050" extrusionOk="0">
                  <a:moveTo>
                    <a:pt x="3685" y="1"/>
                  </a:moveTo>
                  <a:lnTo>
                    <a:pt x="1" y="410"/>
                  </a:lnTo>
                  <a:cubicBezTo>
                    <a:pt x="92" y="638"/>
                    <a:pt x="228" y="956"/>
                    <a:pt x="319" y="1365"/>
                  </a:cubicBezTo>
                  <a:cubicBezTo>
                    <a:pt x="501" y="2002"/>
                    <a:pt x="637" y="2730"/>
                    <a:pt x="592" y="3639"/>
                  </a:cubicBezTo>
                  <a:lnTo>
                    <a:pt x="592" y="4049"/>
                  </a:lnTo>
                  <a:cubicBezTo>
                    <a:pt x="592" y="4867"/>
                    <a:pt x="364" y="5549"/>
                    <a:pt x="228" y="6050"/>
                  </a:cubicBezTo>
                  <a:lnTo>
                    <a:pt x="4867" y="5549"/>
                  </a:lnTo>
                  <a:cubicBezTo>
                    <a:pt x="4458" y="3685"/>
                    <a:pt x="4094" y="1820"/>
                    <a:pt x="3685"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9"/>
            <p:cNvSpPr/>
            <p:nvPr/>
          </p:nvSpPr>
          <p:spPr>
            <a:xfrm>
              <a:off x="294950" y="9680025"/>
              <a:ext cx="42100" cy="71650"/>
            </a:xfrm>
            <a:custGeom>
              <a:avLst/>
              <a:gdLst/>
              <a:ahLst/>
              <a:cxnLst/>
              <a:rect l="l" t="t" r="r" b="b"/>
              <a:pathLst>
                <a:path w="1684" h="2866" extrusionOk="0">
                  <a:moveTo>
                    <a:pt x="1456" y="0"/>
                  </a:moveTo>
                  <a:lnTo>
                    <a:pt x="1" y="182"/>
                  </a:lnTo>
                  <a:cubicBezTo>
                    <a:pt x="183" y="819"/>
                    <a:pt x="319" y="1547"/>
                    <a:pt x="274" y="2456"/>
                  </a:cubicBezTo>
                  <a:cubicBezTo>
                    <a:pt x="319" y="2547"/>
                    <a:pt x="319" y="2684"/>
                    <a:pt x="319" y="2866"/>
                  </a:cubicBezTo>
                  <a:lnTo>
                    <a:pt x="410" y="2866"/>
                  </a:lnTo>
                  <a:cubicBezTo>
                    <a:pt x="1183" y="2729"/>
                    <a:pt x="1684" y="1729"/>
                    <a:pt x="1593" y="501"/>
                  </a:cubicBezTo>
                  <a:cubicBezTo>
                    <a:pt x="1593" y="364"/>
                    <a:pt x="1547" y="182"/>
                    <a:pt x="1456"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9"/>
            <p:cNvSpPr/>
            <p:nvPr/>
          </p:nvSpPr>
          <p:spPr>
            <a:xfrm>
              <a:off x="236975" y="9534100"/>
              <a:ext cx="167175" cy="194000"/>
            </a:xfrm>
            <a:custGeom>
              <a:avLst/>
              <a:gdLst/>
              <a:ahLst/>
              <a:cxnLst/>
              <a:rect l="l" t="t" r="r" b="b"/>
              <a:pathLst>
                <a:path w="6687" h="7760" extrusionOk="0">
                  <a:moveTo>
                    <a:pt x="2946" y="1"/>
                  </a:moveTo>
                  <a:cubicBezTo>
                    <a:pt x="2129" y="1"/>
                    <a:pt x="1478" y="203"/>
                    <a:pt x="1183" y="334"/>
                  </a:cubicBezTo>
                  <a:cubicBezTo>
                    <a:pt x="1092" y="789"/>
                    <a:pt x="910" y="1335"/>
                    <a:pt x="728" y="1972"/>
                  </a:cubicBezTo>
                  <a:cubicBezTo>
                    <a:pt x="637" y="2153"/>
                    <a:pt x="546" y="2244"/>
                    <a:pt x="546" y="2426"/>
                  </a:cubicBezTo>
                  <a:lnTo>
                    <a:pt x="546" y="2472"/>
                  </a:lnTo>
                  <a:cubicBezTo>
                    <a:pt x="501" y="2790"/>
                    <a:pt x="455" y="3018"/>
                    <a:pt x="455" y="3109"/>
                  </a:cubicBezTo>
                  <a:cubicBezTo>
                    <a:pt x="410" y="3381"/>
                    <a:pt x="455" y="3472"/>
                    <a:pt x="410" y="3563"/>
                  </a:cubicBezTo>
                  <a:cubicBezTo>
                    <a:pt x="319" y="3836"/>
                    <a:pt x="228" y="3927"/>
                    <a:pt x="137" y="4155"/>
                  </a:cubicBezTo>
                  <a:cubicBezTo>
                    <a:pt x="91" y="4382"/>
                    <a:pt x="46" y="4518"/>
                    <a:pt x="46" y="4746"/>
                  </a:cubicBezTo>
                  <a:cubicBezTo>
                    <a:pt x="1" y="5974"/>
                    <a:pt x="1" y="6519"/>
                    <a:pt x="273" y="6974"/>
                  </a:cubicBezTo>
                  <a:cubicBezTo>
                    <a:pt x="628" y="7550"/>
                    <a:pt x="1403" y="7759"/>
                    <a:pt x="2210" y="7759"/>
                  </a:cubicBezTo>
                  <a:cubicBezTo>
                    <a:pt x="3060" y="7759"/>
                    <a:pt x="3945" y="7527"/>
                    <a:pt x="4412" y="7247"/>
                  </a:cubicBezTo>
                  <a:cubicBezTo>
                    <a:pt x="4867" y="6974"/>
                    <a:pt x="5231" y="6656"/>
                    <a:pt x="5231" y="6656"/>
                  </a:cubicBezTo>
                  <a:cubicBezTo>
                    <a:pt x="5413" y="6429"/>
                    <a:pt x="5549" y="6201"/>
                    <a:pt x="5686" y="6019"/>
                  </a:cubicBezTo>
                  <a:cubicBezTo>
                    <a:pt x="5913" y="5610"/>
                    <a:pt x="6186" y="5019"/>
                    <a:pt x="6368" y="4382"/>
                  </a:cubicBezTo>
                  <a:cubicBezTo>
                    <a:pt x="6686" y="3245"/>
                    <a:pt x="6641" y="2199"/>
                    <a:pt x="6595" y="1562"/>
                  </a:cubicBezTo>
                  <a:cubicBezTo>
                    <a:pt x="6322" y="1244"/>
                    <a:pt x="5413" y="425"/>
                    <a:pt x="3957" y="107"/>
                  </a:cubicBezTo>
                  <a:cubicBezTo>
                    <a:pt x="3603" y="31"/>
                    <a:pt x="3262" y="1"/>
                    <a:pt x="2946" y="1"/>
                  </a:cubicBezTo>
                  <a:close/>
                </a:path>
              </a:pathLst>
            </a:custGeom>
            <a:solidFill>
              <a:srgbClr val="FFA0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9"/>
            <p:cNvSpPr/>
            <p:nvPr/>
          </p:nvSpPr>
          <p:spPr>
            <a:xfrm>
              <a:off x="301775" y="9621175"/>
              <a:ext cx="38700" cy="16800"/>
            </a:xfrm>
            <a:custGeom>
              <a:avLst/>
              <a:gdLst/>
              <a:ahLst/>
              <a:cxnLst/>
              <a:rect l="l" t="t" r="r" b="b"/>
              <a:pathLst>
                <a:path w="1548" h="672" extrusionOk="0">
                  <a:moveTo>
                    <a:pt x="427" y="1"/>
                  </a:moveTo>
                  <a:cubicBezTo>
                    <a:pt x="308" y="1"/>
                    <a:pt x="183" y="12"/>
                    <a:pt x="46" y="35"/>
                  </a:cubicBezTo>
                  <a:cubicBezTo>
                    <a:pt x="1" y="35"/>
                    <a:pt x="1" y="80"/>
                    <a:pt x="1" y="80"/>
                  </a:cubicBezTo>
                  <a:cubicBezTo>
                    <a:pt x="1" y="126"/>
                    <a:pt x="46" y="126"/>
                    <a:pt x="46" y="126"/>
                  </a:cubicBezTo>
                  <a:cubicBezTo>
                    <a:pt x="160" y="103"/>
                    <a:pt x="285" y="92"/>
                    <a:pt x="399" y="92"/>
                  </a:cubicBezTo>
                  <a:cubicBezTo>
                    <a:pt x="513" y="92"/>
                    <a:pt x="615" y="103"/>
                    <a:pt x="683" y="126"/>
                  </a:cubicBezTo>
                  <a:cubicBezTo>
                    <a:pt x="1092" y="262"/>
                    <a:pt x="1320" y="490"/>
                    <a:pt x="1502" y="672"/>
                  </a:cubicBezTo>
                  <a:cubicBezTo>
                    <a:pt x="1547" y="672"/>
                    <a:pt x="1547" y="581"/>
                    <a:pt x="1547" y="535"/>
                  </a:cubicBezTo>
                  <a:cubicBezTo>
                    <a:pt x="1456" y="353"/>
                    <a:pt x="1138" y="126"/>
                    <a:pt x="774" y="35"/>
                  </a:cubicBezTo>
                  <a:cubicBezTo>
                    <a:pt x="660" y="12"/>
                    <a:pt x="547"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9"/>
            <p:cNvSpPr/>
            <p:nvPr/>
          </p:nvSpPr>
          <p:spPr>
            <a:xfrm>
              <a:off x="300650" y="9620175"/>
              <a:ext cx="15950" cy="16250"/>
            </a:xfrm>
            <a:custGeom>
              <a:avLst/>
              <a:gdLst/>
              <a:ahLst/>
              <a:cxnLst/>
              <a:rect l="l" t="t" r="r" b="b"/>
              <a:pathLst>
                <a:path w="638" h="650" extrusionOk="0">
                  <a:moveTo>
                    <a:pt x="252" y="0"/>
                  </a:moveTo>
                  <a:cubicBezTo>
                    <a:pt x="127" y="0"/>
                    <a:pt x="36" y="115"/>
                    <a:pt x="0" y="257"/>
                  </a:cubicBezTo>
                  <a:cubicBezTo>
                    <a:pt x="0" y="393"/>
                    <a:pt x="46" y="575"/>
                    <a:pt x="228" y="621"/>
                  </a:cubicBezTo>
                  <a:cubicBezTo>
                    <a:pt x="268" y="641"/>
                    <a:pt x="303" y="650"/>
                    <a:pt x="335" y="650"/>
                  </a:cubicBezTo>
                  <a:cubicBezTo>
                    <a:pt x="450" y="650"/>
                    <a:pt x="521" y="535"/>
                    <a:pt x="592" y="393"/>
                  </a:cubicBezTo>
                  <a:cubicBezTo>
                    <a:pt x="637" y="257"/>
                    <a:pt x="501" y="75"/>
                    <a:pt x="364" y="29"/>
                  </a:cubicBezTo>
                  <a:cubicBezTo>
                    <a:pt x="324" y="9"/>
                    <a:pt x="287" y="0"/>
                    <a:pt x="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9"/>
            <p:cNvSpPr/>
            <p:nvPr/>
          </p:nvSpPr>
          <p:spPr>
            <a:xfrm>
              <a:off x="239250" y="9610675"/>
              <a:ext cx="33000" cy="13650"/>
            </a:xfrm>
            <a:custGeom>
              <a:avLst/>
              <a:gdLst/>
              <a:ahLst/>
              <a:cxnLst/>
              <a:rect l="l" t="t" r="r" b="b"/>
              <a:pathLst>
                <a:path w="1320" h="546" extrusionOk="0">
                  <a:moveTo>
                    <a:pt x="637" y="0"/>
                  </a:moveTo>
                  <a:cubicBezTo>
                    <a:pt x="455" y="0"/>
                    <a:pt x="228" y="0"/>
                    <a:pt x="91" y="46"/>
                  </a:cubicBezTo>
                  <a:cubicBezTo>
                    <a:pt x="0" y="46"/>
                    <a:pt x="0" y="91"/>
                    <a:pt x="0" y="91"/>
                  </a:cubicBezTo>
                  <a:cubicBezTo>
                    <a:pt x="0" y="182"/>
                    <a:pt x="91" y="182"/>
                    <a:pt x="91" y="182"/>
                  </a:cubicBezTo>
                  <a:cubicBezTo>
                    <a:pt x="191" y="115"/>
                    <a:pt x="316" y="73"/>
                    <a:pt x="446" y="73"/>
                  </a:cubicBezTo>
                  <a:cubicBezTo>
                    <a:pt x="494" y="73"/>
                    <a:pt x="543" y="79"/>
                    <a:pt x="592" y="91"/>
                  </a:cubicBezTo>
                  <a:cubicBezTo>
                    <a:pt x="865" y="136"/>
                    <a:pt x="1092" y="409"/>
                    <a:pt x="1228" y="546"/>
                  </a:cubicBezTo>
                  <a:lnTo>
                    <a:pt x="1319" y="455"/>
                  </a:lnTo>
                  <a:cubicBezTo>
                    <a:pt x="1228" y="318"/>
                    <a:pt x="1001" y="46"/>
                    <a:pt x="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9"/>
            <p:cNvSpPr/>
            <p:nvPr/>
          </p:nvSpPr>
          <p:spPr>
            <a:xfrm>
              <a:off x="242650" y="9608175"/>
              <a:ext cx="15950" cy="16875"/>
            </a:xfrm>
            <a:custGeom>
              <a:avLst/>
              <a:gdLst/>
              <a:ahLst/>
              <a:cxnLst/>
              <a:rect l="l" t="t" r="r" b="b"/>
              <a:pathLst>
                <a:path w="638" h="675" extrusionOk="0">
                  <a:moveTo>
                    <a:pt x="265" y="0"/>
                  </a:moveTo>
                  <a:cubicBezTo>
                    <a:pt x="148" y="0"/>
                    <a:pt x="40" y="118"/>
                    <a:pt x="1" y="236"/>
                  </a:cubicBezTo>
                  <a:cubicBezTo>
                    <a:pt x="1" y="418"/>
                    <a:pt x="46" y="600"/>
                    <a:pt x="228" y="646"/>
                  </a:cubicBezTo>
                  <a:cubicBezTo>
                    <a:pt x="268" y="666"/>
                    <a:pt x="304" y="675"/>
                    <a:pt x="335" y="675"/>
                  </a:cubicBezTo>
                  <a:cubicBezTo>
                    <a:pt x="448" y="675"/>
                    <a:pt x="511" y="560"/>
                    <a:pt x="547" y="418"/>
                  </a:cubicBezTo>
                  <a:cubicBezTo>
                    <a:pt x="638" y="282"/>
                    <a:pt x="501" y="100"/>
                    <a:pt x="319" y="9"/>
                  </a:cubicBezTo>
                  <a:cubicBezTo>
                    <a:pt x="301" y="3"/>
                    <a:pt x="283" y="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9"/>
            <p:cNvSpPr/>
            <p:nvPr/>
          </p:nvSpPr>
          <p:spPr>
            <a:xfrm>
              <a:off x="307475" y="9584500"/>
              <a:ext cx="50050" cy="21650"/>
            </a:xfrm>
            <a:custGeom>
              <a:avLst/>
              <a:gdLst/>
              <a:ahLst/>
              <a:cxnLst/>
              <a:rect l="l" t="t" r="r" b="b"/>
              <a:pathLst>
                <a:path w="2002" h="866" extrusionOk="0">
                  <a:moveTo>
                    <a:pt x="137" y="1"/>
                  </a:moveTo>
                  <a:cubicBezTo>
                    <a:pt x="91" y="46"/>
                    <a:pt x="0" y="137"/>
                    <a:pt x="0" y="274"/>
                  </a:cubicBezTo>
                  <a:cubicBezTo>
                    <a:pt x="0" y="456"/>
                    <a:pt x="91" y="592"/>
                    <a:pt x="91" y="638"/>
                  </a:cubicBezTo>
                  <a:cubicBezTo>
                    <a:pt x="387" y="615"/>
                    <a:pt x="671" y="604"/>
                    <a:pt x="910" y="604"/>
                  </a:cubicBezTo>
                  <a:cubicBezTo>
                    <a:pt x="1149" y="604"/>
                    <a:pt x="1342" y="615"/>
                    <a:pt x="1456" y="638"/>
                  </a:cubicBezTo>
                  <a:cubicBezTo>
                    <a:pt x="1592" y="683"/>
                    <a:pt x="1729" y="729"/>
                    <a:pt x="1729" y="729"/>
                  </a:cubicBezTo>
                  <a:cubicBezTo>
                    <a:pt x="1819" y="820"/>
                    <a:pt x="1956" y="865"/>
                    <a:pt x="2001" y="865"/>
                  </a:cubicBezTo>
                  <a:cubicBezTo>
                    <a:pt x="2001" y="820"/>
                    <a:pt x="2001" y="547"/>
                    <a:pt x="1819" y="365"/>
                  </a:cubicBezTo>
                  <a:cubicBezTo>
                    <a:pt x="1774" y="365"/>
                    <a:pt x="1729" y="319"/>
                    <a:pt x="1592" y="228"/>
                  </a:cubicBezTo>
                  <a:cubicBezTo>
                    <a:pt x="1365" y="137"/>
                    <a:pt x="1092" y="137"/>
                    <a:pt x="1046" y="137"/>
                  </a:cubicBezTo>
                  <a:cubicBezTo>
                    <a:pt x="864" y="137"/>
                    <a:pt x="546" y="46"/>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9"/>
            <p:cNvSpPr/>
            <p:nvPr/>
          </p:nvSpPr>
          <p:spPr>
            <a:xfrm>
              <a:off x="250625" y="9575425"/>
              <a:ext cx="28450" cy="20475"/>
            </a:xfrm>
            <a:custGeom>
              <a:avLst/>
              <a:gdLst/>
              <a:ahLst/>
              <a:cxnLst/>
              <a:rect l="l" t="t" r="r" b="b"/>
              <a:pathLst>
                <a:path w="1138" h="819" extrusionOk="0">
                  <a:moveTo>
                    <a:pt x="46" y="0"/>
                  </a:moveTo>
                  <a:lnTo>
                    <a:pt x="46" y="0"/>
                  </a:lnTo>
                  <a:cubicBezTo>
                    <a:pt x="91" y="91"/>
                    <a:pt x="0" y="228"/>
                    <a:pt x="0" y="364"/>
                  </a:cubicBezTo>
                  <a:lnTo>
                    <a:pt x="0" y="455"/>
                  </a:lnTo>
                  <a:cubicBezTo>
                    <a:pt x="228" y="546"/>
                    <a:pt x="592" y="682"/>
                    <a:pt x="910" y="819"/>
                  </a:cubicBezTo>
                  <a:cubicBezTo>
                    <a:pt x="1001" y="773"/>
                    <a:pt x="1046" y="728"/>
                    <a:pt x="1092" y="546"/>
                  </a:cubicBezTo>
                  <a:cubicBezTo>
                    <a:pt x="1137" y="455"/>
                    <a:pt x="1092" y="319"/>
                    <a:pt x="1092" y="273"/>
                  </a:cubicBezTo>
                  <a:cubicBezTo>
                    <a:pt x="682" y="228"/>
                    <a:pt x="410" y="91"/>
                    <a:pt x="182" y="46"/>
                  </a:cubicBezTo>
                  <a:cubicBezTo>
                    <a:pt x="182" y="46"/>
                    <a:pt x="137" y="46"/>
                    <a:pt x="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9"/>
            <p:cNvSpPr/>
            <p:nvPr/>
          </p:nvSpPr>
          <p:spPr>
            <a:xfrm>
              <a:off x="250625" y="9658425"/>
              <a:ext cx="17075" cy="7225"/>
            </a:xfrm>
            <a:custGeom>
              <a:avLst/>
              <a:gdLst/>
              <a:ahLst/>
              <a:cxnLst/>
              <a:rect l="l" t="t" r="r" b="b"/>
              <a:pathLst>
                <a:path w="683" h="289" extrusionOk="0">
                  <a:moveTo>
                    <a:pt x="0" y="0"/>
                  </a:moveTo>
                  <a:cubicBezTo>
                    <a:pt x="91" y="91"/>
                    <a:pt x="137" y="182"/>
                    <a:pt x="228" y="228"/>
                  </a:cubicBezTo>
                  <a:cubicBezTo>
                    <a:pt x="303" y="273"/>
                    <a:pt x="374" y="288"/>
                    <a:pt x="437" y="288"/>
                  </a:cubicBezTo>
                  <a:cubicBezTo>
                    <a:pt x="561" y="288"/>
                    <a:pt x="652" y="228"/>
                    <a:pt x="682" y="228"/>
                  </a:cubicBezTo>
                  <a:lnTo>
                    <a:pt x="0" y="0"/>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9"/>
            <p:cNvSpPr/>
            <p:nvPr/>
          </p:nvSpPr>
          <p:spPr>
            <a:xfrm>
              <a:off x="248350" y="9692525"/>
              <a:ext cx="12525" cy="5700"/>
            </a:xfrm>
            <a:custGeom>
              <a:avLst/>
              <a:gdLst/>
              <a:ahLst/>
              <a:cxnLst/>
              <a:rect l="l" t="t" r="r" b="b"/>
              <a:pathLst>
                <a:path w="501" h="228" extrusionOk="0">
                  <a:moveTo>
                    <a:pt x="46" y="1"/>
                  </a:moveTo>
                  <a:lnTo>
                    <a:pt x="0" y="46"/>
                  </a:lnTo>
                  <a:lnTo>
                    <a:pt x="46" y="137"/>
                  </a:lnTo>
                  <a:lnTo>
                    <a:pt x="455" y="228"/>
                  </a:lnTo>
                  <a:cubicBezTo>
                    <a:pt x="501" y="182"/>
                    <a:pt x="501" y="182"/>
                    <a:pt x="410" y="137"/>
                  </a:cubicBezTo>
                  <a:lnTo>
                    <a:pt x="46"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9"/>
            <p:cNvSpPr/>
            <p:nvPr/>
          </p:nvSpPr>
          <p:spPr>
            <a:xfrm>
              <a:off x="247200" y="9675300"/>
              <a:ext cx="43250" cy="11675"/>
            </a:xfrm>
            <a:custGeom>
              <a:avLst/>
              <a:gdLst/>
              <a:ahLst/>
              <a:cxnLst/>
              <a:rect l="l" t="t" r="r" b="b"/>
              <a:pathLst>
                <a:path w="1730" h="467" extrusionOk="0">
                  <a:moveTo>
                    <a:pt x="1297" y="0"/>
                  </a:moveTo>
                  <a:cubicBezTo>
                    <a:pt x="1129" y="0"/>
                    <a:pt x="929" y="7"/>
                    <a:pt x="729" y="7"/>
                  </a:cubicBezTo>
                  <a:cubicBezTo>
                    <a:pt x="274" y="7"/>
                    <a:pt x="1" y="7"/>
                    <a:pt x="1" y="144"/>
                  </a:cubicBezTo>
                  <a:cubicBezTo>
                    <a:pt x="1" y="235"/>
                    <a:pt x="319" y="417"/>
                    <a:pt x="729" y="462"/>
                  </a:cubicBezTo>
                  <a:cubicBezTo>
                    <a:pt x="762" y="465"/>
                    <a:pt x="795" y="467"/>
                    <a:pt x="827" y="467"/>
                  </a:cubicBezTo>
                  <a:cubicBezTo>
                    <a:pt x="1293" y="467"/>
                    <a:pt x="1729" y="183"/>
                    <a:pt x="1729" y="98"/>
                  </a:cubicBezTo>
                  <a:cubicBezTo>
                    <a:pt x="1729" y="16"/>
                    <a:pt x="1549" y="0"/>
                    <a:pt x="12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9"/>
            <p:cNvSpPr/>
            <p:nvPr/>
          </p:nvSpPr>
          <p:spPr>
            <a:xfrm>
              <a:off x="283600" y="9769850"/>
              <a:ext cx="18200" cy="31850"/>
            </a:xfrm>
            <a:custGeom>
              <a:avLst/>
              <a:gdLst/>
              <a:ahLst/>
              <a:cxnLst/>
              <a:rect l="l" t="t" r="r" b="b"/>
              <a:pathLst>
                <a:path w="728" h="1274" extrusionOk="0">
                  <a:moveTo>
                    <a:pt x="728" y="0"/>
                  </a:moveTo>
                  <a:lnTo>
                    <a:pt x="728" y="0"/>
                  </a:lnTo>
                  <a:cubicBezTo>
                    <a:pt x="500" y="46"/>
                    <a:pt x="228" y="137"/>
                    <a:pt x="0" y="228"/>
                  </a:cubicBezTo>
                  <a:lnTo>
                    <a:pt x="0" y="1274"/>
                  </a:lnTo>
                  <a:lnTo>
                    <a:pt x="455" y="1274"/>
                  </a:lnTo>
                  <a:cubicBezTo>
                    <a:pt x="591" y="864"/>
                    <a:pt x="682" y="410"/>
                    <a:pt x="7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9"/>
            <p:cNvSpPr/>
            <p:nvPr/>
          </p:nvSpPr>
          <p:spPr>
            <a:xfrm>
              <a:off x="290425" y="9772975"/>
              <a:ext cx="47775" cy="43500"/>
            </a:xfrm>
            <a:custGeom>
              <a:avLst/>
              <a:gdLst/>
              <a:ahLst/>
              <a:cxnLst/>
              <a:rect l="l" t="t" r="r" b="b"/>
              <a:pathLst>
                <a:path w="1911" h="1740" extrusionOk="0">
                  <a:moveTo>
                    <a:pt x="1504" y="0"/>
                  </a:moveTo>
                  <a:cubicBezTo>
                    <a:pt x="1160" y="0"/>
                    <a:pt x="542" y="452"/>
                    <a:pt x="0" y="1285"/>
                  </a:cubicBezTo>
                  <a:cubicBezTo>
                    <a:pt x="182" y="1376"/>
                    <a:pt x="409" y="1558"/>
                    <a:pt x="591" y="1740"/>
                  </a:cubicBezTo>
                  <a:lnTo>
                    <a:pt x="1819" y="1740"/>
                  </a:lnTo>
                  <a:cubicBezTo>
                    <a:pt x="1819" y="1331"/>
                    <a:pt x="1819" y="876"/>
                    <a:pt x="1910" y="557"/>
                  </a:cubicBezTo>
                  <a:cubicBezTo>
                    <a:pt x="1819" y="148"/>
                    <a:pt x="1683" y="103"/>
                    <a:pt x="1592" y="12"/>
                  </a:cubicBezTo>
                  <a:cubicBezTo>
                    <a:pt x="1565" y="4"/>
                    <a:pt x="1536" y="0"/>
                    <a:pt x="15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9"/>
            <p:cNvSpPr/>
            <p:nvPr/>
          </p:nvSpPr>
          <p:spPr>
            <a:xfrm>
              <a:off x="287000" y="9750525"/>
              <a:ext cx="159200" cy="55725"/>
            </a:xfrm>
            <a:custGeom>
              <a:avLst/>
              <a:gdLst/>
              <a:ahLst/>
              <a:cxnLst/>
              <a:rect l="l" t="t" r="r" b="b"/>
              <a:pathLst>
                <a:path w="6368" h="2229" extrusionOk="0">
                  <a:moveTo>
                    <a:pt x="4594" y="0"/>
                  </a:moveTo>
                  <a:lnTo>
                    <a:pt x="1365" y="546"/>
                  </a:lnTo>
                  <a:lnTo>
                    <a:pt x="1" y="2229"/>
                  </a:lnTo>
                  <a:lnTo>
                    <a:pt x="1365" y="1228"/>
                  </a:lnTo>
                  <a:cubicBezTo>
                    <a:pt x="1411" y="1546"/>
                    <a:pt x="1411" y="1865"/>
                    <a:pt x="1411" y="2183"/>
                  </a:cubicBezTo>
                  <a:cubicBezTo>
                    <a:pt x="3048" y="1956"/>
                    <a:pt x="4685" y="1774"/>
                    <a:pt x="6368" y="1637"/>
                  </a:cubicBezTo>
                  <a:cubicBezTo>
                    <a:pt x="5731" y="1092"/>
                    <a:pt x="5140" y="546"/>
                    <a:pt x="4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9"/>
            <p:cNvSpPr/>
            <p:nvPr/>
          </p:nvSpPr>
          <p:spPr>
            <a:xfrm>
              <a:off x="-224650" y="10809850"/>
              <a:ext cx="236525" cy="81100"/>
            </a:xfrm>
            <a:custGeom>
              <a:avLst/>
              <a:gdLst/>
              <a:ahLst/>
              <a:cxnLst/>
              <a:rect l="l" t="t" r="r" b="b"/>
              <a:pathLst>
                <a:path w="9461" h="3244" extrusionOk="0">
                  <a:moveTo>
                    <a:pt x="5627" y="0"/>
                  </a:moveTo>
                  <a:cubicBezTo>
                    <a:pt x="5449" y="0"/>
                    <a:pt x="5217" y="348"/>
                    <a:pt x="5094" y="878"/>
                  </a:cubicBezTo>
                  <a:cubicBezTo>
                    <a:pt x="4549" y="1197"/>
                    <a:pt x="3912" y="1424"/>
                    <a:pt x="3412" y="1560"/>
                  </a:cubicBezTo>
                  <a:cubicBezTo>
                    <a:pt x="2275" y="1788"/>
                    <a:pt x="1638" y="1560"/>
                    <a:pt x="956" y="2015"/>
                  </a:cubicBezTo>
                  <a:cubicBezTo>
                    <a:pt x="455" y="2334"/>
                    <a:pt x="137" y="2788"/>
                    <a:pt x="1" y="3243"/>
                  </a:cubicBezTo>
                  <a:lnTo>
                    <a:pt x="9279" y="3243"/>
                  </a:lnTo>
                  <a:cubicBezTo>
                    <a:pt x="9370" y="3061"/>
                    <a:pt x="9461" y="2834"/>
                    <a:pt x="9370" y="2697"/>
                  </a:cubicBezTo>
                  <a:cubicBezTo>
                    <a:pt x="9415" y="2379"/>
                    <a:pt x="9370" y="2152"/>
                    <a:pt x="9324" y="2061"/>
                  </a:cubicBezTo>
                  <a:cubicBezTo>
                    <a:pt x="8960" y="2061"/>
                    <a:pt x="8278" y="2061"/>
                    <a:pt x="7505" y="1697"/>
                  </a:cubicBezTo>
                  <a:cubicBezTo>
                    <a:pt x="6641" y="1333"/>
                    <a:pt x="6140" y="696"/>
                    <a:pt x="5959" y="423"/>
                  </a:cubicBezTo>
                  <a:cubicBezTo>
                    <a:pt x="5959" y="287"/>
                    <a:pt x="5822" y="14"/>
                    <a:pt x="5686" y="14"/>
                  </a:cubicBezTo>
                  <a:cubicBezTo>
                    <a:pt x="5667" y="5"/>
                    <a:pt x="5647" y="0"/>
                    <a:pt x="5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9"/>
            <p:cNvSpPr/>
            <p:nvPr/>
          </p:nvSpPr>
          <p:spPr>
            <a:xfrm>
              <a:off x="-34775" y="10812475"/>
              <a:ext cx="251300" cy="87575"/>
            </a:xfrm>
            <a:custGeom>
              <a:avLst/>
              <a:gdLst/>
              <a:ahLst/>
              <a:cxnLst/>
              <a:rect l="l" t="t" r="r" b="b"/>
              <a:pathLst>
                <a:path w="10052" h="3503" extrusionOk="0">
                  <a:moveTo>
                    <a:pt x="6095" y="0"/>
                  </a:moveTo>
                  <a:cubicBezTo>
                    <a:pt x="5868" y="0"/>
                    <a:pt x="5549" y="364"/>
                    <a:pt x="5458" y="910"/>
                  </a:cubicBezTo>
                  <a:cubicBezTo>
                    <a:pt x="4822" y="1319"/>
                    <a:pt x="4185" y="1546"/>
                    <a:pt x="3639" y="1683"/>
                  </a:cubicBezTo>
                  <a:cubicBezTo>
                    <a:pt x="2457" y="1956"/>
                    <a:pt x="1820" y="1728"/>
                    <a:pt x="1092" y="2183"/>
                  </a:cubicBezTo>
                  <a:cubicBezTo>
                    <a:pt x="501" y="2456"/>
                    <a:pt x="183" y="3047"/>
                    <a:pt x="1" y="3502"/>
                  </a:cubicBezTo>
                  <a:lnTo>
                    <a:pt x="9870" y="3502"/>
                  </a:lnTo>
                  <a:cubicBezTo>
                    <a:pt x="9961" y="3320"/>
                    <a:pt x="10052" y="3093"/>
                    <a:pt x="10006" y="2820"/>
                  </a:cubicBezTo>
                  <a:cubicBezTo>
                    <a:pt x="10052" y="2502"/>
                    <a:pt x="10006" y="2274"/>
                    <a:pt x="9961" y="2138"/>
                  </a:cubicBezTo>
                  <a:cubicBezTo>
                    <a:pt x="9895" y="2138"/>
                    <a:pt x="9817" y="2139"/>
                    <a:pt x="9728" y="2139"/>
                  </a:cubicBezTo>
                  <a:cubicBezTo>
                    <a:pt x="9328" y="2139"/>
                    <a:pt x="8712" y="2109"/>
                    <a:pt x="8005" y="1774"/>
                  </a:cubicBezTo>
                  <a:cubicBezTo>
                    <a:pt x="7096" y="1365"/>
                    <a:pt x="6595" y="682"/>
                    <a:pt x="6413" y="409"/>
                  </a:cubicBezTo>
                  <a:cubicBezTo>
                    <a:pt x="6368" y="318"/>
                    <a:pt x="6232" y="0"/>
                    <a:pt x="6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9"/>
            <p:cNvSpPr/>
            <p:nvPr/>
          </p:nvSpPr>
          <p:spPr>
            <a:xfrm>
              <a:off x="60750" y="10386100"/>
              <a:ext cx="26175" cy="218325"/>
            </a:xfrm>
            <a:custGeom>
              <a:avLst/>
              <a:gdLst/>
              <a:ahLst/>
              <a:cxnLst/>
              <a:rect l="l" t="t" r="r" b="b"/>
              <a:pathLst>
                <a:path w="1047" h="8733" extrusionOk="0">
                  <a:moveTo>
                    <a:pt x="46" y="0"/>
                  </a:moveTo>
                  <a:cubicBezTo>
                    <a:pt x="0" y="0"/>
                    <a:pt x="0" y="91"/>
                    <a:pt x="0" y="91"/>
                  </a:cubicBezTo>
                  <a:lnTo>
                    <a:pt x="1046" y="8732"/>
                  </a:lnTo>
                  <a:lnTo>
                    <a:pt x="1046" y="8732"/>
                  </a:lnTo>
                  <a:lnTo>
                    <a:pt x="91" y="91"/>
                  </a:lnTo>
                  <a:cubicBezTo>
                    <a:pt x="91" y="0"/>
                    <a:pt x="46"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9"/>
            <p:cNvSpPr/>
            <p:nvPr/>
          </p:nvSpPr>
          <p:spPr>
            <a:xfrm>
              <a:off x="64150" y="10340625"/>
              <a:ext cx="10250" cy="31850"/>
            </a:xfrm>
            <a:custGeom>
              <a:avLst/>
              <a:gdLst/>
              <a:ahLst/>
              <a:cxnLst/>
              <a:rect l="l" t="t" r="r" b="b"/>
              <a:pathLst>
                <a:path w="410" h="1274" extrusionOk="0">
                  <a:moveTo>
                    <a:pt x="364" y="0"/>
                  </a:moveTo>
                  <a:lnTo>
                    <a:pt x="319" y="91"/>
                  </a:lnTo>
                  <a:lnTo>
                    <a:pt x="1" y="1228"/>
                  </a:lnTo>
                  <a:cubicBezTo>
                    <a:pt x="1" y="1228"/>
                    <a:pt x="1" y="1273"/>
                    <a:pt x="92" y="1273"/>
                  </a:cubicBezTo>
                  <a:lnTo>
                    <a:pt x="410" y="91"/>
                  </a:lnTo>
                  <a:lnTo>
                    <a:pt x="3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9"/>
            <p:cNvSpPr/>
            <p:nvPr/>
          </p:nvSpPr>
          <p:spPr>
            <a:xfrm>
              <a:off x="80075" y="10272400"/>
              <a:ext cx="216050" cy="60275"/>
            </a:xfrm>
            <a:custGeom>
              <a:avLst/>
              <a:gdLst/>
              <a:ahLst/>
              <a:cxnLst/>
              <a:rect l="l" t="t" r="r" b="b"/>
              <a:pathLst>
                <a:path w="8642" h="2411" extrusionOk="0">
                  <a:moveTo>
                    <a:pt x="8596" y="0"/>
                  </a:moveTo>
                  <a:lnTo>
                    <a:pt x="46" y="2274"/>
                  </a:lnTo>
                  <a:cubicBezTo>
                    <a:pt x="0" y="2274"/>
                    <a:pt x="0" y="2365"/>
                    <a:pt x="46" y="2411"/>
                  </a:cubicBezTo>
                  <a:lnTo>
                    <a:pt x="8596" y="137"/>
                  </a:lnTo>
                  <a:cubicBezTo>
                    <a:pt x="8641" y="137"/>
                    <a:pt x="8641" y="91"/>
                    <a:pt x="8641" y="91"/>
                  </a:cubicBezTo>
                  <a:cubicBezTo>
                    <a:pt x="8641" y="0"/>
                    <a:pt x="8596" y="0"/>
                    <a:pt x="8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9"/>
            <p:cNvSpPr/>
            <p:nvPr/>
          </p:nvSpPr>
          <p:spPr>
            <a:xfrm>
              <a:off x="238125" y="9503225"/>
              <a:ext cx="97800" cy="62525"/>
            </a:xfrm>
            <a:custGeom>
              <a:avLst/>
              <a:gdLst/>
              <a:ahLst/>
              <a:cxnLst/>
              <a:rect l="l" t="t" r="r" b="b"/>
              <a:pathLst>
                <a:path w="3912" h="2501" extrusionOk="0">
                  <a:moveTo>
                    <a:pt x="1285" y="1"/>
                  </a:moveTo>
                  <a:cubicBezTo>
                    <a:pt x="828" y="1"/>
                    <a:pt x="451" y="153"/>
                    <a:pt x="273" y="432"/>
                  </a:cubicBezTo>
                  <a:cubicBezTo>
                    <a:pt x="0" y="933"/>
                    <a:pt x="591" y="1751"/>
                    <a:pt x="1501" y="2206"/>
                  </a:cubicBezTo>
                  <a:cubicBezTo>
                    <a:pt x="1902" y="2407"/>
                    <a:pt x="2312" y="2501"/>
                    <a:pt x="2668" y="2501"/>
                  </a:cubicBezTo>
                  <a:cubicBezTo>
                    <a:pt x="3120" y="2501"/>
                    <a:pt x="3486" y="2349"/>
                    <a:pt x="3638" y="2070"/>
                  </a:cubicBezTo>
                  <a:cubicBezTo>
                    <a:pt x="3911" y="1569"/>
                    <a:pt x="3366" y="751"/>
                    <a:pt x="2456" y="296"/>
                  </a:cubicBezTo>
                  <a:cubicBezTo>
                    <a:pt x="2055" y="95"/>
                    <a:pt x="1645"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9"/>
            <p:cNvSpPr/>
            <p:nvPr/>
          </p:nvSpPr>
          <p:spPr>
            <a:xfrm>
              <a:off x="275625" y="9505025"/>
              <a:ext cx="97825" cy="62250"/>
            </a:xfrm>
            <a:custGeom>
              <a:avLst/>
              <a:gdLst/>
              <a:ahLst/>
              <a:cxnLst/>
              <a:rect l="l" t="t" r="r" b="b"/>
              <a:pathLst>
                <a:path w="3913" h="2490" extrusionOk="0">
                  <a:moveTo>
                    <a:pt x="1188" y="0"/>
                  </a:moveTo>
                  <a:cubicBezTo>
                    <a:pt x="762" y="0"/>
                    <a:pt x="420" y="138"/>
                    <a:pt x="274" y="406"/>
                  </a:cubicBezTo>
                  <a:cubicBezTo>
                    <a:pt x="1" y="906"/>
                    <a:pt x="547" y="1725"/>
                    <a:pt x="1456" y="2179"/>
                  </a:cubicBezTo>
                  <a:cubicBezTo>
                    <a:pt x="1870" y="2386"/>
                    <a:pt x="2292" y="2490"/>
                    <a:pt x="2661" y="2490"/>
                  </a:cubicBezTo>
                  <a:cubicBezTo>
                    <a:pt x="3102" y="2490"/>
                    <a:pt x="3466" y="2341"/>
                    <a:pt x="3639" y="2043"/>
                  </a:cubicBezTo>
                  <a:cubicBezTo>
                    <a:pt x="3912" y="1543"/>
                    <a:pt x="3321" y="770"/>
                    <a:pt x="2411" y="315"/>
                  </a:cubicBezTo>
                  <a:cubicBezTo>
                    <a:pt x="1989" y="104"/>
                    <a:pt x="1557" y="0"/>
                    <a:pt x="1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9"/>
            <p:cNvSpPr/>
            <p:nvPr/>
          </p:nvSpPr>
          <p:spPr>
            <a:xfrm>
              <a:off x="301775" y="9527750"/>
              <a:ext cx="98950" cy="62275"/>
            </a:xfrm>
            <a:custGeom>
              <a:avLst/>
              <a:gdLst/>
              <a:ahLst/>
              <a:cxnLst/>
              <a:rect l="l" t="t" r="r" b="b"/>
              <a:pathLst>
                <a:path w="3958" h="2491" extrusionOk="0">
                  <a:moveTo>
                    <a:pt x="1233" y="1"/>
                  </a:moveTo>
                  <a:cubicBezTo>
                    <a:pt x="807" y="1"/>
                    <a:pt x="465" y="138"/>
                    <a:pt x="319" y="406"/>
                  </a:cubicBezTo>
                  <a:cubicBezTo>
                    <a:pt x="1" y="907"/>
                    <a:pt x="592" y="1725"/>
                    <a:pt x="1502" y="2180"/>
                  </a:cubicBezTo>
                  <a:cubicBezTo>
                    <a:pt x="1915" y="2387"/>
                    <a:pt x="2338" y="2490"/>
                    <a:pt x="2702" y="2490"/>
                  </a:cubicBezTo>
                  <a:cubicBezTo>
                    <a:pt x="3139" y="2490"/>
                    <a:pt x="3490" y="2341"/>
                    <a:pt x="3639" y="2044"/>
                  </a:cubicBezTo>
                  <a:cubicBezTo>
                    <a:pt x="3958" y="1543"/>
                    <a:pt x="3412" y="725"/>
                    <a:pt x="2457" y="315"/>
                  </a:cubicBezTo>
                  <a:cubicBezTo>
                    <a:pt x="2034" y="104"/>
                    <a:pt x="1602" y="1"/>
                    <a:pt x="1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9"/>
            <p:cNvSpPr/>
            <p:nvPr/>
          </p:nvSpPr>
          <p:spPr>
            <a:xfrm>
              <a:off x="324525" y="9507775"/>
              <a:ext cx="84150" cy="78975"/>
            </a:xfrm>
            <a:custGeom>
              <a:avLst/>
              <a:gdLst/>
              <a:ahLst/>
              <a:cxnLst/>
              <a:rect l="l" t="t" r="r" b="b"/>
              <a:pathLst>
                <a:path w="3366" h="3159" extrusionOk="0">
                  <a:moveTo>
                    <a:pt x="959" y="0"/>
                  </a:moveTo>
                  <a:cubicBezTo>
                    <a:pt x="763" y="0"/>
                    <a:pt x="589" y="52"/>
                    <a:pt x="455" y="159"/>
                  </a:cubicBezTo>
                  <a:cubicBezTo>
                    <a:pt x="0" y="569"/>
                    <a:pt x="228" y="1524"/>
                    <a:pt x="910" y="2297"/>
                  </a:cubicBezTo>
                  <a:cubicBezTo>
                    <a:pt x="1389" y="2840"/>
                    <a:pt x="1980" y="3158"/>
                    <a:pt x="2447" y="3158"/>
                  </a:cubicBezTo>
                  <a:cubicBezTo>
                    <a:pt x="2645" y="3158"/>
                    <a:pt x="2821" y="3101"/>
                    <a:pt x="2957" y="2979"/>
                  </a:cubicBezTo>
                  <a:cubicBezTo>
                    <a:pt x="3366" y="2570"/>
                    <a:pt x="3184" y="1615"/>
                    <a:pt x="2502" y="841"/>
                  </a:cubicBezTo>
                  <a:cubicBezTo>
                    <a:pt x="2021" y="296"/>
                    <a:pt x="1427" y="0"/>
                    <a:pt x="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9"/>
            <p:cNvSpPr/>
            <p:nvPr/>
          </p:nvSpPr>
          <p:spPr>
            <a:xfrm>
              <a:off x="345000" y="9528950"/>
              <a:ext cx="86425" cy="148825"/>
            </a:xfrm>
            <a:custGeom>
              <a:avLst/>
              <a:gdLst/>
              <a:ahLst/>
              <a:cxnLst/>
              <a:rect l="l" t="t" r="r" b="b"/>
              <a:pathLst>
                <a:path w="3457" h="5953" extrusionOk="0">
                  <a:moveTo>
                    <a:pt x="769" y="1"/>
                  </a:moveTo>
                  <a:cubicBezTo>
                    <a:pt x="606" y="1"/>
                    <a:pt x="465" y="41"/>
                    <a:pt x="364" y="131"/>
                  </a:cubicBezTo>
                  <a:cubicBezTo>
                    <a:pt x="0" y="449"/>
                    <a:pt x="273" y="1586"/>
                    <a:pt x="819" y="2223"/>
                  </a:cubicBezTo>
                  <a:cubicBezTo>
                    <a:pt x="1001" y="2450"/>
                    <a:pt x="1137" y="2450"/>
                    <a:pt x="1228" y="2632"/>
                  </a:cubicBezTo>
                  <a:cubicBezTo>
                    <a:pt x="1728" y="3405"/>
                    <a:pt x="728" y="4770"/>
                    <a:pt x="819" y="4861"/>
                  </a:cubicBezTo>
                  <a:cubicBezTo>
                    <a:pt x="821" y="4862"/>
                    <a:pt x="824" y="4863"/>
                    <a:pt x="826" y="4863"/>
                  </a:cubicBezTo>
                  <a:cubicBezTo>
                    <a:pt x="930" y="4863"/>
                    <a:pt x="1348" y="4086"/>
                    <a:pt x="1574" y="4086"/>
                  </a:cubicBezTo>
                  <a:cubicBezTo>
                    <a:pt x="1580" y="4086"/>
                    <a:pt x="1586" y="4086"/>
                    <a:pt x="1592" y="4088"/>
                  </a:cubicBezTo>
                  <a:cubicBezTo>
                    <a:pt x="1774" y="4179"/>
                    <a:pt x="1683" y="4952"/>
                    <a:pt x="1501" y="5952"/>
                  </a:cubicBezTo>
                  <a:cubicBezTo>
                    <a:pt x="2092" y="5088"/>
                    <a:pt x="2547" y="4452"/>
                    <a:pt x="2820" y="3951"/>
                  </a:cubicBezTo>
                  <a:cubicBezTo>
                    <a:pt x="3138" y="3496"/>
                    <a:pt x="3184" y="3360"/>
                    <a:pt x="3229" y="3224"/>
                  </a:cubicBezTo>
                  <a:cubicBezTo>
                    <a:pt x="3457" y="2359"/>
                    <a:pt x="3047" y="1404"/>
                    <a:pt x="2411" y="813"/>
                  </a:cubicBezTo>
                  <a:cubicBezTo>
                    <a:pt x="1966" y="368"/>
                    <a:pt x="1264" y="1"/>
                    <a:pt x="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9"/>
            <p:cNvSpPr/>
            <p:nvPr/>
          </p:nvSpPr>
          <p:spPr>
            <a:xfrm>
              <a:off x="250625" y="10052950"/>
              <a:ext cx="3425" cy="17075"/>
            </a:xfrm>
            <a:custGeom>
              <a:avLst/>
              <a:gdLst/>
              <a:ahLst/>
              <a:cxnLst/>
              <a:rect l="l" t="t" r="r" b="b"/>
              <a:pathLst>
                <a:path w="137" h="683" extrusionOk="0">
                  <a:moveTo>
                    <a:pt x="91" y="1"/>
                  </a:moveTo>
                  <a:cubicBezTo>
                    <a:pt x="0" y="1"/>
                    <a:pt x="0" y="46"/>
                    <a:pt x="0" y="46"/>
                  </a:cubicBezTo>
                  <a:lnTo>
                    <a:pt x="91" y="683"/>
                  </a:lnTo>
                  <a:lnTo>
                    <a:pt x="137" y="46"/>
                  </a:lnTo>
                  <a:cubicBezTo>
                    <a:pt x="137" y="1"/>
                    <a:pt x="91" y="1"/>
                    <a:pt x="9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9"/>
            <p:cNvSpPr/>
            <p:nvPr/>
          </p:nvSpPr>
          <p:spPr>
            <a:xfrm>
              <a:off x="244925" y="9914250"/>
              <a:ext cx="11275" cy="102350"/>
            </a:xfrm>
            <a:custGeom>
              <a:avLst/>
              <a:gdLst/>
              <a:ahLst/>
              <a:cxnLst/>
              <a:rect l="l" t="t" r="r" b="b"/>
              <a:pathLst>
                <a:path w="451" h="4094" extrusionOk="0">
                  <a:moveTo>
                    <a:pt x="92" y="0"/>
                  </a:moveTo>
                  <a:cubicBezTo>
                    <a:pt x="1" y="0"/>
                    <a:pt x="1" y="46"/>
                    <a:pt x="1" y="46"/>
                  </a:cubicBezTo>
                  <a:lnTo>
                    <a:pt x="410" y="4093"/>
                  </a:lnTo>
                  <a:lnTo>
                    <a:pt x="137" y="46"/>
                  </a:lnTo>
                  <a:cubicBezTo>
                    <a:pt x="137" y="0"/>
                    <a:pt x="92" y="0"/>
                    <a:pt x="92" y="0"/>
                  </a:cubicBezTo>
                  <a:close/>
                  <a:moveTo>
                    <a:pt x="441" y="4073"/>
                  </a:moveTo>
                  <a:cubicBezTo>
                    <a:pt x="435" y="4073"/>
                    <a:pt x="425" y="4078"/>
                    <a:pt x="410" y="4093"/>
                  </a:cubicBezTo>
                  <a:cubicBezTo>
                    <a:pt x="441" y="4093"/>
                    <a:pt x="451" y="4073"/>
                    <a:pt x="441" y="4073"/>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9"/>
            <p:cNvSpPr/>
            <p:nvPr/>
          </p:nvSpPr>
          <p:spPr>
            <a:xfrm>
              <a:off x="247200" y="9825550"/>
              <a:ext cx="26175" cy="98950"/>
            </a:xfrm>
            <a:custGeom>
              <a:avLst/>
              <a:gdLst/>
              <a:ahLst/>
              <a:cxnLst/>
              <a:rect l="l" t="t" r="r" b="b"/>
              <a:pathLst>
                <a:path w="1047" h="3958" extrusionOk="0">
                  <a:moveTo>
                    <a:pt x="1001" y="1"/>
                  </a:moveTo>
                  <a:lnTo>
                    <a:pt x="956" y="46"/>
                  </a:lnTo>
                  <a:lnTo>
                    <a:pt x="1" y="3912"/>
                  </a:lnTo>
                  <a:cubicBezTo>
                    <a:pt x="1" y="3912"/>
                    <a:pt x="1" y="3957"/>
                    <a:pt x="46" y="3957"/>
                  </a:cubicBezTo>
                  <a:lnTo>
                    <a:pt x="1047" y="46"/>
                  </a:lnTo>
                  <a:lnTo>
                    <a:pt x="1001"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9"/>
            <p:cNvSpPr/>
            <p:nvPr/>
          </p:nvSpPr>
          <p:spPr>
            <a:xfrm>
              <a:off x="244925" y="10088200"/>
              <a:ext cx="21625" cy="64825"/>
            </a:xfrm>
            <a:custGeom>
              <a:avLst/>
              <a:gdLst/>
              <a:ahLst/>
              <a:cxnLst/>
              <a:rect l="l" t="t" r="r" b="b"/>
              <a:pathLst>
                <a:path w="865" h="2593" extrusionOk="0">
                  <a:moveTo>
                    <a:pt x="92" y="1"/>
                  </a:moveTo>
                  <a:cubicBezTo>
                    <a:pt x="1" y="1"/>
                    <a:pt x="1" y="46"/>
                    <a:pt x="1" y="46"/>
                  </a:cubicBezTo>
                  <a:lnTo>
                    <a:pt x="820" y="2593"/>
                  </a:lnTo>
                  <a:cubicBezTo>
                    <a:pt x="865" y="2593"/>
                    <a:pt x="865" y="2593"/>
                    <a:pt x="865" y="2547"/>
                  </a:cubicBezTo>
                  <a:lnTo>
                    <a:pt x="137" y="46"/>
                  </a:lnTo>
                  <a:cubicBezTo>
                    <a:pt x="137" y="1"/>
                    <a:pt x="92" y="1"/>
                    <a:pt x="92"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9"/>
            <p:cNvSpPr/>
            <p:nvPr/>
          </p:nvSpPr>
          <p:spPr>
            <a:xfrm>
              <a:off x="350775" y="9785450"/>
              <a:ext cx="150000" cy="405100"/>
            </a:xfrm>
            <a:custGeom>
              <a:avLst/>
              <a:gdLst/>
              <a:ahLst/>
              <a:cxnLst/>
              <a:rect l="l" t="t" r="r" b="b"/>
              <a:pathLst>
                <a:path w="6000" h="16204" extrusionOk="0">
                  <a:moveTo>
                    <a:pt x="3243" y="0"/>
                  </a:moveTo>
                  <a:cubicBezTo>
                    <a:pt x="1777" y="0"/>
                    <a:pt x="1" y="1780"/>
                    <a:pt x="87" y="4470"/>
                  </a:cubicBezTo>
                  <a:cubicBezTo>
                    <a:pt x="269" y="6971"/>
                    <a:pt x="360" y="9564"/>
                    <a:pt x="542" y="12065"/>
                  </a:cubicBezTo>
                  <a:cubicBezTo>
                    <a:pt x="1043" y="13429"/>
                    <a:pt x="1497" y="14839"/>
                    <a:pt x="2043" y="16204"/>
                  </a:cubicBezTo>
                  <a:cubicBezTo>
                    <a:pt x="2089" y="16204"/>
                    <a:pt x="2771" y="16204"/>
                    <a:pt x="3089" y="15612"/>
                  </a:cubicBezTo>
                  <a:cubicBezTo>
                    <a:pt x="3271" y="15340"/>
                    <a:pt x="3271" y="15067"/>
                    <a:pt x="3271" y="14930"/>
                  </a:cubicBezTo>
                  <a:cubicBezTo>
                    <a:pt x="3771" y="14703"/>
                    <a:pt x="4317" y="14430"/>
                    <a:pt x="4817" y="14203"/>
                  </a:cubicBezTo>
                  <a:cubicBezTo>
                    <a:pt x="5227" y="10564"/>
                    <a:pt x="5636" y="6971"/>
                    <a:pt x="6000" y="3424"/>
                  </a:cubicBezTo>
                  <a:cubicBezTo>
                    <a:pt x="5772" y="1514"/>
                    <a:pt x="4590" y="104"/>
                    <a:pt x="3453" y="13"/>
                  </a:cubicBezTo>
                  <a:cubicBezTo>
                    <a:pt x="3384" y="5"/>
                    <a:pt x="3314" y="0"/>
                    <a:pt x="3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9"/>
            <p:cNvSpPr/>
            <p:nvPr/>
          </p:nvSpPr>
          <p:spPr>
            <a:xfrm>
              <a:off x="363175" y="10076825"/>
              <a:ext cx="112600" cy="118275"/>
            </a:xfrm>
            <a:custGeom>
              <a:avLst/>
              <a:gdLst/>
              <a:ahLst/>
              <a:cxnLst/>
              <a:rect l="l" t="t" r="r" b="b"/>
              <a:pathLst>
                <a:path w="4504" h="4731" extrusionOk="0">
                  <a:moveTo>
                    <a:pt x="638" y="1"/>
                  </a:moveTo>
                  <a:cubicBezTo>
                    <a:pt x="410" y="228"/>
                    <a:pt x="228" y="456"/>
                    <a:pt x="1" y="683"/>
                  </a:cubicBezTo>
                  <a:cubicBezTo>
                    <a:pt x="456" y="2047"/>
                    <a:pt x="956" y="3366"/>
                    <a:pt x="1411" y="4731"/>
                  </a:cubicBezTo>
                  <a:cubicBezTo>
                    <a:pt x="1865" y="4594"/>
                    <a:pt x="2411" y="4412"/>
                    <a:pt x="2866" y="4276"/>
                  </a:cubicBezTo>
                  <a:cubicBezTo>
                    <a:pt x="2866" y="3957"/>
                    <a:pt x="2911" y="3685"/>
                    <a:pt x="2957" y="3412"/>
                  </a:cubicBezTo>
                  <a:cubicBezTo>
                    <a:pt x="3457" y="3048"/>
                    <a:pt x="4003" y="2775"/>
                    <a:pt x="4503" y="2502"/>
                  </a:cubicBezTo>
                  <a:cubicBezTo>
                    <a:pt x="3184" y="1638"/>
                    <a:pt x="1956" y="865"/>
                    <a:pt x="6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9"/>
            <p:cNvSpPr/>
            <p:nvPr/>
          </p:nvSpPr>
          <p:spPr>
            <a:xfrm>
              <a:off x="367725" y="9992700"/>
              <a:ext cx="8000" cy="79600"/>
            </a:xfrm>
            <a:custGeom>
              <a:avLst/>
              <a:gdLst/>
              <a:ahLst/>
              <a:cxnLst/>
              <a:rect l="l" t="t" r="r" b="b"/>
              <a:pathLst>
                <a:path w="320" h="3184" extrusionOk="0">
                  <a:moveTo>
                    <a:pt x="46" y="0"/>
                  </a:moveTo>
                  <a:cubicBezTo>
                    <a:pt x="1" y="0"/>
                    <a:pt x="1" y="46"/>
                    <a:pt x="1" y="46"/>
                  </a:cubicBezTo>
                  <a:lnTo>
                    <a:pt x="319" y="3184"/>
                  </a:lnTo>
                  <a:lnTo>
                    <a:pt x="319" y="3184"/>
                  </a:lnTo>
                  <a:lnTo>
                    <a:pt x="92" y="46"/>
                  </a:lnTo>
                  <a:cubicBezTo>
                    <a:pt x="92" y="0"/>
                    <a:pt x="46" y="0"/>
                    <a:pt x="46"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9"/>
            <p:cNvSpPr/>
            <p:nvPr/>
          </p:nvSpPr>
          <p:spPr>
            <a:xfrm>
              <a:off x="484850" y="9925600"/>
              <a:ext cx="18200" cy="203550"/>
            </a:xfrm>
            <a:custGeom>
              <a:avLst/>
              <a:gdLst/>
              <a:ahLst/>
              <a:cxnLst/>
              <a:rect l="l" t="t" r="r" b="b"/>
              <a:pathLst>
                <a:path w="728" h="8142" extrusionOk="0">
                  <a:moveTo>
                    <a:pt x="637" y="1"/>
                  </a:moveTo>
                  <a:cubicBezTo>
                    <a:pt x="591" y="1"/>
                    <a:pt x="591" y="46"/>
                    <a:pt x="591" y="46"/>
                  </a:cubicBezTo>
                  <a:lnTo>
                    <a:pt x="0" y="8142"/>
                  </a:lnTo>
                  <a:lnTo>
                    <a:pt x="0" y="8142"/>
                  </a:lnTo>
                  <a:lnTo>
                    <a:pt x="728" y="46"/>
                  </a:lnTo>
                  <a:cubicBezTo>
                    <a:pt x="728" y="1"/>
                    <a:pt x="637" y="1"/>
                    <a:pt x="637"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9"/>
            <p:cNvSpPr/>
            <p:nvPr/>
          </p:nvSpPr>
          <p:spPr>
            <a:xfrm>
              <a:off x="390475" y="10105250"/>
              <a:ext cx="53450" cy="69375"/>
            </a:xfrm>
            <a:custGeom>
              <a:avLst/>
              <a:gdLst/>
              <a:ahLst/>
              <a:cxnLst/>
              <a:rect l="l" t="t" r="r" b="b"/>
              <a:pathLst>
                <a:path w="2138" h="2775" extrusionOk="0">
                  <a:moveTo>
                    <a:pt x="2062" y="2755"/>
                  </a:moveTo>
                  <a:cubicBezTo>
                    <a:pt x="2052" y="2755"/>
                    <a:pt x="2062" y="2775"/>
                    <a:pt x="2092" y="2775"/>
                  </a:cubicBezTo>
                  <a:cubicBezTo>
                    <a:pt x="2077" y="2760"/>
                    <a:pt x="2067" y="2755"/>
                    <a:pt x="2062" y="2755"/>
                  </a:cubicBezTo>
                  <a:close/>
                  <a:moveTo>
                    <a:pt x="0" y="1"/>
                  </a:moveTo>
                  <a:lnTo>
                    <a:pt x="0" y="46"/>
                  </a:lnTo>
                  <a:lnTo>
                    <a:pt x="2092" y="2775"/>
                  </a:lnTo>
                  <a:cubicBezTo>
                    <a:pt x="2138" y="2730"/>
                    <a:pt x="2138" y="2730"/>
                    <a:pt x="2092" y="2684"/>
                  </a:cubicBezTo>
                  <a:lnTo>
                    <a:pt x="46" y="1"/>
                  </a:ln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9"/>
            <p:cNvSpPr/>
            <p:nvPr/>
          </p:nvSpPr>
          <p:spPr>
            <a:xfrm>
              <a:off x="-142775" y="10070000"/>
              <a:ext cx="419575" cy="227425"/>
            </a:xfrm>
            <a:custGeom>
              <a:avLst/>
              <a:gdLst/>
              <a:ahLst/>
              <a:cxnLst/>
              <a:rect l="l" t="t" r="r" b="b"/>
              <a:pathLst>
                <a:path w="16783" h="9097" extrusionOk="0">
                  <a:moveTo>
                    <a:pt x="0" y="1"/>
                  </a:moveTo>
                  <a:lnTo>
                    <a:pt x="4366" y="9097"/>
                  </a:lnTo>
                  <a:lnTo>
                    <a:pt x="16782" y="9097"/>
                  </a:lnTo>
                  <a:lnTo>
                    <a:pt x="12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9"/>
            <p:cNvSpPr/>
            <p:nvPr/>
          </p:nvSpPr>
          <p:spPr>
            <a:xfrm>
              <a:off x="-32500" y="10255350"/>
              <a:ext cx="417300" cy="56875"/>
            </a:xfrm>
            <a:custGeom>
              <a:avLst/>
              <a:gdLst/>
              <a:ahLst/>
              <a:cxnLst/>
              <a:rect l="l" t="t" r="r" b="b"/>
              <a:pathLst>
                <a:path w="16692" h="2275" extrusionOk="0">
                  <a:moveTo>
                    <a:pt x="11962" y="0"/>
                  </a:moveTo>
                  <a:cubicBezTo>
                    <a:pt x="7960" y="591"/>
                    <a:pt x="4003" y="1092"/>
                    <a:pt x="1" y="1683"/>
                  </a:cubicBezTo>
                  <a:lnTo>
                    <a:pt x="1" y="2274"/>
                  </a:lnTo>
                  <a:lnTo>
                    <a:pt x="15282" y="2274"/>
                  </a:lnTo>
                  <a:cubicBezTo>
                    <a:pt x="15737" y="1592"/>
                    <a:pt x="16192" y="910"/>
                    <a:pt x="16692" y="227"/>
                  </a:cubicBezTo>
                  <a:cubicBezTo>
                    <a:pt x="15100" y="182"/>
                    <a:pt x="13554" y="91"/>
                    <a:pt x="119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9"/>
            <p:cNvSpPr/>
            <p:nvPr/>
          </p:nvSpPr>
          <p:spPr>
            <a:xfrm>
              <a:off x="284725" y="10193825"/>
              <a:ext cx="628800" cy="370800"/>
            </a:xfrm>
            <a:custGeom>
              <a:avLst/>
              <a:gdLst/>
              <a:ahLst/>
              <a:cxnLst/>
              <a:rect l="l" t="t" r="r" b="b"/>
              <a:pathLst>
                <a:path w="25152" h="14832" extrusionOk="0">
                  <a:moveTo>
                    <a:pt x="14362" y="0"/>
                  </a:moveTo>
                  <a:cubicBezTo>
                    <a:pt x="11098" y="0"/>
                    <a:pt x="4461" y="527"/>
                    <a:pt x="1911" y="4644"/>
                  </a:cubicBezTo>
                  <a:cubicBezTo>
                    <a:pt x="1" y="7600"/>
                    <a:pt x="910" y="11421"/>
                    <a:pt x="4003" y="14422"/>
                  </a:cubicBezTo>
                  <a:cubicBezTo>
                    <a:pt x="7687" y="14513"/>
                    <a:pt x="11325" y="14695"/>
                    <a:pt x="15009" y="14832"/>
                  </a:cubicBezTo>
                  <a:cubicBezTo>
                    <a:pt x="22195" y="9601"/>
                    <a:pt x="25151" y="4280"/>
                    <a:pt x="22968" y="1870"/>
                  </a:cubicBezTo>
                  <a:cubicBezTo>
                    <a:pt x="21558" y="278"/>
                    <a:pt x="18329" y="142"/>
                    <a:pt x="16055" y="51"/>
                  </a:cubicBezTo>
                  <a:cubicBezTo>
                    <a:pt x="15775" y="33"/>
                    <a:pt x="15172" y="0"/>
                    <a:pt x="14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9"/>
            <p:cNvSpPr/>
            <p:nvPr/>
          </p:nvSpPr>
          <p:spPr>
            <a:xfrm>
              <a:off x="-23400" y="10295125"/>
              <a:ext cx="330900" cy="3450"/>
            </a:xfrm>
            <a:custGeom>
              <a:avLst/>
              <a:gdLst/>
              <a:ahLst/>
              <a:cxnLst/>
              <a:rect l="l" t="t" r="r" b="b"/>
              <a:pathLst>
                <a:path w="13236" h="138" extrusionOk="0">
                  <a:moveTo>
                    <a:pt x="46" y="1"/>
                  </a:moveTo>
                  <a:cubicBezTo>
                    <a:pt x="1" y="1"/>
                    <a:pt x="1" y="92"/>
                    <a:pt x="1" y="92"/>
                  </a:cubicBezTo>
                  <a:cubicBezTo>
                    <a:pt x="1" y="137"/>
                    <a:pt x="46" y="137"/>
                    <a:pt x="46" y="137"/>
                  </a:cubicBezTo>
                  <a:lnTo>
                    <a:pt x="13190" y="137"/>
                  </a:lnTo>
                  <a:cubicBezTo>
                    <a:pt x="13235" y="1"/>
                    <a:pt x="13235" y="1"/>
                    <a:pt x="13190" y="1"/>
                  </a:cubicBezTo>
                  <a:close/>
                  <a:moveTo>
                    <a:pt x="13220" y="117"/>
                  </a:moveTo>
                  <a:cubicBezTo>
                    <a:pt x="13215" y="117"/>
                    <a:pt x="13205" y="122"/>
                    <a:pt x="13190" y="137"/>
                  </a:cubicBezTo>
                  <a:cubicBezTo>
                    <a:pt x="13220" y="137"/>
                    <a:pt x="13230" y="117"/>
                    <a:pt x="13220"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9"/>
            <p:cNvSpPr/>
            <p:nvPr/>
          </p:nvSpPr>
          <p:spPr>
            <a:xfrm>
              <a:off x="366600" y="10571425"/>
              <a:ext cx="43225" cy="283125"/>
            </a:xfrm>
            <a:custGeom>
              <a:avLst/>
              <a:gdLst/>
              <a:ahLst/>
              <a:cxnLst/>
              <a:rect l="l" t="t" r="r" b="b"/>
              <a:pathLst>
                <a:path w="1729" h="11325" extrusionOk="0">
                  <a:moveTo>
                    <a:pt x="0" y="0"/>
                  </a:moveTo>
                  <a:lnTo>
                    <a:pt x="0" y="11325"/>
                  </a:lnTo>
                  <a:lnTo>
                    <a:pt x="1728" y="11325"/>
                  </a:lnTo>
                  <a:lnTo>
                    <a:pt x="17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9"/>
            <p:cNvSpPr/>
            <p:nvPr/>
          </p:nvSpPr>
          <p:spPr>
            <a:xfrm>
              <a:off x="545100" y="10188050"/>
              <a:ext cx="251300" cy="19550"/>
            </a:xfrm>
            <a:custGeom>
              <a:avLst/>
              <a:gdLst/>
              <a:ahLst/>
              <a:cxnLst/>
              <a:rect l="l" t="t" r="r" b="b"/>
              <a:pathLst>
                <a:path w="10052" h="782" extrusionOk="0">
                  <a:moveTo>
                    <a:pt x="4302" y="0"/>
                  </a:moveTo>
                  <a:cubicBezTo>
                    <a:pt x="2895" y="0"/>
                    <a:pt x="1436" y="134"/>
                    <a:pt x="46" y="373"/>
                  </a:cubicBezTo>
                  <a:cubicBezTo>
                    <a:pt x="1" y="373"/>
                    <a:pt x="1" y="418"/>
                    <a:pt x="1" y="418"/>
                  </a:cubicBezTo>
                  <a:cubicBezTo>
                    <a:pt x="1" y="509"/>
                    <a:pt x="46" y="509"/>
                    <a:pt x="46" y="509"/>
                  </a:cubicBezTo>
                  <a:cubicBezTo>
                    <a:pt x="1472" y="305"/>
                    <a:pt x="2970" y="138"/>
                    <a:pt x="4411" y="138"/>
                  </a:cubicBezTo>
                  <a:cubicBezTo>
                    <a:pt x="4579" y="138"/>
                    <a:pt x="4746" y="140"/>
                    <a:pt x="4912" y="145"/>
                  </a:cubicBezTo>
                  <a:cubicBezTo>
                    <a:pt x="6595" y="145"/>
                    <a:pt x="8323" y="373"/>
                    <a:pt x="10006" y="782"/>
                  </a:cubicBezTo>
                  <a:cubicBezTo>
                    <a:pt x="10052" y="736"/>
                    <a:pt x="10052" y="645"/>
                    <a:pt x="10052" y="645"/>
                  </a:cubicBezTo>
                  <a:cubicBezTo>
                    <a:pt x="8369" y="236"/>
                    <a:pt x="6595" y="100"/>
                    <a:pt x="4912" y="9"/>
                  </a:cubicBezTo>
                  <a:cubicBezTo>
                    <a:pt x="4710" y="3"/>
                    <a:pt x="4507" y="0"/>
                    <a:pt x="4302"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9"/>
            <p:cNvSpPr/>
            <p:nvPr/>
          </p:nvSpPr>
          <p:spPr>
            <a:xfrm>
              <a:off x="-913675" y="9925600"/>
              <a:ext cx="159225" cy="451425"/>
            </a:xfrm>
            <a:custGeom>
              <a:avLst/>
              <a:gdLst/>
              <a:ahLst/>
              <a:cxnLst/>
              <a:rect l="l" t="t" r="r" b="b"/>
              <a:pathLst>
                <a:path w="6369" h="18057" extrusionOk="0">
                  <a:moveTo>
                    <a:pt x="1092" y="1"/>
                  </a:moveTo>
                  <a:cubicBezTo>
                    <a:pt x="592" y="1775"/>
                    <a:pt x="1" y="4458"/>
                    <a:pt x="137" y="7869"/>
                  </a:cubicBezTo>
                  <a:cubicBezTo>
                    <a:pt x="319" y="12690"/>
                    <a:pt x="1820" y="16237"/>
                    <a:pt x="2730" y="17965"/>
                  </a:cubicBezTo>
                  <a:cubicBezTo>
                    <a:pt x="3412" y="17965"/>
                    <a:pt x="4094" y="18056"/>
                    <a:pt x="4867" y="18056"/>
                  </a:cubicBezTo>
                  <a:cubicBezTo>
                    <a:pt x="5595" y="15237"/>
                    <a:pt x="6368" y="11098"/>
                    <a:pt x="6186" y="6095"/>
                  </a:cubicBezTo>
                  <a:cubicBezTo>
                    <a:pt x="6050" y="3958"/>
                    <a:pt x="5686" y="1957"/>
                    <a:pt x="5368" y="319"/>
                  </a:cubicBezTo>
                  <a:cubicBezTo>
                    <a:pt x="4594" y="228"/>
                    <a:pt x="3730" y="183"/>
                    <a:pt x="2912" y="137"/>
                  </a:cubicBezTo>
                  <a:cubicBezTo>
                    <a:pt x="2275" y="137"/>
                    <a:pt x="1729" y="92"/>
                    <a:pt x="1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9"/>
            <p:cNvSpPr/>
            <p:nvPr/>
          </p:nvSpPr>
          <p:spPr>
            <a:xfrm>
              <a:off x="-892050" y="10364500"/>
              <a:ext cx="119400" cy="442300"/>
            </a:xfrm>
            <a:custGeom>
              <a:avLst/>
              <a:gdLst/>
              <a:ahLst/>
              <a:cxnLst/>
              <a:rect l="l" t="t" r="r" b="b"/>
              <a:pathLst>
                <a:path w="4776" h="17692" extrusionOk="0">
                  <a:moveTo>
                    <a:pt x="2047" y="0"/>
                  </a:moveTo>
                  <a:cubicBezTo>
                    <a:pt x="2001" y="137"/>
                    <a:pt x="1865" y="228"/>
                    <a:pt x="1819" y="364"/>
                  </a:cubicBezTo>
                  <a:lnTo>
                    <a:pt x="1819" y="409"/>
                  </a:lnTo>
                  <a:cubicBezTo>
                    <a:pt x="1092" y="1455"/>
                    <a:pt x="273" y="2865"/>
                    <a:pt x="182" y="4685"/>
                  </a:cubicBezTo>
                  <a:cubicBezTo>
                    <a:pt x="0" y="6868"/>
                    <a:pt x="910" y="8141"/>
                    <a:pt x="1546" y="11052"/>
                  </a:cubicBezTo>
                  <a:cubicBezTo>
                    <a:pt x="1865" y="12553"/>
                    <a:pt x="2183" y="14645"/>
                    <a:pt x="2092" y="17373"/>
                  </a:cubicBezTo>
                  <a:lnTo>
                    <a:pt x="2092" y="17692"/>
                  </a:lnTo>
                  <a:lnTo>
                    <a:pt x="2683" y="17601"/>
                  </a:lnTo>
                  <a:lnTo>
                    <a:pt x="3866" y="17373"/>
                  </a:lnTo>
                  <a:cubicBezTo>
                    <a:pt x="3866" y="16282"/>
                    <a:pt x="3866" y="14463"/>
                    <a:pt x="4093" y="12234"/>
                  </a:cubicBezTo>
                  <a:cubicBezTo>
                    <a:pt x="4366" y="9232"/>
                    <a:pt x="4775" y="8096"/>
                    <a:pt x="4775" y="6003"/>
                  </a:cubicBezTo>
                  <a:cubicBezTo>
                    <a:pt x="4775" y="4685"/>
                    <a:pt x="4684" y="2820"/>
                    <a:pt x="3866" y="455"/>
                  </a:cubicBezTo>
                  <a:cubicBezTo>
                    <a:pt x="3866" y="364"/>
                    <a:pt x="3820" y="318"/>
                    <a:pt x="3820" y="182"/>
                  </a:cubicBezTo>
                  <a:cubicBezTo>
                    <a:pt x="3229" y="137"/>
                    <a:pt x="2638" y="91"/>
                    <a:pt x="2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9"/>
            <p:cNvSpPr/>
            <p:nvPr/>
          </p:nvSpPr>
          <p:spPr>
            <a:xfrm>
              <a:off x="-896600" y="10799950"/>
              <a:ext cx="121675" cy="88725"/>
            </a:xfrm>
            <a:custGeom>
              <a:avLst/>
              <a:gdLst/>
              <a:ahLst/>
              <a:cxnLst/>
              <a:rect l="l" t="t" r="r" b="b"/>
              <a:pathLst>
                <a:path w="4867" h="3549" extrusionOk="0">
                  <a:moveTo>
                    <a:pt x="4048" y="1"/>
                  </a:moveTo>
                  <a:cubicBezTo>
                    <a:pt x="3502" y="46"/>
                    <a:pt x="2865" y="183"/>
                    <a:pt x="2274" y="274"/>
                  </a:cubicBezTo>
                  <a:cubicBezTo>
                    <a:pt x="1910" y="1183"/>
                    <a:pt x="1455" y="1638"/>
                    <a:pt x="1092" y="1820"/>
                  </a:cubicBezTo>
                  <a:cubicBezTo>
                    <a:pt x="637" y="2093"/>
                    <a:pt x="273" y="2047"/>
                    <a:pt x="137" y="2411"/>
                  </a:cubicBezTo>
                  <a:cubicBezTo>
                    <a:pt x="0" y="2730"/>
                    <a:pt x="318" y="3184"/>
                    <a:pt x="546" y="3548"/>
                  </a:cubicBezTo>
                  <a:lnTo>
                    <a:pt x="4866" y="3548"/>
                  </a:lnTo>
                  <a:cubicBezTo>
                    <a:pt x="4548" y="2320"/>
                    <a:pt x="4275" y="1138"/>
                    <a:pt x="4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9"/>
            <p:cNvSpPr/>
            <p:nvPr/>
          </p:nvSpPr>
          <p:spPr>
            <a:xfrm>
              <a:off x="-854550" y="10334925"/>
              <a:ext cx="73950" cy="88725"/>
            </a:xfrm>
            <a:custGeom>
              <a:avLst/>
              <a:gdLst/>
              <a:ahLst/>
              <a:cxnLst/>
              <a:rect l="l" t="t" r="r" b="b"/>
              <a:pathLst>
                <a:path w="2958" h="3549" extrusionOk="0">
                  <a:moveTo>
                    <a:pt x="1456" y="1"/>
                  </a:moveTo>
                  <a:cubicBezTo>
                    <a:pt x="638" y="1"/>
                    <a:pt x="1" y="819"/>
                    <a:pt x="1" y="1774"/>
                  </a:cubicBezTo>
                  <a:cubicBezTo>
                    <a:pt x="1" y="2729"/>
                    <a:pt x="638" y="3548"/>
                    <a:pt x="1456" y="3548"/>
                  </a:cubicBezTo>
                  <a:cubicBezTo>
                    <a:pt x="2275" y="3548"/>
                    <a:pt x="2957" y="2729"/>
                    <a:pt x="2957" y="1774"/>
                  </a:cubicBezTo>
                  <a:cubicBezTo>
                    <a:pt x="2957" y="819"/>
                    <a:pt x="2275" y="1"/>
                    <a:pt x="1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9"/>
            <p:cNvSpPr/>
            <p:nvPr/>
          </p:nvSpPr>
          <p:spPr>
            <a:xfrm>
              <a:off x="-730600" y="9922200"/>
              <a:ext cx="161475" cy="460500"/>
            </a:xfrm>
            <a:custGeom>
              <a:avLst/>
              <a:gdLst/>
              <a:ahLst/>
              <a:cxnLst/>
              <a:rect l="l" t="t" r="r" b="b"/>
              <a:pathLst>
                <a:path w="6459" h="18420" extrusionOk="0">
                  <a:moveTo>
                    <a:pt x="4457" y="0"/>
                  </a:moveTo>
                  <a:cubicBezTo>
                    <a:pt x="3820" y="91"/>
                    <a:pt x="3275" y="273"/>
                    <a:pt x="2683" y="364"/>
                  </a:cubicBezTo>
                  <a:lnTo>
                    <a:pt x="319" y="910"/>
                  </a:lnTo>
                  <a:cubicBezTo>
                    <a:pt x="137" y="2593"/>
                    <a:pt x="0" y="4594"/>
                    <a:pt x="91" y="6822"/>
                  </a:cubicBezTo>
                  <a:cubicBezTo>
                    <a:pt x="273" y="11734"/>
                    <a:pt x="1410" y="15736"/>
                    <a:pt x="2411" y="18420"/>
                  </a:cubicBezTo>
                  <a:cubicBezTo>
                    <a:pt x="3138" y="18283"/>
                    <a:pt x="3820" y="18192"/>
                    <a:pt x="4503" y="18056"/>
                  </a:cubicBezTo>
                  <a:cubicBezTo>
                    <a:pt x="5276" y="16191"/>
                    <a:pt x="6458" y="12507"/>
                    <a:pt x="6185" y="7641"/>
                  </a:cubicBezTo>
                  <a:cubicBezTo>
                    <a:pt x="5958" y="4321"/>
                    <a:pt x="5094" y="1638"/>
                    <a:pt x="4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9"/>
            <p:cNvSpPr/>
            <p:nvPr/>
          </p:nvSpPr>
          <p:spPr>
            <a:xfrm>
              <a:off x="-681725" y="10362225"/>
              <a:ext cx="125100" cy="441175"/>
            </a:xfrm>
            <a:custGeom>
              <a:avLst/>
              <a:gdLst/>
              <a:ahLst/>
              <a:cxnLst/>
              <a:rect l="l" t="t" r="r" b="b"/>
              <a:pathLst>
                <a:path w="5004" h="17647" extrusionOk="0">
                  <a:moveTo>
                    <a:pt x="2229" y="0"/>
                  </a:moveTo>
                  <a:cubicBezTo>
                    <a:pt x="1638" y="91"/>
                    <a:pt x="1047" y="273"/>
                    <a:pt x="456" y="409"/>
                  </a:cubicBezTo>
                  <a:cubicBezTo>
                    <a:pt x="456" y="500"/>
                    <a:pt x="410" y="637"/>
                    <a:pt x="410" y="682"/>
                  </a:cubicBezTo>
                  <a:cubicBezTo>
                    <a:pt x="1" y="3229"/>
                    <a:pt x="92" y="5139"/>
                    <a:pt x="183" y="6367"/>
                  </a:cubicBezTo>
                  <a:cubicBezTo>
                    <a:pt x="410" y="8459"/>
                    <a:pt x="865" y="9505"/>
                    <a:pt x="1502" y="12507"/>
                  </a:cubicBezTo>
                  <a:cubicBezTo>
                    <a:pt x="1865" y="14645"/>
                    <a:pt x="2093" y="16509"/>
                    <a:pt x="2229" y="17555"/>
                  </a:cubicBezTo>
                  <a:lnTo>
                    <a:pt x="3412" y="17646"/>
                  </a:lnTo>
                  <a:lnTo>
                    <a:pt x="4003" y="17646"/>
                  </a:lnTo>
                  <a:cubicBezTo>
                    <a:pt x="4003" y="17510"/>
                    <a:pt x="3912" y="17419"/>
                    <a:pt x="3912" y="17282"/>
                  </a:cubicBezTo>
                  <a:cubicBezTo>
                    <a:pt x="3594" y="14554"/>
                    <a:pt x="3685" y="12462"/>
                    <a:pt x="3867" y="10915"/>
                  </a:cubicBezTo>
                  <a:cubicBezTo>
                    <a:pt x="4276" y="7959"/>
                    <a:pt x="5004" y="6549"/>
                    <a:pt x="4594" y="4366"/>
                  </a:cubicBezTo>
                  <a:cubicBezTo>
                    <a:pt x="4321" y="2592"/>
                    <a:pt x="3366" y="1228"/>
                    <a:pt x="2548" y="319"/>
                  </a:cubicBezTo>
                  <a:cubicBezTo>
                    <a:pt x="2548" y="319"/>
                    <a:pt x="2548" y="273"/>
                    <a:pt x="2502" y="273"/>
                  </a:cubicBezTo>
                  <a:cubicBezTo>
                    <a:pt x="2411" y="182"/>
                    <a:pt x="2320" y="46"/>
                    <a:pt x="2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9"/>
            <p:cNvSpPr/>
            <p:nvPr/>
          </p:nvSpPr>
          <p:spPr>
            <a:xfrm>
              <a:off x="-684000" y="10337900"/>
              <a:ext cx="79625" cy="87300"/>
            </a:xfrm>
            <a:custGeom>
              <a:avLst/>
              <a:gdLst/>
              <a:ahLst/>
              <a:cxnLst/>
              <a:rect l="l" t="t" r="r" b="b"/>
              <a:pathLst>
                <a:path w="3185" h="3492" extrusionOk="0">
                  <a:moveTo>
                    <a:pt x="1609" y="1"/>
                  </a:moveTo>
                  <a:cubicBezTo>
                    <a:pt x="1543" y="1"/>
                    <a:pt x="1477" y="6"/>
                    <a:pt x="1411" y="18"/>
                  </a:cubicBezTo>
                  <a:cubicBezTo>
                    <a:pt x="592" y="109"/>
                    <a:pt x="1" y="973"/>
                    <a:pt x="92" y="1928"/>
                  </a:cubicBezTo>
                  <a:cubicBezTo>
                    <a:pt x="217" y="2843"/>
                    <a:pt x="836" y="3492"/>
                    <a:pt x="1532" y="3492"/>
                  </a:cubicBezTo>
                  <a:cubicBezTo>
                    <a:pt x="1597" y="3492"/>
                    <a:pt x="1663" y="3486"/>
                    <a:pt x="1729" y="3475"/>
                  </a:cubicBezTo>
                  <a:cubicBezTo>
                    <a:pt x="2548" y="3384"/>
                    <a:pt x="3184" y="2519"/>
                    <a:pt x="3048" y="1564"/>
                  </a:cubicBezTo>
                  <a:cubicBezTo>
                    <a:pt x="2965" y="649"/>
                    <a:pt x="2311" y="1"/>
                    <a:pt x="1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9"/>
            <p:cNvSpPr/>
            <p:nvPr/>
          </p:nvSpPr>
          <p:spPr>
            <a:xfrm>
              <a:off x="-627150" y="10803375"/>
              <a:ext cx="155800" cy="85300"/>
            </a:xfrm>
            <a:custGeom>
              <a:avLst/>
              <a:gdLst/>
              <a:ahLst/>
              <a:cxnLst/>
              <a:rect l="l" t="t" r="r" b="b"/>
              <a:pathLst>
                <a:path w="6232" h="3412" extrusionOk="0">
                  <a:moveTo>
                    <a:pt x="1" y="0"/>
                  </a:moveTo>
                  <a:lnTo>
                    <a:pt x="1" y="3411"/>
                  </a:lnTo>
                  <a:lnTo>
                    <a:pt x="6186" y="3411"/>
                  </a:lnTo>
                  <a:cubicBezTo>
                    <a:pt x="6232" y="2547"/>
                    <a:pt x="6050" y="2138"/>
                    <a:pt x="5868" y="1910"/>
                  </a:cubicBezTo>
                  <a:cubicBezTo>
                    <a:pt x="5231" y="1183"/>
                    <a:pt x="4230" y="1729"/>
                    <a:pt x="2957" y="1046"/>
                  </a:cubicBezTo>
                  <a:cubicBezTo>
                    <a:pt x="2366" y="728"/>
                    <a:pt x="1956" y="319"/>
                    <a:pt x="1729" y="46"/>
                  </a:cubicBezTo>
                  <a:cubicBezTo>
                    <a:pt x="1183" y="46"/>
                    <a:pt x="547"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9"/>
            <p:cNvSpPr/>
            <p:nvPr/>
          </p:nvSpPr>
          <p:spPr>
            <a:xfrm>
              <a:off x="-931850" y="9491275"/>
              <a:ext cx="368400" cy="521900"/>
            </a:xfrm>
            <a:custGeom>
              <a:avLst/>
              <a:gdLst/>
              <a:ahLst/>
              <a:cxnLst/>
              <a:rect l="l" t="t" r="r" b="b"/>
              <a:pathLst>
                <a:path w="14736" h="20876" extrusionOk="0">
                  <a:moveTo>
                    <a:pt x="5640" y="1"/>
                  </a:moveTo>
                  <a:cubicBezTo>
                    <a:pt x="5003" y="1"/>
                    <a:pt x="3821" y="92"/>
                    <a:pt x="2502" y="774"/>
                  </a:cubicBezTo>
                  <a:cubicBezTo>
                    <a:pt x="1183" y="1547"/>
                    <a:pt x="410" y="2502"/>
                    <a:pt x="0" y="3048"/>
                  </a:cubicBezTo>
                  <a:cubicBezTo>
                    <a:pt x="137" y="4822"/>
                    <a:pt x="273" y="6686"/>
                    <a:pt x="500" y="8642"/>
                  </a:cubicBezTo>
                  <a:cubicBezTo>
                    <a:pt x="955" y="12053"/>
                    <a:pt x="1547" y="15282"/>
                    <a:pt x="2183" y="18193"/>
                  </a:cubicBezTo>
                  <a:cubicBezTo>
                    <a:pt x="3639" y="19102"/>
                    <a:pt x="5185" y="19966"/>
                    <a:pt x="6640" y="20876"/>
                  </a:cubicBezTo>
                  <a:cubicBezTo>
                    <a:pt x="6868" y="20876"/>
                    <a:pt x="7050" y="20785"/>
                    <a:pt x="7232" y="20785"/>
                  </a:cubicBezTo>
                  <a:cubicBezTo>
                    <a:pt x="7459" y="20785"/>
                    <a:pt x="7641" y="20876"/>
                    <a:pt x="7777" y="20876"/>
                  </a:cubicBezTo>
                  <a:cubicBezTo>
                    <a:pt x="9278" y="19966"/>
                    <a:pt x="10824" y="19102"/>
                    <a:pt x="12280" y="18193"/>
                  </a:cubicBezTo>
                  <a:cubicBezTo>
                    <a:pt x="13144" y="13554"/>
                    <a:pt x="13917" y="8915"/>
                    <a:pt x="14599" y="4185"/>
                  </a:cubicBezTo>
                  <a:cubicBezTo>
                    <a:pt x="14690" y="3912"/>
                    <a:pt x="14690" y="3639"/>
                    <a:pt x="14736" y="3321"/>
                  </a:cubicBezTo>
                  <a:cubicBezTo>
                    <a:pt x="14326" y="2729"/>
                    <a:pt x="13462" y="1547"/>
                    <a:pt x="11870" y="774"/>
                  </a:cubicBezTo>
                  <a:cubicBezTo>
                    <a:pt x="10597" y="92"/>
                    <a:pt x="9369" y="1"/>
                    <a:pt x="8778" y="1"/>
                  </a:cubicBezTo>
                  <a:cubicBezTo>
                    <a:pt x="8505" y="683"/>
                    <a:pt x="7845" y="1024"/>
                    <a:pt x="7192" y="1024"/>
                  </a:cubicBezTo>
                  <a:cubicBezTo>
                    <a:pt x="6538" y="1024"/>
                    <a:pt x="5890" y="683"/>
                    <a:pt x="5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9"/>
            <p:cNvSpPr/>
            <p:nvPr/>
          </p:nvSpPr>
          <p:spPr>
            <a:xfrm>
              <a:off x="-926175" y="9930650"/>
              <a:ext cx="166025" cy="101850"/>
            </a:xfrm>
            <a:custGeom>
              <a:avLst/>
              <a:gdLst/>
              <a:ahLst/>
              <a:cxnLst/>
              <a:rect l="l" t="t" r="r" b="b"/>
              <a:pathLst>
                <a:path w="6641" h="4074" extrusionOk="0">
                  <a:moveTo>
                    <a:pt x="1887" y="1"/>
                  </a:moveTo>
                  <a:cubicBezTo>
                    <a:pt x="1600" y="1"/>
                    <a:pt x="1333" y="54"/>
                    <a:pt x="1092" y="163"/>
                  </a:cubicBezTo>
                  <a:cubicBezTo>
                    <a:pt x="819" y="254"/>
                    <a:pt x="410" y="527"/>
                    <a:pt x="1" y="1254"/>
                  </a:cubicBezTo>
                  <a:cubicBezTo>
                    <a:pt x="2184" y="2164"/>
                    <a:pt x="4321" y="3119"/>
                    <a:pt x="6504" y="4074"/>
                  </a:cubicBezTo>
                  <a:cubicBezTo>
                    <a:pt x="6550" y="3847"/>
                    <a:pt x="6595" y="3665"/>
                    <a:pt x="6641" y="3437"/>
                  </a:cubicBezTo>
                  <a:cubicBezTo>
                    <a:pt x="5132" y="1250"/>
                    <a:pt x="3280" y="1"/>
                    <a:pt x="1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9"/>
            <p:cNvSpPr/>
            <p:nvPr/>
          </p:nvSpPr>
          <p:spPr>
            <a:xfrm>
              <a:off x="-740850" y="9930650"/>
              <a:ext cx="166025" cy="101850"/>
            </a:xfrm>
            <a:custGeom>
              <a:avLst/>
              <a:gdLst/>
              <a:ahLst/>
              <a:cxnLst/>
              <a:rect l="l" t="t" r="r" b="b"/>
              <a:pathLst>
                <a:path w="6641" h="4074" extrusionOk="0">
                  <a:moveTo>
                    <a:pt x="4754" y="1"/>
                  </a:moveTo>
                  <a:cubicBezTo>
                    <a:pt x="3362" y="1"/>
                    <a:pt x="1509" y="1250"/>
                    <a:pt x="1" y="3437"/>
                  </a:cubicBezTo>
                  <a:cubicBezTo>
                    <a:pt x="46" y="3665"/>
                    <a:pt x="92" y="3847"/>
                    <a:pt x="137" y="4074"/>
                  </a:cubicBezTo>
                  <a:cubicBezTo>
                    <a:pt x="2320" y="3119"/>
                    <a:pt x="4458" y="2164"/>
                    <a:pt x="6641" y="1254"/>
                  </a:cubicBezTo>
                  <a:cubicBezTo>
                    <a:pt x="6277" y="527"/>
                    <a:pt x="5822" y="254"/>
                    <a:pt x="5549" y="163"/>
                  </a:cubicBezTo>
                  <a:cubicBezTo>
                    <a:pt x="5309" y="54"/>
                    <a:pt x="5041" y="1"/>
                    <a:pt x="47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9"/>
            <p:cNvSpPr/>
            <p:nvPr/>
          </p:nvSpPr>
          <p:spPr>
            <a:xfrm>
              <a:off x="-1041000" y="9560625"/>
              <a:ext cx="153500" cy="295650"/>
            </a:xfrm>
            <a:custGeom>
              <a:avLst/>
              <a:gdLst/>
              <a:ahLst/>
              <a:cxnLst/>
              <a:rect l="l" t="t" r="r" b="b"/>
              <a:pathLst>
                <a:path w="6140" h="11826" extrusionOk="0">
                  <a:moveTo>
                    <a:pt x="4139" y="1"/>
                  </a:moveTo>
                  <a:cubicBezTo>
                    <a:pt x="3229" y="1"/>
                    <a:pt x="2320" y="638"/>
                    <a:pt x="2092" y="1593"/>
                  </a:cubicBezTo>
                  <a:lnTo>
                    <a:pt x="228" y="9324"/>
                  </a:lnTo>
                  <a:cubicBezTo>
                    <a:pt x="0" y="10234"/>
                    <a:pt x="455" y="11189"/>
                    <a:pt x="1228" y="11598"/>
                  </a:cubicBezTo>
                  <a:cubicBezTo>
                    <a:pt x="1410" y="11644"/>
                    <a:pt x="1546" y="11735"/>
                    <a:pt x="1683" y="11780"/>
                  </a:cubicBezTo>
                  <a:cubicBezTo>
                    <a:pt x="1865" y="11826"/>
                    <a:pt x="2047" y="11826"/>
                    <a:pt x="2229" y="11826"/>
                  </a:cubicBezTo>
                  <a:cubicBezTo>
                    <a:pt x="3138" y="11826"/>
                    <a:pt x="3957" y="11189"/>
                    <a:pt x="4184" y="10279"/>
                  </a:cubicBezTo>
                  <a:lnTo>
                    <a:pt x="6094" y="2548"/>
                  </a:lnTo>
                  <a:cubicBezTo>
                    <a:pt x="6140" y="2457"/>
                    <a:pt x="6140" y="2275"/>
                    <a:pt x="6140" y="2093"/>
                  </a:cubicBezTo>
                  <a:cubicBezTo>
                    <a:pt x="6140" y="1183"/>
                    <a:pt x="5503" y="410"/>
                    <a:pt x="4548" y="46"/>
                  </a:cubicBezTo>
                  <a:cubicBezTo>
                    <a:pt x="4412" y="46"/>
                    <a:pt x="4275" y="1"/>
                    <a:pt x="4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9"/>
            <p:cNvSpPr/>
            <p:nvPr/>
          </p:nvSpPr>
          <p:spPr>
            <a:xfrm>
              <a:off x="-987575" y="9548125"/>
              <a:ext cx="110050" cy="178525"/>
            </a:xfrm>
            <a:custGeom>
              <a:avLst/>
              <a:gdLst/>
              <a:ahLst/>
              <a:cxnLst/>
              <a:rect l="l" t="t" r="r" b="b"/>
              <a:pathLst>
                <a:path w="4402" h="7141" extrusionOk="0">
                  <a:moveTo>
                    <a:pt x="1092" y="1"/>
                  </a:moveTo>
                  <a:cubicBezTo>
                    <a:pt x="592" y="46"/>
                    <a:pt x="183" y="274"/>
                    <a:pt x="1" y="455"/>
                  </a:cubicBezTo>
                  <a:cubicBezTo>
                    <a:pt x="546" y="728"/>
                    <a:pt x="1320" y="1274"/>
                    <a:pt x="1956" y="2184"/>
                  </a:cubicBezTo>
                  <a:cubicBezTo>
                    <a:pt x="3331" y="4160"/>
                    <a:pt x="3123" y="6339"/>
                    <a:pt x="2981" y="7034"/>
                  </a:cubicBezTo>
                  <a:lnTo>
                    <a:pt x="2981" y="7034"/>
                  </a:lnTo>
                  <a:cubicBezTo>
                    <a:pt x="3230" y="6390"/>
                    <a:pt x="4402" y="3066"/>
                    <a:pt x="2911" y="1138"/>
                  </a:cubicBezTo>
                  <a:cubicBezTo>
                    <a:pt x="2639" y="774"/>
                    <a:pt x="2002" y="1"/>
                    <a:pt x="1092" y="1"/>
                  </a:cubicBezTo>
                  <a:close/>
                  <a:moveTo>
                    <a:pt x="2981" y="7034"/>
                  </a:moveTo>
                  <a:cubicBezTo>
                    <a:pt x="2972" y="7059"/>
                    <a:pt x="2963" y="7079"/>
                    <a:pt x="2957" y="7095"/>
                  </a:cubicBezTo>
                  <a:lnTo>
                    <a:pt x="2957" y="7141"/>
                  </a:lnTo>
                  <a:cubicBezTo>
                    <a:pt x="2964" y="7111"/>
                    <a:pt x="2973" y="7075"/>
                    <a:pt x="2981" y="70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9"/>
            <p:cNvSpPr/>
            <p:nvPr/>
          </p:nvSpPr>
          <p:spPr>
            <a:xfrm>
              <a:off x="-613500" y="9553825"/>
              <a:ext cx="153525" cy="295625"/>
            </a:xfrm>
            <a:custGeom>
              <a:avLst/>
              <a:gdLst/>
              <a:ahLst/>
              <a:cxnLst/>
              <a:rect l="l" t="t" r="r" b="b"/>
              <a:pathLst>
                <a:path w="6141" h="11825" extrusionOk="0">
                  <a:moveTo>
                    <a:pt x="2002" y="0"/>
                  </a:moveTo>
                  <a:cubicBezTo>
                    <a:pt x="1865" y="0"/>
                    <a:pt x="1729" y="46"/>
                    <a:pt x="1592" y="46"/>
                  </a:cubicBezTo>
                  <a:cubicBezTo>
                    <a:pt x="637" y="318"/>
                    <a:pt x="1" y="1137"/>
                    <a:pt x="1" y="2092"/>
                  </a:cubicBezTo>
                  <a:cubicBezTo>
                    <a:pt x="1" y="2274"/>
                    <a:pt x="1" y="2456"/>
                    <a:pt x="46" y="2547"/>
                  </a:cubicBezTo>
                  <a:lnTo>
                    <a:pt x="1956" y="10278"/>
                  </a:lnTo>
                  <a:cubicBezTo>
                    <a:pt x="2184" y="11188"/>
                    <a:pt x="3002" y="11825"/>
                    <a:pt x="3912" y="11825"/>
                  </a:cubicBezTo>
                  <a:cubicBezTo>
                    <a:pt x="4094" y="11825"/>
                    <a:pt x="4276" y="11825"/>
                    <a:pt x="4458" y="11779"/>
                  </a:cubicBezTo>
                  <a:cubicBezTo>
                    <a:pt x="4594" y="11688"/>
                    <a:pt x="4730" y="11643"/>
                    <a:pt x="4912" y="11597"/>
                  </a:cubicBezTo>
                  <a:cubicBezTo>
                    <a:pt x="5686" y="11188"/>
                    <a:pt x="6140" y="10233"/>
                    <a:pt x="5913" y="9323"/>
                  </a:cubicBezTo>
                  <a:lnTo>
                    <a:pt x="4048" y="1592"/>
                  </a:lnTo>
                  <a:cubicBezTo>
                    <a:pt x="3821" y="637"/>
                    <a:pt x="2911" y="0"/>
                    <a:pt x="2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9"/>
            <p:cNvSpPr/>
            <p:nvPr/>
          </p:nvSpPr>
          <p:spPr>
            <a:xfrm>
              <a:off x="-540725" y="9611800"/>
              <a:ext cx="209225" cy="267225"/>
            </a:xfrm>
            <a:custGeom>
              <a:avLst/>
              <a:gdLst/>
              <a:ahLst/>
              <a:cxnLst/>
              <a:rect l="l" t="t" r="r" b="b"/>
              <a:pathLst>
                <a:path w="8369" h="10689" extrusionOk="0">
                  <a:moveTo>
                    <a:pt x="6777" y="1"/>
                  </a:moveTo>
                  <a:cubicBezTo>
                    <a:pt x="4503" y="3230"/>
                    <a:pt x="2274" y="6413"/>
                    <a:pt x="0" y="9688"/>
                  </a:cubicBezTo>
                  <a:lnTo>
                    <a:pt x="1683" y="10688"/>
                  </a:lnTo>
                  <a:cubicBezTo>
                    <a:pt x="2092" y="10688"/>
                    <a:pt x="2502" y="10688"/>
                    <a:pt x="2820" y="10597"/>
                  </a:cubicBezTo>
                  <a:cubicBezTo>
                    <a:pt x="6731" y="9506"/>
                    <a:pt x="8232" y="1729"/>
                    <a:pt x="8369" y="1138"/>
                  </a:cubicBezTo>
                  <a:cubicBezTo>
                    <a:pt x="8005" y="910"/>
                    <a:pt x="7732" y="683"/>
                    <a:pt x="7368" y="455"/>
                  </a:cubicBezTo>
                  <a:cubicBezTo>
                    <a:pt x="7141" y="273"/>
                    <a:pt x="7004" y="182"/>
                    <a:pt x="6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9"/>
            <p:cNvSpPr/>
            <p:nvPr/>
          </p:nvSpPr>
          <p:spPr>
            <a:xfrm>
              <a:off x="-624850" y="9541300"/>
              <a:ext cx="109150" cy="178550"/>
            </a:xfrm>
            <a:custGeom>
              <a:avLst/>
              <a:gdLst/>
              <a:ahLst/>
              <a:cxnLst/>
              <a:rect l="l" t="t" r="r" b="b"/>
              <a:pathLst>
                <a:path w="4366" h="7142" extrusionOk="0">
                  <a:moveTo>
                    <a:pt x="3320" y="1"/>
                  </a:moveTo>
                  <a:cubicBezTo>
                    <a:pt x="2410" y="1"/>
                    <a:pt x="1773" y="774"/>
                    <a:pt x="1501" y="1138"/>
                  </a:cubicBezTo>
                  <a:cubicBezTo>
                    <a:pt x="1" y="3035"/>
                    <a:pt x="1197" y="6430"/>
                    <a:pt x="1394" y="7047"/>
                  </a:cubicBezTo>
                  <a:lnTo>
                    <a:pt x="1394" y="7047"/>
                  </a:lnTo>
                  <a:cubicBezTo>
                    <a:pt x="1287" y="6361"/>
                    <a:pt x="1029" y="4129"/>
                    <a:pt x="2456" y="2184"/>
                  </a:cubicBezTo>
                  <a:cubicBezTo>
                    <a:pt x="3092" y="1274"/>
                    <a:pt x="3866" y="728"/>
                    <a:pt x="4366" y="410"/>
                  </a:cubicBezTo>
                  <a:cubicBezTo>
                    <a:pt x="4229" y="274"/>
                    <a:pt x="3820" y="1"/>
                    <a:pt x="3320" y="1"/>
                  </a:cubicBezTo>
                  <a:close/>
                  <a:moveTo>
                    <a:pt x="1394" y="7047"/>
                  </a:moveTo>
                  <a:cubicBezTo>
                    <a:pt x="1400" y="7082"/>
                    <a:pt x="1405" y="7114"/>
                    <a:pt x="1410" y="7141"/>
                  </a:cubicBezTo>
                  <a:lnTo>
                    <a:pt x="1410" y="7096"/>
                  </a:lnTo>
                  <a:cubicBezTo>
                    <a:pt x="1406" y="7082"/>
                    <a:pt x="1400" y="7066"/>
                    <a:pt x="1394" y="70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9"/>
            <p:cNvSpPr/>
            <p:nvPr/>
          </p:nvSpPr>
          <p:spPr>
            <a:xfrm>
              <a:off x="-541875" y="9815325"/>
              <a:ext cx="73950" cy="73925"/>
            </a:xfrm>
            <a:custGeom>
              <a:avLst/>
              <a:gdLst/>
              <a:ahLst/>
              <a:cxnLst/>
              <a:rect l="l" t="t" r="r" b="b"/>
              <a:pathLst>
                <a:path w="2958" h="2957" extrusionOk="0">
                  <a:moveTo>
                    <a:pt x="1456" y="0"/>
                  </a:moveTo>
                  <a:cubicBezTo>
                    <a:pt x="683" y="46"/>
                    <a:pt x="1" y="683"/>
                    <a:pt x="1" y="1456"/>
                  </a:cubicBezTo>
                  <a:cubicBezTo>
                    <a:pt x="1" y="2274"/>
                    <a:pt x="592" y="2957"/>
                    <a:pt x="1456" y="2957"/>
                  </a:cubicBezTo>
                  <a:cubicBezTo>
                    <a:pt x="2275" y="2957"/>
                    <a:pt x="2957" y="2320"/>
                    <a:pt x="2957" y="1456"/>
                  </a:cubicBezTo>
                  <a:cubicBezTo>
                    <a:pt x="2957" y="592"/>
                    <a:pt x="2320" y="0"/>
                    <a:pt x="1456" y="0"/>
                  </a:cubicBezTo>
                  <a:close/>
                </a:path>
              </a:pathLst>
            </a:custGeom>
            <a:solidFill>
              <a:srgbClr val="5B5D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9"/>
            <p:cNvSpPr/>
            <p:nvPr/>
          </p:nvSpPr>
          <p:spPr>
            <a:xfrm>
              <a:off x="-1112650" y="9838050"/>
              <a:ext cx="138750" cy="294525"/>
            </a:xfrm>
            <a:custGeom>
              <a:avLst/>
              <a:gdLst/>
              <a:ahLst/>
              <a:cxnLst/>
              <a:rect l="l" t="t" r="r" b="b"/>
              <a:pathLst>
                <a:path w="5550" h="11781" extrusionOk="0">
                  <a:moveTo>
                    <a:pt x="5549" y="1"/>
                  </a:moveTo>
                  <a:lnTo>
                    <a:pt x="3503" y="92"/>
                  </a:lnTo>
                  <a:cubicBezTo>
                    <a:pt x="3139" y="319"/>
                    <a:pt x="2866" y="547"/>
                    <a:pt x="2639" y="820"/>
                  </a:cubicBezTo>
                  <a:cubicBezTo>
                    <a:pt x="1" y="3912"/>
                    <a:pt x="3185" y="11234"/>
                    <a:pt x="3412" y="11780"/>
                  </a:cubicBezTo>
                  <a:lnTo>
                    <a:pt x="5413" y="11780"/>
                  </a:lnTo>
                  <a:cubicBezTo>
                    <a:pt x="5459" y="7823"/>
                    <a:pt x="5549" y="3912"/>
                    <a:pt x="5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9"/>
            <p:cNvSpPr/>
            <p:nvPr/>
          </p:nvSpPr>
          <p:spPr>
            <a:xfrm>
              <a:off x="-1042150" y="9822350"/>
              <a:ext cx="80750" cy="71325"/>
            </a:xfrm>
            <a:custGeom>
              <a:avLst/>
              <a:gdLst/>
              <a:ahLst/>
              <a:cxnLst/>
              <a:rect l="l" t="t" r="r" b="b"/>
              <a:pathLst>
                <a:path w="3230" h="2853" extrusionOk="0">
                  <a:moveTo>
                    <a:pt x="1601" y="0"/>
                  </a:moveTo>
                  <a:cubicBezTo>
                    <a:pt x="1313" y="0"/>
                    <a:pt x="1022" y="88"/>
                    <a:pt x="774" y="265"/>
                  </a:cubicBezTo>
                  <a:cubicBezTo>
                    <a:pt x="137" y="720"/>
                    <a:pt x="1" y="1630"/>
                    <a:pt x="455" y="2266"/>
                  </a:cubicBezTo>
                  <a:cubicBezTo>
                    <a:pt x="730" y="2650"/>
                    <a:pt x="1170" y="2852"/>
                    <a:pt x="1605" y="2852"/>
                  </a:cubicBezTo>
                  <a:cubicBezTo>
                    <a:pt x="1892" y="2852"/>
                    <a:pt x="2177" y="2765"/>
                    <a:pt x="2411" y="2585"/>
                  </a:cubicBezTo>
                  <a:cubicBezTo>
                    <a:pt x="3048" y="2175"/>
                    <a:pt x="3230" y="1266"/>
                    <a:pt x="2775" y="629"/>
                  </a:cubicBezTo>
                  <a:cubicBezTo>
                    <a:pt x="2498" y="213"/>
                    <a:pt x="2052" y="0"/>
                    <a:pt x="16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9"/>
            <p:cNvSpPr/>
            <p:nvPr/>
          </p:nvSpPr>
          <p:spPr>
            <a:xfrm>
              <a:off x="-802250" y="9340050"/>
              <a:ext cx="104650" cy="203550"/>
            </a:xfrm>
            <a:custGeom>
              <a:avLst/>
              <a:gdLst/>
              <a:ahLst/>
              <a:cxnLst/>
              <a:rect l="l" t="t" r="r" b="b"/>
              <a:pathLst>
                <a:path w="4186" h="8142" extrusionOk="0">
                  <a:moveTo>
                    <a:pt x="1638" y="1"/>
                  </a:moveTo>
                  <a:cubicBezTo>
                    <a:pt x="729" y="1"/>
                    <a:pt x="1" y="1092"/>
                    <a:pt x="1" y="2411"/>
                  </a:cubicBezTo>
                  <a:lnTo>
                    <a:pt x="1" y="5731"/>
                  </a:lnTo>
                  <a:cubicBezTo>
                    <a:pt x="1" y="7050"/>
                    <a:pt x="729" y="8142"/>
                    <a:pt x="1638" y="8142"/>
                  </a:cubicBezTo>
                  <a:lnTo>
                    <a:pt x="2548" y="8142"/>
                  </a:lnTo>
                  <a:cubicBezTo>
                    <a:pt x="3366" y="8142"/>
                    <a:pt x="4003" y="7323"/>
                    <a:pt x="4140" y="6277"/>
                  </a:cubicBezTo>
                  <a:cubicBezTo>
                    <a:pt x="4185" y="6050"/>
                    <a:pt x="4185" y="5868"/>
                    <a:pt x="4185" y="5686"/>
                  </a:cubicBezTo>
                  <a:lnTo>
                    <a:pt x="4185" y="2366"/>
                  </a:lnTo>
                  <a:cubicBezTo>
                    <a:pt x="4185" y="1956"/>
                    <a:pt x="4140" y="1547"/>
                    <a:pt x="4003" y="1274"/>
                  </a:cubicBezTo>
                  <a:cubicBezTo>
                    <a:pt x="3685" y="501"/>
                    <a:pt x="3185" y="1"/>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9"/>
            <p:cNvSpPr/>
            <p:nvPr/>
          </p:nvSpPr>
          <p:spPr>
            <a:xfrm>
              <a:off x="-763575" y="9421925"/>
              <a:ext cx="65975" cy="75925"/>
            </a:xfrm>
            <a:custGeom>
              <a:avLst/>
              <a:gdLst/>
              <a:ahLst/>
              <a:cxnLst/>
              <a:rect l="l" t="t" r="r" b="b"/>
              <a:pathLst>
                <a:path w="2639" h="3037" extrusionOk="0">
                  <a:moveTo>
                    <a:pt x="2638" y="0"/>
                  </a:moveTo>
                  <a:lnTo>
                    <a:pt x="1410" y="546"/>
                  </a:lnTo>
                  <a:cubicBezTo>
                    <a:pt x="955" y="410"/>
                    <a:pt x="455" y="364"/>
                    <a:pt x="0" y="273"/>
                  </a:cubicBezTo>
                  <a:lnTo>
                    <a:pt x="0" y="273"/>
                  </a:lnTo>
                  <a:cubicBezTo>
                    <a:pt x="501" y="2365"/>
                    <a:pt x="1183" y="2866"/>
                    <a:pt x="1683" y="3002"/>
                  </a:cubicBezTo>
                  <a:cubicBezTo>
                    <a:pt x="1797" y="3025"/>
                    <a:pt x="1910" y="3036"/>
                    <a:pt x="2053" y="3036"/>
                  </a:cubicBezTo>
                  <a:cubicBezTo>
                    <a:pt x="2195" y="3036"/>
                    <a:pt x="2365" y="3025"/>
                    <a:pt x="2593" y="3002"/>
                  </a:cubicBezTo>
                  <a:cubicBezTo>
                    <a:pt x="2638" y="2775"/>
                    <a:pt x="2638" y="2593"/>
                    <a:pt x="2638" y="2411"/>
                  </a:cubicBezTo>
                  <a:lnTo>
                    <a:pt x="2638" y="0"/>
                  </a:ln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9"/>
            <p:cNvSpPr/>
            <p:nvPr/>
          </p:nvSpPr>
          <p:spPr>
            <a:xfrm>
              <a:off x="-785175" y="9258525"/>
              <a:ext cx="185350" cy="210900"/>
            </a:xfrm>
            <a:custGeom>
              <a:avLst/>
              <a:gdLst/>
              <a:ahLst/>
              <a:cxnLst/>
              <a:rect l="l" t="t" r="r" b="b"/>
              <a:pathLst>
                <a:path w="7414" h="8436" extrusionOk="0">
                  <a:moveTo>
                    <a:pt x="4450" y="0"/>
                  </a:moveTo>
                  <a:cubicBezTo>
                    <a:pt x="2998" y="0"/>
                    <a:pt x="1447" y="1114"/>
                    <a:pt x="682" y="2898"/>
                  </a:cubicBezTo>
                  <a:cubicBezTo>
                    <a:pt x="500" y="3262"/>
                    <a:pt x="409" y="3626"/>
                    <a:pt x="364" y="4035"/>
                  </a:cubicBezTo>
                  <a:cubicBezTo>
                    <a:pt x="0" y="5900"/>
                    <a:pt x="682" y="7582"/>
                    <a:pt x="2092" y="8219"/>
                  </a:cubicBezTo>
                  <a:cubicBezTo>
                    <a:pt x="2439" y="8366"/>
                    <a:pt x="2801" y="8436"/>
                    <a:pt x="3165" y="8436"/>
                  </a:cubicBezTo>
                  <a:cubicBezTo>
                    <a:pt x="4375" y="8436"/>
                    <a:pt x="5609" y="7669"/>
                    <a:pt x="6413" y="6445"/>
                  </a:cubicBezTo>
                  <a:cubicBezTo>
                    <a:pt x="6640" y="6173"/>
                    <a:pt x="6777" y="5900"/>
                    <a:pt x="6913" y="5536"/>
                  </a:cubicBezTo>
                  <a:cubicBezTo>
                    <a:pt x="7277" y="4808"/>
                    <a:pt x="7368" y="4080"/>
                    <a:pt x="7413" y="3398"/>
                  </a:cubicBezTo>
                  <a:cubicBezTo>
                    <a:pt x="7322" y="2125"/>
                    <a:pt x="6822" y="988"/>
                    <a:pt x="5867" y="442"/>
                  </a:cubicBezTo>
                  <a:cubicBezTo>
                    <a:pt x="5867" y="351"/>
                    <a:pt x="5776" y="351"/>
                    <a:pt x="5776" y="351"/>
                  </a:cubicBezTo>
                  <a:cubicBezTo>
                    <a:pt x="5685" y="306"/>
                    <a:pt x="5640" y="260"/>
                    <a:pt x="5503" y="215"/>
                  </a:cubicBezTo>
                  <a:cubicBezTo>
                    <a:pt x="5168" y="70"/>
                    <a:pt x="4812" y="0"/>
                    <a:pt x="4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9"/>
            <p:cNvSpPr/>
            <p:nvPr/>
          </p:nvSpPr>
          <p:spPr>
            <a:xfrm>
              <a:off x="-799975" y="9246825"/>
              <a:ext cx="209250" cy="166025"/>
            </a:xfrm>
            <a:custGeom>
              <a:avLst/>
              <a:gdLst/>
              <a:ahLst/>
              <a:cxnLst/>
              <a:rect l="l" t="t" r="r" b="b"/>
              <a:pathLst>
                <a:path w="8370" h="6641" extrusionOk="0">
                  <a:moveTo>
                    <a:pt x="3872" y="1"/>
                  </a:moveTo>
                  <a:cubicBezTo>
                    <a:pt x="2514" y="1"/>
                    <a:pt x="1266" y="685"/>
                    <a:pt x="774" y="1865"/>
                  </a:cubicBezTo>
                  <a:cubicBezTo>
                    <a:pt x="1" y="3502"/>
                    <a:pt x="1047" y="5504"/>
                    <a:pt x="2912" y="6322"/>
                  </a:cubicBezTo>
                  <a:cubicBezTo>
                    <a:pt x="3445" y="6538"/>
                    <a:pt x="3995" y="6640"/>
                    <a:pt x="4527" y="6640"/>
                  </a:cubicBezTo>
                  <a:cubicBezTo>
                    <a:pt x="5901" y="6640"/>
                    <a:pt x="7150" y="5956"/>
                    <a:pt x="7642" y="4776"/>
                  </a:cubicBezTo>
                  <a:cubicBezTo>
                    <a:pt x="8369" y="3139"/>
                    <a:pt x="7414" y="1092"/>
                    <a:pt x="5458" y="319"/>
                  </a:cubicBezTo>
                  <a:cubicBezTo>
                    <a:pt x="4938" y="103"/>
                    <a:pt x="4397" y="1"/>
                    <a:pt x="3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9"/>
            <p:cNvSpPr/>
            <p:nvPr/>
          </p:nvSpPr>
          <p:spPr>
            <a:xfrm>
              <a:off x="-755625" y="9311150"/>
              <a:ext cx="156925" cy="108525"/>
            </a:xfrm>
            <a:custGeom>
              <a:avLst/>
              <a:gdLst/>
              <a:ahLst/>
              <a:cxnLst/>
              <a:rect l="l" t="t" r="r" b="b"/>
              <a:pathLst>
                <a:path w="6277" h="4341" extrusionOk="0">
                  <a:moveTo>
                    <a:pt x="2680" y="1"/>
                  </a:moveTo>
                  <a:cubicBezTo>
                    <a:pt x="1361" y="1"/>
                    <a:pt x="358" y="432"/>
                    <a:pt x="1" y="611"/>
                  </a:cubicBezTo>
                  <a:lnTo>
                    <a:pt x="683" y="2521"/>
                  </a:lnTo>
                  <a:cubicBezTo>
                    <a:pt x="1320" y="2521"/>
                    <a:pt x="2638" y="2658"/>
                    <a:pt x="4048" y="3431"/>
                  </a:cubicBezTo>
                  <a:cubicBezTo>
                    <a:pt x="4185" y="3522"/>
                    <a:pt x="4276" y="3613"/>
                    <a:pt x="4367" y="3658"/>
                  </a:cubicBezTo>
                  <a:cubicBezTo>
                    <a:pt x="4685" y="3886"/>
                    <a:pt x="5003" y="4113"/>
                    <a:pt x="5231" y="4340"/>
                  </a:cubicBezTo>
                  <a:cubicBezTo>
                    <a:pt x="5458" y="4068"/>
                    <a:pt x="5595" y="3795"/>
                    <a:pt x="5731" y="3431"/>
                  </a:cubicBezTo>
                  <a:cubicBezTo>
                    <a:pt x="6095" y="2703"/>
                    <a:pt x="6186" y="1975"/>
                    <a:pt x="6277" y="1157"/>
                  </a:cubicBezTo>
                  <a:cubicBezTo>
                    <a:pt x="6186" y="1157"/>
                    <a:pt x="6186" y="1111"/>
                    <a:pt x="6140" y="1111"/>
                  </a:cubicBezTo>
                  <a:cubicBezTo>
                    <a:pt x="5595" y="702"/>
                    <a:pt x="4776" y="247"/>
                    <a:pt x="3821" y="111"/>
                  </a:cubicBezTo>
                  <a:cubicBezTo>
                    <a:pt x="3422" y="33"/>
                    <a:pt x="3039"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9"/>
            <p:cNvSpPr/>
            <p:nvPr/>
          </p:nvSpPr>
          <p:spPr>
            <a:xfrm>
              <a:off x="-804525" y="9319350"/>
              <a:ext cx="47800" cy="64000"/>
            </a:xfrm>
            <a:custGeom>
              <a:avLst/>
              <a:gdLst/>
              <a:ahLst/>
              <a:cxnLst/>
              <a:rect l="l" t="t" r="r" b="b"/>
              <a:pathLst>
                <a:path w="1912" h="2560" extrusionOk="0">
                  <a:moveTo>
                    <a:pt x="945" y="1"/>
                  </a:moveTo>
                  <a:cubicBezTo>
                    <a:pt x="486" y="1"/>
                    <a:pt x="89" y="557"/>
                    <a:pt x="46" y="1193"/>
                  </a:cubicBezTo>
                  <a:cubicBezTo>
                    <a:pt x="1" y="1875"/>
                    <a:pt x="319" y="2512"/>
                    <a:pt x="820" y="2557"/>
                  </a:cubicBezTo>
                  <a:cubicBezTo>
                    <a:pt x="839" y="2559"/>
                    <a:pt x="859" y="2560"/>
                    <a:pt x="878" y="2560"/>
                  </a:cubicBezTo>
                  <a:cubicBezTo>
                    <a:pt x="1358" y="2560"/>
                    <a:pt x="1822" y="2030"/>
                    <a:pt x="1866" y="1375"/>
                  </a:cubicBezTo>
                  <a:cubicBezTo>
                    <a:pt x="1911" y="692"/>
                    <a:pt x="1593" y="56"/>
                    <a:pt x="1047" y="10"/>
                  </a:cubicBezTo>
                  <a:cubicBezTo>
                    <a:pt x="1013" y="4"/>
                    <a:pt x="978" y="1"/>
                    <a:pt x="9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9"/>
            <p:cNvSpPr/>
            <p:nvPr/>
          </p:nvSpPr>
          <p:spPr>
            <a:xfrm>
              <a:off x="-802250" y="9486725"/>
              <a:ext cx="119425" cy="235400"/>
            </a:xfrm>
            <a:custGeom>
              <a:avLst/>
              <a:gdLst/>
              <a:ahLst/>
              <a:cxnLst/>
              <a:rect l="l" t="t" r="r" b="b"/>
              <a:pathLst>
                <a:path w="4777" h="9416" extrusionOk="0">
                  <a:moveTo>
                    <a:pt x="92" y="1"/>
                  </a:moveTo>
                  <a:cubicBezTo>
                    <a:pt x="1" y="1729"/>
                    <a:pt x="228" y="3366"/>
                    <a:pt x="683" y="4913"/>
                  </a:cubicBezTo>
                  <a:cubicBezTo>
                    <a:pt x="1092" y="6141"/>
                    <a:pt x="2229" y="9370"/>
                    <a:pt x="3230" y="9370"/>
                  </a:cubicBezTo>
                  <a:cubicBezTo>
                    <a:pt x="3275" y="9370"/>
                    <a:pt x="3275" y="9370"/>
                    <a:pt x="3366" y="9415"/>
                  </a:cubicBezTo>
                  <a:cubicBezTo>
                    <a:pt x="4185" y="9324"/>
                    <a:pt x="4549" y="6595"/>
                    <a:pt x="4640" y="5004"/>
                  </a:cubicBezTo>
                  <a:cubicBezTo>
                    <a:pt x="4776" y="3366"/>
                    <a:pt x="4640" y="1683"/>
                    <a:pt x="4276" y="92"/>
                  </a:cubicBezTo>
                  <a:lnTo>
                    <a:pt x="4140" y="92"/>
                  </a:lnTo>
                  <a:cubicBezTo>
                    <a:pt x="4549" y="1683"/>
                    <a:pt x="4640" y="3366"/>
                    <a:pt x="4549" y="4958"/>
                  </a:cubicBezTo>
                  <a:cubicBezTo>
                    <a:pt x="4367" y="7641"/>
                    <a:pt x="3912" y="9188"/>
                    <a:pt x="3275" y="9279"/>
                  </a:cubicBezTo>
                  <a:lnTo>
                    <a:pt x="3230" y="9279"/>
                  </a:lnTo>
                  <a:cubicBezTo>
                    <a:pt x="2366" y="9279"/>
                    <a:pt x="1320" y="6550"/>
                    <a:pt x="774" y="4822"/>
                  </a:cubicBezTo>
                  <a:cubicBezTo>
                    <a:pt x="365" y="3321"/>
                    <a:pt x="183" y="1638"/>
                    <a:pt x="228"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9"/>
            <p:cNvSpPr/>
            <p:nvPr/>
          </p:nvSpPr>
          <p:spPr>
            <a:xfrm>
              <a:off x="-753350" y="9725500"/>
              <a:ext cx="88700" cy="113725"/>
            </a:xfrm>
            <a:custGeom>
              <a:avLst/>
              <a:gdLst/>
              <a:ahLst/>
              <a:cxnLst/>
              <a:rect l="l" t="t" r="r" b="b"/>
              <a:pathLst>
                <a:path w="3548" h="4549" extrusionOk="0">
                  <a:moveTo>
                    <a:pt x="2957" y="0"/>
                  </a:moveTo>
                  <a:lnTo>
                    <a:pt x="1" y="410"/>
                  </a:lnTo>
                  <a:lnTo>
                    <a:pt x="546" y="4548"/>
                  </a:lnTo>
                  <a:lnTo>
                    <a:pt x="3548" y="4139"/>
                  </a:lnTo>
                  <a:lnTo>
                    <a:pt x="2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9"/>
            <p:cNvSpPr/>
            <p:nvPr/>
          </p:nvSpPr>
          <p:spPr>
            <a:xfrm>
              <a:off x="-747675" y="9731175"/>
              <a:ext cx="77350" cy="89850"/>
            </a:xfrm>
            <a:custGeom>
              <a:avLst/>
              <a:gdLst/>
              <a:ahLst/>
              <a:cxnLst/>
              <a:rect l="l" t="t" r="r" b="b"/>
              <a:pathLst>
                <a:path w="3094" h="3594" extrusionOk="0">
                  <a:moveTo>
                    <a:pt x="2639" y="1"/>
                  </a:moveTo>
                  <a:lnTo>
                    <a:pt x="1" y="365"/>
                  </a:lnTo>
                  <a:lnTo>
                    <a:pt x="410" y="3594"/>
                  </a:lnTo>
                  <a:lnTo>
                    <a:pt x="3094" y="3230"/>
                  </a:lnTo>
                  <a:lnTo>
                    <a:pt x="26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9"/>
            <p:cNvSpPr/>
            <p:nvPr/>
          </p:nvSpPr>
          <p:spPr>
            <a:xfrm>
              <a:off x="-726050" y="9706175"/>
              <a:ext cx="17075" cy="30725"/>
            </a:xfrm>
            <a:custGeom>
              <a:avLst/>
              <a:gdLst/>
              <a:ahLst/>
              <a:cxnLst/>
              <a:rect l="l" t="t" r="r" b="b"/>
              <a:pathLst>
                <a:path w="683" h="1229" extrusionOk="0">
                  <a:moveTo>
                    <a:pt x="500" y="0"/>
                  </a:moveTo>
                  <a:lnTo>
                    <a:pt x="0" y="91"/>
                  </a:lnTo>
                  <a:lnTo>
                    <a:pt x="182" y="1228"/>
                  </a:lnTo>
                  <a:lnTo>
                    <a:pt x="682" y="1137"/>
                  </a:lnTo>
                  <a:lnTo>
                    <a:pt x="5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9"/>
            <p:cNvSpPr/>
            <p:nvPr/>
          </p:nvSpPr>
          <p:spPr>
            <a:xfrm>
              <a:off x="-375875" y="9527675"/>
              <a:ext cx="45525" cy="101325"/>
            </a:xfrm>
            <a:custGeom>
              <a:avLst/>
              <a:gdLst/>
              <a:ahLst/>
              <a:cxnLst/>
              <a:rect l="l" t="t" r="r" b="b"/>
              <a:pathLst>
                <a:path w="1821" h="4053" extrusionOk="0">
                  <a:moveTo>
                    <a:pt x="910" y="0"/>
                  </a:moveTo>
                  <a:cubicBezTo>
                    <a:pt x="683" y="0"/>
                    <a:pt x="274" y="1137"/>
                    <a:pt x="92" y="2047"/>
                  </a:cubicBezTo>
                  <a:cubicBezTo>
                    <a:pt x="1" y="2729"/>
                    <a:pt x="1" y="3320"/>
                    <a:pt x="46" y="3684"/>
                  </a:cubicBezTo>
                  <a:cubicBezTo>
                    <a:pt x="172" y="3810"/>
                    <a:pt x="493" y="4053"/>
                    <a:pt x="864" y="4053"/>
                  </a:cubicBezTo>
                  <a:cubicBezTo>
                    <a:pt x="894" y="4053"/>
                    <a:pt x="925" y="4051"/>
                    <a:pt x="956" y="4048"/>
                  </a:cubicBezTo>
                  <a:cubicBezTo>
                    <a:pt x="1547" y="3957"/>
                    <a:pt x="1820" y="3093"/>
                    <a:pt x="1775" y="2456"/>
                  </a:cubicBezTo>
                  <a:cubicBezTo>
                    <a:pt x="1684" y="2001"/>
                    <a:pt x="1411" y="1683"/>
                    <a:pt x="1229" y="1501"/>
                  </a:cubicBezTo>
                  <a:cubicBezTo>
                    <a:pt x="1183" y="273"/>
                    <a:pt x="1001"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9"/>
            <p:cNvSpPr/>
            <p:nvPr/>
          </p:nvSpPr>
          <p:spPr>
            <a:xfrm>
              <a:off x="-365625" y="9545350"/>
              <a:ext cx="181925" cy="111950"/>
            </a:xfrm>
            <a:custGeom>
              <a:avLst/>
              <a:gdLst/>
              <a:ahLst/>
              <a:cxnLst/>
              <a:rect l="l" t="t" r="r" b="b"/>
              <a:pathLst>
                <a:path w="7277" h="4478" extrusionOk="0">
                  <a:moveTo>
                    <a:pt x="6954" y="0"/>
                  </a:moveTo>
                  <a:cubicBezTo>
                    <a:pt x="6913" y="0"/>
                    <a:pt x="6868" y="6"/>
                    <a:pt x="6822" y="21"/>
                  </a:cubicBezTo>
                  <a:cubicBezTo>
                    <a:pt x="5913" y="430"/>
                    <a:pt x="4957" y="839"/>
                    <a:pt x="4002" y="1249"/>
                  </a:cubicBezTo>
                  <a:cubicBezTo>
                    <a:pt x="3502" y="1249"/>
                    <a:pt x="2774" y="1249"/>
                    <a:pt x="1910" y="1476"/>
                  </a:cubicBezTo>
                  <a:cubicBezTo>
                    <a:pt x="1046" y="1703"/>
                    <a:pt x="500" y="1794"/>
                    <a:pt x="273" y="2249"/>
                  </a:cubicBezTo>
                  <a:cubicBezTo>
                    <a:pt x="0" y="2840"/>
                    <a:pt x="364" y="3750"/>
                    <a:pt x="1137" y="4478"/>
                  </a:cubicBezTo>
                  <a:cubicBezTo>
                    <a:pt x="1865" y="4023"/>
                    <a:pt x="2684" y="3614"/>
                    <a:pt x="3457" y="3159"/>
                  </a:cubicBezTo>
                  <a:cubicBezTo>
                    <a:pt x="4002" y="2886"/>
                    <a:pt x="4548" y="2613"/>
                    <a:pt x="5094" y="2295"/>
                  </a:cubicBezTo>
                  <a:cubicBezTo>
                    <a:pt x="6595" y="1021"/>
                    <a:pt x="7277" y="294"/>
                    <a:pt x="7095" y="21"/>
                  </a:cubicBezTo>
                  <a:cubicBezTo>
                    <a:pt x="7095" y="21"/>
                    <a:pt x="7034"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9"/>
            <p:cNvSpPr/>
            <p:nvPr/>
          </p:nvSpPr>
          <p:spPr>
            <a:xfrm>
              <a:off x="-990975" y="10117775"/>
              <a:ext cx="25025" cy="83000"/>
            </a:xfrm>
            <a:custGeom>
              <a:avLst/>
              <a:gdLst/>
              <a:ahLst/>
              <a:cxnLst/>
              <a:rect l="l" t="t" r="r" b="b"/>
              <a:pathLst>
                <a:path w="1001" h="3320" extrusionOk="0">
                  <a:moveTo>
                    <a:pt x="501" y="0"/>
                  </a:moveTo>
                  <a:cubicBezTo>
                    <a:pt x="228" y="0"/>
                    <a:pt x="0" y="728"/>
                    <a:pt x="0" y="1637"/>
                  </a:cubicBezTo>
                  <a:cubicBezTo>
                    <a:pt x="0" y="2547"/>
                    <a:pt x="228" y="3320"/>
                    <a:pt x="501" y="3320"/>
                  </a:cubicBezTo>
                  <a:cubicBezTo>
                    <a:pt x="773" y="3320"/>
                    <a:pt x="1001" y="2547"/>
                    <a:pt x="1001" y="1637"/>
                  </a:cubicBezTo>
                  <a:cubicBezTo>
                    <a:pt x="1001" y="728"/>
                    <a:pt x="773"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9"/>
            <p:cNvSpPr/>
            <p:nvPr/>
          </p:nvSpPr>
          <p:spPr>
            <a:xfrm>
              <a:off x="-1036450" y="10119250"/>
              <a:ext cx="65950" cy="163500"/>
            </a:xfrm>
            <a:custGeom>
              <a:avLst/>
              <a:gdLst/>
              <a:ahLst/>
              <a:cxnLst/>
              <a:rect l="l" t="t" r="r" b="b"/>
              <a:pathLst>
                <a:path w="2638" h="6540" extrusionOk="0">
                  <a:moveTo>
                    <a:pt x="1597" y="1"/>
                  </a:moveTo>
                  <a:cubicBezTo>
                    <a:pt x="1250" y="1"/>
                    <a:pt x="819" y="105"/>
                    <a:pt x="318" y="305"/>
                  </a:cubicBezTo>
                  <a:lnTo>
                    <a:pt x="0" y="3716"/>
                  </a:lnTo>
                  <a:cubicBezTo>
                    <a:pt x="1339" y="6092"/>
                    <a:pt x="1858" y="6539"/>
                    <a:pt x="2062" y="6539"/>
                  </a:cubicBezTo>
                  <a:cubicBezTo>
                    <a:pt x="2073" y="6539"/>
                    <a:pt x="2083" y="6538"/>
                    <a:pt x="2092" y="6536"/>
                  </a:cubicBezTo>
                  <a:cubicBezTo>
                    <a:pt x="2365" y="6445"/>
                    <a:pt x="1683" y="5126"/>
                    <a:pt x="1910" y="3079"/>
                  </a:cubicBezTo>
                  <a:cubicBezTo>
                    <a:pt x="2092" y="1487"/>
                    <a:pt x="2638" y="623"/>
                    <a:pt x="2274" y="214"/>
                  </a:cubicBezTo>
                  <a:cubicBezTo>
                    <a:pt x="2110" y="71"/>
                    <a:pt x="1882" y="1"/>
                    <a:pt x="1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9"/>
            <p:cNvSpPr/>
            <p:nvPr/>
          </p:nvSpPr>
          <p:spPr>
            <a:xfrm>
              <a:off x="-929575" y="8898625"/>
              <a:ext cx="123525" cy="116275"/>
            </a:xfrm>
            <a:custGeom>
              <a:avLst/>
              <a:gdLst/>
              <a:ahLst/>
              <a:cxnLst/>
              <a:rect l="l" t="t" r="r" b="b"/>
              <a:pathLst>
                <a:path w="4941" h="4651" extrusionOk="0">
                  <a:moveTo>
                    <a:pt x="4159" y="0"/>
                  </a:moveTo>
                  <a:cubicBezTo>
                    <a:pt x="3923" y="0"/>
                    <a:pt x="3673" y="76"/>
                    <a:pt x="3457" y="194"/>
                  </a:cubicBezTo>
                  <a:cubicBezTo>
                    <a:pt x="3411" y="194"/>
                    <a:pt x="3320" y="194"/>
                    <a:pt x="3275" y="285"/>
                  </a:cubicBezTo>
                  <a:cubicBezTo>
                    <a:pt x="3229" y="285"/>
                    <a:pt x="3229" y="330"/>
                    <a:pt x="3184" y="330"/>
                  </a:cubicBezTo>
                  <a:cubicBezTo>
                    <a:pt x="2774" y="603"/>
                    <a:pt x="2502" y="967"/>
                    <a:pt x="2183" y="1240"/>
                  </a:cubicBezTo>
                  <a:cubicBezTo>
                    <a:pt x="1865" y="1513"/>
                    <a:pt x="1592" y="1876"/>
                    <a:pt x="1228" y="2195"/>
                  </a:cubicBezTo>
                  <a:lnTo>
                    <a:pt x="910" y="2559"/>
                  </a:lnTo>
                  <a:cubicBezTo>
                    <a:pt x="910" y="2604"/>
                    <a:pt x="819" y="2650"/>
                    <a:pt x="773" y="2740"/>
                  </a:cubicBezTo>
                  <a:cubicBezTo>
                    <a:pt x="682" y="2831"/>
                    <a:pt x="591" y="2968"/>
                    <a:pt x="546" y="3059"/>
                  </a:cubicBezTo>
                  <a:cubicBezTo>
                    <a:pt x="500" y="3286"/>
                    <a:pt x="364" y="3468"/>
                    <a:pt x="273" y="3696"/>
                  </a:cubicBezTo>
                  <a:cubicBezTo>
                    <a:pt x="228" y="3787"/>
                    <a:pt x="91" y="3968"/>
                    <a:pt x="46" y="4150"/>
                  </a:cubicBezTo>
                  <a:cubicBezTo>
                    <a:pt x="0" y="4241"/>
                    <a:pt x="0" y="4423"/>
                    <a:pt x="0" y="4605"/>
                  </a:cubicBezTo>
                  <a:cubicBezTo>
                    <a:pt x="46" y="4651"/>
                    <a:pt x="91" y="4651"/>
                    <a:pt x="137" y="4651"/>
                  </a:cubicBezTo>
                  <a:lnTo>
                    <a:pt x="137" y="4287"/>
                  </a:lnTo>
                  <a:cubicBezTo>
                    <a:pt x="228" y="3968"/>
                    <a:pt x="455" y="3696"/>
                    <a:pt x="591" y="3332"/>
                  </a:cubicBezTo>
                  <a:cubicBezTo>
                    <a:pt x="773" y="3013"/>
                    <a:pt x="955" y="2695"/>
                    <a:pt x="1228" y="2422"/>
                  </a:cubicBezTo>
                  <a:lnTo>
                    <a:pt x="2820" y="830"/>
                  </a:lnTo>
                  <a:cubicBezTo>
                    <a:pt x="3002" y="694"/>
                    <a:pt x="3184" y="466"/>
                    <a:pt x="3411" y="330"/>
                  </a:cubicBezTo>
                  <a:cubicBezTo>
                    <a:pt x="3411" y="285"/>
                    <a:pt x="3457" y="285"/>
                    <a:pt x="3457" y="285"/>
                  </a:cubicBezTo>
                  <a:cubicBezTo>
                    <a:pt x="3548" y="148"/>
                    <a:pt x="3684" y="148"/>
                    <a:pt x="3775" y="103"/>
                  </a:cubicBezTo>
                  <a:cubicBezTo>
                    <a:pt x="3869" y="82"/>
                    <a:pt x="3966" y="70"/>
                    <a:pt x="4061" y="70"/>
                  </a:cubicBezTo>
                  <a:cubicBezTo>
                    <a:pt x="4379" y="70"/>
                    <a:pt x="4681" y="197"/>
                    <a:pt x="4821" y="512"/>
                  </a:cubicBezTo>
                  <a:cubicBezTo>
                    <a:pt x="4838" y="547"/>
                    <a:pt x="4862" y="562"/>
                    <a:pt x="4883" y="562"/>
                  </a:cubicBezTo>
                  <a:cubicBezTo>
                    <a:pt x="4916" y="562"/>
                    <a:pt x="4940" y="523"/>
                    <a:pt x="4912" y="466"/>
                  </a:cubicBezTo>
                  <a:cubicBezTo>
                    <a:pt x="4757" y="131"/>
                    <a:pt x="4470" y="0"/>
                    <a:pt x="41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9"/>
            <p:cNvSpPr/>
            <p:nvPr/>
          </p:nvSpPr>
          <p:spPr>
            <a:xfrm>
              <a:off x="-1006900" y="8918200"/>
              <a:ext cx="101225" cy="50825"/>
            </a:xfrm>
            <a:custGeom>
              <a:avLst/>
              <a:gdLst/>
              <a:ahLst/>
              <a:cxnLst/>
              <a:rect l="l" t="t" r="r" b="b"/>
              <a:pathLst>
                <a:path w="4049" h="2033" extrusionOk="0">
                  <a:moveTo>
                    <a:pt x="90" y="0"/>
                  </a:moveTo>
                  <a:cubicBezTo>
                    <a:pt x="38" y="0"/>
                    <a:pt x="1" y="50"/>
                    <a:pt x="1" y="138"/>
                  </a:cubicBezTo>
                  <a:cubicBezTo>
                    <a:pt x="182" y="457"/>
                    <a:pt x="319" y="820"/>
                    <a:pt x="637" y="1048"/>
                  </a:cubicBezTo>
                  <a:cubicBezTo>
                    <a:pt x="910" y="1321"/>
                    <a:pt x="1229" y="1412"/>
                    <a:pt x="1638" y="1503"/>
                  </a:cubicBezTo>
                  <a:cubicBezTo>
                    <a:pt x="1865" y="1525"/>
                    <a:pt x="2093" y="1537"/>
                    <a:pt x="2314" y="1537"/>
                  </a:cubicBezTo>
                  <a:cubicBezTo>
                    <a:pt x="2536" y="1537"/>
                    <a:pt x="2752" y="1525"/>
                    <a:pt x="2957" y="1503"/>
                  </a:cubicBezTo>
                  <a:cubicBezTo>
                    <a:pt x="3139" y="1412"/>
                    <a:pt x="3366" y="1366"/>
                    <a:pt x="3502" y="1366"/>
                  </a:cubicBezTo>
                  <a:cubicBezTo>
                    <a:pt x="3821" y="1366"/>
                    <a:pt x="3821" y="1776"/>
                    <a:pt x="3821" y="1957"/>
                  </a:cubicBezTo>
                  <a:cubicBezTo>
                    <a:pt x="3874" y="2011"/>
                    <a:pt x="3943" y="2033"/>
                    <a:pt x="3991" y="2033"/>
                  </a:cubicBezTo>
                  <a:cubicBezTo>
                    <a:pt x="4025" y="2033"/>
                    <a:pt x="4048" y="2022"/>
                    <a:pt x="4048" y="2003"/>
                  </a:cubicBezTo>
                  <a:cubicBezTo>
                    <a:pt x="4048" y="1730"/>
                    <a:pt x="4003" y="1275"/>
                    <a:pt x="3593" y="1275"/>
                  </a:cubicBezTo>
                  <a:cubicBezTo>
                    <a:pt x="3412" y="1275"/>
                    <a:pt x="3184" y="1321"/>
                    <a:pt x="3002" y="1366"/>
                  </a:cubicBezTo>
                  <a:cubicBezTo>
                    <a:pt x="2775" y="1412"/>
                    <a:pt x="2502" y="1412"/>
                    <a:pt x="2275" y="1412"/>
                  </a:cubicBezTo>
                  <a:cubicBezTo>
                    <a:pt x="1820" y="1412"/>
                    <a:pt x="1319" y="1366"/>
                    <a:pt x="956" y="1093"/>
                  </a:cubicBezTo>
                  <a:cubicBezTo>
                    <a:pt x="637" y="866"/>
                    <a:pt x="364" y="457"/>
                    <a:pt x="182" y="47"/>
                  </a:cubicBezTo>
                  <a:cubicBezTo>
                    <a:pt x="150" y="15"/>
                    <a:pt x="118" y="0"/>
                    <a:pt x="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9"/>
            <p:cNvSpPr/>
            <p:nvPr/>
          </p:nvSpPr>
          <p:spPr>
            <a:xfrm>
              <a:off x="-977000" y="8906400"/>
              <a:ext cx="14475" cy="46450"/>
            </a:xfrm>
            <a:custGeom>
              <a:avLst/>
              <a:gdLst/>
              <a:ahLst/>
              <a:cxnLst/>
              <a:rect l="l" t="t" r="r" b="b"/>
              <a:pathLst>
                <a:path w="579" h="1858" extrusionOk="0">
                  <a:moveTo>
                    <a:pt x="112" y="0"/>
                  </a:moveTo>
                  <a:cubicBezTo>
                    <a:pt x="59" y="0"/>
                    <a:pt x="0" y="32"/>
                    <a:pt x="33" y="65"/>
                  </a:cubicBezTo>
                  <a:cubicBezTo>
                    <a:pt x="214" y="383"/>
                    <a:pt x="442" y="656"/>
                    <a:pt x="396" y="974"/>
                  </a:cubicBezTo>
                  <a:cubicBezTo>
                    <a:pt x="396" y="1292"/>
                    <a:pt x="169" y="1520"/>
                    <a:pt x="33" y="1793"/>
                  </a:cubicBezTo>
                  <a:cubicBezTo>
                    <a:pt x="0" y="1825"/>
                    <a:pt x="82" y="1857"/>
                    <a:pt x="132" y="1857"/>
                  </a:cubicBezTo>
                  <a:cubicBezTo>
                    <a:pt x="153" y="1857"/>
                    <a:pt x="169" y="1852"/>
                    <a:pt x="169" y="1838"/>
                  </a:cubicBezTo>
                  <a:cubicBezTo>
                    <a:pt x="214" y="1656"/>
                    <a:pt x="351" y="1565"/>
                    <a:pt x="442" y="1429"/>
                  </a:cubicBezTo>
                  <a:cubicBezTo>
                    <a:pt x="487" y="1338"/>
                    <a:pt x="578" y="1156"/>
                    <a:pt x="578" y="974"/>
                  </a:cubicBezTo>
                  <a:cubicBezTo>
                    <a:pt x="578" y="656"/>
                    <a:pt x="396" y="292"/>
                    <a:pt x="169" y="19"/>
                  </a:cubicBezTo>
                  <a:cubicBezTo>
                    <a:pt x="156" y="6"/>
                    <a:pt x="134" y="0"/>
                    <a:pt x="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9"/>
            <p:cNvSpPr/>
            <p:nvPr/>
          </p:nvSpPr>
          <p:spPr>
            <a:xfrm>
              <a:off x="-959150" y="8798850"/>
              <a:ext cx="41550" cy="87200"/>
            </a:xfrm>
            <a:custGeom>
              <a:avLst/>
              <a:gdLst/>
              <a:ahLst/>
              <a:cxnLst/>
              <a:rect l="l" t="t" r="r" b="b"/>
              <a:pathLst>
                <a:path w="1662" h="3488" extrusionOk="0">
                  <a:moveTo>
                    <a:pt x="137" y="0"/>
                  </a:moveTo>
                  <a:lnTo>
                    <a:pt x="1" y="137"/>
                  </a:lnTo>
                  <a:lnTo>
                    <a:pt x="546" y="637"/>
                  </a:lnTo>
                  <a:cubicBezTo>
                    <a:pt x="683" y="819"/>
                    <a:pt x="774" y="956"/>
                    <a:pt x="774" y="1183"/>
                  </a:cubicBezTo>
                  <a:lnTo>
                    <a:pt x="774" y="1729"/>
                  </a:lnTo>
                  <a:cubicBezTo>
                    <a:pt x="819" y="2411"/>
                    <a:pt x="1047" y="2957"/>
                    <a:pt x="1502" y="3457"/>
                  </a:cubicBezTo>
                  <a:cubicBezTo>
                    <a:pt x="1512" y="3479"/>
                    <a:pt x="1529" y="3488"/>
                    <a:pt x="1546" y="3488"/>
                  </a:cubicBezTo>
                  <a:cubicBezTo>
                    <a:pt x="1599" y="3488"/>
                    <a:pt x="1662" y="3401"/>
                    <a:pt x="1592" y="3366"/>
                  </a:cubicBezTo>
                  <a:cubicBezTo>
                    <a:pt x="1229" y="2957"/>
                    <a:pt x="1047" y="2502"/>
                    <a:pt x="1047" y="2093"/>
                  </a:cubicBezTo>
                  <a:cubicBezTo>
                    <a:pt x="1001" y="2047"/>
                    <a:pt x="1001" y="2002"/>
                    <a:pt x="1001" y="1956"/>
                  </a:cubicBezTo>
                  <a:cubicBezTo>
                    <a:pt x="910" y="1729"/>
                    <a:pt x="910" y="1547"/>
                    <a:pt x="910" y="1319"/>
                  </a:cubicBezTo>
                  <a:cubicBezTo>
                    <a:pt x="865" y="956"/>
                    <a:pt x="865" y="728"/>
                    <a:pt x="637" y="501"/>
                  </a:cubicBezTo>
                  <a:lnTo>
                    <a:pt x="1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9"/>
            <p:cNvSpPr/>
            <p:nvPr/>
          </p:nvSpPr>
          <p:spPr>
            <a:xfrm>
              <a:off x="-939825" y="8844325"/>
              <a:ext cx="31875" cy="17600"/>
            </a:xfrm>
            <a:custGeom>
              <a:avLst/>
              <a:gdLst/>
              <a:ahLst/>
              <a:cxnLst/>
              <a:rect l="l" t="t" r="r" b="b"/>
              <a:pathLst>
                <a:path w="1275" h="704" extrusionOk="0">
                  <a:moveTo>
                    <a:pt x="137" y="1"/>
                  </a:moveTo>
                  <a:cubicBezTo>
                    <a:pt x="92" y="1"/>
                    <a:pt x="1" y="137"/>
                    <a:pt x="92" y="183"/>
                  </a:cubicBezTo>
                  <a:cubicBezTo>
                    <a:pt x="137" y="228"/>
                    <a:pt x="274" y="228"/>
                    <a:pt x="365" y="274"/>
                  </a:cubicBezTo>
                  <a:cubicBezTo>
                    <a:pt x="501" y="274"/>
                    <a:pt x="547" y="365"/>
                    <a:pt x="683" y="365"/>
                  </a:cubicBezTo>
                  <a:cubicBezTo>
                    <a:pt x="819" y="410"/>
                    <a:pt x="1001" y="592"/>
                    <a:pt x="1138" y="683"/>
                  </a:cubicBezTo>
                  <a:cubicBezTo>
                    <a:pt x="1138" y="698"/>
                    <a:pt x="1143" y="703"/>
                    <a:pt x="1151" y="703"/>
                  </a:cubicBezTo>
                  <a:cubicBezTo>
                    <a:pt x="1168" y="703"/>
                    <a:pt x="1198" y="683"/>
                    <a:pt x="1229" y="683"/>
                  </a:cubicBezTo>
                  <a:cubicBezTo>
                    <a:pt x="1274" y="637"/>
                    <a:pt x="1229" y="637"/>
                    <a:pt x="1229" y="592"/>
                  </a:cubicBezTo>
                  <a:cubicBezTo>
                    <a:pt x="1138" y="410"/>
                    <a:pt x="956" y="274"/>
                    <a:pt x="729" y="183"/>
                  </a:cubicBezTo>
                  <a:cubicBezTo>
                    <a:pt x="592" y="137"/>
                    <a:pt x="547" y="137"/>
                    <a:pt x="456" y="46"/>
                  </a:cubicBezTo>
                  <a:cubicBezTo>
                    <a:pt x="365" y="46"/>
                    <a:pt x="228" y="46"/>
                    <a:pt x="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9"/>
            <p:cNvSpPr/>
            <p:nvPr/>
          </p:nvSpPr>
          <p:spPr>
            <a:xfrm>
              <a:off x="-897750" y="8810225"/>
              <a:ext cx="55750" cy="97400"/>
            </a:xfrm>
            <a:custGeom>
              <a:avLst/>
              <a:gdLst/>
              <a:ahLst/>
              <a:cxnLst/>
              <a:rect l="l" t="t" r="r" b="b"/>
              <a:pathLst>
                <a:path w="2230" h="3896" extrusionOk="0">
                  <a:moveTo>
                    <a:pt x="637" y="0"/>
                  </a:moveTo>
                  <a:cubicBezTo>
                    <a:pt x="364" y="137"/>
                    <a:pt x="46" y="273"/>
                    <a:pt x="46" y="682"/>
                  </a:cubicBezTo>
                  <a:cubicBezTo>
                    <a:pt x="1" y="1092"/>
                    <a:pt x="228" y="1501"/>
                    <a:pt x="410" y="1819"/>
                  </a:cubicBezTo>
                  <a:cubicBezTo>
                    <a:pt x="637" y="2183"/>
                    <a:pt x="910" y="2456"/>
                    <a:pt x="1274" y="2729"/>
                  </a:cubicBezTo>
                  <a:cubicBezTo>
                    <a:pt x="1592" y="3002"/>
                    <a:pt x="2002" y="3366"/>
                    <a:pt x="1956" y="3866"/>
                  </a:cubicBezTo>
                  <a:cubicBezTo>
                    <a:pt x="1975" y="3885"/>
                    <a:pt x="2017" y="3896"/>
                    <a:pt x="2060" y="3896"/>
                  </a:cubicBezTo>
                  <a:cubicBezTo>
                    <a:pt x="2121" y="3896"/>
                    <a:pt x="2184" y="3874"/>
                    <a:pt x="2184" y="3821"/>
                  </a:cubicBezTo>
                  <a:cubicBezTo>
                    <a:pt x="2229" y="3093"/>
                    <a:pt x="1501" y="2684"/>
                    <a:pt x="1047" y="2229"/>
                  </a:cubicBezTo>
                  <a:cubicBezTo>
                    <a:pt x="774" y="1956"/>
                    <a:pt x="501" y="1638"/>
                    <a:pt x="364" y="1274"/>
                  </a:cubicBezTo>
                  <a:cubicBezTo>
                    <a:pt x="319" y="1046"/>
                    <a:pt x="183" y="819"/>
                    <a:pt x="228" y="637"/>
                  </a:cubicBezTo>
                  <a:cubicBezTo>
                    <a:pt x="273" y="364"/>
                    <a:pt x="455" y="228"/>
                    <a:pt x="683" y="182"/>
                  </a:cubicBezTo>
                  <a:cubicBezTo>
                    <a:pt x="819" y="137"/>
                    <a:pt x="728" y="0"/>
                    <a:pt x="6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9"/>
            <p:cNvSpPr/>
            <p:nvPr/>
          </p:nvSpPr>
          <p:spPr>
            <a:xfrm>
              <a:off x="-881825" y="8834650"/>
              <a:ext cx="35275" cy="26075"/>
            </a:xfrm>
            <a:custGeom>
              <a:avLst/>
              <a:gdLst/>
              <a:ahLst/>
              <a:cxnLst/>
              <a:rect l="l" t="t" r="r" b="b"/>
              <a:pathLst>
                <a:path w="1411" h="1043" extrusionOk="0">
                  <a:moveTo>
                    <a:pt x="1040" y="0"/>
                  </a:moveTo>
                  <a:cubicBezTo>
                    <a:pt x="808" y="0"/>
                    <a:pt x="598" y="49"/>
                    <a:pt x="410" y="206"/>
                  </a:cubicBezTo>
                  <a:cubicBezTo>
                    <a:pt x="182" y="388"/>
                    <a:pt x="0" y="661"/>
                    <a:pt x="46" y="933"/>
                  </a:cubicBezTo>
                  <a:cubicBezTo>
                    <a:pt x="21" y="1009"/>
                    <a:pt x="65" y="1042"/>
                    <a:pt x="109" y="1042"/>
                  </a:cubicBezTo>
                  <a:cubicBezTo>
                    <a:pt x="145" y="1042"/>
                    <a:pt x="182" y="1020"/>
                    <a:pt x="182" y="979"/>
                  </a:cubicBezTo>
                  <a:cubicBezTo>
                    <a:pt x="137" y="752"/>
                    <a:pt x="273" y="524"/>
                    <a:pt x="455" y="342"/>
                  </a:cubicBezTo>
                  <a:cubicBezTo>
                    <a:pt x="607" y="221"/>
                    <a:pt x="799" y="180"/>
                    <a:pt x="1004" y="180"/>
                  </a:cubicBezTo>
                  <a:cubicBezTo>
                    <a:pt x="1107" y="180"/>
                    <a:pt x="1213" y="191"/>
                    <a:pt x="1319" y="206"/>
                  </a:cubicBezTo>
                  <a:cubicBezTo>
                    <a:pt x="1410" y="206"/>
                    <a:pt x="1410" y="115"/>
                    <a:pt x="1365" y="24"/>
                  </a:cubicBezTo>
                  <a:cubicBezTo>
                    <a:pt x="1252" y="10"/>
                    <a:pt x="1144" y="0"/>
                    <a:pt x="1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9"/>
            <p:cNvSpPr/>
            <p:nvPr/>
          </p:nvSpPr>
          <p:spPr>
            <a:xfrm>
              <a:off x="-845450" y="8735175"/>
              <a:ext cx="21625" cy="78825"/>
            </a:xfrm>
            <a:custGeom>
              <a:avLst/>
              <a:gdLst/>
              <a:ahLst/>
              <a:cxnLst/>
              <a:rect l="l" t="t" r="r" b="b"/>
              <a:pathLst>
                <a:path w="865" h="3153" extrusionOk="0">
                  <a:moveTo>
                    <a:pt x="774" y="1"/>
                  </a:moveTo>
                  <a:cubicBezTo>
                    <a:pt x="774" y="228"/>
                    <a:pt x="637" y="410"/>
                    <a:pt x="546" y="546"/>
                  </a:cubicBezTo>
                  <a:cubicBezTo>
                    <a:pt x="365" y="774"/>
                    <a:pt x="228" y="1047"/>
                    <a:pt x="183" y="1365"/>
                  </a:cubicBezTo>
                  <a:cubicBezTo>
                    <a:pt x="1" y="1956"/>
                    <a:pt x="183" y="2547"/>
                    <a:pt x="455" y="3093"/>
                  </a:cubicBezTo>
                  <a:cubicBezTo>
                    <a:pt x="484" y="3136"/>
                    <a:pt x="513" y="3152"/>
                    <a:pt x="538" y="3152"/>
                  </a:cubicBezTo>
                  <a:cubicBezTo>
                    <a:pt x="590" y="3152"/>
                    <a:pt x="623" y="3079"/>
                    <a:pt x="592" y="3048"/>
                  </a:cubicBezTo>
                  <a:cubicBezTo>
                    <a:pt x="365" y="2729"/>
                    <a:pt x="228" y="2275"/>
                    <a:pt x="228" y="1865"/>
                  </a:cubicBezTo>
                  <a:lnTo>
                    <a:pt x="228" y="1683"/>
                  </a:lnTo>
                  <a:cubicBezTo>
                    <a:pt x="228" y="1547"/>
                    <a:pt x="319" y="1365"/>
                    <a:pt x="365" y="1183"/>
                  </a:cubicBezTo>
                  <a:cubicBezTo>
                    <a:pt x="455" y="819"/>
                    <a:pt x="819" y="455"/>
                    <a:pt x="865" y="46"/>
                  </a:cubicBezTo>
                  <a:cubicBezTo>
                    <a:pt x="819" y="46"/>
                    <a:pt x="774" y="46"/>
                    <a:pt x="7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9"/>
            <p:cNvSpPr/>
            <p:nvPr/>
          </p:nvSpPr>
          <p:spPr>
            <a:xfrm>
              <a:off x="-842025" y="8775600"/>
              <a:ext cx="32675" cy="21225"/>
            </a:xfrm>
            <a:custGeom>
              <a:avLst/>
              <a:gdLst/>
              <a:ahLst/>
              <a:cxnLst/>
              <a:rect l="l" t="t" r="r" b="b"/>
              <a:pathLst>
                <a:path w="1307" h="849" extrusionOk="0">
                  <a:moveTo>
                    <a:pt x="157" y="1"/>
                  </a:moveTo>
                  <a:cubicBezTo>
                    <a:pt x="126" y="1"/>
                    <a:pt x="76" y="21"/>
                    <a:pt x="46" y="21"/>
                  </a:cubicBezTo>
                  <a:cubicBezTo>
                    <a:pt x="0" y="112"/>
                    <a:pt x="0" y="203"/>
                    <a:pt x="0" y="203"/>
                  </a:cubicBezTo>
                  <a:cubicBezTo>
                    <a:pt x="91" y="339"/>
                    <a:pt x="318" y="430"/>
                    <a:pt x="546" y="476"/>
                  </a:cubicBezTo>
                  <a:cubicBezTo>
                    <a:pt x="819" y="521"/>
                    <a:pt x="955" y="658"/>
                    <a:pt x="1137" y="840"/>
                  </a:cubicBezTo>
                  <a:cubicBezTo>
                    <a:pt x="1143" y="846"/>
                    <a:pt x="1152" y="849"/>
                    <a:pt x="1161" y="849"/>
                  </a:cubicBezTo>
                  <a:cubicBezTo>
                    <a:pt x="1216" y="849"/>
                    <a:pt x="1306" y="742"/>
                    <a:pt x="1228" y="703"/>
                  </a:cubicBezTo>
                  <a:cubicBezTo>
                    <a:pt x="1092" y="521"/>
                    <a:pt x="910" y="430"/>
                    <a:pt x="682" y="294"/>
                  </a:cubicBezTo>
                  <a:cubicBezTo>
                    <a:pt x="500" y="248"/>
                    <a:pt x="273" y="203"/>
                    <a:pt x="182" y="21"/>
                  </a:cubicBezTo>
                  <a:cubicBezTo>
                    <a:pt x="182" y="6"/>
                    <a:pt x="172"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9"/>
            <p:cNvSpPr/>
            <p:nvPr/>
          </p:nvSpPr>
          <p:spPr>
            <a:xfrm>
              <a:off x="-786325" y="8734050"/>
              <a:ext cx="21625" cy="65575"/>
            </a:xfrm>
            <a:custGeom>
              <a:avLst/>
              <a:gdLst/>
              <a:ahLst/>
              <a:cxnLst/>
              <a:rect l="l" t="t" r="r" b="b"/>
              <a:pathLst>
                <a:path w="865" h="2623" extrusionOk="0">
                  <a:moveTo>
                    <a:pt x="865" y="0"/>
                  </a:moveTo>
                  <a:cubicBezTo>
                    <a:pt x="774" y="0"/>
                    <a:pt x="728" y="0"/>
                    <a:pt x="683" y="46"/>
                  </a:cubicBezTo>
                  <a:cubicBezTo>
                    <a:pt x="683" y="273"/>
                    <a:pt x="683" y="455"/>
                    <a:pt x="592" y="637"/>
                  </a:cubicBezTo>
                  <a:cubicBezTo>
                    <a:pt x="501" y="864"/>
                    <a:pt x="410" y="1046"/>
                    <a:pt x="274" y="1274"/>
                  </a:cubicBezTo>
                  <a:cubicBezTo>
                    <a:pt x="92" y="1728"/>
                    <a:pt x="1" y="2138"/>
                    <a:pt x="92" y="2592"/>
                  </a:cubicBezTo>
                  <a:cubicBezTo>
                    <a:pt x="110" y="2611"/>
                    <a:pt x="145" y="2622"/>
                    <a:pt x="179" y="2622"/>
                  </a:cubicBezTo>
                  <a:cubicBezTo>
                    <a:pt x="227" y="2622"/>
                    <a:pt x="274" y="2600"/>
                    <a:pt x="274" y="2547"/>
                  </a:cubicBezTo>
                  <a:cubicBezTo>
                    <a:pt x="228" y="2183"/>
                    <a:pt x="274" y="1865"/>
                    <a:pt x="410" y="1501"/>
                  </a:cubicBezTo>
                  <a:cubicBezTo>
                    <a:pt x="410" y="1455"/>
                    <a:pt x="455" y="1410"/>
                    <a:pt x="455" y="1365"/>
                  </a:cubicBezTo>
                  <a:cubicBezTo>
                    <a:pt x="501" y="1274"/>
                    <a:pt x="501" y="1228"/>
                    <a:pt x="546" y="1183"/>
                  </a:cubicBezTo>
                  <a:cubicBezTo>
                    <a:pt x="592" y="955"/>
                    <a:pt x="774" y="773"/>
                    <a:pt x="865" y="546"/>
                  </a:cubicBezTo>
                  <a:lnTo>
                    <a:pt x="8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9"/>
            <p:cNvSpPr/>
            <p:nvPr/>
          </p:nvSpPr>
          <p:spPr>
            <a:xfrm>
              <a:off x="-780375" y="8767375"/>
              <a:ext cx="30150" cy="23975"/>
            </a:xfrm>
            <a:custGeom>
              <a:avLst/>
              <a:gdLst/>
              <a:ahLst/>
              <a:cxnLst/>
              <a:rect l="l" t="t" r="r" b="b"/>
              <a:pathLst>
                <a:path w="1206" h="959" extrusionOk="0">
                  <a:moveTo>
                    <a:pt x="68" y="1"/>
                  </a:moveTo>
                  <a:cubicBezTo>
                    <a:pt x="45" y="1"/>
                    <a:pt x="1" y="88"/>
                    <a:pt x="36" y="122"/>
                  </a:cubicBezTo>
                  <a:cubicBezTo>
                    <a:pt x="354" y="395"/>
                    <a:pt x="854" y="532"/>
                    <a:pt x="1036" y="941"/>
                  </a:cubicBezTo>
                  <a:cubicBezTo>
                    <a:pt x="1060" y="953"/>
                    <a:pt x="1085" y="959"/>
                    <a:pt x="1107" y="959"/>
                  </a:cubicBezTo>
                  <a:cubicBezTo>
                    <a:pt x="1166" y="959"/>
                    <a:pt x="1206" y="917"/>
                    <a:pt x="1173" y="850"/>
                  </a:cubicBezTo>
                  <a:cubicBezTo>
                    <a:pt x="945" y="441"/>
                    <a:pt x="445" y="304"/>
                    <a:pt x="81" y="32"/>
                  </a:cubicBezTo>
                  <a:cubicBezTo>
                    <a:pt x="81" y="10"/>
                    <a:pt x="76" y="1"/>
                    <a:pt x="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9"/>
            <p:cNvSpPr/>
            <p:nvPr/>
          </p:nvSpPr>
          <p:spPr>
            <a:xfrm>
              <a:off x="-757900" y="8815600"/>
              <a:ext cx="88725" cy="92775"/>
            </a:xfrm>
            <a:custGeom>
              <a:avLst/>
              <a:gdLst/>
              <a:ahLst/>
              <a:cxnLst/>
              <a:rect l="l" t="t" r="r" b="b"/>
              <a:pathLst>
                <a:path w="3549" h="3711" extrusionOk="0">
                  <a:moveTo>
                    <a:pt x="578" y="1"/>
                  </a:moveTo>
                  <a:cubicBezTo>
                    <a:pt x="566" y="1"/>
                    <a:pt x="555" y="4"/>
                    <a:pt x="546" y="13"/>
                  </a:cubicBezTo>
                  <a:cubicBezTo>
                    <a:pt x="137" y="240"/>
                    <a:pt x="1" y="695"/>
                    <a:pt x="228" y="1104"/>
                  </a:cubicBezTo>
                  <a:cubicBezTo>
                    <a:pt x="274" y="1150"/>
                    <a:pt x="319" y="1195"/>
                    <a:pt x="319" y="1241"/>
                  </a:cubicBezTo>
                  <a:cubicBezTo>
                    <a:pt x="364" y="1377"/>
                    <a:pt x="364" y="1468"/>
                    <a:pt x="319" y="1604"/>
                  </a:cubicBezTo>
                  <a:lnTo>
                    <a:pt x="319" y="2014"/>
                  </a:lnTo>
                  <a:cubicBezTo>
                    <a:pt x="364" y="2287"/>
                    <a:pt x="501" y="2514"/>
                    <a:pt x="683" y="2741"/>
                  </a:cubicBezTo>
                  <a:cubicBezTo>
                    <a:pt x="907" y="3078"/>
                    <a:pt x="1163" y="3323"/>
                    <a:pt x="1576" y="3323"/>
                  </a:cubicBezTo>
                  <a:cubicBezTo>
                    <a:pt x="1664" y="3323"/>
                    <a:pt x="1761" y="3311"/>
                    <a:pt x="1865" y="3287"/>
                  </a:cubicBezTo>
                  <a:cubicBezTo>
                    <a:pt x="2123" y="3264"/>
                    <a:pt x="2488" y="3156"/>
                    <a:pt x="2814" y="3156"/>
                  </a:cubicBezTo>
                  <a:cubicBezTo>
                    <a:pt x="3121" y="3156"/>
                    <a:pt x="3392" y="3252"/>
                    <a:pt x="3503" y="3606"/>
                  </a:cubicBezTo>
                  <a:cubicBezTo>
                    <a:pt x="3483" y="3682"/>
                    <a:pt x="3489" y="3711"/>
                    <a:pt x="3501" y="3711"/>
                  </a:cubicBezTo>
                  <a:cubicBezTo>
                    <a:pt x="3518" y="3711"/>
                    <a:pt x="3548" y="3658"/>
                    <a:pt x="3548" y="3606"/>
                  </a:cubicBezTo>
                  <a:cubicBezTo>
                    <a:pt x="3466" y="3196"/>
                    <a:pt x="3089" y="3008"/>
                    <a:pt x="2716" y="3008"/>
                  </a:cubicBezTo>
                  <a:cubicBezTo>
                    <a:pt x="2674" y="3008"/>
                    <a:pt x="2634" y="3010"/>
                    <a:pt x="2593" y="3014"/>
                  </a:cubicBezTo>
                  <a:cubicBezTo>
                    <a:pt x="2229" y="3014"/>
                    <a:pt x="1865" y="3207"/>
                    <a:pt x="1519" y="3207"/>
                  </a:cubicBezTo>
                  <a:cubicBezTo>
                    <a:pt x="1389" y="3207"/>
                    <a:pt x="1262" y="3180"/>
                    <a:pt x="1138" y="3105"/>
                  </a:cubicBezTo>
                  <a:cubicBezTo>
                    <a:pt x="910" y="2923"/>
                    <a:pt x="728" y="2696"/>
                    <a:pt x="592" y="2469"/>
                  </a:cubicBezTo>
                  <a:cubicBezTo>
                    <a:pt x="455" y="2196"/>
                    <a:pt x="455" y="1877"/>
                    <a:pt x="501" y="1559"/>
                  </a:cubicBezTo>
                  <a:cubicBezTo>
                    <a:pt x="546" y="1286"/>
                    <a:pt x="364" y="1150"/>
                    <a:pt x="274" y="922"/>
                  </a:cubicBezTo>
                  <a:cubicBezTo>
                    <a:pt x="137" y="604"/>
                    <a:pt x="319" y="286"/>
                    <a:pt x="592" y="149"/>
                  </a:cubicBezTo>
                  <a:cubicBezTo>
                    <a:pt x="703" y="75"/>
                    <a:pt x="633" y="1"/>
                    <a:pt x="5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9"/>
            <p:cNvSpPr/>
            <p:nvPr/>
          </p:nvSpPr>
          <p:spPr>
            <a:xfrm>
              <a:off x="-748075" y="8834775"/>
              <a:ext cx="54500" cy="42100"/>
            </a:xfrm>
            <a:custGeom>
              <a:avLst/>
              <a:gdLst/>
              <a:ahLst/>
              <a:cxnLst/>
              <a:rect l="l" t="t" r="r" b="b"/>
              <a:pathLst>
                <a:path w="2180" h="1684" extrusionOk="0">
                  <a:moveTo>
                    <a:pt x="2084" y="1"/>
                  </a:moveTo>
                  <a:cubicBezTo>
                    <a:pt x="2041" y="1"/>
                    <a:pt x="1993" y="23"/>
                    <a:pt x="1973" y="64"/>
                  </a:cubicBezTo>
                  <a:cubicBezTo>
                    <a:pt x="1927" y="292"/>
                    <a:pt x="1882" y="519"/>
                    <a:pt x="1700" y="656"/>
                  </a:cubicBezTo>
                  <a:cubicBezTo>
                    <a:pt x="1518" y="883"/>
                    <a:pt x="1381" y="1019"/>
                    <a:pt x="1063" y="1110"/>
                  </a:cubicBezTo>
                  <a:cubicBezTo>
                    <a:pt x="836" y="1201"/>
                    <a:pt x="608" y="1247"/>
                    <a:pt x="335" y="1292"/>
                  </a:cubicBezTo>
                  <a:cubicBezTo>
                    <a:pt x="153" y="1338"/>
                    <a:pt x="17" y="1429"/>
                    <a:pt x="17" y="1656"/>
                  </a:cubicBezTo>
                  <a:cubicBezTo>
                    <a:pt x="0" y="1673"/>
                    <a:pt x="14" y="1683"/>
                    <a:pt x="38" y="1683"/>
                  </a:cubicBezTo>
                  <a:cubicBezTo>
                    <a:pt x="80" y="1683"/>
                    <a:pt x="153" y="1652"/>
                    <a:pt x="153" y="1565"/>
                  </a:cubicBezTo>
                  <a:cubicBezTo>
                    <a:pt x="153" y="1474"/>
                    <a:pt x="335" y="1429"/>
                    <a:pt x="472" y="1429"/>
                  </a:cubicBezTo>
                  <a:cubicBezTo>
                    <a:pt x="563" y="1429"/>
                    <a:pt x="699" y="1338"/>
                    <a:pt x="790" y="1338"/>
                  </a:cubicBezTo>
                  <a:cubicBezTo>
                    <a:pt x="1018" y="1292"/>
                    <a:pt x="1245" y="1247"/>
                    <a:pt x="1472" y="1110"/>
                  </a:cubicBezTo>
                  <a:cubicBezTo>
                    <a:pt x="1882" y="883"/>
                    <a:pt x="1973" y="519"/>
                    <a:pt x="2155" y="110"/>
                  </a:cubicBezTo>
                  <a:cubicBezTo>
                    <a:pt x="2180" y="35"/>
                    <a:pt x="2136" y="1"/>
                    <a:pt x="20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9"/>
            <p:cNvSpPr/>
            <p:nvPr/>
          </p:nvSpPr>
          <p:spPr>
            <a:xfrm>
              <a:off x="-653300" y="8864800"/>
              <a:ext cx="29325" cy="57625"/>
            </a:xfrm>
            <a:custGeom>
              <a:avLst/>
              <a:gdLst/>
              <a:ahLst/>
              <a:cxnLst/>
              <a:rect l="l" t="t" r="r" b="b"/>
              <a:pathLst>
                <a:path w="1173" h="2305" extrusionOk="0">
                  <a:moveTo>
                    <a:pt x="865" y="0"/>
                  </a:moveTo>
                  <a:cubicBezTo>
                    <a:pt x="456" y="91"/>
                    <a:pt x="1" y="501"/>
                    <a:pt x="46" y="955"/>
                  </a:cubicBezTo>
                  <a:cubicBezTo>
                    <a:pt x="46" y="1228"/>
                    <a:pt x="228" y="1456"/>
                    <a:pt x="410" y="1638"/>
                  </a:cubicBezTo>
                  <a:lnTo>
                    <a:pt x="1047" y="2274"/>
                  </a:lnTo>
                  <a:cubicBezTo>
                    <a:pt x="1058" y="2296"/>
                    <a:pt x="1071" y="2305"/>
                    <a:pt x="1085" y="2305"/>
                  </a:cubicBezTo>
                  <a:cubicBezTo>
                    <a:pt x="1128" y="2305"/>
                    <a:pt x="1172" y="2218"/>
                    <a:pt x="1138" y="2183"/>
                  </a:cubicBezTo>
                  <a:lnTo>
                    <a:pt x="638" y="1683"/>
                  </a:lnTo>
                  <a:cubicBezTo>
                    <a:pt x="456" y="1501"/>
                    <a:pt x="274" y="1274"/>
                    <a:pt x="228" y="1046"/>
                  </a:cubicBezTo>
                  <a:cubicBezTo>
                    <a:pt x="137" y="592"/>
                    <a:pt x="501" y="273"/>
                    <a:pt x="910" y="137"/>
                  </a:cubicBezTo>
                  <a:cubicBezTo>
                    <a:pt x="1047" y="91"/>
                    <a:pt x="956" y="0"/>
                    <a:pt x="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9"/>
            <p:cNvSpPr/>
            <p:nvPr/>
          </p:nvSpPr>
          <p:spPr>
            <a:xfrm>
              <a:off x="-664675" y="8811350"/>
              <a:ext cx="27325" cy="26475"/>
            </a:xfrm>
            <a:custGeom>
              <a:avLst/>
              <a:gdLst/>
              <a:ahLst/>
              <a:cxnLst/>
              <a:rect l="l" t="t" r="r" b="b"/>
              <a:pathLst>
                <a:path w="1093" h="1059" extrusionOk="0">
                  <a:moveTo>
                    <a:pt x="183" y="1"/>
                  </a:moveTo>
                  <a:cubicBezTo>
                    <a:pt x="46" y="1"/>
                    <a:pt x="1" y="183"/>
                    <a:pt x="137" y="183"/>
                  </a:cubicBezTo>
                  <a:cubicBezTo>
                    <a:pt x="547" y="228"/>
                    <a:pt x="865" y="592"/>
                    <a:pt x="911" y="956"/>
                  </a:cubicBezTo>
                  <a:cubicBezTo>
                    <a:pt x="911" y="1024"/>
                    <a:pt x="956" y="1058"/>
                    <a:pt x="1002" y="1058"/>
                  </a:cubicBezTo>
                  <a:cubicBezTo>
                    <a:pt x="1047" y="1058"/>
                    <a:pt x="1093" y="1024"/>
                    <a:pt x="1093" y="956"/>
                  </a:cubicBezTo>
                  <a:cubicBezTo>
                    <a:pt x="1047" y="547"/>
                    <a:pt x="638" y="137"/>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9"/>
            <p:cNvSpPr/>
            <p:nvPr/>
          </p:nvSpPr>
          <p:spPr>
            <a:xfrm>
              <a:off x="-822700" y="8937925"/>
              <a:ext cx="37550" cy="100850"/>
            </a:xfrm>
            <a:custGeom>
              <a:avLst/>
              <a:gdLst/>
              <a:ahLst/>
              <a:cxnLst/>
              <a:rect l="l" t="t" r="r" b="b"/>
              <a:pathLst>
                <a:path w="1502" h="4034" extrusionOk="0">
                  <a:moveTo>
                    <a:pt x="281" y="1"/>
                  </a:moveTo>
                  <a:cubicBezTo>
                    <a:pt x="211" y="1"/>
                    <a:pt x="193" y="88"/>
                    <a:pt x="228" y="122"/>
                  </a:cubicBezTo>
                  <a:cubicBezTo>
                    <a:pt x="637" y="486"/>
                    <a:pt x="1001" y="850"/>
                    <a:pt x="1137" y="1305"/>
                  </a:cubicBezTo>
                  <a:cubicBezTo>
                    <a:pt x="1319" y="1851"/>
                    <a:pt x="1456" y="2442"/>
                    <a:pt x="1092" y="2897"/>
                  </a:cubicBezTo>
                  <a:cubicBezTo>
                    <a:pt x="910" y="3124"/>
                    <a:pt x="682" y="3261"/>
                    <a:pt x="410" y="3306"/>
                  </a:cubicBezTo>
                  <a:cubicBezTo>
                    <a:pt x="319" y="3352"/>
                    <a:pt x="91" y="3306"/>
                    <a:pt x="0" y="3488"/>
                  </a:cubicBezTo>
                  <a:cubicBezTo>
                    <a:pt x="0" y="3533"/>
                    <a:pt x="91" y="3670"/>
                    <a:pt x="91" y="3715"/>
                  </a:cubicBezTo>
                  <a:cubicBezTo>
                    <a:pt x="137" y="3806"/>
                    <a:pt x="182" y="3943"/>
                    <a:pt x="182" y="4034"/>
                  </a:cubicBezTo>
                  <a:cubicBezTo>
                    <a:pt x="182" y="4034"/>
                    <a:pt x="228" y="3988"/>
                    <a:pt x="319" y="3988"/>
                  </a:cubicBezTo>
                  <a:cubicBezTo>
                    <a:pt x="228" y="3897"/>
                    <a:pt x="137" y="3533"/>
                    <a:pt x="228" y="3488"/>
                  </a:cubicBezTo>
                  <a:cubicBezTo>
                    <a:pt x="364" y="3442"/>
                    <a:pt x="546" y="3442"/>
                    <a:pt x="637" y="3352"/>
                  </a:cubicBezTo>
                  <a:cubicBezTo>
                    <a:pt x="819" y="3306"/>
                    <a:pt x="1046" y="3124"/>
                    <a:pt x="1137" y="2988"/>
                  </a:cubicBezTo>
                  <a:cubicBezTo>
                    <a:pt x="1501" y="2578"/>
                    <a:pt x="1456" y="1942"/>
                    <a:pt x="1274" y="1441"/>
                  </a:cubicBezTo>
                  <a:cubicBezTo>
                    <a:pt x="1274" y="1396"/>
                    <a:pt x="1228" y="1396"/>
                    <a:pt x="1319" y="1259"/>
                  </a:cubicBezTo>
                  <a:cubicBezTo>
                    <a:pt x="1137" y="759"/>
                    <a:pt x="819" y="350"/>
                    <a:pt x="364" y="31"/>
                  </a:cubicBezTo>
                  <a:cubicBezTo>
                    <a:pt x="331" y="10"/>
                    <a:pt x="304"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9"/>
            <p:cNvSpPr/>
            <p:nvPr/>
          </p:nvSpPr>
          <p:spPr>
            <a:xfrm>
              <a:off x="-793150" y="8944050"/>
              <a:ext cx="41750" cy="31050"/>
            </a:xfrm>
            <a:custGeom>
              <a:avLst/>
              <a:gdLst/>
              <a:ahLst/>
              <a:cxnLst/>
              <a:rect l="l" t="t" r="r" b="b"/>
              <a:pathLst>
                <a:path w="1670" h="1242" extrusionOk="0">
                  <a:moveTo>
                    <a:pt x="1564" y="0"/>
                  </a:moveTo>
                  <a:cubicBezTo>
                    <a:pt x="1540" y="0"/>
                    <a:pt x="1516" y="16"/>
                    <a:pt x="1502" y="59"/>
                  </a:cubicBezTo>
                  <a:cubicBezTo>
                    <a:pt x="1320" y="287"/>
                    <a:pt x="1183" y="560"/>
                    <a:pt x="956" y="742"/>
                  </a:cubicBezTo>
                  <a:cubicBezTo>
                    <a:pt x="819" y="833"/>
                    <a:pt x="728" y="923"/>
                    <a:pt x="547" y="969"/>
                  </a:cubicBezTo>
                  <a:cubicBezTo>
                    <a:pt x="365" y="1014"/>
                    <a:pt x="274" y="1014"/>
                    <a:pt x="92" y="1060"/>
                  </a:cubicBezTo>
                  <a:cubicBezTo>
                    <a:pt x="1" y="1060"/>
                    <a:pt x="1" y="1242"/>
                    <a:pt x="92" y="1242"/>
                  </a:cubicBezTo>
                  <a:cubicBezTo>
                    <a:pt x="274" y="1242"/>
                    <a:pt x="410" y="1196"/>
                    <a:pt x="592" y="1151"/>
                  </a:cubicBezTo>
                  <a:cubicBezTo>
                    <a:pt x="774" y="1060"/>
                    <a:pt x="865" y="969"/>
                    <a:pt x="1001" y="923"/>
                  </a:cubicBezTo>
                  <a:cubicBezTo>
                    <a:pt x="1274" y="696"/>
                    <a:pt x="1456" y="378"/>
                    <a:pt x="1638" y="105"/>
                  </a:cubicBezTo>
                  <a:cubicBezTo>
                    <a:pt x="1669" y="74"/>
                    <a:pt x="1615" y="0"/>
                    <a:pt x="15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9"/>
            <p:cNvSpPr/>
            <p:nvPr/>
          </p:nvSpPr>
          <p:spPr>
            <a:xfrm>
              <a:off x="-786325" y="8962100"/>
              <a:ext cx="151250" cy="82375"/>
            </a:xfrm>
            <a:custGeom>
              <a:avLst/>
              <a:gdLst/>
              <a:ahLst/>
              <a:cxnLst/>
              <a:rect l="l" t="t" r="r" b="b"/>
              <a:pathLst>
                <a:path w="6050" h="3295" extrusionOk="0">
                  <a:moveTo>
                    <a:pt x="3743" y="1"/>
                  </a:moveTo>
                  <a:cubicBezTo>
                    <a:pt x="3591" y="1"/>
                    <a:pt x="3435" y="21"/>
                    <a:pt x="3275" y="65"/>
                  </a:cubicBezTo>
                  <a:cubicBezTo>
                    <a:pt x="2411" y="247"/>
                    <a:pt x="1501" y="656"/>
                    <a:pt x="819" y="1157"/>
                  </a:cubicBezTo>
                  <a:cubicBezTo>
                    <a:pt x="683" y="1248"/>
                    <a:pt x="364" y="1475"/>
                    <a:pt x="228" y="1793"/>
                  </a:cubicBezTo>
                  <a:cubicBezTo>
                    <a:pt x="92" y="2021"/>
                    <a:pt x="1" y="2248"/>
                    <a:pt x="46" y="2385"/>
                  </a:cubicBezTo>
                  <a:cubicBezTo>
                    <a:pt x="46" y="2475"/>
                    <a:pt x="92" y="2566"/>
                    <a:pt x="137" y="2612"/>
                  </a:cubicBezTo>
                  <a:cubicBezTo>
                    <a:pt x="137" y="2703"/>
                    <a:pt x="228" y="2703"/>
                    <a:pt x="274" y="2748"/>
                  </a:cubicBezTo>
                  <a:cubicBezTo>
                    <a:pt x="592" y="2976"/>
                    <a:pt x="1138" y="2976"/>
                    <a:pt x="1501" y="3067"/>
                  </a:cubicBezTo>
                  <a:cubicBezTo>
                    <a:pt x="1820" y="3158"/>
                    <a:pt x="2093" y="3203"/>
                    <a:pt x="2366" y="3294"/>
                  </a:cubicBezTo>
                  <a:cubicBezTo>
                    <a:pt x="2320" y="3203"/>
                    <a:pt x="2275" y="3158"/>
                    <a:pt x="2184" y="3067"/>
                  </a:cubicBezTo>
                  <a:cubicBezTo>
                    <a:pt x="1820" y="2976"/>
                    <a:pt x="1456" y="2930"/>
                    <a:pt x="1047" y="2794"/>
                  </a:cubicBezTo>
                  <a:cubicBezTo>
                    <a:pt x="819" y="2794"/>
                    <a:pt x="501" y="2748"/>
                    <a:pt x="274" y="2566"/>
                  </a:cubicBezTo>
                  <a:cubicBezTo>
                    <a:pt x="137" y="2521"/>
                    <a:pt x="92" y="2475"/>
                    <a:pt x="92" y="2339"/>
                  </a:cubicBezTo>
                  <a:lnTo>
                    <a:pt x="92" y="2248"/>
                  </a:lnTo>
                  <a:cubicBezTo>
                    <a:pt x="92" y="2066"/>
                    <a:pt x="137" y="1930"/>
                    <a:pt x="228" y="1839"/>
                  </a:cubicBezTo>
                  <a:cubicBezTo>
                    <a:pt x="228" y="1793"/>
                    <a:pt x="274" y="1702"/>
                    <a:pt x="319" y="1657"/>
                  </a:cubicBezTo>
                  <a:cubicBezTo>
                    <a:pt x="501" y="1475"/>
                    <a:pt x="683" y="1338"/>
                    <a:pt x="865" y="1202"/>
                  </a:cubicBezTo>
                  <a:cubicBezTo>
                    <a:pt x="1092" y="1020"/>
                    <a:pt x="1411" y="884"/>
                    <a:pt x="1683" y="702"/>
                  </a:cubicBezTo>
                  <a:cubicBezTo>
                    <a:pt x="1729" y="702"/>
                    <a:pt x="1865" y="656"/>
                    <a:pt x="2002" y="565"/>
                  </a:cubicBezTo>
                  <a:cubicBezTo>
                    <a:pt x="2275" y="474"/>
                    <a:pt x="2593" y="338"/>
                    <a:pt x="2866" y="247"/>
                  </a:cubicBezTo>
                  <a:cubicBezTo>
                    <a:pt x="3104" y="168"/>
                    <a:pt x="3342" y="119"/>
                    <a:pt x="3579" y="119"/>
                  </a:cubicBezTo>
                  <a:cubicBezTo>
                    <a:pt x="3751" y="119"/>
                    <a:pt x="3922" y="144"/>
                    <a:pt x="4094" y="201"/>
                  </a:cubicBezTo>
                  <a:cubicBezTo>
                    <a:pt x="4412" y="292"/>
                    <a:pt x="4776" y="474"/>
                    <a:pt x="5049" y="702"/>
                  </a:cubicBezTo>
                  <a:cubicBezTo>
                    <a:pt x="5367" y="975"/>
                    <a:pt x="5731" y="1338"/>
                    <a:pt x="5959" y="1702"/>
                  </a:cubicBezTo>
                  <a:lnTo>
                    <a:pt x="6049" y="1611"/>
                  </a:lnTo>
                  <a:cubicBezTo>
                    <a:pt x="5822" y="1248"/>
                    <a:pt x="5549" y="929"/>
                    <a:pt x="5458" y="747"/>
                  </a:cubicBezTo>
                  <a:cubicBezTo>
                    <a:pt x="4946" y="344"/>
                    <a:pt x="4374" y="1"/>
                    <a:pt x="37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9"/>
            <p:cNvSpPr/>
            <p:nvPr/>
          </p:nvSpPr>
          <p:spPr>
            <a:xfrm>
              <a:off x="-788600" y="9002150"/>
              <a:ext cx="106900" cy="27525"/>
            </a:xfrm>
            <a:custGeom>
              <a:avLst/>
              <a:gdLst/>
              <a:ahLst/>
              <a:cxnLst/>
              <a:rect l="l" t="t" r="r" b="b"/>
              <a:pathLst>
                <a:path w="4276" h="1101" extrusionOk="0">
                  <a:moveTo>
                    <a:pt x="885" y="0"/>
                  </a:moveTo>
                  <a:cubicBezTo>
                    <a:pt x="672" y="0"/>
                    <a:pt x="453" y="17"/>
                    <a:pt x="228" y="55"/>
                  </a:cubicBezTo>
                  <a:lnTo>
                    <a:pt x="92" y="55"/>
                  </a:lnTo>
                  <a:cubicBezTo>
                    <a:pt x="92" y="55"/>
                    <a:pt x="1" y="55"/>
                    <a:pt x="1" y="100"/>
                  </a:cubicBezTo>
                  <a:cubicBezTo>
                    <a:pt x="1" y="146"/>
                    <a:pt x="92" y="237"/>
                    <a:pt x="137" y="237"/>
                  </a:cubicBezTo>
                  <a:cubicBezTo>
                    <a:pt x="438" y="170"/>
                    <a:pt x="732" y="140"/>
                    <a:pt x="1022" y="140"/>
                  </a:cubicBezTo>
                  <a:cubicBezTo>
                    <a:pt x="1523" y="140"/>
                    <a:pt x="2013" y="229"/>
                    <a:pt x="2502" y="373"/>
                  </a:cubicBezTo>
                  <a:cubicBezTo>
                    <a:pt x="2911" y="510"/>
                    <a:pt x="3321" y="646"/>
                    <a:pt x="3639" y="783"/>
                  </a:cubicBezTo>
                  <a:cubicBezTo>
                    <a:pt x="3821" y="919"/>
                    <a:pt x="4003" y="964"/>
                    <a:pt x="4094" y="1101"/>
                  </a:cubicBezTo>
                  <a:cubicBezTo>
                    <a:pt x="4185" y="1101"/>
                    <a:pt x="4230" y="1010"/>
                    <a:pt x="4276" y="1010"/>
                  </a:cubicBezTo>
                  <a:cubicBezTo>
                    <a:pt x="4185" y="919"/>
                    <a:pt x="4003" y="783"/>
                    <a:pt x="3730" y="737"/>
                  </a:cubicBezTo>
                  <a:cubicBezTo>
                    <a:pt x="3321" y="555"/>
                    <a:pt x="2911" y="373"/>
                    <a:pt x="2502" y="282"/>
                  </a:cubicBezTo>
                  <a:cubicBezTo>
                    <a:pt x="1975" y="117"/>
                    <a:pt x="1447" y="0"/>
                    <a:pt x="8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9"/>
            <p:cNvSpPr/>
            <p:nvPr/>
          </p:nvSpPr>
          <p:spPr>
            <a:xfrm>
              <a:off x="-747675" y="8975075"/>
              <a:ext cx="101225" cy="37550"/>
            </a:xfrm>
            <a:custGeom>
              <a:avLst/>
              <a:gdLst/>
              <a:ahLst/>
              <a:cxnLst/>
              <a:rect l="l" t="t" r="r" b="b"/>
              <a:pathLst>
                <a:path w="4049" h="1502" extrusionOk="0">
                  <a:moveTo>
                    <a:pt x="92" y="1"/>
                  </a:moveTo>
                  <a:cubicBezTo>
                    <a:pt x="1" y="1"/>
                    <a:pt x="1" y="183"/>
                    <a:pt x="92" y="183"/>
                  </a:cubicBezTo>
                  <a:cubicBezTo>
                    <a:pt x="170" y="174"/>
                    <a:pt x="247" y="170"/>
                    <a:pt x="322" y="170"/>
                  </a:cubicBezTo>
                  <a:cubicBezTo>
                    <a:pt x="642" y="170"/>
                    <a:pt x="943" y="237"/>
                    <a:pt x="1274" y="274"/>
                  </a:cubicBezTo>
                  <a:cubicBezTo>
                    <a:pt x="1684" y="365"/>
                    <a:pt x="2093" y="456"/>
                    <a:pt x="2457" y="592"/>
                  </a:cubicBezTo>
                  <a:cubicBezTo>
                    <a:pt x="3048" y="819"/>
                    <a:pt x="3548" y="1092"/>
                    <a:pt x="3958" y="1502"/>
                  </a:cubicBezTo>
                  <a:cubicBezTo>
                    <a:pt x="3958" y="1502"/>
                    <a:pt x="4003" y="1411"/>
                    <a:pt x="4049" y="1411"/>
                  </a:cubicBezTo>
                  <a:cubicBezTo>
                    <a:pt x="3685" y="1047"/>
                    <a:pt x="3139" y="683"/>
                    <a:pt x="2593" y="456"/>
                  </a:cubicBezTo>
                  <a:cubicBezTo>
                    <a:pt x="2184" y="274"/>
                    <a:pt x="1820" y="183"/>
                    <a:pt x="1365" y="137"/>
                  </a:cubicBezTo>
                  <a:cubicBezTo>
                    <a:pt x="1047" y="137"/>
                    <a:pt x="729"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4" name="Google Shape;2994;p49"/>
          <p:cNvSpPr/>
          <p:nvPr/>
        </p:nvSpPr>
        <p:spPr>
          <a:xfrm>
            <a:off x="7242525" y="9673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9"/>
          <p:cNvSpPr/>
          <p:nvPr/>
        </p:nvSpPr>
        <p:spPr>
          <a:xfrm>
            <a:off x="389191" y="43785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9"/>
          <p:cNvSpPr/>
          <p:nvPr/>
        </p:nvSpPr>
        <p:spPr>
          <a:xfrm>
            <a:off x="8305150" y="387370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9"/>
          <p:cNvSpPr/>
          <p:nvPr/>
        </p:nvSpPr>
        <p:spPr>
          <a:xfrm>
            <a:off x="8126047" y="214816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9"/>
          <p:cNvSpPr/>
          <p:nvPr/>
        </p:nvSpPr>
        <p:spPr>
          <a:xfrm>
            <a:off x="408872" y="79896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729;p48">
            <a:extLst>
              <a:ext uri="{FF2B5EF4-FFF2-40B4-BE49-F238E27FC236}">
                <a16:creationId xmlns:a16="http://schemas.microsoft.com/office/drawing/2014/main" id="{7B436ECA-759E-ED33-4455-3D182DAC05BC}"/>
              </a:ext>
            </a:extLst>
          </p:cNvPr>
          <p:cNvSpPr txBox="1">
            <a:spLocks/>
          </p:cNvSpPr>
          <p:nvPr/>
        </p:nvSpPr>
        <p:spPr>
          <a:xfrm>
            <a:off x="870591" y="614639"/>
            <a:ext cx="7704000" cy="647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Changa"/>
              <a:buNone/>
              <a:defRPr sz="2400" b="1" i="0" u="none" strike="noStrike" cap="none">
                <a:solidFill>
                  <a:schemeClr val="dk2"/>
                </a:solidFill>
                <a:latin typeface="Changa"/>
                <a:ea typeface="Changa"/>
                <a:cs typeface="Changa"/>
                <a:sym typeface="Changa"/>
              </a:defRPr>
            </a:lvl1pPr>
            <a:lvl2pPr marR="0" lvl="1"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9pPr>
          </a:lstStyle>
          <a:p>
            <a:pPr algn="l"/>
            <a:r>
              <a:rPr lang="en-US" sz="1400" dirty="0"/>
              <a:t>Ex 2. (p 63) </a:t>
            </a:r>
            <a:r>
              <a:rPr lang="en-US" sz="1400" dirty="0">
                <a:solidFill>
                  <a:schemeClr val="tx1">
                    <a:lumMod val="10000"/>
                  </a:schemeClr>
                </a:solidFill>
              </a:rPr>
              <a:t>Work in pairs. Express your opinions about the following statements.</a:t>
            </a:r>
          </a:p>
          <a:p>
            <a:pPr algn="l"/>
            <a:r>
              <a:rPr lang="en-US" sz="1400" dirty="0">
                <a:solidFill>
                  <a:schemeClr val="tx1">
                    <a:lumMod val="10000"/>
                  </a:schemeClr>
                </a:solidFill>
              </a:rPr>
              <a:t>Use the highlighted phrases in the dialogues in Ex 1.</a:t>
            </a:r>
          </a:p>
        </p:txBody>
      </p:sp>
      <p:sp>
        <p:nvSpPr>
          <p:cNvPr id="15" name="Rounded Rectangular Callout 14">
            <a:extLst>
              <a:ext uri="{FF2B5EF4-FFF2-40B4-BE49-F238E27FC236}">
                <a16:creationId xmlns:a16="http://schemas.microsoft.com/office/drawing/2014/main" id="{5375A5CA-A0DF-3B04-F0B4-2E41C1874C4C}"/>
              </a:ext>
            </a:extLst>
          </p:cNvPr>
          <p:cNvSpPr/>
          <p:nvPr/>
        </p:nvSpPr>
        <p:spPr>
          <a:xfrm>
            <a:off x="3884133" y="3029405"/>
            <a:ext cx="2542046" cy="1651045"/>
          </a:xfrm>
          <a:prstGeom prst="wedgeRoundRectCallout">
            <a:avLst>
              <a:gd name="adj1" fmla="val 63453"/>
              <a:gd name="adj2" fmla="val -103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chemeClr val="dk1"/>
              </a:buClr>
              <a:buSzPts val="1100"/>
            </a:pPr>
            <a:r>
              <a:rPr lang="vi-VN" sz="1600" b="1" dirty="0">
                <a:solidFill>
                  <a:schemeClr val="accent6"/>
                </a:solidFill>
                <a:latin typeface="Varela Round"/>
                <a:cs typeface="Varela Round"/>
                <a:sym typeface="Varela Round"/>
              </a:rPr>
              <a:t>- Express agreement or disagreement.</a:t>
            </a:r>
          </a:p>
          <a:p>
            <a:pPr>
              <a:lnSpc>
                <a:spcPct val="150000"/>
              </a:lnSpc>
              <a:buClr>
                <a:schemeClr val="dk1"/>
              </a:buClr>
              <a:buSzPts val="1100"/>
            </a:pPr>
            <a:r>
              <a:rPr lang="vi-VN" sz="1600" b="1" dirty="0">
                <a:solidFill>
                  <a:schemeClr val="accent6"/>
                </a:solidFill>
                <a:latin typeface="Varela Round"/>
                <a:cs typeface="Varela Round"/>
                <a:sym typeface="Varela Round"/>
              </a:rPr>
              <a:t>- Tell me why do you think so.</a:t>
            </a:r>
          </a:p>
        </p:txBody>
      </p:sp>
      <p:pic>
        <p:nvPicPr>
          <p:cNvPr id="16" name="Picture 10" descr="Digit 180">
            <a:extLst>
              <a:ext uri="{FF2B5EF4-FFF2-40B4-BE49-F238E27FC236}">
                <a16:creationId xmlns:a16="http://schemas.microsoft.com/office/drawing/2014/main" id="{AF1F1BA3-C16D-15AF-7025-39AF4E617FBE}"/>
              </a:ext>
            </a:extLst>
          </p:cNvPr>
          <p:cNvPicPr>
            <a:picLocks noChangeAspect="1" noChangeArrowheads="1" noCrop="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7876" y="1332423"/>
            <a:ext cx="1432494" cy="78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34"/>
        <p:cNvGrpSpPr/>
        <p:nvPr/>
      </p:nvGrpSpPr>
      <p:grpSpPr>
        <a:xfrm>
          <a:off x="0" y="0"/>
          <a:ext cx="0" cy="0"/>
          <a:chOff x="0" y="0"/>
          <a:chExt cx="0" cy="0"/>
        </a:xfrm>
      </p:grpSpPr>
      <p:grpSp>
        <p:nvGrpSpPr>
          <p:cNvPr id="3335" name="Google Shape;3335;p53"/>
          <p:cNvGrpSpPr/>
          <p:nvPr/>
        </p:nvGrpSpPr>
        <p:grpSpPr>
          <a:xfrm>
            <a:off x="719999" y="348725"/>
            <a:ext cx="4291387" cy="1393800"/>
            <a:chOff x="1054805" y="1029581"/>
            <a:chExt cx="3503700" cy="1393800"/>
          </a:xfrm>
        </p:grpSpPr>
        <p:sp>
          <p:nvSpPr>
            <p:cNvPr id="3336" name="Google Shape;3336;p53"/>
            <p:cNvSpPr/>
            <p:nvPr/>
          </p:nvSpPr>
          <p:spPr>
            <a:xfrm>
              <a:off x="1054805" y="1029581"/>
              <a:ext cx="3503700" cy="13938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3"/>
            <p:cNvSpPr/>
            <p:nvPr/>
          </p:nvSpPr>
          <p:spPr>
            <a:xfrm>
              <a:off x="1054805" y="1029588"/>
              <a:ext cx="3503700" cy="347400"/>
            </a:xfrm>
            <a:prstGeom prst="rect">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3"/>
            <p:cNvSpPr/>
            <p:nvPr/>
          </p:nvSpPr>
          <p:spPr>
            <a:xfrm>
              <a:off x="1191300" y="1123350"/>
              <a:ext cx="159600" cy="159900"/>
            </a:xfrm>
            <a:prstGeom prst="ellipse">
              <a:avLst/>
            </a:prstGeom>
            <a:solidFill>
              <a:schemeClr val="dk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3"/>
            <p:cNvSpPr/>
            <p:nvPr/>
          </p:nvSpPr>
          <p:spPr>
            <a:xfrm>
              <a:off x="1671687" y="1123350"/>
              <a:ext cx="159600" cy="1599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3"/>
            <p:cNvSpPr/>
            <p:nvPr/>
          </p:nvSpPr>
          <p:spPr>
            <a:xfrm>
              <a:off x="1431494" y="1123350"/>
              <a:ext cx="159600" cy="159900"/>
            </a:xfrm>
            <a:prstGeom prst="ellipse">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1" name="Google Shape;3341;p53"/>
          <p:cNvSpPr txBox="1">
            <a:spLocks noGrp="1"/>
          </p:cNvSpPr>
          <p:nvPr>
            <p:ph type="title"/>
          </p:nvPr>
        </p:nvSpPr>
        <p:spPr>
          <a:xfrm>
            <a:off x="719999" y="700025"/>
            <a:ext cx="4291387" cy="104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M</a:t>
            </a:r>
            <a:r>
              <a:rPr lang="en" sz="3600" dirty="0"/>
              <a:t>y robot’s abilities</a:t>
            </a:r>
            <a:endParaRPr sz="3600" dirty="0"/>
          </a:p>
        </p:txBody>
      </p:sp>
      <p:sp>
        <p:nvSpPr>
          <p:cNvPr id="3342" name="Google Shape;3342;p53"/>
          <p:cNvSpPr/>
          <p:nvPr/>
        </p:nvSpPr>
        <p:spPr>
          <a:xfrm>
            <a:off x="8420050" y="493572"/>
            <a:ext cx="204316" cy="206454"/>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3"/>
          <p:cNvSpPr/>
          <p:nvPr/>
        </p:nvSpPr>
        <p:spPr>
          <a:xfrm>
            <a:off x="3388750" y="4601050"/>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3"/>
          <p:cNvSpPr/>
          <p:nvPr/>
        </p:nvSpPr>
        <p:spPr>
          <a:xfrm>
            <a:off x="8390950" y="33072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3"/>
          <p:cNvSpPr/>
          <p:nvPr/>
        </p:nvSpPr>
        <p:spPr>
          <a:xfrm>
            <a:off x="385972" y="208656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3"/>
          <p:cNvSpPr/>
          <p:nvPr/>
        </p:nvSpPr>
        <p:spPr>
          <a:xfrm>
            <a:off x="5541172" y="265236"/>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sp>
        <p:nvSpPr>
          <p:cNvPr id="3015" name="Google Shape;3015;p50"/>
          <p:cNvSpPr txBox="1">
            <a:spLocks noGrp="1"/>
          </p:cNvSpPr>
          <p:nvPr>
            <p:ph type="subTitle" idx="14"/>
          </p:nvPr>
        </p:nvSpPr>
        <p:spPr>
          <a:xfrm>
            <a:off x="878774" y="1246909"/>
            <a:ext cx="7610877" cy="347218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500" b="1" dirty="0">
                <a:solidFill>
                  <a:schemeClr val="bg2"/>
                </a:solidFill>
              </a:rPr>
              <a:t>Speaker: </a:t>
            </a:r>
            <a:r>
              <a:rPr lang="en-US" sz="1500" dirty="0">
                <a:solidFill>
                  <a:schemeClr val="tx1">
                    <a:lumMod val="10000"/>
                  </a:schemeClr>
                </a:solidFill>
              </a:rPr>
              <a:t>Today we asked our friends: Tom from Australia, Linh from Viet Nam and </a:t>
            </a:r>
            <a:r>
              <a:rPr lang="en-US" sz="1500" dirty="0" err="1">
                <a:solidFill>
                  <a:schemeClr val="tx1">
                    <a:lumMod val="10000"/>
                  </a:schemeClr>
                </a:solidFill>
              </a:rPr>
              <a:t>Nobita</a:t>
            </a:r>
            <a:r>
              <a:rPr lang="en-US" sz="1500" dirty="0">
                <a:solidFill>
                  <a:schemeClr val="tx1">
                    <a:lumMod val="10000"/>
                  </a:schemeClr>
                </a:solidFill>
              </a:rPr>
              <a:t> from Japan to tell us about their robots. Tom, would you like to start?</a:t>
            </a:r>
          </a:p>
          <a:p>
            <a:pPr marL="0" lvl="0" indent="0" algn="l" rtl="0">
              <a:spcBef>
                <a:spcPts val="0"/>
              </a:spcBef>
              <a:spcAft>
                <a:spcPts val="0"/>
              </a:spcAft>
              <a:buNone/>
            </a:pPr>
            <a:endParaRPr lang="en-US" sz="1500" dirty="0"/>
          </a:p>
          <a:p>
            <a:pPr marL="0" lvl="0" indent="0" algn="l" rtl="0">
              <a:spcBef>
                <a:spcPts val="0"/>
              </a:spcBef>
              <a:spcAft>
                <a:spcPts val="0"/>
              </a:spcAft>
              <a:buNone/>
            </a:pPr>
            <a:r>
              <a:rPr lang="en-US" sz="1500" b="1" dirty="0">
                <a:solidFill>
                  <a:srgbClr val="7030A0"/>
                </a:solidFill>
              </a:rPr>
              <a:t>Tom: </a:t>
            </a:r>
            <a:r>
              <a:rPr lang="en-US" sz="1500" dirty="0">
                <a:solidFill>
                  <a:schemeClr val="tx1">
                    <a:lumMod val="10000"/>
                  </a:schemeClr>
                </a:solidFill>
              </a:rPr>
              <a:t>Well my robot can (1) __________ what </a:t>
            </a:r>
            <a:r>
              <a:rPr lang="en-US" sz="1500" dirty="0" err="1">
                <a:solidFill>
                  <a:schemeClr val="tx1">
                    <a:lumMod val="10000"/>
                  </a:schemeClr>
                </a:solidFill>
              </a:rPr>
              <a:t>i</a:t>
            </a:r>
            <a:r>
              <a:rPr lang="en-US" sz="1500" dirty="0">
                <a:solidFill>
                  <a:schemeClr val="tx1">
                    <a:lumMod val="10000"/>
                  </a:schemeClr>
                </a:solidFill>
              </a:rPr>
              <a:t> say. It can also understand my feelings. It's the (2) __________ robot.</a:t>
            </a:r>
          </a:p>
          <a:p>
            <a:pPr marL="0" lvl="0" indent="0" algn="l" rtl="0">
              <a:spcBef>
                <a:spcPts val="0"/>
              </a:spcBef>
              <a:spcAft>
                <a:spcPts val="0"/>
              </a:spcAft>
              <a:buNone/>
            </a:pPr>
            <a:endParaRPr lang="en-US" sz="1500" dirty="0"/>
          </a:p>
          <a:p>
            <a:pPr marL="0" lvl="0" indent="0" algn="l" rtl="0">
              <a:spcBef>
                <a:spcPts val="0"/>
              </a:spcBef>
              <a:spcAft>
                <a:spcPts val="0"/>
              </a:spcAft>
              <a:buNone/>
            </a:pPr>
            <a:r>
              <a:rPr lang="en-US" sz="1500" b="1" dirty="0">
                <a:solidFill>
                  <a:schemeClr val="bg2"/>
                </a:solidFill>
              </a:rPr>
              <a:t>Speaker: </a:t>
            </a:r>
            <a:r>
              <a:rPr lang="en-US" sz="1500" dirty="0">
                <a:solidFill>
                  <a:schemeClr val="tx1">
                    <a:lumMod val="10000"/>
                  </a:schemeClr>
                </a:solidFill>
              </a:rPr>
              <a:t>Linh?</a:t>
            </a:r>
          </a:p>
          <a:p>
            <a:pPr marL="0" lvl="0" indent="0" algn="l" rtl="0">
              <a:spcBef>
                <a:spcPts val="0"/>
              </a:spcBef>
              <a:spcAft>
                <a:spcPts val="0"/>
              </a:spcAft>
              <a:buNone/>
            </a:pPr>
            <a:endParaRPr lang="en-US" sz="1500" dirty="0"/>
          </a:p>
          <a:p>
            <a:pPr marL="0" lvl="0" indent="0" algn="l" rtl="0">
              <a:spcBef>
                <a:spcPts val="0"/>
              </a:spcBef>
              <a:spcAft>
                <a:spcPts val="0"/>
              </a:spcAft>
              <a:buNone/>
            </a:pPr>
            <a:r>
              <a:rPr lang="en-US" sz="1500" b="1" dirty="0">
                <a:solidFill>
                  <a:schemeClr val="tx1">
                    <a:lumMod val="25000"/>
                  </a:schemeClr>
                </a:solidFill>
              </a:rPr>
              <a:t>Linh: </a:t>
            </a:r>
            <a:r>
              <a:rPr lang="en-US" sz="1500" dirty="0">
                <a:solidFill>
                  <a:schemeClr val="tx1">
                    <a:lumMod val="10000"/>
                  </a:schemeClr>
                </a:solidFill>
              </a:rPr>
              <a:t>My robot is my best friend. It does a lot for me: clean the floor, (3) __________ my toys away, and…</a:t>
            </a:r>
          </a:p>
          <a:p>
            <a:pPr marL="0" lvl="0" indent="0" algn="l" rtl="0">
              <a:spcBef>
                <a:spcPts val="0"/>
              </a:spcBef>
              <a:spcAft>
                <a:spcPts val="0"/>
              </a:spcAft>
              <a:buNone/>
            </a:pPr>
            <a:endParaRPr lang="en-US" sz="1500" dirty="0"/>
          </a:p>
          <a:p>
            <a:pPr marL="0" lvl="0" indent="0" algn="l" rtl="0">
              <a:spcBef>
                <a:spcPts val="0"/>
              </a:spcBef>
              <a:spcAft>
                <a:spcPts val="0"/>
              </a:spcAft>
              <a:buNone/>
            </a:pPr>
            <a:r>
              <a:rPr lang="en-US" sz="1500" b="1" dirty="0">
                <a:solidFill>
                  <a:schemeClr val="bg2"/>
                </a:solidFill>
              </a:rPr>
              <a:t>Speaker: </a:t>
            </a:r>
            <a:r>
              <a:rPr lang="en-US" sz="1500" dirty="0">
                <a:solidFill>
                  <a:schemeClr val="tx1">
                    <a:lumMod val="10000"/>
                  </a:schemeClr>
                </a:solidFill>
              </a:rPr>
              <a:t>And </a:t>
            </a:r>
            <a:r>
              <a:rPr lang="en-US" sz="1500" dirty="0" err="1">
                <a:solidFill>
                  <a:schemeClr val="tx1">
                    <a:lumMod val="10000"/>
                  </a:schemeClr>
                </a:solidFill>
              </a:rPr>
              <a:t>Nobita</a:t>
            </a:r>
            <a:r>
              <a:rPr lang="en-US" sz="1500" dirty="0">
                <a:solidFill>
                  <a:schemeClr val="tx1">
                    <a:lumMod val="10000"/>
                  </a:schemeClr>
                </a:solidFill>
              </a:rPr>
              <a:t>?</a:t>
            </a:r>
          </a:p>
          <a:p>
            <a:pPr marL="0" lvl="0" indent="0" algn="l" rtl="0">
              <a:spcBef>
                <a:spcPts val="0"/>
              </a:spcBef>
              <a:spcAft>
                <a:spcPts val="0"/>
              </a:spcAft>
              <a:buNone/>
            </a:pPr>
            <a:endParaRPr lang="en-US" sz="1500" dirty="0"/>
          </a:p>
          <a:p>
            <a:pPr marL="0" lvl="0" indent="0" algn="l" rtl="0">
              <a:spcBef>
                <a:spcPts val="0"/>
              </a:spcBef>
              <a:spcAft>
                <a:spcPts val="0"/>
              </a:spcAft>
              <a:buNone/>
            </a:pPr>
            <a:r>
              <a:rPr lang="en-US" sz="1500" b="1" dirty="0" err="1">
                <a:solidFill>
                  <a:schemeClr val="accent1"/>
                </a:solidFill>
              </a:rPr>
              <a:t>Nobita</a:t>
            </a:r>
            <a:r>
              <a:rPr lang="en-US" sz="1500" b="1" dirty="0">
                <a:solidFill>
                  <a:schemeClr val="accent1"/>
                </a:solidFill>
              </a:rPr>
              <a:t>: </a:t>
            </a:r>
            <a:r>
              <a:rPr lang="en-US" sz="1500" dirty="0">
                <a:solidFill>
                  <a:schemeClr val="tx1">
                    <a:lumMod val="10000"/>
                  </a:schemeClr>
                </a:solidFill>
              </a:rPr>
              <a:t>My robot is very useful. It helps me a lot. It can (4) __________  my plants and even work as a (5) __________.</a:t>
            </a:r>
          </a:p>
        </p:txBody>
      </p:sp>
      <p:sp>
        <p:nvSpPr>
          <p:cNvPr id="4" name="Google Shape;2729;p48">
            <a:extLst>
              <a:ext uri="{FF2B5EF4-FFF2-40B4-BE49-F238E27FC236}">
                <a16:creationId xmlns:a16="http://schemas.microsoft.com/office/drawing/2014/main" id="{F60FB11B-BD15-6976-ABD3-CE6A6B5AA840}"/>
              </a:ext>
            </a:extLst>
          </p:cNvPr>
          <p:cNvSpPr txBox="1">
            <a:spLocks/>
          </p:cNvSpPr>
          <p:nvPr/>
        </p:nvSpPr>
        <p:spPr>
          <a:xfrm>
            <a:off x="496561" y="692359"/>
            <a:ext cx="7610876" cy="647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Changa"/>
              <a:buNone/>
              <a:defRPr sz="2400" b="1" i="0" u="none" strike="noStrike" cap="none">
                <a:solidFill>
                  <a:schemeClr val="dk2"/>
                </a:solidFill>
                <a:latin typeface="Changa"/>
                <a:ea typeface="Changa"/>
                <a:cs typeface="Changa"/>
                <a:sym typeface="Changa"/>
              </a:defRPr>
            </a:lvl1pPr>
            <a:lvl2pPr marR="0" lvl="1"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9pPr>
          </a:lstStyle>
          <a:p>
            <a:pPr algn="l"/>
            <a:r>
              <a:rPr lang="en-US" sz="1400" dirty="0"/>
              <a:t>Ex 3. (p 63) </a:t>
            </a:r>
            <a:r>
              <a:rPr lang="en-US" sz="1400" dirty="0">
                <a:solidFill>
                  <a:schemeClr val="tx1">
                    <a:lumMod val="10000"/>
                  </a:schemeClr>
                </a:solidFill>
              </a:rPr>
              <a:t>Listen to the radio </a:t>
            </a:r>
            <a:r>
              <a:rPr lang="en-US" sz="1400" dirty="0" err="1">
                <a:solidFill>
                  <a:schemeClr val="tx1">
                    <a:lumMod val="10000"/>
                  </a:schemeClr>
                </a:solidFill>
              </a:rPr>
              <a:t>programme</a:t>
            </a:r>
            <a:r>
              <a:rPr lang="en-US" sz="1400" dirty="0">
                <a:solidFill>
                  <a:schemeClr val="tx1">
                    <a:lumMod val="10000"/>
                  </a:schemeClr>
                </a:solidFill>
              </a:rPr>
              <a:t> from 4Teen News. Then fill the blanks with the words you hear.</a:t>
            </a:r>
          </a:p>
        </p:txBody>
      </p:sp>
      <p:pic>
        <p:nvPicPr>
          <p:cNvPr id="5" name="gs-u12-communication-ex3.mp3">
            <a:hlinkClick r:id="" action="ppaction://media"/>
            <a:extLst>
              <a:ext uri="{FF2B5EF4-FFF2-40B4-BE49-F238E27FC236}">
                <a16:creationId xmlns:a16="http://schemas.microsoft.com/office/drawing/2014/main" id="{BDAA4283-2268-CBA9-264F-AA2B7E631F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4601" y="692359"/>
            <a:ext cx="645673" cy="645673"/>
          </a:xfrm>
          <a:prstGeom prst="rect">
            <a:avLst/>
          </a:prstGeom>
        </p:spPr>
      </p:pic>
      <p:sp>
        <p:nvSpPr>
          <p:cNvPr id="29" name="TextBox 28">
            <a:extLst>
              <a:ext uri="{FF2B5EF4-FFF2-40B4-BE49-F238E27FC236}">
                <a16:creationId xmlns:a16="http://schemas.microsoft.com/office/drawing/2014/main" id="{B0E9F160-8E9F-9081-1BC2-81277B08F479}"/>
              </a:ext>
            </a:extLst>
          </p:cNvPr>
          <p:cNvSpPr txBox="1"/>
          <p:nvPr/>
        </p:nvSpPr>
        <p:spPr>
          <a:xfrm>
            <a:off x="3470726" y="1894009"/>
            <a:ext cx="1398157" cy="323165"/>
          </a:xfrm>
          <a:prstGeom prst="rect">
            <a:avLst/>
          </a:prstGeom>
          <a:noFill/>
        </p:spPr>
        <p:txBody>
          <a:bodyPr wrap="square">
            <a:spAutoFit/>
          </a:bodyPr>
          <a:lstStyle/>
          <a:p>
            <a:r>
              <a:rPr lang="en-US" sz="1500" b="1" dirty="0">
                <a:solidFill>
                  <a:srgbClr val="FF0000"/>
                </a:solidFill>
                <a:latin typeface="Varela Round"/>
                <a:cs typeface="Varela Round"/>
                <a:sym typeface="Varela Round"/>
              </a:rPr>
              <a:t>understand</a:t>
            </a:r>
            <a:endParaRPr lang="en-VN" sz="1500" b="1" dirty="0">
              <a:solidFill>
                <a:srgbClr val="FF0000"/>
              </a:solidFill>
              <a:latin typeface="Varela Round"/>
              <a:cs typeface="Varela Round"/>
              <a:sym typeface="Varela Round"/>
            </a:endParaRPr>
          </a:p>
        </p:txBody>
      </p:sp>
      <p:sp>
        <p:nvSpPr>
          <p:cNvPr id="30" name="TextBox 29">
            <a:extLst>
              <a:ext uri="{FF2B5EF4-FFF2-40B4-BE49-F238E27FC236}">
                <a16:creationId xmlns:a16="http://schemas.microsoft.com/office/drawing/2014/main" id="{13AB9CB9-94B3-C0CA-2145-B28122D81017}"/>
              </a:ext>
            </a:extLst>
          </p:cNvPr>
          <p:cNvSpPr txBox="1"/>
          <p:nvPr/>
        </p:nvSpPr>
        <p:spPr>
          <a:xfrm>
            <a:off x="2866648" y="2135694"/>
            <a:ext cx="1398157" cy="323165"/>
          </a:xfrm>
          <a:prstGeom prst="rect">
            <a:avLst/>
          </a:prstGeom>
          <a:noFill/>
        </p:spPr>
        <p:txBody>
          <a:bodyPr wrap="square">
            <a:spAutoFit/>
          </a:bodyPr>
          <a:lstStyle/>
          <a:p>
            <a:r>
              <a:rPr lang="en-US" sz="1500" b="1" dirty="0">
                <a:solidFill>
                  <a:srgbClr val="FF0000"/>
                </a:solidFill>
                <a:latin typeface="Varela Round"/>
                <a:cs typeface="Varela Round"/>
                <a:sym typeface="Varela Round"/>
              </a:rPr>
              <a:t>smartest</a:t>
            </a:r>
            <a:endParaRPr lang="en-VN" sz="1500" b="1" dirty="0">
              <a:solidFill>
                <a:srgbClr val="FF0000"/>
              </a:solidFill>
              <a:latin typeface="Varela Round"/>
              <a:cs typeface="Varela Round"/>
              <a:sym typeface="Varela Round"/>
            </a:endParaRPr>
          </a:p>
        </p:txBody>
      </p:sp>
      <p:sp>
        <p:nvSpPr>
          <p:cNvPr id="31" name="TextBox 30">
            <a:extLst>
              <a:ext uri="{FF2B5EF4-FFF2-40B4-BE49-F238E27FC236}">
                <a16:creationId xmlns:a16="http://schemas.microsoft.com/office/drawing/2014/main" id="{7BA932A6-5DF1-7C9B-3061-D2BA680A3DFE}"/>
              </a:ext>
            </a:extLst>
          </p:cNvPr>
          <p:cNvSpPr txBox="1"/>
          <p:nvPr/>
        </p:nvSpPr>
        <p:spPr>
          <a:xfrm>
            <a:off x="1392129" y="3261870"/>
            <a:ext cx="745430" cy="323165"/>
          </a:xfrm>
          <a:prstGeom prst="rect">
            <a:avLst/>
          </a:prstGeom>
          <a:noFill/>
        </p:spPr>
        <p:txBody>
          <a:bodyPr wrap="square">
            <a:spAutoFit/>
          </a:bodyPr>
          <a:lstStyle/>
          <a:p>
            <a:r>
              <a:rPr lang="en-US" sz="1500" b="1" dirty="0">
                <a:solidFill>
                  <a:srgbClr val="FF0000"/>
                </a:solidFill>
                <a:latin typeface="Varela Round"/>
                <a:cs typeface="Varela Round"/>
                <a:sym typeface="Varela Round"/>
              </a:rPr>
              <a:t>put</a:t>
            </a:r>
            <a:endParaRPr lang="en-VN" sz="1500" b="1" dirty="0">
              <a:solidFill>
                <a:srgbClr val="FF0000"/>
              </a:solidFill>
              <a:latin typeface="Varela Round"/>
              <a:cs typeface="Varela Round"/>
              <a:sym typeface="Varela Round"/>
            </a:endParaRPr>
          </a:p>
        </p:txBody>
      </p:sp>
      <p:sp>
        <p:nvSpPr>
          <p:cNvPr id="32" name="TextBox 31">
            <a:extLst>
              <a:ext uri="{FF2B5EF4-FFF2-40B4-BE49-F238E27FC236}">
                <a16:creationId xmlns:a16="http://schemas.microsoft.com/office/drawing/2014/main" id="{E551D389-3319-F53E-6303-4A98DCD5D50E}"/>
              </a:ext>
            </a:extLst>
          </p:cNvPr>
          <p:cNvSpPr txBox="1"/>
          <p:nvPr/>
        </p:nvSpPr>
        <p:spPr>
          <a:xfrm>
            <a:off x="6603419" y="4175476"/>
            <a:ext cx="745430" cy="323165"/>
          </a:xfrm>
          <a:prstGeom prst="rect">
            <a:avLst/>
          </a:prstGeom>
          <a:noFill/>
        </p:spPr>
        <p:txBody>
          <a:bodyPr wrap="square">
            <a:spAutoFit/>
          </a:bodyPr>
          <a:lstStyle/>
          <a:p>
            <a:r>
              <a:rPr lang="en-US" sz="1500" b="1" dirty="0">
                <a:solidFill>
                  <a:srgbClr val="FF0000"/>
                </a:solidFill>
                <a:latin typeface="Varela Round"/>
                <a:cs typeface="Varela Round"/>
                <a:sym typeface="Varela Round"/>
              </a:rPr>
              <a:t>water</a:t>
            </a:r>
            <a:endParaRPr lang="en-VN" sz="1500" b="1" dirty="0">
              <a:solidFill>
                <a:srgbClr val="FF0000"/>
              </a:solidFill>
              <a:latin typeface="Varela Round"/>
              <a:cs typeface="Varela Round"/>
              <a:sym typeface="Varela Round"/>
            </a:endParaRPr>
          </a:p>
        </p:txBody>
      </p:sp>
      <p:sp>
        <p:nvSpPr>
          <p:cNvPr id="33" name="TextBox 32">
            <a:extLst>
              <a:ext uri="{FF2B5EF4-FFF2-40B4-BE49-F238E27FC236}">
                <a16:creationId xmlns:a16="http://schemas.microsoft.com/office/drawing/2014/main" id="{F4C4F4F1-5FE4-645E-D829-BC2325A8C188}"/>
              </a:ext>
            </a:extLst>
          </p:cNvPr>
          <p:cNvSpPr txBox="1"/>
          <p:nvPr/>
        </p:nvSpPr>
        <p:spPr>
          <a:xfrm>
            <a:off x="3972430" y="4398497"/>
            <a:ext cx="745430" cy="323165"/>
          </a:xfrm>
          <a:prstGeom prst="rect">
            <a:avLst/>
          </a:prstGeom>
          <a:noFill/>
        </p:spPr>
        <p:txBody>
          <a:bodyPr wrap="square">
            <a:spAutoFit/>
          </a:bodyPr>
          <a:lstStyle/>
          <a:p>
            <a:r>
              <a:rPr lang="en-US" sz="1500" b="1" dirty="0">
                <a:solidFill>
                  <a:srgbClr val="FF0000"/>
                </a:solidFill>
                <a:latin typeface="Varela Round"/>
                <a:cs typeface="Varela Round"/>
                <a:sym typeface="Varela Round"/>
              </a:rPr>
              <a:t>guard</a:t>
            </a:r>
            <a:endParaRPr lang="en-VN" sz="1500" b="1" dirty="0">
              <a:solidFill>
                <a:srgbClr val="FF0000"/>
              </a:solidFill>
              <a:latin typeface="Varela Round"/>
              <a:cs typeface="Varela Round"/>
              <a:sym typeface="Varela Roun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5"/>
                </p:tgtEl>
              </p:cMediaNode>
            </p:audio>
          </p:childTnLst>
        </p:cTn>
      </p:par>
    </p:tnLst>
    <p:bldLst>
      <p:bldP spid="29" grpId="0"/>
      <p:bldP spid="30"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11"/>
        <p:cNvGrpSpPr/>
        <p:nvPr/>
      </p:nvGrpSpPr>
      <p:grpSpPr>
        <a:xfrm>
          <a:off x="0" y="0"/>
          <a:ext cx="0" cy="0"/>
          <a:chOff x="0" y="0"/>
          <a:chExt cx="0" cy="0"/>
        </a:xfrm>
      </p:grpSpPr>
      <p:sp>
        <p:nvSpPr>
          <p:cNvPr id="4513" name="Google Shape;4513;p70"/>
          <p:cNvSpPr txBox="1">
            <a:spLocks noGrp="1"/>
          </p:cNvSpPr>
          <p:nvPr>
            <p:ph type="title" idx="4294967295"/>
          </p:nvPr>
        </p:nvSpPr>
        <p:spPr>
          <a:xfrm>
            <a:off x="2344014" y="1724225"/>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F</a:t>
            </a:r>
            <a:r>
              <a:rPr lang="en" sz="2400" dirty="0" err="1">
                <a:solidFill>
                  <a:schemeClr val="accent5"/>
                </a:solidFill>
              </a:rPr>
              <a:t>riend</a:t>
            </a:r>
            <a:r>
              <a:rPr lang="en" sz="2400" dirty="0">
                <a:solidFill>
                  <a:schemeClr val="accent5"/>
                </a:solidFill>
              </a:rPr>
              <a:t> 1</a:t>
            </a:r>
            <a:endParaRPr sz="2400" dirty="0">
              <a:solidFill>
                <a:schemeClr val="accent5"/>
              </a:solidFill>
            </a:endParaRPr>
          </a:p>
        </p:txBody>
      </p:sp>
      <p:sp>
        <p:nvSpPr>
          <p:cNvPr id="4514" name="Google Shape;4514;p70"/>
          <p:cNvSpPr txBox="1">
            <a:spLocks noGrp="1"/>
          </p:cNvSpPr>
          <p:nvPr>
            <p:ph type="title" idx="4294967295"/>
          </p:nvPr>
        </p:nvSpPr>
        <p:spPr>
          <a:xfrm>
            <a:off x="2344014" y="2424163"/>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F</a:t>
            </a:r>
            <a:r>
              <a:rPr lang="en" sz="2400" dirty="0" err="1">
                <a:solidFill>
                  <a:schemeClr val="accent5"/>
                </a:solidFill>
              </a:rPr>
              <a:t>riend</a:t>
            </a:r>
            <a:r>
              <a:rPr lang="en" sz="2400" dirty="0">
                <a:solidFill>
                  <a:schemeClr val="accent5"/>
                </a:solidFill>
              </a:rPr>
              <a:t> 2</a:t>
            </a:r>
            <a:endParaRPr sz="2400" dirty="0">
              <a:solidFill>
                <a:schemeClr val="accent5"/>
              </a:solidFill>
            </a:endParaRPr>
          </a:p>
        </p:txBody>
      </p:sp>
      <p:sp>
        <p:nvSpPr>
          <p:cNvPr id="4515" name="Google Shape;4515;p70"/>
          <p:cNvSpPr txBox="1">
            <a:spLocks noGrp="1"/>
          </p:cNvSpPr>
          <p:nvPr>
            <p:ph type="title" idx="4294967295"/>
          </p:nvPr>
        </p:nvSpPr>
        <p:spPr>
          <a:xfrm>
            <a:off x="2344014" y="3124100"/>
            <a:ext cx="1937400"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F</a:t>
            </a:r>
            <a:r>
              <a:rPr lang="en" sz="2400" dirty="0" err="1">
                <a:solidFill>
                  <a:schemeClr val="accent5"/>
                </a:solidFill>
              </a:rPr>
              <a:t>riend</a:t>
            </a:r>
            <a:r>
              <a:rPr lang="en" sz="2400" dirty="0">
                <a:solidFill>
                  <a:schemeClr val="accent5"/>
                </a:solidFill>
              </a:rPr>
              <a:t> 3</a:t>
            </a:r>
            <a:endParaRPr sz="2400" dirty="0">
              <a:solidFill>
                <a:schemeClr val="accent5"/>
              </a:solidFill>
            </a:endParaRPr>
          </a:p>
        </p:txBody>
      </p:sp>
      <p:sp>
        <p:nvSpPr>
          <p:cNvPr id="4516" name="Google Shape;4516;p70"/>
          <p:cNvSpPr txBox="1">
            <a:spLocks noGrp="1"/>
          </p:cNvSpPr>
          <p:nvPr>
            <p:ph type="title" idx="4294967295"/>
          </p:nvPr>
        </p:nvSpPr>
        <p:spPr>
          <a:xfrm>
            <a:off x="4572000" y="1712338"/>
            <a:ext cx="3978233"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R</a:t>
            </a:r>
            <a:r>
              <a:rPr lang="en" sz="2400" dirty="0" err="1">
                <a:solidFill>
                  <a:schemeClr val="accent5"/>
                </a:solidFill>
              </a:rPr>
              <a:t>obot’s</a:t>
            </a:r>
            <a:r>
              <a:rPr lang="en" sz="2400" dirty="0">
                <a:solidFill>
                  <a:schemeClr val="accent5"/>
                </a:solidFill>
              </a:rPr>
              <a:t> abilities</a:t>
            </a:r>
            <a:endParaRPr sz="2400" dirty="0">
              <a:solidFill>
                <a:schemeClr val="accent5"/>
              </a:solidFill>
            </a:endParaRPr>
          </a:p>
        </p:txBody>
      </p:sp>
      <p:sp>
        <p:nvSpPr>
          <p:cNvPr id="4517" name="Google Shape;4517;p70"/>
          <p:cNvSpPr txBox="1">
            <a:spLocks noGrp="1"/>
          </p:cNvSpPr>
          <p:nvPr>
            <p:ph type="title" idx="4294967295"/>
          </p:nvPr>
        </p:nvSpPr>
        <p:spPr>
          <a:xfrm>
            <a:off x="4572000" y="2412276"/>
            <a:ext cx="3978233"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Robot’s abilities</a:t>
            </a:r>
          </a:p>
        </p:txBody>
      </p:sp>
      <p:sp>
        <p:nvSpPr>
          <p:cNvPr id="4518" name="Google Shape;4518;p70"/>
          <p:cNvSpPr txBox="1">
            <a:spLocks noGrp="1"/>
          </p:cNvSpPr>
          <p:nvPr>
            <p:ph type="title" idx="4294967295"/>
          </p:nvPr>
        </p:nvSpPr>
        <p:spPr>
          <a:xfrm>
            <a:off x="4572000" y="3112213"/>
            <a:ext cx="3978233" cy="456600"/>
          </a:xfrm>
          <a:prstGeom prst="rect">
            <a:avLst/>
          </a:prstGeom>
          <a:solidFill>
            <a:schemeClr val="dk2"/>
          </a:solidFill>
          <a:ln w="2857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00" tIns="91425" rIns="45700" bIns="128000" anchor="ctr" anchorCtr="0">
            <a:noAutofit/>
          </a:bodyPr>
          <a:lstStyle/>
          <a:p>
            <a:pPr marL="0" lvl="0" indent="0" algn="ctr" rtl="0">
              <a:spcBef>
                <a:spcPts val="0"/>
              </a:spcBef>
              <a:spcAft>
                <a:spcPts val="0"/>
              </a:spcAft>
              <a:buNone/>
            </a:pPr>
            <a:r>
              <a:rPr lang="en-US" sz="2400" dirty="0">
                <a:solidFill>
                  <a:schemeClr val="accent5"/>
                </a:solidFill>
              </a:rPr>
              <a:t>Robot’s abilities</a:t>
            </a:r>
          </a:p>
        </p:txBody>
      </p:sp>
      <p:grpSp>
        <p:nvGrpSpPr>
          <p:cNvPr id="4519" name="Google Shape;4519;p70"/>
          <p:cNvGrpSpPr/>
          <p:nvPr/>
        </p:nvGrpSpPr>
        <p:grpSpPr>
          <a:xfrm>
            <a:off x="667732" y="1718821"/>
            <a:ext cx="1385695" cy="3014009"/>
            <a:chOff x="3059237" y="1797975"/>
            <a:chExt cx="1149764" cy="2500837"/>
          </a:xfrm>
        </p:grpSpPr>
        <p:grpSp>
          <p:nvGrpSpPr>
            <p:cNvPr id="4520" name="Google Shape;4520;p70"/>
            <p:cNvGrpSpPr/>
            <p:nvPr/>
          </p:nvGrpSpPr>
          <p:grpSpPr>
            <a:xfrm>
              <a:off x="3059237" y="1859735"/>
              <a:ext cx="1093352" cy="2439077"/>
              <a:chOff x="10787175" y="3350375"/>
              <a:chExt cx="684500" cy="1527000"/>
            </a:xfrm>
          </p:grpSpPr>
          <p:sp>
            <p:nvSpPr>
              <p:cNvPr id="4522" name="Google Shape;4522;p70"/>
              <p:cNvSpPr/>
              <p:nvPr/>
            </p:nvSpPr>
            <p:spPr>
              <a:xfrm>
                <a:off x="11038450" y="3881050"/>
                <a:ext cx="136450" cy="160650"/>
              </a:xfrm>
              <a:custGeom>
                <a:avLst/>
                <a:gdLst/>
                <a:ahLst/>
                <a:cxnLst/>
                <a:rect l="l" t="t" r="r" b="b"/>
                <a:pathLst>
                  <a:path w="5458" h="6426" extrusionOk="0">
                    <a:moveTo>
                      <a:pt x="1304" y="0"/>
                    </a:moveTo>
                    <a:cubicBezTo>
                      <a:pt x="1182" y="0"/>
                      <a:pt x="1048" y="17"/>
                      <a:pt x="910" y="58"/>
                    </a:cubicBezTo>
                    <a:cubicBezTo>
                      <a:pt x="455" y="194"/>
                      <a:pt x="91" y="649"/>
                      <a:pt x="0" y="1150"/>
                    </a:cubicBezTo>
                    <a:cubicBezTo>
                      <a:pt x="228" y="1741"/>
                      <a:pt x="546" y="2287"/>
                      <a:pt x="955" y="2923"/>
                    </a:cubicBezTo>
                    <a:cubicBezTo>
                      <a:pt x="2092" y="4561"/>
                      <a:pt x="3366" y="5697"/>
                      <a:pt x="4366" y="6425"/>
                    </a:cubicBezTo>
                    <a:cubicBezTo>
                      <a:pt x="4730" y="6334"/>
                      <a:pt x="5094" y="6198"/>
                      <a:pt x="5458" y="6107"/>
                    </a:cubicBezTo>
                    <a:cubicBezTo>
                      <a:pt x="4275" y="4106"/>
                      <a:pt x="3047" y="2196"/>
                      <a:pt x="1865" y="149"/>
                    </a:cubicBezTo>
                    <a:cubicBezTo>
                      <a:pt x="1802" y="86"/>
                      <a:pt x="1584" y="0"/>
                      <a:pt x="1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70"/>
              <p:cNvSpPr/>
              <p:nvPr/>
            </p:nvSpPr>
            <p:spPr>
              <a:xfrm>
                <a:off x="11022525" y="3860600"/>
                <a:ext cx="79625" cy="70675"/>
              </a:xfrm>
              <a:custGeom>
                <a:avLst/>
                <a:gdLst/>
                <a:ahLst/>
                <a:cxnLst/>
                <a:rect l="l" t="t" r="r" b="b"/>
                <a:pathLst>
                  <a:path w="3185" h="2827" extrusionOk="0">
                    <a:moveTo>
                      <a:pt x="1580" y="1"/>
                    </a:moveTo>
                    <a:cubicBezTo>
                      <a:pt x="1276" y="1"/>
                      <a:pt x="975" y="95"/>
                      <a:pt x="728" y="285"/>
                    </a:cubicBezTo>
                    <a:cubicBezTo>
                      <a:pt x="137" y="740"/>
                      <a:pt x="1" y="1649"/>
                      <a:pt x="455" y="2240"/>
                    </a:cubicBezTo>
                    <a:cubicBezTo>
                      <a:pt x="730" y="2625"/>
                      <a:pt x="1170" y="2827"/>
                      <a:pt x="1615" y="2827"/>
                    </a:cubicBezTo>
                    <a:cubicBezTo>
                      <a:pt x="1908" y="2827"/>
                      <a:pt x="2204" y="2739"/>
                      <a:pt x="2456" y="2559"/>
                    </a:cubicBezTo>
                    <a:cubicBezTo>
                      <a:pt x="3093" y="2058"/>
                      <a:pt x="3184" y="1194"/>
                      <a:pt x="2729" y="558"/>
                    </a:cubicBezTo>
                    <a:cubicBezTo>
                      <a:pt x="2438" y="186"/>
                      <a:pt x="2006" y="1"/>
                      <a:pt x="1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70"/>
              <p:cNvSpPr/>
              <p:nvPr/>
            </p:nvSpPr>
            <p:spPr>
              <a:xfrm>
                <a:off x="10977050" y="4232675"/>
                <a:ext cx="123950" cy="247900"/>
              </a:xfrm>
              <a:custGeom>
                <a:avLst/>
                <a:gdLst/>
                <a:ahLst/>
                <a:cxnLst/>
                <a:rect l="l" t="t" r="r" b="b"/>
                <a:pathLst>
                  <a:path w="4958" h="9916" extrusionOk="0">
                    <a:moveTo>
                      <a:pt x="4958" y="1"/>
                    </a:moveTo>
                    <a:lnTo>
                      <a:pt x="4958" y="1"/>
                    </a:lnTo>
                    <a:cubicBezTo>
                      <a:pt x="3411" y="410"/>
                      <a:pt x="1820" y="728"/>
                      <a:pt x="228" y="1001"/>
                    </a:cubicBezTo>
                    <a:lnTo>
                      <a:pt x="46" y="1001"/>
                    </a:lnTo>
                    <a:cubicBezTo>
                      <a:pt x="0" y="1774"/>
                      <a:pt x="0" y="2502"/>
                      <a:pt x="0" y="3275"/>
                    </a:cubicBezTo>
                    <a:cubicBezTo>
                      <a:pt x="0" y="5913"/>
                      <a:pt x="501" y="8142"/>
                      <a:pt x="1001" y="9870"/>
                    </a:cubicBezTo>
                    <a:cubicBezTo>
                      <a:pt x="1683" y="9870"/>
                      <a:pt x="2411" y="9915"/>
                      <a:pt x="3138" y="9915"/>
                    </a:cubicBezTo>
                    <a:cubicBezTo>
                      <a:pt x="3639" y="8505"/>
                      <a:pt x="4185" y="6732"/>
                      <a:pt x="4548" y="4640"/>
                    </a:cubicBezTo>
                    <a:cubicBezTo>
                      <a:pt x="4821" y="2866"/>
                      <a:pt x="4958" y="1365"/>
                      <a:pt x="4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70"/>
              <p:cNvSpPr/>
              <p:nvPr/>
            </p:nvSpPr>
            <p:spPr>
              <a:xfrm>
                <a:off x="10990700" y="4490775"/>
                <a:ext cx="85300" cy="318375"/>
              </a:xfrm>
              <a:custGeom>
                <a:avLst/>
                <a:gdLst/>
                <a:ahLst/>
                <a:cxnLst/>
                <a:rect l="l" t="t" r="r" b="b"/>
                <a:pathLst>
                  <a:path w="3412" h="12735" extrusionOk="0">
                    <a:moveTo>
                      <a:pt x="591" y="1"/>
                    </a:moveTo>
                    <a:cubicBezTo>
                      <a:pt x="91" y="2729"/>
                      <a:pt x="0" y="4867"/>
                      <a:pt x="137" y="6277"/>
                    </a:cubicBezTo>
                    <a:cubicBezTo>
                      <a:pt x="182" y="7005"/>
                      <a:pt x="318" y="8323"/>
                      <a:pt x="273" y="10234"/>
                    </a:cubicBezTo>
                    <a:cubicBezTo>
                      <a:pt x="273" y="11280"/>
                      <a:pt x="182" y="12189"/>
                      <a:pt x="137" y="12735"/>
                    </a:cubicBezTo>
                    <a:cubicBezTo>
                      <a:pt x="546" y="12644"/>
                      <a:pt x="864" y="12553"/>
                      <a:pt x="1274" y="12462"/>
                    </a:cubicBezTo>
                    <a:lnTo>
                      <a:pt x="1274" y="11371"/>
                    </a:lnTo>
                    <a:cubicBezTo>
                      <a:pt x="1546" y="7550"/>
                      <a:pt x="3411" y="6095"/>
                      <a:pt x="3411" y="3321"/>
                    </a:cubicBezTo>
                    <a:cubicBezTo>
                      <a:pt x="3411" y="2593"/>
                      <a:pt x="3320" y="1547"/>
                      <a:pt x="2683" y="228"/>
                    </a:cubicBezTo>
                    <a:cubicBezTo>
                      <a:pt x="2001" y="183"/>
                      <a:pt x="1274" y="9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70"/>
              <p:cNvSpPr/>
              <p:nvPr/>
            </p:nvSpPr>
            <p:spPr>
              <a:xfrm>
                <a:off x="10986150" y="4803450"/>
                <a:ext cx="73925" cy="59150"/>
              </a:xfrm>
              <a:custGeom>
                <a:avLst/>
                <a:gdLst/>
                <a:ahLst/>
                <a:cxnLst/>
                <a:rect l="l" t="t" r="r" b="b"/>
                <a:pathLst>
                  <a:path w="2957" h="2366" extrusionOk="0">
                    <a:moveTo>
                      <a:pt x="1456" y="1"/>
                    </a:moveTo>
                    <a:cubicBezTo>
                      <a:pt x="1137" y="92"/>
                      <a:pt x="728" y="92"/>
                      <a:pt x="364" y="137"/>
                    </a:cubicBezTo>
                    <a:cubicBezTo>
                      <a:pt x="273" y="546"/>
                      <a:pt x="137" y="910"/>
                      <a:pt x="91" y="1320"/>
                    </a:cubicBezTo>
                    <a:cubicBezTo>
                      <a:pt x="46" y="1547"/>
                      <a:pt x="0" y="1774"/>
                      <a:pt x="0" y="2138"/>
                    </a:cubicBezTo>
                    <a:lnTo>
                      <a:pt x="0" y="2366"/>
                    </a:lnTo>
                    <a:lnTo>
                      <a:pt x="2820" y="2366"/>
                    </a:lnTo>
                    <a:cubicBezTo>
                      <a:pt x="2865" y="2229"/>
                      <a:pt x="2956" y="2138"/>
                      <a:pt x="2956" y="1956"/>
                    </a:cubicBezTo>
                    <a:cubicBezTo>
                      <a:pt x="2865" y="1683"/>
                      <a:pt x="2547" y="1547"/>
                      <a:pt x="2365" y="1501"/>
                    </a:cubicBezTo>
                    <a:cubicBezTo>
                      <a:pt x="2047" y="1320"/>
                      <a:pt x="1683" y="910"/>
                      <a:pt x="1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70"/>
              <p:cNvSpPr/>
              <p:nvPr/>
            </p:nvSpPr>
            <p:spPr>
              <a:xfrm>
                <a:off x="10839475" y="4223575"/>
                <a:ext cx="136450" cy="247900"/>
              </a:xfrm>
              <a:custGeom>
                <a:avLst/>
                <a:gdLst/>
                <a:ahLst/>
                <a:cxnLst/>
                <a:rect l="l" t="t" r="r" b="b"/>
                <a:pathLst>
                  <a:path w="5458" h="9916" extrusionOk="0">
                    <a:moveTo>
                      <a:pt x="5458" y="1"/>
                    </a:moveTo>
                    <a:lnTo>
                      <a:pt x="5458" y="1"/>
                    </a:lnTo>
                    <a:cubicBezTo>
                      <a:pt x="4867" y="92"/>
                      <a:pt x="4366" y="137"/>
                      <a:pt x="3821" y="228"/>
                    </a:cubicBezTo>
                    <a:cubicBezTo>
                      <a:pt x="2820" y="365"/>
                      <a:pt x="1910" y="456"/>
                      <a:pt x="955" y="592"/>
                    </a:cubicBezTo>
                    <a:lnTo>
                      <a:pt x="955" y="638"/>
                    </a:lnTo>
                    <a:cubicBezTo>
                      <a:pt x="546" y="1866"/>
                      <a:pt x="0" y="4049"/>
                      <a:pt x="273" y="6596"/>
                    </a:cubicBezTo>
                    <a:cubicBezTo>
                      <a:pt x="455" y="7914"/>
                      <a:pt x="728" y="9051"/>
                      <a:pt x="1092" y="9916"/>
                    </a:cubicBezTo>
                    <a:cubicBezTo>
                      <a:pt x="1228" y="9916"/>
                      <a:pt x="1456" y="9825"/>
                      <a:pt x="1638" y="9825"/>
                    </a:cubicBezTo>
                    <a:cubicBezTo>
                      <a:pt x="2047" y="9779"/>
                      <a:pt x="2502" y="9734"/>
                      <a:pt x="2911" y="9688"/>
                    </a:cubicBezTo>
                    <a:cubicBezTo>
                      <a:pt x="3730" y="8096"/>
                      <a:pt x="4639" y="5913"/>
                      <a:pt x="5094" y="3230"/>
                    </a:cubicBezTo>
                    <a:cubicBezTo>
                      <a:pt x="5185" y="2866"/>
                      <a:pt x="5230" y="2502"/>
                      <a:pt x="5276" y="2184"/>
                    </a:cubicBezTo>
                    <a:cubicBezTo>
                      <a:pt x="5412" y="1411"/>
                      <a:pt x="5458" y="683"/>
                      <a:pt x="5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70"/>
              <p:cNvSpPr/>
              <p:nvPr/>
            </p:nvSpPr>
            <p:spPr>
              <a:xfrm>
                <a:off x="10866750" y="4483950"/>
                <a:ext cx="87575" cy="299050"/>
              </a:xfrm>
              <a:custGeom>
                <a:avLst/>
                <a:gdLst/>
                <a:ahLst/>
                <a:cxnLst/>
                <a:rect l="l" t="t" r="r" b="b"/>
                <a:pathLst>
                  <a:path w="3503" h="11962" extrusionOk="0">
                    <a:moveTo>
                      <a:pt x="1" y="1"/>
                    </a:moveTo>
                    <a:cubicBezTo>
                      <a:pt x="1" y="2229"/>
                      <a:pt x="1" y="4412"/>
                      <a:pt x="92" y="6686"/>
                    </a:cubicBezTo>
                    <a:cubicBezTo>
                      <a:pt x="92" y="8051"/>
                      <a:pt x="228" y="9461"/>
                      <a:pt x="274" y="10734"/>
                    </a:cubicBezTo>
                    <a:cubicBezTo>
                      <a:pt x="274" y="11098"/>
                      <a:pt x="319" y="11416"/>
                      <a:pt x="319" y="11780"/>
                    </a:cubicBezTo>
                    <a:cubicBezTo>
                      <a:pt x="683" y="11826"/>
                      <a:pt x="956" y="11871"/>
                      <a:pt x="1274" y="11962"/>
                    </a:cubicBezTo>
                    <a:cubicBezTo>
                      <a:pt x="1365" y="11371"/>
                      <a:pt x="1456" y="10507"/>
                      <a:pt x="1729" y="9461"/>
                    </a:cubicBezTo>
                    <a:cubicBezTo>
                      <a:pt x="2548" y="6322"/>
                      <a:pt x="3503" y="5276"/>
                      <a:pt x="3412" y="3457"/>
                    </a:cubicBezTo>
                    <a:cubicBezTo>
                      <a:pt x="3321" y="2730"/>
                      <a:pt x="3048" y="1593"/>
                      <a:pt x="1911" y="274"/>
                    </a:cubicBezTo>
                    <a:cubicBezTo>
                      <a:pt x="1502" y="228"/>
                      <a:pt x="1183" y="183"/>
                      <a:pt x="774" y="92"/>
                    </a:cubicBezTo>
                    <a:cubicBezTo>
                      <a:pt x="501" y="92"/>
                      <a:pt x="274" y="4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70"/>
              <p:cNvSpPr/>
              <p:nvPr/>
            </p:nvSpPr>
            <p:spPr>
              <a:xfrm>
                <a:off x="10787175" y="4778450"/>
                <a:ext cx="127350" cy="68225"/>
              </a:xfrm>
              <a:custGeom>
                <a:avLst/>
                <a:gdLst/>
                <a:ahLst/>
                <a:cxnLst/>
                <a:rect l="l" t="t" r="r" b="b"/>
                <a:pathLst>
                  <a:path w="5094" h="2729" extrusionOk="0">
                    <a:moveTo>
                      <a:pt x="3457" y="0"/>
                    </a:moveTo>
                    <a:cubicBezTo>
                      <a:pt x="2374" y="1666"/>
                      <a:pt x="1711" y="2149"/>
                      <a:pt x="1292" y="2149"/>
                    </a:cubicBezTo>
                    <a:cubicBezTo>
                      <a:pt x="1254" y="2149"/>
                      <a:pt x="1217" y="2145"/>
                      <a:pt x="1183" y="2138"/>
                    </a:cubicBezTo>
                    <a:cubicBezTo>
                      <a:pt x="1144" y="2138"/>
                      <a:pt x="1086" y="2134"/>
                      <a:pt x="1015" y="2134"/>
                    </a:cubicBezTo>
                    <a:cubicBezTo>
                      <a:pt x="838" y="2134"/>
                      <a:pt x="578" y="2157"/>
                      <a:pt x="319" y="2320"/>
                    </a:cubicBezTo>
                    <a:cubicBezTo>
                      <a:pt x="137" y="2456"/>
                      <a:pt x="46" y="2592"/>
                      <a:pt x="0" y="2729"/>
                    </a:cubicBezTo>
                    <a:lnTo>
                      <a:pt x="5003" y="2729"/>
                    </a:lnTo>
                    <a:cubicBezTo>
                      <a:pt x="5048" y="2501"/>
                      <a:pt x="5094" y="2138"/>
                      <a:pt x="4912" y="1819"/>
                    </a:cubicBezTo>
                    <a:cubicBezTo>
                      <a:pt x="4867" y="1683"/>
                      <a:pt x="4821" y="1592"/>
                      <a:pt x="4821" y="1501"/>
                    </a:cubicBezTo>
                    <a:cubicBezTo>
                      <a:pt x="4685" y="1273"/>
                      <a:pt x="4548" y="819"/>
                      <a:pt x="4412" y="91"/>
                    </a:cubicBezTo>
                    <a:cubicBezTo>
                      <a:pt x="4093" y="46"/>
                      <a:pt x="3775" y="46"/>
                      <a:pt x="3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70"/>
              <p:cNvSpPr/>
              <p:nvPr/>
            </p:nvSpPr>
            <p:spPr>
              <a:xfrm>
                <a:off x="10858800" y="3853950"/>
                <a:ext cx="242200" cy="424225"/>
              </a:xfrm>
              <a:custGeom>
                <a:avLst/>
                <a:gdLst/>
                <a:ahLst/>
                <a:cxnLst/>
                <a:rect l="l" t="t" r="r" b="b"/>
                <a:pathLst>
                  <a:path w="9688" h="16969" extrusionOk="0">
                    <a:moveTo>
                      <a:pt x="5070" y="0"/>
                    </a:moveTo>
                    <a:cubicBezTo>
                      <a:pt x="5022" y="0"/>
                      <a:pt x="4984" y="2"/>
                      <a:pt x="4958" y="5"/>
                    </a:cubicBezTo>
                    <a:cubicBezTo>
                      <a:pt x="4230" y="96"/>
                      <a:pt x="3411" y="187"/>
                      <a:pt x="2684" y="323"/>
                    </a:cubicBezTo>
                    <a:cubicBezTo>
                      <a:pt x="1774" y="414"/>
                      <a:pt x="1001" y="596"/>
                      <a:pt x="774" y="778"/>
                    </a:cubicBezTo>
                    <a:cubicBezTo>
                      <a:pt x="637" y="869"/>
                      <a:pt x="182" y="1142"/>
                      <a:pt x="0" y="2143"/>
                    </a:cubicBezTo>
                    <a:cubicBezTo>
                      <a:pt x="364" y="3098"/>
                      <a:pt x="774" y="4098"/>
                      <a:pt x="1137" y="5144"/>
                    </a:cubicBezTo>
                    <a:cubicBezTo>
                      <a:pt x="1820" y="6827"/>
                      <a:pt x="2502" y="8510"/>
                      <a:pt x="3275" y="10011"/>
                    </a:cubicBezTo>
                    <a:cubicBezTo>
                      <a:pt x="2684" y="10556"/>
                      <a:pt x="1774" y="11466"/>
                      <a:pt x="1092" y="12830"/>
                    </a:cubicBezTo>
                    <a:cubicBezTo>
                      <a:pt x="592" y="13740"/>
                      <a:pt x="364" y="14649"/>
                      <a:pt x="228" y="15332"/>
                    </a:cubicBezTo>
                    <a:lnTo>
                      <a:pt x="228" y="15377"/>
                    </a:lnTo>
                    <a:cubicBezTo>
                      <a:pt x="182" y="15605"/>
                      <a:pt x="137" y="15832"/>
                      <a:pt x="137" y="16014"/>
                    </a:cubicBezTo>
                    <a:cubicBezTo>
                      <a:pt x="592" y="16150"/>
                      <a:pt x="1228" y="16469"/>
                      <a:pt x="2002" y="16605"/>
                    </a:cubicBezTo>
                    <a:cubicBezTo>
                      <a:pt x="2729" y="16787"/>
                      <a:pt x="3548" y="16969"/>
                      <a:pt x="4503" y="16969"/>
                    </a:cubicBezTo>
                    <a:lnTo>
                      <a:pt x="5231" y="16969"/>
                    </a:lnTo>
                    <a:cubicBezTo>
                      <a:pt x="7232" y="16833"/>
                      <a:pt x="8778" y="16241"/>
                      <a:pt x="9688" y="15832"/>
                    </a:cubicBezTo>
                    <a:cubicBezTo>
                      <a:pt x="9642" y="15332"/>
                      <a:pt x="9551" y="14559"/>
                      <a:pt x="9415" y="13740"/>
                    </a:cubicBezTo>
                    <a:cubicBezTo>
                      <a:pt x="9096" y="12648"/>
                      <a:pt x="8778" y="11830"/>
                      <a:pt x="8551" y="11375"/>
                    </a:cubicBezTo>
                    <a:cubicBezTo>
                      <a:pt x="8414" y="11239"/>
                      <a:pt x="8414" y="11239"/>
                      <a:pt x="8369" y="11102"/>
                    </a:cubicBezTo>
                    <a:cubicBezTo>
                      <a:pt x="7868" y="10102"/>
                      <a:pt x="8141" y="9055"/>
                      <a:pt x="8278" y="7691"/>
                    </a:cubicBezTo>
                    <a:cubicBezTo>
                      <a:pt x="8414" y="5872"/>
                      <a:pt x="8369" y="3734"/>
                      <a:pt x="8642" y="2461"/>
                    </a:cubicBezTo>
                    <a:cubicBezTo>
                      <a:pt x="8733" y="2370"/>
                      <a:pt x="8733" y="2234"/>
                      <a:pt x="8733" y="2052"/>
                    </a:cubicBezTo>
                    <a:cubicBezTo>
                      <a:pt x="8733" y="1597"/>
                      <a:pt x="8733" y="1051"/>
                      <a:pt x="8369" y="642"/>
                    </a:cubicBezTo>
                    <a:cubicBezTo>
                      <a:pt x="7863" y="262"/>
                      <a:pt x="5676" y="0"/>
                      <a:pt x="50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70"/>
              <p:cNvSpPr/>
              <p:nvPr/>
            </p:nvSpPr>
            <p:spPr>
              <a:xfrm>
                <a:off x="10995250" y="3920000"/>
                <a:ext cx="64825" cy="63700"/>
              </a:xfrm>
              <a:custGeom>
                <a:avLst/>
                <a:gdLst/>
                <a:ahLst/>
                <a:cxnLst/>
                <a:rect l="l" t="t" r="r" b="b"/>
                <a:pathLst>
                  <a:path w="2593" h="2548" extrusionOk="0">
                    <a:moveTo>
                      <a:pt x="1273" y="1"/>
                    </a:moveTo>
                    <a:cubicBezTo>
                      <a:pt x="546" y="1"/>
                      <a:pt x="0" y="638"/>
                      <a:pt x="0" y="1320"/>
                    </a:cubicBezTo>
                    <a:cubicBezTo>
                      <a:pt x="0" y="2047"/>
                      <a:pt x="637" y="2548"/>
                      <a:pt x="1319" y="2548"/>
                    </a:cubicBezTo>
                    <a:cubicBezTo>
                      <a:pt x="2047" y="2548"/>
                      <a:pt x="2592" y="1911"/>
                      <a:pt x="2592" y="1229"/>
                    </a:cubicBezTo>
                    <a:cubicBezTo>
                      <a:pt x="2592" y="501"/>
                      <a:pt x="2001" y="1"/>
                      <a:pt x="1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70"/>
              <p:cNvSpPr/>
              <p:nvPr/>
            </p:nvSpPr>
            <p:spPr>
              <a:xfrm>
                <a:off x="10940650" y="3789250"/>
                <a:ext cx="64850" cy="102350"/>
              </a:xfrm>
              <a:custGeom>
                <a:avLst/>
                <a:gdLst/>
                <a:ahLst/>
                <a:cxnLst/>
                <a:rect l="l" t="t" r="r" b="b"/>
                <a:pathLst>
                  <a:path w="2594" h="4094" extrusionOk="0">
                    <a:moveTo>
                      <a:pt x="1002" y="1"/>
                    </a:moveTo>
                    <a:cubicBezTo>
                      <a:pt x="456" y="1"/>
                      <a:pt x="1" y="501"/>
                      <a:pt x="1" y="1183"/>
                    </a:cubicBezTo>
                    <a:lnTo>
                      <a:pt x="1" y="2911"/>
                    </a:lnTo>
                    <a:cubicBezTo>
                      <a:pt x="1" y="3503"/>
                      <a:pt x="456" y="4094"/>
                      <a:pt x="1002" y="4094"/>
                    </a:cubicBezTo>
                    <a:lnTo>
                      <a:pt x="1593" y="4094"/>
                    </a:lnTo>
                    <a:cubicBezTo>
                      <a:pt x="2139" y="4094"/>
                      <a:pt x="2593" y="3594"/>
                      <a:pt x="2593" y="2911"/>
                    </a:cubicBezTo>
                    <a:lnTo>
                      <a:pt x="2593" y="1183"/>
                    </a:lnTo>
                    <a:cubicBezTo>
                      <a:pt x="2593" y="956"/>
                      <a:pt x="2548" y="774"/>
                      <a:pt x="2502" y="637"/>
                    </a:cubicBezTo>
                    <a:cubicBezTo>
                      <a:pt x="2320" y="274"/>
                      <a:pt x="1957" y="1"/>
                      <a:pt x="15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70"/>
              <p:cNvSpPr/>
              <p:nvPr/>
            </p:nvSpPr>
            <p:spPr>
              <a:xfrm>
                <a:off x="10961125" y="3805175"/>
                <a:ext cx="44375" cy="43225"/>
              </a:xfrm>
              <a:custGeom>
                <a:avLst/>
                <a:gdLst/>
                <a:ahLst/>
                <a:cxnLst/>
                <a:rect l="l" t="t" r="r" b="b"/>
                <a:pathLst>
                  <a:path w="1775" h="1729" extrusionOk="0">
                    <a:moveTo>
                      <a:pt x="865" y="0"/>
                    </a:moveTo>
                    <a:cubicBezTo>
                      <a:pt x="592" y="46"/>
                      <a:pt x="319" y="46"/>
                      <a:pt x="1" y="91"/>
                    </a:cubicBezTo>
                    <a:cubicBezTo>
                      <a:pt x="228" y="455"/>
                      <a:pt x="774" y="1183"/>
                      <a:pt x="1547" y="1638"/>
                    </a:cubicBezTo>
                    <a:cubicBezTo>
                      <a:pt x="1592" y="1683"/>
                      <a:pt x="1729" y="1729"/>
                      <a:pt x="1774" y="1729"/>
                    </a:cubicBezTo>
                    <a:lnTo>
                      <a:pt x="1774" y="546"/>
                    </a:lnTo>
                    <a:cubicBezTo>
                      <a:pt x="1774" y="319"/>
                      <a:pt x="1729" y="137"/>
                      <a:pt x="1592"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70"/>
              <p:cNvSpPr/>
              <p:nvPr/>
            </p:nvSpPr>
            <p:spPr>
              <a:xfrm>
                <a:off x="10923600" y="3656225"/>
                <a:ext cx="127375" cy="164900"/>
              </a:xfrm>
              <a:custGeom>
                <a:avLst/>
                <a:gdLst/>
                <a:ahLst/>
                <a:cxnLst/>
                <a:rect l="l" t="t" r="r" b="b"/>
                <a:pathLst>
                  <a:path w="5095" h="6596" extrusionOk="0">
                    <a:moveTo>
                      <a:pt x="2548" y="1"/>
                    </a:moveTo>
                    <a:cubicBezTo>
                      <a:pt x="1138" y="1"/>
                      <a:pt x="1" y="1501"/>
                      <a:pt x="1" y="3321"/>
                    </a:cubicBezTo>
                    <a:cubicBezTo>
                      <a:pt x="1" y="3684"/>
                      <a:pt x="46" y="3957"/>
                      <a:pt x="92" y="4230"/>
                    </a:cubicBezTo>
                    <a:cubicBezTo>
                      <a:pt x="365" y="5595"/>
                      <a:pt x="1365" y="6595"/>
                      <a:pt x="2548" y="6595"/>
                    </a:cubicBezTo>
                    <a:cubicBezTo>
                      <a:pt x="3730" y="6595"/>
                      <a:pt x="4776" y="5549"/>
                      <a:pt x="5049" y="4094"/>
                    </a:cubicBezTo>
                    <a:cubicBezTo>
                      <a:pt x="5095" y="3821"/>
                      <a:pt x="5095" y="3593"/>
                      <a:pt x="5095" y="3321"/>
                    </a:cubicBezTo>
                    <a:cubicBezTo>
                      <a:pt x="5095" y="2684"/>
                      <a:pt x="5004" y="2138"/>
                      <a:pt x="4776" y="1638"/>
                    </a:cubicBezTo>
                    <a:cubicBezTo>
                      <a:pt x="4367" y="774"/>
                      <a:pt x="3639" y="137"/>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70"/>
              <p:cNvSpPr/>
              <p:nvPr/>
            </p:nvSpPr>
            <p:spPr>
              <a:xfrm>
                <a:off x="10902000" y="3655100"/>
                <a:ext cx="142150" cy="122800"/>
              </a:xfrm>
              <a:custGeom>
                <a:avLst/>
                <a:gdLst/>
                <a:ahLst/>
                <a:cxnLst/>
                <a:rect l="l" t="t" r="r" b="b"/>
                <a:pathLst>
                  <a:path w="5686" h="4912" extrusionOk="0">
                    <a:moveTo>
                      <a:pt x="2820" y="0"/>
                    </a:moveTo>
                    <a:cubicBezTo>
                      <a:pt x="1274" y="0"/>
                      <a:pt x="1" y="1092"/>
                      <a:pt x="1" y="2456"/>
                    </a:cubicBezTo>
                    <a:cubicBezTo>
                      <a:pt x="1" y="3820"/>
                      <a:pt x="1274" y="4912"/>
                      <a:pt x="2820" y="4912"/>
                    </a:cubicBezTo>
                    <a:cubicBezTo>
                      <a:pt x="4412" y="4912"/>
                      <a:pt x="5686" y="3820"/>
                      <a:pt x="5686" y="2456"/>
                    </a:cubicBezTo>
                    <a:cubicBezTo>
                      <a:pt x="5686" y="1092"/>
                      <a:pt x="4412" y="0"/>
                      <a:pt x="2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70"/>
              <p:cNvSpPr/>
              <p:nvPr/>
            </p:nvSpPr>
            <p:spPr>
              <a:xfrm>
                <a:off x="10929300" y="3692725"/>
                <a:ext cx="121675" cy="68125"/>
              </a:xfrm>
              <a:custGeom>
                <a:avLst/>
                <a:gdLst/>
                <a:ahLst/>
                <a:cxnLst/>
                <a:rect l="l" t="t" r="r" b="b"/>
                <a:pathLst>
                  <a:path w="4867" h="2725" extrusionOk="0">
                    <a:moveTo>
                      <a:pt x="3451" y="1"/>
                    </a:moveTo>
                    <a:cubicBezTo>
                      <a:pt x="3149" y="1"/>
                      <a:pt x="2830" y="25"/>
                      <a:pt x="2502" y="87"/>
                    </a:cubicBezTo>
                    <a:cubicBezTo>
                      <a:pt x="1046" y="405"/>
                      <a:pt x="273" y="1315"/>
                      <a:pt x="0" y="1588"/>
                    </a:cubicBezTo>
                    <a:lnTo>
                      <a:pt x="1046" y="2725"/>
                    </a:lnTo>
                    <a:cubicBezTo>
                      <a:pt x="1439" y="2568"/>
                      <a:pt x="2238" y="2343"/>
                      <a:pt x="3210" y="2343"/>
                    </a:cubicBezTo>
                    <a:cubicBezTo>
                      <a:pt x="3364" y="2343"/>
                      <a:pt x="3522" y="2348"/>
                      <a:pt x="3684" y="2361"/>
                    </a:cubicBezTo>
                    <a:cubicBezTo>
                      <a:pt x="3775" y="2361"/>
                      <a:pt x="3911" y="2452"/>
                      <a:pt x="4002" y="2452"/>
                    </a:cubicBezTo>
                    <a:cubicBezTo>
                      <a:pt x="4321" y="2497"/>
                      <a:pt x="4594" y="2588"/>
                      <a:pt x="4821" y="2679"/>
                    </a:cubicBezTo>
                    <a:cubicBezTo>
                      <a:pt x="4867" y="2361"/>
                      <a:pt x="4867" y="2133"/>
                      <a:pt x="4867" y="1861"/>
                    </a:cubicBezTo>
                    <a:cubicBezTo>
                      <a:pt x="4867" y="1224"/>
                      <a:pt x="4776" y="678"/>
                      <a:pt x="4457" y="87"/>
                    </a:cubicBezTo>
                    <a:cubicBezTo>
                      <a:pt x="4158" y="37"/>
                      <a:pt x="3817" y="1"/>
                      <a:pt x="3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70"/>
              <p:cNvSpPr/>
              <p:nvPr/>
            </p:nvSpPr>
            <p:spPr>
              <a:xfrm>
                <a:off x="10898600" y="3733150"/>
                <a:ext cx="42075" cy="47750"/>
              </a:xfrm>
              <a:custGeom>
                <a:avLst/>
                <a:gdLst/>
                <a:ahLst/>
                <a:cxnLst/>
                <a:rect l="l" t="t" r="r" b="b"/>
                <a:pathLst>
                  <a:path w="1683" h="1910" extrusionOk="0">
                    <a:moveTo>
                      <a:pt x="673" y="1"/>
                    </a:moveTo>
                    <a:cubicBezTo>
                      <a:pt x="630" y="1"/>
                      <a:pt x="588" y="6"/>
                      <a:pt x="546" y="16"/>
                    </a:cubicBezTo>
                    <a:cubicBezTo>
                      <a:pt x="182" y="153"/>
                      <a:pt x="0" y="653"/>
                      <a:pt x="182" y="1153"/>
                    </a:cubicBezTo>
                    <a:cubicBezTo>
                      <a:pt x="338" y="1581"/>
                      <a:pt x="694" y="1910"/>
                      <a:pt x="993" y="1910"/>
                    </a:cubicBezTo>
                    <a:cubicBezTo>
                      <a:pt x="1043" y="1910"/>
                      <a:pt x="1091" y="1900"/>
                      <a:pt x="1137" y="1881"/>
                    </a:cubicBezTo>
                    <a:cubicBezTo>
                      <a:pt x="1501" y="1790"/>
                      <a:pt x="1683" y="1290"/>
                      <a:pt x="1501" y="744"/>
                    </a:cubicBezTo>
                    <a:cubicBezTo>
                      <a:pt x="1340" y="301"/>
                      <a:pt x="1001" y="1"/>
                      <a:pt x="6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70"/>
              <p:cNvSpPr/>
              <p:nvPr/>
            </p:nvSpPr>
            <p:spPr>
              <a:xfrm>
                <a:off x="11224900" y="3820600"/>
                <a:ext cx="102375" cy="60775"/>
              </a:xfrm>
              <a:custGeom>
                <a:avLst/>
                <a:gdLst/>
                <a:ahLst/>
                <a:cxnLst/>
                <a:rect l="l" t="t" r="r" b="b"/>
                <a:pathLst>
                  <a:path w="4095" h="2431" extrusionOk="0">
                    <a:moveTo>
                      <a:pt x="1330" y="0"/>
                    </a:moveTo>
                    <a:cubicBezTo>
                      <a:pt x="1142" y="0"/>
                      <a:pt x="772" y="211"/>
                      <a:pt x="501" y="520"/>
                    </a:cubicBezTo>
                    <a:cubicBezTo>
                      <a:pt x="137" y="839"/>
                      <a:pt x="46" y="1248"/>
                      <a:pt x="1" y="1475"/>
                    </a:cubicBezTo>
                    <a:lnTo>
                      <a:pt x="92" y="2431"/>
                    </a:lnTo>
                    <a:cubicBezTo>
                      <a:pt x="774" y="2385"/>
                      <a:pt x="1456" y="2249"/>
                      <a:pt x="2139" y="2203"/>
                    </a:cubicBezTo>
                    <a:cubicBezTo>
                      <a:pt x="2502" y="2021"/>
                      <a:pt x="3003" y="1748"/>
                      <a:pt x="3457" y="1294"/>
                    </a:cubicBezTo>
                    <a:cubicBezTo>
                      <a:pt x="3548" y="1112"/>
                      <a:pt x="4094" y="657"/>
                      <a:pt x="3958" y="520"/>
                    </a:cubicBezTo>
                    <a:cubicBezTo>
                      <a:pt x="3944" y="492"/>
                      <a:pt x="3912" y="473"/>
                      <a:pt x="3845" y="473"/>
                    </a:cubicBezTo>
                    <a:cubicBezTo>
                      <a:pt x="3694" y="473"/>
                      <a:pt x="3362" y="570"/>
                      <a:pt x="2639" y="884"/>
                    </a:cubicBezTo>
                    <a:cubicBezTo>
                      <a:pt x="2184" y="884"/>
                      <a:pt x="1684" y="930"/>
                      <a:pt x="1183" y="930"/>
                    </a:cubicBezTo>
                    <a:cubicBezTo>
                      <a:pt x="1138" y="839"/>
                      <a:pt x="1138" y="702"/>
                      <a:pt x="1047" y="611"/>
                    </a:cubicBezTo>
                    <a:cubicBezTo>
                      <a:pt x="1411" y="202"/>
                      <a:pt x="1456" y="111"/>
                      <a:pt x="1411" y="20"/>
                    </a:cubicBezTo>
                    <a:cubicBezTo>
                      <a:pt x="1390" y="7"/>
                      <a:pt x="1363"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70"/>
              <p:cNvSpPr/>
              <p:nvPr/>
            </p:nvSpPr>
            <p:spPr>
              <a:xfrm>
                <a:off x="11003200" y="4455525"/>
                <a:ext cx="59150" cy="60300"/>
              </a:xfrm>
              <a:custGeom>
                <a:avLst/>
                <a:gdLst/>
                <a:ahLst/>
                <a:cxnLst/>
                <a:rect l="l" t="t" r="r" b="b"/>
                <a:pathLst>
                  <a:path w="2366" h="2412" extrusionOk="0">
                    <a:moveTo>
                      <a:pt x="1183" y="1"/>
                    </a:moveTo>
                    <a:cubicBezTo>
                      <a:pt x="501" y="1"/>
                      <a:pt x="0" y="501"/>
                      <a:pt x="0" y="1183"/>
                    </a:cubicBezTo>
                    <a:cubicBezTo>
                      <a:pt x="0" y="1865"/>
                      <a:pt x="501" y="2411"/>
                      <a:pt x="1183" y="2411"/>
                    </a:cubicBezTo>
                    <a:cubicBezTo>
                      <a:pt x="1865" y="2411"/>
                      <a:pt x="2365" y="1865"/>
                      <a:pt x="2365" y="1183"/>
                    </a:cubicBezTo>
                    <a:cubicBezTo>
                      <a:pt x="2365" y="501"/>
                      <a:pt x="1865"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70"/>
              <p:cNvSpPr/>
              <p:nvPr/>
            </p:nvSpPr>
            <p:spPr>
              <a:xfrm>
                <a:off x="10864475" y="4483950"/>
                <a:ext cx="53475" cy="268375"/>
              </a:xfrm>
              <a:custGeom>
                <a:avLst/>
                <a:gdLst/>
                <a:ahLst/>
                <a:cxnLst/>
                <a:rect l="l" t="t" r="r" b="b"/>
                <a:pathLst>
                  <a:path w="2139" h="10735" extrusionOk="0">
                    <a:moveTo>
                      <a:pt x="1" y="1"/>
                    </a:moveTo>
                    <a:cubicBezTo>
                      <a:pt x="1" y="2229"/>
                      <a:pt x="1" y="4458"/>
                      <a:pt x="137" y="6732"/>
                    </a:cubicBezTo>
                    <a:cubicBezTo>
                      <a:pt x="137" y="8096"/>
                      <a:pt x="228" y="9461"/>
                      <a:pt x="319" y="10734"/>
                    </a:cubicBezTo>
                    <a:cubicBezTo>
                      <a:pt x="819" y="9688"/>
                      <a:pt x="1092" y="8324"/>
                      <a:pt x="1274" y="7687"/>
                    </a:cubicBezTo>
                    <a:cubicBezTo>
                      <a:pt x="2138" y="4367"/>
                      <a:pt x="1365" y="2320"/>
                      <a:pt x="819" y="183"/>
                    </a:cubicBezTo>
                    <a:cubicBezTo>
                      <a:pt x="547" y="183"/>
                      <a:pt x="228" y="137"/>
                      <a:pt x="1" y="1"/>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70"/>
              <p:cNvSpPr/>
              <p:nvPr/>
            </p:nvSpPr>
            <p:spPr>
              <a:xfrm>
                <a:off x="10839475" y="3862025"/>
                <a:ext cx="130775" cy="608325"/>
              </a:xfrm>
              <a:custGeom>
                <a:avLst/>
                <a:gdLst/>
                <a:ahLst/>
                <a:cxnLst/>
                <a:rect l="l" t="t" r="r" b="b"/>
                <a:pathLst>
                  <a:path w="5231" h="24333" extrusionOk="0">
                    <a:moveTo>
                      <a:pt x="3411" y="0"/>
                    </a:moveTo>
                    <a:lnTo>
                      <a:pt x="3411" y="0"/>
                    </a:lnTo>
                    <a:cubicBezTo>
                      <a:pt x="2502" y="91"/>
                      <a:pt x="1683" y="273"/>
                      <a:pt x="1456" y="455"/>
                    </a:cubicBezTo>
                    <a:cubicBezTo>
                      <a:pt x="1365" y="546"/>
                      <a:pt x="910" y="819"/>
                      <a:pt x="728" y="1820"/>
                    </a:cubicBezTo>
                    <a:cubicBezTo>
                      <a:pt x="1092" y="2775"/>
                      <a:pt x="1456" y="3775"/>
                      <a:pt x="1865" y="4821"/>
                    </a:cubicBezTo>
                    <a:cubicBezTo>
                      <a:pt x="2547" y="6504"/>
                      <a:pt x="3229" y="8187"/>
                      <a:pt x="3957" y="9688"/>
                    </a:cubicBezTo>
                    <a:cubicBezTo>
                      <a:pt x="3411" y="10233"/>
                      <a:pt x="2502" y="11143"/>
                      <a:pt x="1819" y="12507"/>
                    </a:cubicBezTo>
                    <a:cubicBezTo>
                      <a:pt x="1319" y="13417"/>
                      <a:pt x="1092" y="14326"/>
                      <a:pt x="955" y="15009"/>
                    </a:cubicBezTo>
                    <a:lnTo>
                      <a:pt x="955" y="15054"/>
                    </a:lnTo>
                    <a:cubicBezTo>
                      <a:pt x="546" y="16282"/>
                      <a:pt x="0" y="18465"/>
                      <a:pt x="273" y="21012"/>
                    </a:cubicBezTo>
                    <a:cubicBezTo>
                      <a:pt x="455" y="22331"/>
                      <a:pt x="728" y="23468"/>
                      <a:pt x="1092" y="24332"/>
                    </a:cubicBezTo>
                    <a:cubicBezTo>
                      <a:pt x="1228" y="24332"/>
                      <a:pt x="1456" y="24241"/>
                      <a:pt x="1638" y="24241"/>
                    </a:cubicBezTo>
                    <a:cubicBezTo>
                      <a:pt x="1365" y="23013"/>
                      <a:pt x="1183" y="21603"/>
                      <a:pt x="1547" y="19830"/>
                    </a:cubicBezTo>
                    <a:cubicBezTo>
                      <a:pt x="1774" y="18283"/>
                      <a:pt x="2274" y="17192"/>
                      <a:pt x="2775" y="16282"/>
                    </a:cubicBezTo>
                    <a:cubicBezTo>
                      <a:pt x="3138" y="15691"/>
                      <a:pt x="3502" y="15145"/>
                      <a:pt x="3866" y="14645"/>
                    </a:cubicBezTo>
                    <a:cubicBezTo>
                      <a:pt x="4594" y="13462"/>
                      <a:pt x="5230" y="12371"/>
                      <a:pt x="5003" y="10461"/>
                    </a:cubicBezTo>
                    <a:cubicBezTo>
                      <a:pt x="4639" y="7641"/>
                      <a:pt x="3138" y="6913"/>
                      <a:pt x="3047" y="3411"/>
                    </a:cubicBezTo>
                    <a:cubicBezTo>
                      <a:pt x="3047" y="1911"/>
                      <a:pt x="3275" y="774"/>
                      <a:pt x="3411" y="0"/>
                    </a:cubicBezTo>
                    <a:close/>
                  </a:path>
                </a:pathLst>
              </a:custGeom>
              <a:solidFill>
                <a:srgbClr val="242E60">
                  <a:alpha val="14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70"/>
              <p:cNvSpPr/>
              <p:nvPr/>
            </p:nvSpPr>
            <p:spPr>
              <a:xfrm>
                <a:off x="10858800" y="4447575"/>
                <a:ext cx="60275" cy="59150"/>
              </a:xfrm>
              <a:custGeom>
                <a:avLst/>
                <a:gdLst/>
                <a:ahLst/>
                <a:cxnLst/>
                <a:rect l="l" t="t" r="r" b="b"/>
                <a:pathLst>
                  <a:path w="2411" h="2366" extrusionOk="0">
                    <a:moveTo>
                      <a:pt x="1228" y="0"/>
                    </a:moveTo>
                    <a:cubicBezTo>
                      <a:pt x="546" y="0"/>
                      <a:pt x="0" y="501"/>
                      <a:pt x="0" y="1183"/>
                    </a:cubicBezTo>
                    <a:cubicBezTo>
                      <a:pt x="0" y="1820"/>
                      <a:pt x="546" y="2365"/>
                      <a:pt x="1228" y="2365"/>
                    </a:cubicBezTo>
                    <a:cubicBezTo>
                      <a:pt x="1865" y="2365"/>
                      <a:pt x="2411" y="1820"/>
                      <a:pt x="2411" y="1183"/>
                    </a:cubicBezTo>
                    <a:cubicBezTo>
                      <a:pt x="2411" y="501"/>
                      <a:pt x="1865" y="0"/>
                      <a:pt x="1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70"/>
              <p:cNvSpPr/>
              <p:nvPr/>
            </p:nvSpPr>
            <p:spPr>
              <a:xfrm>
                <a:off x="10921325" y="3863150"/>
                <a:ext cx="60300" cy="155800"/>
              </a:xfrm>
              <a:custGeom>
                <a:avLst/>
                <a:gdLst/>
                <a:ahLst/>
                <a:cxnLst/>
                <a:rect l="l" t="t" r="r" b="b"/>
                <a:pathLst>
                  <a:path w="2412" h="6232" extrusionOk="0">
                    <a:moveTo>
                      <a:pt x="92" y="1"/>
                    </a:moveTo>
                    <a:cubicBezTo>
                      <a:pt x="1" y="1"/>
                      <a:pt x="1" y="46"/>
                      <a:pt x="1" y="92"/>
                    </a:cubicBezTo>
                    <a:lnTo>
                      <a:pt x="2229" y="6186"/>
                    </a:lnTo>
                    <a:cubicBezTo>
                      <a:pt x="2229" y="6232"/>
                      <a:pt x="2275" y="6232"/>
                      <a:pt x="2275" y="6232"/>
                    </a:cubicBezTo>
                    <a:cubicBezTo>
                      <a:pt x="2411" y="6232"/>
                      <a:pt x="2411" y="6186"/>
                      <a:pt x="2411" y="6141"/>
                    </a:cubicBezTo>
                    <a:lnTo>
                      <a:pt x="183" y="46"/>
                    </a:lnTo>
                    <a:cubicBezTo>
                      <a:pt x="183" y="1"/>
                      <a:pt x="137" y="1"/>
                      <a:pt x="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70"/>
              <p:cNvSpPr/>
              <p:nvPr/>
            </p:nvSpPr>
            <p:spPr>
              <a:xfrm>
                <a:off x="10955450" y="4026875"/>
                <a:ext cx="26175" cy="230850"/>
              </a:xfrm>
              <a:custGeom>
                <a:avLst/>
                <a:gdLst/>
                <a:ahLst/>
                <a:cxnLst/>
                <a:rect l="l" t="t" r="r" b="b"/>
                <a:pathLst>
                  <a:path w="1047" h="9234" extrusionOk="0">
                    <a:moveTo>
                      <a:pt x="910" y="1"/>
                    </a:moveTo>
                    <a:cubicBezTo>
                      <a:pt x="864" y="1"/>
                      <a:pt x="819" y="46"/>
                      <a:pt x="819" y="92"/>
                    </a:cubicBezTo>
                    <a:lnTo>
                      <a:pt x="0" y="9142"/>
                    </a:lnTo>
                    <a:cubicBezTo>
                      <a:pt x="0" y="9188"/>
                      <a:pt x="91" y="9233"/>
                      <a:pt x="137" y="9233"/>
                    </a:cubicBezTo>
                    <a:cubicBezTo>
                      <a:pt x="182" y="9233"/>
                      <a:pt x="228" y="9188"/>
                      <a:pt x="228" y="9142"/>
                    </a:cubicBezTo>
                    <a:lnTo>
                      <a:pt x="1046" y="92"/>
                    </a:lnTo>
                    <a:cubicBezTo>
                      <a:pt x="1046" y="46"/>
                      <a:pt x="1001" y="1"/>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70"/>
              <p:cNvSpPr/>
              <p:nvPr/>
            </p:nvSpPr>
            <p:spPr>
              <a:xfrm>
                <a:off x="11012300" y="3863150"/>
                <a:ext cx="28450" cy="166025"/>
              </a:xfrm>
              <a:custGeom>
                <a:avLst/>
                <a:gdLst/>
                <a:ahLst/>
                <a:cxnLst/>
                <a:rect l="l" t="t" r="r" b="b"/>
                <a:pathLst>
                  <a:path w="1138" h="6641" extrusionOk="0">
                    <a:moveTo>
                      <a:pt x="1046" y="1"/>
                    </a:moveTo>
                    <a:cubicBezTo>
                      <a:pt x="1001" y="1"/>
                      <a:pt x="910" y="46"/>
                      <a:pt x="910" y="92"/>
                    </a:cubicBezTo>
                    <a:lnTo>
                      <a:pt x="0" y="6550"/>
                    </a:lnTo>
                    <a:cubicBezTo>
                      <a:pt x="0" y="6595"/>
                      <a:pt x="91" y="6641"/>
                      <a:pt x="137" y="6641"/>
                    </a:cubicBezTo>
                    <a:cubicBezTo>
                      <a:pt x="182" y="6641"/>
                      <a:pt x="228" y="6595"/>
                      <a:pt x="228" y="6550"/>
                    </a:cubicBezTo>
                    <a:lnTo>
                      <a:pt x="1137" y="92"/>
                    </a:lnTo>
                    <a:cubicBezTo>
                      <a:pt x="1137" y="46"/>
                      <a:pt x="1092" y="1"/>
                      <a:pt x="10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70"/>
              <p:cNvSpPr/>
              <p:nvPr/>
            </p:nvSpPr>
            <p:spPr>
              <a:xfrm>
                <a:off x="11014575" y="4035525"/>
                <a:ext cx="35275" cy="175575"/>
              </a:xfrm>
              <a:custGeom>
                <a:avLst/>
                <a:gdLst/>
                <a:ahLst/>
                <a:cxnLst/>
                <a:rect l="l" t="t" r="r" b="b"/>
                <a:pathLst>
                  <a:path w="1411" h="7023" extrusionOk="0">
                    <a:moveTo>
                      <a:pt x="135" y="1"/>
                    </a:moveTo>
                    <a:cubicBezTo>
                      <a:pt x="119" y="1"/>
                      <a:pt x="103" y="7"/>
                      <a:pt x="91" y="19"/>
                    </a:cubicBezTo>
                    <a:cubicBezTo>
                      <a:pt x="46" y="19"/>
                      <a:pt x="0" y="110"/>
                      <a:pt x="46" y="155"/>
                    </a:cubicBezTo>
                    <a:lnTo>
                      <a:pt x="1228" y="6977"/>
                    </a:lnTo>
                    <a:cubicBezTo>
                      <a:pt x="1183" y="7023"/>
                      <a:pt x="1228" y="7023"/>
                      <a:pt x="1274" y="7023"/>
                    </a:cubicBezTo>
                    <a:cubicBezTo>
                      <a:pt x="1365" y="7023"/>
                      <a:pt x="1410" y="6977"/>
                      <a:pt x="1410" y="6932"/>
                    </a:cubicBezTo>
                    <a:lnTo>
                      <a:pt x="228" y="110"/>
                    </a:lnTo>
                    <a:cubicBezTo>
                      <a:pt x="228" y="43"/>
                      <a:pt x="179" y="1"/>
                      <a:pt x="1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70"/>
              <p:cNvSpPr/>
              <p:nvPr/>
            </p:nvSpPr>
            <p:spPr>
              <a:xfrm>
                <a:off x="10975900" y="4202950"/>
                <a:ext cx="131925" cy="79775"/>
              </a:xfrm>
              <a:custGeom>
                <a:avLst/>
                <a:gdLst/>
                <a:ahLst/>
                <a:cxnLst/>
                <a:rect l="l" t="t" r="r" b="b"/>
                <a:pathLst>
                  <a:path w="5277" h="3191" extrusionOk="0">
                    <a:moveTo>
                      <a:pt x="3836" y="0"/>
                    </a:moveTo>
                    <a:cubicBezTo>
                      <a:pt x="3370" y="0"/>
                      <a:pt x="2822" y="186"/>
                      <a:pt x="2275" y="508"/>
                    </a:cubicBezTo>
                    <a:cubicBezTo>
                      <a:pt x="1547" y="962"/>
                      <a:pt x="729" y="1690"/>
                      <a:pt x="1" y="2736"/>
                    </a:cubicBezTo>
                    <a:cubicBezTo>
                      <a:pt x="46" y="2873"/>
                      <a:pt x="92" y="3054"/>
                      <a:pt x="92" y="3191"/>
                    </a:cubicBezTo>
                    <a:cubicBezTo>
                      <a:pt x="1001" y="2782"/>
                      <a:pt x="1866" y="2372"/>
                      <a:pt x="2775" y="1963"/>
                    </a:cubicBezTo>
                    <a:cubicBezTo>
                      <a:pt x="3457" y="1690"/>
                      <a:pt x="4140" y="1372"/>
                      <a:pt x="4822" y="1053"/>
                    </a:cubicBezTo>
                    <a:cubicBezTo>
                      <a:pt x="4958" y="1008"/>
                      <a:pt x="5095" y="962"/>
                      <a:pt x="5277" y="917"/>
                    </a:cubicBezTo>
                    <a:cubicBezTo>
                      <a:pt x="5004" y="508"/>
                      <a:pt x="4731" y="280"/>
                      <a:pt x="4503" y="144"/>
                    </a:cubicBezTo>
                    <a:cubicBezTo>
                      <a:pt x="4412" y="144"/>
                      <a:pt x="4412" y="144"/>
                      <a:pt x="4367" y="98"/>
                    </a:cubicBezTo>
                    <a:cubicBezTo>
                      <a:pt x="4208" y="32"/>
                      <a:pt x="4029" y="0"/>
                      <a:pt x="3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70"/>
              <p:cNvSpPr/>
              <p:nvPr/>
            </p:nvSpPr>
            <p:spPr>
              <a:xfrm>
                <a:off x="10838325" y="4224725"/>
                <a:ext cx="137600" cy="61425"/>
              </a:xfrm>
              <a:custGeom>
                <a:avLst/>
                <a:gdLst/>
                <a:ahLst/>
                <a:cxnLst/>
                <a:rect l="l" t="t" r="r" b="b"/>
                <a:pathLst>
                  <a:path w="5504" h="2457" extrusionOk="0">
                    <a:moveTo>
                      <a:pt x="1678" y="0"/>
                    </a:moveTo>
                    <a:cubicBezTo>
                      <a:pt x="1308" y="0"/>
                      <a:pt x="979" y="91"/>
                      <a:pt x="728" y="273"/>
                    </a:cubicBezTo>
                    <a:cubicBezTo>
                      <a:pt x="683" y="273"/>
                      <a:pt x="683" y="319"/>
                      <a:pt x="592" y="319"/>
                    </a:cubicBezTo>
                    <a:cubicBezTo>
                      <a:pt x="365" y="410"/>
                      <a:pt x="137" y="728"/>
                      <a:pt x="1" y="1183"/>
                    </a:cubicBezTo>
                    <a:cubicBezTo>
                      <a:pt x="137" y="1228"/>
                      <a:pt x="274" y="1228"/>
                      <a:pt x="410" y="1274"/>
                    </a:cubicBezTo>
                    <a:cubicBezTo>
                      <a:pt x="1183" y="1456"/>
                      <a:pt x="1865" y="1638"/>
                      <a:pt x="2593" y="1774"/>
                    </a:cubicBezTo>
                    <a:cubicBezTo>
                      <a:pt x="3548" y="2002"/>
                      <a:pt x="4458" y="2229"/>
                      <a:pt x="5413" y="2456"/>
                    </a:cubicBezTo>
                    <a:cubicBezTo>
                      <a:pt x="5413" y="2274"/>
                      <a:pt x="5504" y="2138"/>
                      <a:pt x="5504" y="1956"/>
                    </a:cubicBezTo>
                    <a:cubicBezTo>
                      <a:pt x="4640" y="1092"/>
                      <a:pt x="3685" y="501"/>
                      <a:pt x="2866" y="273"/>
                    </a:cubicBezTo>
                    <a:cubicBezTo>
                      <a:pt x="2457" y="91"/>
                      <a:pt x="2047" y="0"/>
                      <a:pt x="1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70"/>
              <p:cNvSpPr/>
              <p:nvPr/>
            </p:nvSpPr>
            <p:spPr>
              <a:xfrm>
                <a:off x="10822425" y="3892500"/>
                <a:ext cx="75050" cy="188975"/>
              </a:xfrm>
              <a:custGeom>
                <a:avLst/>
                <a:gdLst/>
                <a:ahLst/>
                <a:cxnLst/>
                <a:rect l="l" t="t" r="r" b="b"/>
                <a:pathLst>
                  <a:path w="3002" h="7559" extrusionOk="0">
                    <a:moveTo>
                      <a:pt x="1757" y="0"/>
                    </a:moveTo>
                    <a:cubicBezTo>
                      <a:pt x="1486" y="0"/>
                      <a:pt x="1213" y="82"/>
                      <a:pt x="955" y="237"/>
                    </a:cubicBezTo>
                    <a:cubicBezTo>
                      <a:pt x="728" y="782"/>
                      <a:pt x="546" y="1465"/>
                      <a:pt x="409" y="2192"/>
                    </a:cubicBezTo>
                    <a:cubicBezTo>
                      <a:pt x="0" y="4103"/>
                      <a:pt x="91" y="5831"/>
                      <a:pt x="273" y="7059"/>
                    </a:cubicBezTo>
                    <a:lnTo>
                      <a:pt x="1274" y="7559"/>
                    </a:lnTo>
                    <a:cubicBezTo>
                      <a:pt x="1865" y="5376"/>
                      <a:pt x="2456" y="3102"/>
                      <a:pt x="3002" y="873"/>
                    </a:cubicBezTo>
                    <a:cubicBezTo>
                      <a:pt x="2956" y="737"/>
                      <a:pt x="2820" y="373"/>
                      <a:pt x="2365" y="146"/>
                    </a:cubicBezTo>
                    <a:cubicBezTo>
                      <a:pt x="2168" y="47"/>
                      <a:pt x="1963" y="0"/>
                      <a:pt x="1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70"/>
              <p:cNvSpPr/>
              <p:nvPr/>
            </p:nvSpPr>
            <p:spPr>
              <a:xfrm>
                <a:off x="10834925" y="3869725"/>
                <a:ext cx="77325" cy="72175"/>
              </a:xfrm>
              <a:custGeom>
                <a:avLst/>
                <a:gdLst/>
                <a:ahLst/>
                <a:cxnLst/>
                <a:rect l="l" t="t" r="r" b="b"/>
                <a:pathLst>
                  <a:path w="3093" h="2887" extrusionOk="0">
                    <a:moveTo>
                      <a:pt x="1583" y="0"/>
                    </a:moveTo>
                    <a:cubicBezTo>
                      <a:pt x="845" y="0"/>
                      <a:pt x="221" y="481"/>
                      <a:pt x="137" y="1193"/>
                    </a:cubicBezTo>
                    <a:cubicBezTo>
                      <a:pt x="0" y="2012"/>
                      <a:pt x="501" y="2740"/>
                      <a:pt x="1319" y="2876"/>
                    </a:cubicBezTo>
                    <a:cubicBezTo>
                      <a:pt x="1380" y="2883"/>
                      <a:pt x="1440" y="2887"/>
                      <a:pt x="1501" y="2887"/>
                    </a:cubicBezTo>
                    <a:cubicBezTo>
                      <a:pt x="2209" y="2887"/>
                      <a:pt x="2873" y="2403"/>
                      <a:pt x="2957" y="1648"/>
                    </a:cubicBezTo>
                    <a:cubicBezTo>
                      <a:pt x="3093" y="875"/>
                      <a:pt x="2547" y="147"/>
                      <a:pt x="1774" y="11"/>
                    </a:cubicBezTo>
                    <a:cubicBezTo>
                      <a:pt x="1710" y="4"/>
                      <a:pt x="1646" y="0"/>
                      <a:pt x="1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70"/>
              <p:cNvSpPr/>
              <p:nvPr/>
            </p:nvSpPr>
            <p:spPr>
              <a:xfrm>
                <a:off x="10830375" y="4013250"/>
                <a:ext cx="192175" cy="79600"/>
              </a:xfrm>
              <a:custGeom>
                <a:avLst/>
                <a:gdLst/>
                <a:ahLst/>
                <a:cxnLst/>
                <a:rect l="l" t="t" r="r" b="b"/>
                <a:pathLst>
                  <a:path w="7687" h="3184" extrusionOk="0">
                    <a:moveTo>
                      <a:pt x="7459" y="0"/>
                    </a:moveTo>
                    <a:cubicBezTo>
                      <a:pt x="7277" y="91"/>
                      <a:pt x="6959" y="228"/>
                      <a:pt x="6550" y="409"/>
                    </a:cubicBezTo>
                    <a:cubicBezTo>
                      <a:pt x="4321" y="1228"/>
                      <a:pt x="3002" y="591"/>
                      <a:pt x="1137" y="1456"/>
                    </a:cubicBezTo>
                    <a:cubicBezTo>
                      <a:pt x="910" y="1592"/>
                      <a:pt x="455" y="1774"/>
                      <a:pt x="0" y="2183"/>
                    </a:cubicBezTo>
                    <a:lnTo>
                      <a:pt x="364" y="3184"/>
                    </a:lnTo>
                    <a:cubicBezTo>
                      <a:pt x="910" y="3184"/>
                      <a:pt x="1592" y="3138"/>
                      <a:pt x="2274" y="3047"/>
                    </a:cubicBezTo>
                    <a:cubicBezTo>
                      <a:pt x="4730" y="2638"/>
                      <a:pt x="6595" y="1546"/>
                      <a:pt x="7687" y="682"/>
                    </a:cubicBezTo>
                    <a:cubicBezTo>
                      <a:pt x="7641" y="455"/>
                      <a:pt x="7505" y="228"/>
                      <a:pt x="7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70"/>
              <p:cNvSpPr/>
              <p:nvPr/>
            </p:nvSpPr>
            <p:spPr>
              <a:xfrm>
                <a:off x="10998650" y="3973025"/>
                <a:ext cx="118275" cy="72350"/>
              </a:xfrm>
              <a:custGeom>
                <a:avLst/>
                <a:gdLst/>
                <a:ahLst/>
                <a:cxnLst/>
                <a:rect l="l" t="t" r="r" b="b"/>
                <a:pathLst>
                  <a:path w="4731" h="2894" extrusionOk="0">
                    <a:moveTo>
                      <a:pt x="4222" y="0"/>
                    </a:moveTo>
                    <a:cubicBezTo>
                      <a:pt x="4182" y="0"/>
                      <a:pt x="4139" y="6"/>
                      <a:pt x="4094" y="17"/>
                    </a:cubicBezTo>
                    <a:cubicBezTo>
                      <a:pt x="3866" y="154"/>
                      <a:pt x="3957" y="563"/>
                      <a:pt x="3684" y="882"/>
                    </a:cubicBezTo>
                    <a:cubicBezTo>
                      <a:pt x="3493" y="1127"/>
                      <a:pt x="3106" y="1225"/>
                      <a:pt x="2817" y="1225"/>
                    </a:cubicBezTo>
                    <a:cubicBezTo>
                      <a:pt x="2624" y="1225"/>
                      <a:pt x="2475" y="1182"/>
                      <a:pt x="2456" y="1109"/>
                    </a:cubicBezTo>
                    <a:cubicBezTo>
                      <a:pt x="2365" y="1018"/>
                      <a:pt x="2547" y="836"/>
                      <a:pt x="2729" y="791"/>
                    </a:cubicBezTo>
                    <a:cubicBezTo>
                      <a:pt x="2816" y="733"/>
                      <a:pt x="2912" y="716"/>
                      <a:pt x="3005" y="716"/>
                    </a:cubicBezTo>
                    <a:cubicBezTo>
                      <a:pt x="3130" y="716"/>
                      <a:pt x="3250" y="746"/>
                      <a:pt x="3338" y="746"/>
                    </a:cubicBezTo>
                    <a:cubicBezTo>
                      <a:pt x="3392" y="746"/>
                      <a:pt x="3433" y="735"/>
                      <a:pt x="3457" y="700"/>
                    </a:cubicBezTo>
                    <a:cubicBezTo>
                      <a:pt x="3548" y="609"/>
                      <a:pt x="3502" y="381"/>
                      <a:pt x="3411" y="245"/>
                    </a:cubicBezTo>
                    <a:cubicBezTo>
                      <a:pt x="3342" y="184"/>
                      <a:pt x="3245" y="158"/>
                      <a:pt x="3129" y="158"/>
                    </a:cubicBezTo>
                    <a:cubicBezTo>
                      <a:pt x="2634" y="158"/>
                      <a:pt x="1790" y="632"/>
                      <a:pt x="1274" y="927"/>
                    </a:cubicBezTo>
                    <a:cubicBezTo>
                      <a:pt x="956" y="1154"/>
                      <a:pt x="728" y="1382"/>
                      <a:pt x="546" y="1564"/>
                    </a:cubicBezTo>
                    <a:cubicBezTo>
                      <a:pt x="182" y="2382"/>
                      <a:pt x="0" y="2746"/>
                      <a:pt x="91" y="2883"/>
                    </a:cubicBezTo>
                    <a:cubicBezTo>
                      <a:pt x="114" y="2890"/>
                      <a:pt x="139" y="2894"/>
                      <a:pt x="167" y="2894"/>
                    </a:cubicBezTo>
                    <a:cubicBezTo>
                      <a:pt x="306" y="2894"/>
                      <a:pt x="508" y="2799"/>
                      <a:pt x="774" y="2610"/>
                    </a:cubicBezTo>
                    <a:cubicBezTo>
                      <a:pt x="1001" y="2610"/>
                      <a:pt x="1410" y="2519"/>
                      <a:pt x="1865" y="2428"/>
                    </a:cubicBezTo>
                    <a:cubicBezTo>
                      <a:pt x="2684" y="2246"/>
                      <a:pt x="3366" y="2064"/>
                      <a:pt x="3912" y="1518"/>
                    </a:cubicBezTo>
                    <a:cubicBezTo>
                      <a:pt x="4321" y="1109"/>
                      <a:pt x="4730" y="427"/>
                      <a:pt x="4503" y="154"/>
                    </a:cubicBezTo>
                    <a:cubicBezTo>
                      <a:pt x="4435" y="51"/>
                      <a:pt x="4341" y="0"/>
                      <a:pt x="4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70"/>
              <p:cNvSpPr/>
              <p:nvPr/>
            </p:nvSpPr>
            <p:spPr>
              <a:xfrm>
                <a:off x="10819000" y="4059250"/>
                <a:ext cx="45500" cy="41025"/>
              </a:xfrm>
              <a:custGeom>
                <a:avLst/>
                <a:gdLst/>
                <a:ahLst/>
                <a:cxnLst/>
                <a:rect l="l" t="t" r="r" b="b"/>
                <a:pathLst>
                  <a:path w="1820" h="1641" extrusionOk="0">
                    <a:moveTo>
                      <a:pt x="920" y="1"/>
                    </a:moveTo>
                    <a:cubicBezTo>
                      <a:pt x="809" y="1"/>
                      <a:pt x="698" y="23"/>
                      <a:pt x="592" y="70"/>
                    </a:cubicBezTo>
                    <a:cubicBezTo>
                      <a:pt x="183" y="207"/>
                      <a:pt x="1" y="662"/>
                      <a:pt x="137" y="1116"/>
                    </a:cubicBezTo>
                    <a:cubicBezTo>
                      <a:pt x="272" y="1454"/>
                      <a:pt x="582" y="1641"/>
                      <a:pt x="900" y="1641"/>
                    </a:cubicBezTo>
                    <a:cubicBezTo>
                      <a:pt x="1011" y="1641"/>
                      <a:pt x="1123" y="1618"/>
                      <a:pt x="1229" y="1571"/>
                    </a:cubicBezTo>
                    <a:cubicBezTo>
                      <a:pt x="1683" y="1435"/>
                      <a:pt x="1820" y="889"/>
                      <a:pt x="1683" y="525"/>
                    </a:cubicBezTo>
                    <a:cubicBezTo>
                      <a:pt x="1548" y="188"/>
                      <a:pt x="1238" y="1"/>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70"/>
              <p:cNvSpPr/>
              <p:nvPr/>
            </p:nvSpPr>
            <p:spPr>
              <a:xfrm>
                <a:off x="11147600" y="3855200"/>
                <a:ext cx="94400" cy="186500"/>
              </a:xfrm>
              <a:custGeom>
                <a:avLst/>
                <a:gdLst/>
                <a:ahLst/>
                <a:cxnLst/>
                <a:rect l="l" t="t" r="r" b="b"/>
                <a:pathLst>
                  <a:path w="3776" h="7460" extrusionOk="0">
                    <a:moveTo>
                      <a:pt x="3047" y="0"/>
                    </a:moveTo>
                    <a:lnTo>
                      <a:pt x="3047" y="0"/>
                    </a:lnTo>
                    <a:cubicBezTo>
                      <a:pt x="3093" y="182"/>
                      <a:pt x="2957" y="592"/>
                      <a:pt x="2775" y="956"/>
                    </a:cubicBezTo>
                    <a:cubicBezTo>
                      <a:pt x="2047" y="3139"/>
                      <a:pt x="683" y="3775"/>
                      <a:pt x="182" y="5776"/>
                    </a:cubicBezTo>
                    <a:cubicBezTo>
                      <a:pt x="137" y="6049"/>
                      <a:pt x="0" y="6504"/>
                      <a:pt x="0" y="7141"/>
                    </a:cubicBezTo>
                    <a:lnTo>
                      <a:pt x="1046" y="7459"/>
                    </a:lnTo>
                    <a:cubicBezTo>
                      <a:pt x="1410" y="7004"/>
                      <a:pt x="1820" y="6504"/>
                      <a:pt x="2183" y="5867"/>
                    </a:cubicBezTo>
                    <a:cubicBezTo>
                      <a:pt x="3411" y="3775"/>
                      <a:pt x="3684" y="1638"/>
                      <a:pt x="3775" y="273"/>
                    </a:cubicBezTo>
                    <a:cubicBezTo>
                      <a:pt x="3548" y="182"/>
                      <a:pt x="3320" y="91"/>
                      <a:pt x="3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70"/>
              <p:cNvSpPr/>
              <p:nvPr/>
            </p:nvSpPr>
            <p:spPr>
              <a:xfrm>
                <a:off x="11141900" y="4011125"/>
                <a:ext cx="45525" cy="41375"/>
              </a:xfrm>
              <a:custGeom>
                <a:avLst/>
                <a:gdLst/>
                <a:ahLst/>
                <a:cxnLst/>
                <a:rect l="l" t="t" r="r" b="b"/>
                <a:pathLst>
                  <a:path w="1821" h="1655" extrusionOk="0">
                    <a:moveTo>
                      <a:pt x="875" y="0"/>
                    </a:moveTo>
                    <a:cubicBezTo>
                      <a:pt x="520" y="0"/>
                      <a:pt x="211" y="219"/>
                      <a:pt x="137" y="585"/>
                    </a:cubicBezTo>
                    <a:cubicBezTo>
                      <a:pt x="1" y="1086"/>
                      <a:pt x="274" y="1541"/>
                      <a:pt x="683" y="1631"/>
                    </a:cubicBezTo>
                    <a:cubicBezTo>
                      <a:pt x="759" y="1647"/>
                      <a:pt x="835" y="1654"/>
                      <a:pt x="909" y="1654"/>
                    </a:cubicBezTo>
                    <a:cubicBezTo>
                      <a:pt x="1281" y="1654"/>
                      <a:pt x="1615" y="1465"/>
                      <a:pt x="1729" y="1086"/>
                    </a:cubicBezTo>
                    <a:cubicBezTo>
                      <a:pt x="1820" y="585"/>
                      <a:pt x="1593" y="176"/>
                      <a:pt x="1138" y="40"/>
                    </a:cubicBezTo>
                    <a:cubicBezTo>
                      <a:pt x="1049" y="13"/>
                      <a:pt x="961" y="0"/>
                      <a:pt x="8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70"/>
              <p:cNvSpPr/>
              <p:nvPr/>
            </p:nvSpPr>
            <p:spPr>
              <a:xfrm>
                <a:off x="11055500" y="3779025"/>
                <a:ext cx="22775" cy="37550"/>
              </a:xfrm>
              <a:custGeom>
                <a:avLst/>
                <a:gdLst/>
                <a:ahLst/>
                <a:cxnLst/>
                <a:rect l="l" t="t" r="r" b="b"/>
                <a:pathLst>
                  <a:path w="911" h="1502" extrusionOk="0">
                    <a:moveTo>
                      <a:pt x="91" y="0"/>
                    </a:moveTo>
                    <a:cubicBezTo>
                      <a:pt x="46" y="0"/>
                      <a:pt x="0" y="46"/>
                      <a:pt x="0" y="137"/>
                    </a:cubicBezTo>
                    <a:cubicBezTo>
                      <a:pt x="0" y="182"/>
                      <a:pt x="46" y="228"/>
                      <a:pt x="91" y="228"/>
                    </a:cubicBezTo>
                    <a:cubicBezTo>
                      <a:pt x="319" y="228"/>
                      <a:pt x="501" y="410"/>
                      <a:pt x="546" y="592"/>
                    </a:cubicBezTo>
                    <a:cubicBezTo>
                      <a:pt x="683" y="819"/>
                      <a:pt x="546" y="1137"/>
                      <a:pt x="273" y="1319"/>
                    </a:cubicBezTo>
                    <a:cubicBezTo>
                      <a:pt x="228" y="1365"/>
                      <a:pt x="228" y="1410"/>
                      <a:pt x="228" y="1410"/>
                    </a:cubicBezTo>
                    <a:cubicBezTo>
                      <a:pt x="273" y="1501"/>
                      <a:pt x="319" y="1501"/>
                      <a:pt x="319" y="1501"/>
                    </a:cubicBezTo>
                    <a:cubicBezTo>
                      <a:pt x="728" y="1274"/>
                      <a:pt x="910" y="864"/>
                      <a:pt x="728" y="455"/>
                    </a:cubicBezTo>
                    <a:cubicBezTo>
                      <a:pt x="637" y="228"/>
                      <a:pt x="410" y="46"/>
                      <a:pt x="91" y="0"/>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70"/>
              <p:cNvSpPr/>
              <p:nvPr/>
            </p:nvSpPr>
            <p:spPr>
              <a:xfrm>
                <a:off x="11065725" y="3767650"/>
                <a:ext cx="35275" cy="56875"/>
              </a:xfrm>
              <a:custGeom>
                <a:avLst/>
                <a:gdLst/>
                <a:ahLst/>
                <a:cxnLst/>
                <a:rect l="l" t="t" r="r" b="b"/>
                <a:pathLst>
                  <a:path w="1411" h="2275" extrusionOk="0">
                    <a:moveTo>
                      <a:pt x="92" y="1"/>
                    </a:moveTo>
                    <a:cubicBezTo>
                      <a:pt x="46" y="1"/>
                      <a:pt x="1" y="46"/>
                      <a:pt x="1" y="137"/>
                    </a:cubicBezTo>
                    <a:cubicBezTo>
                      <a:pt x="1" y="182"/>
                      <a:pt x="46" y="228"/>
                      <a:pt x="92" y="228"/>
                    </a:cubicBezTo>
                    <a:cubicBezTo>
                      <a:pt x="501" y="273"/>
                      <a:pt x="819" y="501"/>
                      <a:pt x="956" y="819"/>
                    </a:cubicBezTo>
                    <a:cubicBezTo>
                      <a:pt x="1183" y="1274"/>
                      <a:pt x="956" y="1820"/>
                      <a:pt x="456" y="2093"/>
                    </a:cubicBezTo>
                    <a:cubicBezTo>
                      <a:pt x="365" y="2184"/>
                      <a:pt x="365" y="2229"/>
                      <a:pt x="365" y="2229"/>
                    </a:cubicBezTo>
                    <a:cubicBezTo>
                      <a:pt x="456" y="2275"/>
                      <a:pt x="501" y="2275"/>
                      <a:pt x="501" y="2275"/>
                    </a:cubicBezTo>
                    <a:cubicBezTo>
                      <a:pt x="1138" y="1956"/>
                      <a:pt x="1411" y="1274"/>
                      <a:pt x="1138" y="683"/>
                    </a:cubicBezTo>
                    <a:cubicBezTo>
                      <a:pt x="956" y="273"/>
                      <a:pt x="547" y="1"/>
                      <a:pt x="92"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70"/>
              <p:cNvSpPr/>
              <p:nvPr/>
            </p:nvSpPr>
            <p:spPr>
              <a:xfrm>
                <a:off x="11083925" y="3754000"/>
                <a:ext cx="44375" cy="77350"/>
              </a:xfrm>
              <a:custGeom>
                <a:avLst/>
                <a:gdLst/>
                <a:ahLst/>
                <a:cxnLst/>
                <a:rect l="l" t="t" r="r" b="b"/>
                <a:pathLst>
                  <a:path w="1775" h="3094" extrusionOk="0">
                    <a:moveTo>
                      <a:pt x="91" y="1"/>
                    </a:moveTo>
                    <a:cubicBezTo>
                      <a:pt x="46" y="1"/>
                      <a:pt x="0" y="46"/>
                      <a:pt x="0" y="92"/>
                    </a:cubicBezTo>
                    <a:cubicBezTo>
                      <a:pt x="0" y="137"/>
                      <a:pt x="46" y="228"/>
                      <a:pt x="91" y="228"/>
                    </a:cubicBezTo>
                    <a:cubicBezTo>
                      <a:pt x="683" y="274"/>
                      <a:pt x="1137" y="592"/>
                      <a:pt x="1319" y="1047"/>
                    </a:cubicBezTo>
                    <a:cubicBezTo>
                      <a:pt x="1592" y="1684"/>
                      <a:pt x="1228" y="2548"/>
                      <a:pt x="637" y="2957"/>
                    </a:cubicBezTo>
                    <a:cubicBezTo>
                      <a:pt x="546" y="3002"/>
                      <a:pt x="546" y="3048"/>
                      <a:pt x="546" y="3048"/>
                    </a:cubicBezTo>
                    <a:cubicBezTo>
                      <a:pt x="546" y="3093"/>
                      <a:pt x="637" y="3093"/>
                      <a:pt x="637" y="3093"/>
                    </a:cubicBezTo>
                    <a:cubicBezTo>
                      <a:pt x="1410" y="2639"/>
                      <a:pt x="1774" y="1684"/>
                      <a:pt x="1456" y="956"/>
                    </a:cubicBezTo>
                    <a:cubicBezTo>
                      <a:pt x="1228" y="456"/>
                      <a:pt x="728" y="46"/>
                      <a:pt x="91" y="1"/>
                    </a:cubicBezTo>
                    <a:close/>
                  </a:path>
                </a:pathLst>
              </a:custGeom>
              <a:solidFill>
                <a:srgbClr val="21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70"/>
              <p:cNvSpPr/>
              <p:nvPr/>
            </p:nvSpPr>
            <p:spPr>
              <a:xfrm>
                <a:off x="11380675" y="3467475"/>
                <a:ext cx="91000" cy="91000"/>
              </a:xfrm>
              <a:custGeom>
                <a:avLst/>
                <a:gdLst/>
                <a:ahLst/>
                <a:cxnLst/>
                <a:rect l="l" t="t" r="r" b="b"/>
                <a:pathLst>
                  <a:path w="3640" h="3640" extrusionOk="0">
                    <a:moveTo>
                      <a:pt x="1820" y="1"/>
                    </a:moveTo>
                    <a:cubicBezTo>
                      <a:pt x="819" y="1"/>
                      <a:pt x="1" y="820"/>
                      <a:pt x="1" y="1820"/>
                    </a:cubicBezTo>
                    <a:cubicBezTo>
                      <a:pt x="1" y="2821"/>
                      <a:pt x="819" y="3639"/>
                      <a:pt x="1820" y="3639"/>
                    </a:cubicBezTo>
                    <a:cubicBezTo>
                      <a:pt x="2820" y="3639"/>
                      <a:pt x="3639" y="2821"/>
                      <a:pt x="3639" y="1820"/>
                    </a:cubicBezTo>
                    <a:cubicBezTo>
                      <a:pt x="3639" y="820"/>
                      <a:pt x="2820" y="1"/>
                      <a:pt x="1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70"/>
              <p:cNvSpPr/>
              <p:nvPr/>
            </p:nvSpPr>
            <p:spPr>
              <a:xfrm>
                <a:off x="11380675" y="3711950"/>
                <a:ext cx="91000" cy="90975"/>
              </a:xfrm>
              <a:custGeom>
                <a:avLst/>
                <a:gdLst/>
                <a:ahLst/>
                <a:cxnLst/>
                <a:rect l="l" t="t" r="r" b="b"/>
                <a:pathLst>
                  <a:path w="3640" h="3639" extrusionOk="0">
                    <a:moveTo>
                      <a:pt x="1820" y="0"/>
                    </a:moveTo>
                    <a:cubicBezTo>
                      <a:pt x="819" y="0"/>
                      <a:pt x="1" y="819"/>
                      <a:pt x="1" y="1819"/>
                    </a:cubicBezTo>
                    <a:cubicBezTo>
                      <a:pt x="1" y="2820"/>
                      <a:pt x="819" y="3638"/>
                      <a:pt x="1820" y="3638"/>
                    </a:cubicBezTo>
                    <a:cubicBezTo>
                      <a:pt x="2820" y="3638"/>
                      <a:pt x="3639" y="2820"/>
                      <a:pt x="3639" y="1819"/>
                    </a:cubicBezTo>
                    <a:cubicBezTo>
                      <a:pt x="3639" y="819"/>
                      <a:pt x="2820" y="0"/>
                      <a:pt x="18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70"/>
              <p:cNvSpPr/>
              <p:nvPr/>
            </p:nvSpPr>
            <p:spPr>
              <a:xfrm>
                <a:off x="11380675" y="3958675"/>
                <a:ext cx="91000" cy="90975"/>
              </a:xfrm>
              <a:custGeom>
                <a:avLst/>
                <a:gdLst/>
                <a:ahLst/>
                <a:cxnLst/>
                <a:rect l="l" t="t" r="r" b="b"/>
                <a:pathLst>
                  <a:path w="3640" h="3639" extrusionOk="0">
                    <a:moveTo>
                      <a:pt x="1820" y="0"/>
                    </a:moveTo>
                    <a:cubicBezTo>
                      <a:pt x="819" y="0"/>
                      <a:pt x="1" y="773"/>
                      <a:pt x="1" y="1819"/>
                    </a:cubicBezTo>
                    <a:cubicBezTo>
                      <a:pt x="1" y="2820"/>
                      <a:pt x="819" y="3639"/>
                      <a:pt x="1820" y="3639"/>
                    </a:cubicBezTo>
                    <a:cubicBezTo>
                      <a:pt x="2820" y="3639"/>
                      <a:pt x="3639" y="2820"/>
                      <a:pt x="3639" y="1819"/>
                    </a:cubicBezTo>
                    <a:cubicBezTo>
                      <a:pt x="3639" y="773"/>
                      <a:pt x="2820" y="0"/>
                      <a:pt x="18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70"/>
              <p:cNvSpPr/>
              <p:nvPr/>
            </p:nvSpPr>
            <p:spPr>
              <a:xfrm>
                <a:off x="11426150" y="3350375"/>
                <a:ext cx="25" cy="1527000"/>
              </a:xfrm>
              <a:custGeom>
                <a:avLst/>
                <a:gdLst/>
                <a:ahLst/>
                <a:cxnLst/>
                <a:rect l="l" t="t" r="r" b="b"/>
                <a:pathLst>
                  <a:path w="1" h="61080" extrusionOk="0">
                    <a:moveTo>
                      <a:pt x="1" y="0"/>
                    </a:moveTo>
                    <a:lnTo>
                      <a:pt x="1" y="6108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567" name="Google Shape;4567;p70"/>
            <p:cNvCxnSpPr>
              <a:cxnSpLocks/>
            </p:cNvCxnSpPr>
            <p:nvPr/>
          </p:nvCxnSpPr>
          <p:spPr>
            <a:xfrm>
              <a:off x="4080754" y="1797975"/>
              <a:ext cx="0" cy="1524027"/>
            </a:xfrm>
            <a:prstGeom prst="straightConnector1">
              <a:avLst/>
            </a:prstGeom>
            <a:noFill/>
            <a:ln w="38100" cap="flat" cmpd="sng">
              <a:solidFill>
                <a:schemeClr val="dk2"/>
              </a:solidFill>
              <a:prstDash val="solid"/>
              <a:round/>
              <a:headEnd type="none" w="med" len="med"/>
              <a:tailEnd type="none" w="med" len="med"/>
            </a:ln>
          </p:spPr>
        </p:cxnSp>
        <p:sp>
          <p:nvSpPr>
            <p:cNvPr id="4568" name="Google Shape;4568;p70"/>
            <p:cNvSpPr/>
            <p:nvPr/>
          </p:nvSpPr>
          <p:spPr>
            <a:xfrm>
              <a:off x="3952500" y="2000275"/>
              <a:ext cx="256500" cy="256500"/>
            </a:xfrm>
            <a:prstGeom prst="ellipse">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000" b="1" dirty="0">
                  <a:solidFill>
                    <a:schemeClr val="accent4"/>
                  </a:solidFill>
                  <a:latin typeface="Changa"/>
                  <a:ea typeface="Changa"/>
                  <a:cs typeface="Changa"/>
                  <a:sym typeface="Changa"/>
                </a:rPr>
                <a:t>1</a:t>
              </a:r>
              <a:endParaRPr sz="2200" b="1" dirty="0">
                <a:solidFill>
                  <a:schemeClr val="accent4"/>
                </a:solidFill>
                <a:latin typeface="Changa"/>
                <a:ea typeface="Changa"/>
                <a:cs typeface="Changa"/>
                <a:sym typeface="Changa"/>
              </a:endParaRPr>
            </a:p>
          </p:txBody>
        </p:sp>
        <p:sp>
          <p:nvSpPr>
            <p:cNvPr id="4569" name="Google Shape;4569;p70"/>
            <p:cNvSpPr/>
            <p:nvPr/>
          </p:nvSpPr>
          <p:spPr>
            <a:xfrm>
              <a:off x="3952500" y="2394900"/>
              <a:ext cx="256500" cy="256500"/>
            </a:xfrm>
            <a:prstGeom prst="ellipse">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000" b="1">
                  <a:solidFill>
                    <a:schemeClr val="accent4"/>
                  </a:solidFill>
                  <a:latin typeface="Changa"/>
                  <a:ea typeface="Changa"/>
                  <a:cs typeface="Changa"/>
                  <a:sym typeface="Changa"/>
                </a:rPr>
                <a:t>2</a:t>
              </a:r>
              <a:endParaRPr sz="2100" b="1">
                <a:solidFill>
                  <a:schemeClr val="accent4"/>
                </a:solidFill>
                <a:latin typeface="Changa"/>
                <a:ea typeface="Changa"/>
                <a:cs typeface="Changa"/>
                <a:sym typeface="Changa"/>
              </a:endParaRPr>
            </a:p>
          </p:txBody>
        </p:sp>
        <p:sp>
          <p:nvSpPr>
            <p:cNvPr id="4570" name="Google Shape;4570;p70"/>
            <p:cNvSpPr/>
            <p:nvPr/>
          </p:nvSpPr>
          <p:spPr>
            <a:xfrm>
              <a:off x="3952501" y="2773775"/>
              <a:ext cx="256500" cy="256500"/>
            </a:xfrm>
            <a:prstGeom prst="ellipse">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000" b="1" dirty="0">
                  <a:solidFill>
                    <a:schemeClr val="accent4"/>
                  </a:solidFill>
                  <a:latin typeface="Changa"/>
                  <a:ea typeface="Changa"/>
                  <a:cs typeface="Changa"/>
                  <a:sym typeface="Changa"/>
                </a:rPr>
                <a:t>3</a:t>
              </a:r>
              <a:endParaRPr sz="2000" b="1" dirty="0">
                <a:solidFill>
                  <a:schemeClr val="accent4"/>
                </a:solidFill>
                <a:latin typeface="Changa"/>
                <a:ea typeface="Changa"/>
                <a:cs typeface="Changa"/>
                <a:sym typeface="Changa"/>
              </a:endParaRPr>
            </a:p>
          </p:txBody>
        </p:sp>
      </p:grpSp>
      <p:sp>
        <p:nvSpPr>
          <p:cNvPr id="4574" name="Google Shape;4574;p70"/>
          <p:cNvSpPr/>
          <p:nvPr/>
        </p:nvSpPr>
        <p:spPr>
          <a:xfrm>
            <a:off x="7198200" y="801722"/>
            <a:ext cx="204316" cy="206454"/>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70"/>
          <p:cNvSpPr/>
          <p:nvPr/>
        </p:nvSpPr>
        <p:spPr>
          <a:xfrm>
            <a:off x="217533" y="4037821"/>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70"/>
          <p:cNvSpPr/>
          <p:nvPr/>
        </p:nvSpPr>
        <p:spPr>
          <a:xfrm>
            <a:off x="8142975" y="1185075"/>
            <a:ext cx="319952" cy="323300"/>
          </a:xfrm>
          <a:custGeom>
            <a:avLst/>
            <a:gdLst/>
            <a:ahLst/>
            <a:cxnLst/>
            <a:rect l="l" t="t" r="r" b="b"/>
            <a:pathLst>
              <a:path w="7169" h="7244" extrusionOk="0">
                <a:moveTo>
                  <a:pt x="3635" y="1"/>
                </a:moveTo>
                <a:cubicBezTo>
                  <a:pt x="3409" y="1"/>
                  <a:pt x="3183" y="1078"/>
                  <a:pt x="2983" y="1905"/>
                </a:cubicBezTo>
                <a:cubicBezTo>
                  <a:pt x="2405" y="1420"/>
                  <a:pt x="1741" y="763"/>
                  <a:pt x="1485" y="763"/>
                </a:cubicBezTo>
                <a:cubicBezTo>
                  <a:pt x="1463" y="763"/>
                  <a:pt x="1445" y="768"/>
                  <a:pt x="1429" y="778"/>
                </a:cubicBezTo>
                <a:cubicBezTo>
                  <a:pt x="1229" y="903"/>
                  <a:pt x="1955" y="2181"/>
                  <a:pt x="2256" y="2958"/>
                </a:cubicBezTo>
                <a:cubicBezTo>
                  <a:pt x="1454" y="3159"/>
                  <a:pt x="26" y="3309"/>
                  <a:pt x="26" y="3560"/>
                </a:cubicBezTo>
                <a:cubicBezTo>
                  <a:pt x="0" y="3785"/>
                  <a:pt x="1028" y="3961"/>
                  <a:pt x="1830" y="4161"/>
                </a:cubicBezTo>
                <a:cubicBezTo>
                  <a:pt x="1304" y="4788"/>
                  <a:pt x="552" y="5615"/>
                  <a:pt x="677" y="5790"/>
                </a:cubicBezTo>
                <a:cubicBezTo>
                  <a:pt x="699" y="5822"/>
                  <a:pt x="743" y="5837"/>
                  <a:pt x="805" y="5837"/>
                </a:cubicBezTo>
                <a:cubicBezTo>
                  <a:pt x="1182" y="5837"/>
                  <a:pt x="2216" y="5318"/>
                  <a:pt x="2883" y="5038"/>
                </a:cubicBezTo>
                <a:cubicBezTo>
                  <a:pt x="3058" y="5840"/>
                  <a:pt x="3284" y="7219"/>
                  <a:pt x="3534" y="7244"/>
                </a:cubicBezTo>
                <a:cubicBezTo>
                  <a:pt x="3760" y="7244"/>
                  <a:pt x="4010" y="6166"/>
                  <a:pt x="4186" y="5364"/>
                </a:cubicBezTo>
                <a:cubicBezTo>
                  <a:pt x="4772" y="5856"/>
                  <a:pt x="5445" y="6502"/>
                  <a:pt x="5674" y="6502"/>
                </a:cubicBezTo>
                <a:cubicBezTo>
                  <a:pt x="5690" y="6502"/>
                  <a:pt x="5703" y="6499"/>
                  <a:pt x="5715" y="6492"/>
                </a:cubicBezTo>
                <a:cubicBezTo>
                  <a:pt x="5940" y="6342"/>
                  <a:pt x="5214" y="5063"/>
                  <a:pt x="4913" y="4286"/>
                </a:cubicBezTo>
                <a:cubicBezTo>
                  <a:pt x="5690" y="4086"/>
                  <a:pt x="7143" y="3936"/>
                  <a:pt x="7168" y="3685"/>
                </a:cubicBezTo>
                <a:cubicBezTo>
                  <a:pt x="7168" y="3459"/>
                  <a:pt x="6141" y="3284"/>
                  <a:pt x="5339" y="3083"/>
                </a:cubicBezTo>
                <a:cubicBezTo>
                  <a:pt x="5890" y="2457"/>
                  <a:pt x="6617" y="1655"/>
                  <a:pt x="6467" y="1454"/>
                </a:cubicBezTo>
                <a:cubicBezTo>
                  <a:pt x="6450" y="1428"/>
                  <a:pt x="6413" y="1416"/>
                  <a:pt x="6359" y="1416"/>
                </a:cubicBezTo>
                <a:cubicBezTo>
                  <a:pt x="6010" y="1416"/>
                  <a:pt x="4963" y="1924"/>
                  <a:pt x="4311" y="2206"/>
                </a:cubicBezTo>
                <a:cubicBezTo>
                  <a:pt x="4136" y="1404"/>
                  <a:pt x="3910" y="26"/>
                  <a:pt x="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70"/>
          <p:cNvSpPr/>
          <p:nvPr/>
        </p:nvSpPr>
        <p:spPr>
          <a:xfrm>
            <a:off x="1184272" y="1292511"/>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70"/>
          <p:cNvSpPr/>
          <p:nvPr/>
        </p:nvSpPr>
        <p:spPr>
          <a:xfrm>
            <a:off x="7045755" y="4058382"/>
            <a:ext cx="280598" cy="282177"/>
          </a:xfrm>
          <a:custGeom>
            <a:avLst/>
            <a:gdLst/>
            <a:ahLst/>
            <a:cxnLst/>
            <a:rect l="l" t="t" r="r" b="b"/>
            <a:pathLst>
              <a:path w="4587" h="4613" extrusionOk="0">
                <a:moveTo>
                  <a:pt x="2261" y="0"/>
                </a:moveTo>
                <a:cubicBezTo>
                  <a:pt x="2260" y="0"/>
                  <a:pt x="2258" y="0"/>
                  <a:pt x="2256" y="1"/>
                </a:cubicBezTo>
                <a:cubicBezTo>
                  <a:pt x="2031" y="1"/>
                  <a:pt x="1830" y="1655"/>
                  <a:pt x="1730" y="1755"/>
                </a:cubicBezTo>
                <a:cubicBezTo>
                  <a:pt x="1529" y="1981"/>
                  <a:pt x="1" y="2131"/>
                  <a:pt x="1" y="2331"/>
                </a:cubicBezTo>
                <a:cubicBezTo>
                  <a:pt x="26" y="2557"/>
                  <a:pt x="1529" y="2657"/>
                  <a:pt x="1730" y="2858"/>
                </a:cubicBezTo>
                <a:cubicBezTo>
                  <a:pt x="1854" y="2957"/>
                  <a:pt x="2102" y="4612"/>
                  <a:pt x="2326" y="4612"/>
                </a:cubicBezTo>
                <a:cubicBezTo>
                  <a:pt x="2328" y="4612"/>
                  <a:pt x="2330" y="4612"/>
                  <a:pt x="2331" y="4612"/>
                </a:cubicBezTo>
                <a:cubicBezTo>
                  <a:pt x="2557" y="4612"/>
                  <a:pt x="2732" y="2958"/>
                  <a:pt x="2833" y="2858"/>
                </a:cubicBezTo>
                <a:cubicBezTo>
                  <a:pt x="3033" y="2632"/>
                  <a:pt x="4587" y="2482"/>
                  <a:pt x="4562" y="2256"/>
                </a:cubicBezTo>
                <a:cubicBezTo>
                  <a:pt x="4562" y="2056"/>
                  <a:pt x="3058" y="1955"/>
                  <a:pt x="2833" y="1755"/>
                </a:cubicBezTo>
                <a:cubicBezTo>
                  <a:pt x="2733" y="1631"/>
                  <a:pt x="2485" y="0"/>
                  <a:pt x="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729;p48">
            <a:extLst>
              <a:ext uri="{FF2B5EF4-FFF2-40B4-BE49-F238E27FC236}">
                <a16:creationId xmlns:a16="http://schemas.microsoft.com/office/drawing/2014/main" id="{37D4DE34-7186-F42E-1AE1-EEFB987CE3EC}"/>
              </a:ext>
            </a:extLst>
          </p:cNvPr>
          <p:cNvSpPr txBox="1">
            <a:spLocks/>
          </p:cNvSpPr>
          <p:nvPr/>
        </p:nvSpPr>
        <p:spPr>
          <a:xfrm>
            <a:off x="532099" y="786728"/>
            <a:ext cx="7610876" cy="4096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Changa"/>
              <a:buNone/>
              <a:defRPr sz="2400" b="1" i="0" u="none" strike="noStrike" cap="none">
                <a:solidFill>
                  <a:schemeClr val="dk2"/>
                </a:solidFill>
                <a:latin typeface="Changa"/>
                <a:ea typeface="Changa"/>
                <a:cs typeface="Changa"/>
                <a:sym typeface="Changa"/>
              </a:defRPr>
            </a:lvl1pPr>
            <a:lvl2pPr marR="0" lvl="1"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2400"/>
              <a:buFont typeface="Ranchers"/>
              <a:buNone/>
              <a:defRPr sz="2400" b="0" i="0" u="none" strike="noStrike" cap="none">
                <a:solidFill>
                  <a:schemeClr val="dk1"/>
                </a:solidFill>
                <a:latin typeface="Ranchers"/>
                <a:ea typeface="Ranchers"/>
                <a:cs typeface="Ranchers"/>
                <a:sym typeface="Ranchers"/>
              </a:defRPr>
            </a:lvl9pPr>
          </a:lstStyle>
          <a:p>
            <a:pPr algn="l"/>
            <a:r>
              <a:rPr lang="en-US" sz="1400" dirty="0"/>
              <a:t>Ex 4. (p 63) </a:t>
            </a:r>
            <a:r>
              <a:rPr lang="en-US" sz="1400" dirty="0">
                <a:solidFill>
                  <a:schemeClr val="tx1">
                    <a:lumMod val="10000"/>
                  </a:schemeClr>
                </a:solidFill>
              </a:rPr>
              <a:t>Interview 3 friends about what abilities they want their robots have.</a:t>
            </a:r>
          </a:p>
        </p:txBody>
      </p:sp>
      <p:sp>
        <p:nvSpPr>
          <p:cNvPr id="8" name="TextBox 7">
            <a:extLst>
              <a:ext uri="{FF2B5EF4-FFF2-40B4-BE49-F238E27FC236}">
                <a16:creationId xmlns:a16="http://schemas.microsoft.com/office/drawing/2014/main" id="{F7ADA83F-B633-5F9C-15F2-E489968BA22B}"/>
              </a:ext>
            </a:extLst>
          </p:cNvPr>
          <p:cNvSpPr txBox="1"/>
          <p:nvPr/>
        </p:nvSpPr>
        <p:spPr>
          <a:xfrm>
            <a:off x="2633222" y="3812488"/>
            <a:ext cx="4823634" cy="738664"/>
          </a:xfrm>
          <a:prstGeom prst="rect">
            <a:avLst/>
          </a:prstGeom>
          <a:noFill/>
        </p:spPr>
        <p:txBody>
          <a:bodyPr wrap="square" rtlCol="0">
            <a:spAutoFit/>
          </a:bodyPr>
          <a:lstStyle/>
          <a:p>
            <a:r>
              <a:rPr lang="en-US" b="1" dirty="0">
                <a:solidFill>
                  <a:schemeClr val="tx1">
                    <a:lumMod val="10000"/>
                  </a:schemeClr>
                </a:solidFill>
                <a:latin typeface="Changa"/>
                <a:cs typeface="Changa"/>
                <a:sym typeface="Changa"/>
              </a:rPr>
              <a:t>E</a:t>
            </a:r>
            <a:r>
              <a:rPr lang="en-VN" b="1" dirty="0">
                <a:solidFill>
                  <a:schemeClr val="tx1">
                    <a:lumMod val="10000"/>
                  </a:schemeClr>
                </a:solidFill>
                <a:latin typeface="Changa"/>
                <a:cs typeface="Changa"/>
                <a:sym typeface="Changa"/>
              </a:rPr>
              <a:t>xample: </a:t>
            </a:r>
          </a:p>
          <a:p>
            <a:r>
              <a:rPr lang="en-VN" b="1" dirty="0">
                <a:solidFill>
                  <a:schemeClr val="tx1">
                    <a:lumMod val="10000"/>
                  </a:schemeClr>
                </a:solidFill>
                <a:latin typeface="Changa"/>
                <a:cs typeface="Changa"/>
                <a:sym typeface="Changa"/>
              </a:rPr>
              <a:t>A: </a:t>
            </a:r>
            <a:r>
              <a:rPr lang="en-US" b="1" dirty="0">
                <a:solidFill>
                  <a:schemeClr val="tx1">
                    <a:lumMod val="10000"/>
                  </a:schemeClr>
                </a:solidFill>
                <a:latin typeface="Changa"/>
                <a:cs typeface="Changa"/>
                <a:sym typeface="Changa"/>
              </a:rPr>
              <a:t>What is the robot's abilities you want?</a:t>
            </a:r>
          </a:p>
          <a:p>
            <a:r>
              <a:rPr lang="en-US" b="1" dirty="0">
                <a:solidFill>
                  <a:schemeClr val="tx1">
                    <a:lumMod val="10000"/>
                  </a:schemeClr>
                </a:solidFill>
                <a:latin typeface="Changa"/>
                <a:cs typeface="Changa"/>
                <a:sym typeface="Changa"/>
              </a:rPr>
              <a:t>B: I think home robots will do housework.</a:t>
            </a:r>
            <a:r>
              <a:rPr lang="en-VN" dirty="0"/>
              <a:t> </a:t>
            </a:r>
          </a:p>
        </p:txBody>
      </p:sp>
      <p:pic>
        <p:nvPicPr>
          <p:cNvPr id="4595" name="Háº¹n giá» Äáº¿m ngÆ°á»£c 5 phÃºt 5 Minutes Countdown Timer.mp4">
            <a:hlinkClick r:id="" action="ppaction://media"/>
            <a:extLst>
              <a:ext uri="{FF2B5EF4-FFF2-40B4-BE49-F238E27FC236}">
                <a16:creationId xmlns:a16="http://schemas.microsoft.com/office/drawing/2014/main" id="{FB4A69C2-00E3-9C2C-B6C7-77EBAB7E03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78846" y="3666339"/>
            <a:ext cx="1745346" cy="9817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595"/>
                                        </p:tgtEl>
                                        <p:attrNameLst>
                                          <p:attrName>style.visibility</p:attrName>
                                        </p:attrNameLst>
                                      </p:cBhvr>
                                      <p:to>
                                        <p:strVal val="visible"/>
                                      </p:to>
                                    </p:set>
                                    <p:animEffect transition="in" filter="randombar(horizontal)">
                                      <p:cBhvr>
                                        <p:cTn id="12" dur="500"/>
                                        <p:tgtEl>
                                          <p:spTgt spid="459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9978" fill="hold"/>
                                        <p:tgtEl>
                                          <p:spTgt spid="45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595"/>
                </p:tgtEl>
              </p:cMediaNode>
            </p:video>
            <p:seq concurrent="1" nextAc="seek">
              <p:cTn id="18" restart="whenNotActive" fill="hold" evtFilter="cancelBubble" nodeType="interactiveSeq">
                <p:stCondLst>
                  <p:cond evt="onClick" delay="0">
                    <p:tgtEl>
                      <p:spTgt spid="459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595"/>
                                        </p:tgtEl>
                                      </p:cBhvr>
                                    </p:cmd>
                                  </p:childTnLst>
                                </p:cTn>
                              </p:par>
                            </p:childTnLst>
                          </p:cTn>
                        </p:par>
                      </p:childTnLst>
                    </p:cTn>
                  </p:par>
                </p:childTnLst>
              </p:cTn>
              <p:nextCondLst>
                <p:cond evt="onClick" delay="0">
                  <p:tgtEl>
                    <p:spTgt spid="4595"/>
                  </p:tgtEl>
                </p:cond>
              </p:nextCondLst>
            </p:seq>
          </p:childTnLst>
        </p:cTn>
      </p:par>
    </p:tnLst>
    <p:bldLst>
      <p:bldP spid="8" grpId="0"/>
    </p:bldLst>
  </p:timing>
</p:sld>
</file>

<file path=ppt/theme/theme1.xml><?xml version="1.0" encoding="utf-8"?>
<a:theme xmlns:a="http://schemas.openxmlformats.org/drawingml/2006/main" name="Science Subject for Elementary - 5th Grade: Engineering &amp; Technology by Slidesgo">
  <a:themeElements>
    <a:clrScheme name="Simple Light">
      <a:dk1>
        <a:srgbClr val="C5EFFF"/>
      </a:dk1>
      <a:lt1>
        <a:srgbClr val="FFC45C"/>
      </a:lt1>
      <a:dk2>
        <a:srgbClr val="FF5B22"/>
      </a:dk2>
      <a:lt2>
        <a:srgbClr val="BDD5FF"/>
      </a:lt2>
      <a:accent1>
        <a:srgbClr val="5B7FD1"/>
      </a:accent1>
      <a:accent2>
        <a:srgbClr val="242E60"/>
      </a:accent2>
      <a:accent3>
        <a:srgbClr val="00A1D3"/>
      </a:accent3>
      <a:accent4>
        <a:srgbClr val="FFFFFF"/>
      </a:accent4>
      <a:accent5>
        <a:srgbClr val="FFFFFF"/>
      </a:accent5>
      <a:accent6>
        <a:srgbClr val="FFFFFF"/>
      </a:accent6>
      <a:hlink>
        <a:srgbClr val="242E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560</Words>
  <Application>Microsoft Macintosh PowerPoint</Application>
  <PresentationFormat>On-screen Show (16:9)</PresentationFormat>
  <Paragraphs>83</Paragraphs>
  <Slides>12</Slides>
  <Notes>12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Varela Round</vt:lpstr>
      <vt:lpstr>Ranchers</vt:lpstr>
      <vt:lpstr>DM Serif Text</vt:lpstr>
      <vt:lpstr>Changa</vt:lpstr>
      <vt:lpstr>Science Subject for Elementary - 5th Grade: Engineering &amp; Technology by Slidesgo</vt:lpstr>
      <vt:lpstr>Warm up</vt:lpstr>
      <vt:lpstr>Unit 12  Robots</vt:lpstr>
      <vt:lpstr>OBJECTIVES</vt:lpstr>
      <vt:lpstr>Everyday English</vt:lpstr>
      <vt:lpstr>Ex 1. (p 63) Listen and read the dialogues. Pay attention to the highlighted sentences.</vt:lpstr>
      <vt:lpstr>PowerPoint Presentation</vt:lpstr>
      <vt:lpstr>My robot’s abilities</vt:lpstr>
      <vt:lpstr>PowerPoint Presentation</vt:lpstr>
      <vt:lpstr>Friend 1</vt:lpstr>
      <vt:lpstr>I interviewed three of my friends about the abilities they want their robots to have. Minh Anh wants her robots to cook meals. Ha An wants her robot to do her homework. And Tan Phong wants his robot to play with him.</vt:lpstr>
      <vt:lpstr>What have you learnt today?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12  Robot</dc:title>
  <cp:lastModifiedBy>Ánh Hoàng</cp:lastModifiedBy>
  <cp:revision>3</cp:revision>
  <dcterms:modified xsi:type="dcterms:W3CDTF">2023-03-06T10:39:06Z</dcterms:modified>
</cp:coreProperties>
</file>