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7"/>
  </p:notesMasterIdLst>
  <p:sldIdLst>
    <p:sldId id="256" r:id="rId2"/>
    <p:sldId id="262" r:id="rId3"/>
    <p:sldId id="272" r:id="rId4"/>
    <p:sldId id="270" r:id="rId5"/>
    <p:sldId id="285" r:id="rId6"/>
  </p:sldIdLst>
  <p:sldSz cx="9144000" cy="5143500" type="screen16x9"/>
  <p:notesSz cx="6858000" cy="9144000"/>
  <p:embeddedFontLst>
    <p:embeddedFont>
      <p:font typeface="Lato Light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Slab Regular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93C0B1-C3EF-405F-B1E8-830ADC564B1F}">
  <a:tblStyle styleId="{C693C0B1-C3EF-405F-B1E8-830ADC564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/>
    <p:restoredTop sz="94712"/>
  </p:normalViewPr>
  <p:slideViewPr>
    <p:cSldViewPr snapToGrid="0" snapToObjects="1">
      <p:cViewPr varScale="1">
        <p:scale>
          <a:sx n="108" d="100"/>
          <a:sy n="108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300" y="112391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BÀI VĂN THUYẾT MINH MỘT QUY TẮC HOẶC MỘT LUẬT LỆ TRONG TRÒ CHƠI HAY </a:t>
            </a:r>
            <a:b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4205" y="70884"/>
            <a:ext cx="279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951614" y="2892664"/>
            <a:ext cx="7240772" cy="17811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 viết theo các bước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4829D4-8310-6041-B3CD-AB674C0C0799}"/>
              </a:ext>
            </a:extLst>
          </p:cNvPr>
          <p:cNvSpPr/>
          <p:nvPr/>
        </p:nvSpPr>
        <p:spPr>
          <a:xfrm>
            <a:off x="3698866" y="346706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AF070-12CD-3C41-9EA9-7484C05CD22E}"/>
              </a:ext>
            </a:extLst>
          </p:cNvPr>
          <p:cNvSpPr/>
          <p:nvPr/>
        </p:nvSpPr>
        <p:spPr>
          <a:xfrm>
            <a:off x="3698867" y="2156775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9082A7-957D-E749-AA71-C9AE2AD61804}"/>
              </a:ext>
            </a:extLst>
          </p:cNvPr>
          <p:cNvSpPr/>
          <p:nvPr/>
        </p:nvSpPr>
        <p:spPr>
          <a:xfrm>
            <a:off x="3698868" y="84649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529" name="Google Shape;529;p31"/>
          <p:cNvSpPr/>
          <p:nvPr/>
        </p:nvSpPr>
        <p:spPr>
          <a:xfrm>
            <a:off x="2907618" y="2038038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02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904018" y="330450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03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904018" y="77157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01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b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 flipH="1">
            <a:off x="3438618" y="12275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3438618" y="1840775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3438618" y="4373700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3438618" y="3107238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6309227" y="4181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1BAE65-D035-DD4E-8D7B-A2271C7F824B}"/>
              </a:ext>
            </a:extLst>
          </p:cNvPr>
          <p:cNvSpPr/>
          <p:nvPr/>
        </p:nvSpPr>
        <p:spPr>
          <a:xfrm>
            <a:off x="508000" y="1906905"/>
            <a:ext cx="1442720" cy="13296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770AFC-8D8F-EE45-5574-E4246F5A3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420813"/>
              </p:ext>
            </p:extLst>
          </p:nvPr>
        </p:nvGraphicFramePr>
        <p:xfrm>
          <a:off x="2052083" y="477836"/>
          <a:ext cx="6166883" cy="4320032"/>
        </p:xfrm>
        <a:graphic>
          <a:graphicData uri="http://schemas.openxmlformats.org/drawingml/2006/table">
            <a:tbl>
              <a:tblPr firstRow="1" firstCol="1" bandRow="1">
                <a:tableStyleId>{C693C0B1-C3EF-405F-B1E8-830ADC564B1F}</a:tableStyleId>
              </a:tblPr>
              <a:tblGrid>
                <a:gridCol w="3859372">
                  <a:extLst>
                    <a:ext uri="{9D8B030D-6E8A-4147-A177-3AD203B41FA5}">
                      <a16:colId xmlns:a16="http://schemas.microsoft.com/office/drawing/2014/main" val="3168005554"/>
                    </a:ext>
                  </a:extLst>
                </a:gridCol>
                <a:gridCol w="2307511">
                  <a:extLst>
                    <a:ext uri="{9D8B030D-6E8A-4147-A177-3AD203B41FA5}">
                      <a16:colId xmlns:a16="http://schemas.microsoft.com/office/drawing/2014/main" val="3748777106"/>
                    </a:ext>
                  </a:extLst>
                </a:gridCol>
              </a:tblGrid>
              <a:tr h="296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 chơi hoặc hoạt động gì?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extLst>
                  <a:ext uri="{0D108BD9-81ED-4DB2-BD59-A6C34878D82A}">
                    <a16:rowId xmlns:a16="http://schemas.microsoft.com/office/drawing/2014/main" val="3473539082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ra ở đâu? Lứa tuổi nào thường tham gia?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extLst>
                  <a:ext uri="{0D108BD9-81ED-4DB2-BD59-A6C34878D82A}">
                    <a16:rowId xmlns:a16="http://schemas.microsoft.com/office/drawing/2014/main" val="3618752606"/>
                  </a:ext>
                </a:extLst>
              </a:tr>
              <a:tr h="6002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 chơi hay hoạt động đó thực hiện như thế nào (dụng cụ, cách thức chơi)?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extLst>
                  <a:ext uri="{0D108BD9-81ED-4DB2-BD59-A6C34878D82A}">
                    <a16:rowId xmlns:a16="http://schemas.microsoft.com/office/drawing/2014/main" val="294487219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 chơi hay hoạt động đó có luật gì?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extLst>
                  <a:ext uri="{0D108BD9-81ED-4DB2-BD59-A6C34878D82A}">
                    <a16:rowId xmlns:a16="http://schemas.microsoft.com/office/drawing/2014/main" val="410750793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 chơi đó có tác dụng gì với con người?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extLst>
                  <a:ext uri="{0D108BD9-81ED-4DB2-BD59-A6C34878D82A}">
                    <a16:rowId xmlns:a16="http://schemas.microsoft.com/office/drawing/2014/main" val="396088977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 chơi đó có ý nghĩa gì?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2" marR="50372" marT="0" marB="0"/>
                </a:tc>
                <a:extLst>
                  <a:ext uri="{0D108BD9-81ED-4DB2-BD59-A6C34878D82A}">
                    <a16:rowId xmlns:a16="http://schemas.microsoft.com/office/drawing/2014/main" val="2851109983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0C452C4B-43D8-82B3-DE13-E8C66D99B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720" y="47184"/>
            <a:ext cx="5711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TÌM Ý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79E89-5E00-7D46-86E3-A0DDCB780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C922FE-7226-434C-8D85-107663C7F11D}"/>
              </a:ext>
            </a:extLst>
          </p:cNvPr>
          <p:cNvSpPr/>
          <p:nvPr/>
        </p:nvSpPr>
        <p:spPr>
          <a:xfrm>
            <a:off x="772160" y="811663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19FCB9-1C5F-6547-82D9-B1C7F5D18767}"/>
              </a:ext>
            </a:extLst>
          </p:cNvPr>
          <p:cNvSpPr/>
          <p:nvPr/>
        </p:nvSpPr>
        <p:spPr>
          <a:xfrm>
            <a:off x="772160" y="2086108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44D389-3820-4645-BBA9-0879C24C4DA9}"/>
              </a:ext>
            </a:extLst>
          </p:cNvPr>
          <p:cNvSpPr/>
          <p:nvPr/>
        </p:nvSpPr>
        <p:spPr>
          <a:xfrm>
            <a:off x="772160" y="3366718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FA411-CF87-1B42-911F-C5F22483D477}"/>
              </a:ext>
            </a:extLst>
          </p:cNvPr>
          <p:cNvSpPr txBox="1"/>
          <p:nvPr/>
        </p:nvSpPr>
        <p:spPr>
          <a:xfrm>
            <a:off x="2661920" y="867086"/>
            <a:ext cx="2983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AF45-2FEE-C74A-9C6A-E767704DE5B9}"/>
              </a:ext>
            </a:extLst>
          </p:cNvPr>
          <p:cNvSpPr txBox="1"/>
          <p:nvPr/>
        </p:nvSpPr>
        <p:spPr>
          <a:xfrm>
            <a:off x="2743199" y="2141531"/>
            <a:ext cx="5497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V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4B18B-CEAC-9248-93D1-F434A6F1C7CE}"/>
              </a:ext>
            </a:extLst>
          </p:cNvPr>
          <p:cNvSpPr txBox="1"/>
          <p:nvPr/>
        </p:nvSpPr>
        <p:spPr>
          <a:xfrm>
            <a:off x="2743200" y="3415976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V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16BB70D-0F07-4D40-B0BA-1B304ECE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7980">
            <a:off x="4862845" y="377943"/>
            <a:ext cx="1417320" cy="1417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FFC1B8-212B-C74A-A0BF-CAEA522D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4028">
            <a:off x="7574383" y="1157868"/>
            <a:ext cx="1889760" cy="1889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F72DAC-A5E8-8648-B439-93298A80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643" y="3324545"/>
            <a:ext cx="1889760" cy="19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850</TotalTime>
  <Words>134</Words>
  <Application>Microsoft Office PowerPoint</Application>
  <PresentationFormat>On-screen Show (16:9)</PresentationFormat>
  <Paragraphs>38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Arial</vt:lpstr>
      <vt:lpstr>Lato Light</vt:lpstr>
      <vt:lpstr>Calibri</vt:lpstr>
      <vt:lpstr>Roboto Slab Regular</vt:lpstr>
      <vt:lpstr>Kent template</vt:lpstr>
      <vt:lpstr>VIẾT BÀI VĂN THUYẾT MINH MỘT QUY TẮC HOẶC MỘT LUẬT LỆ TRONG TRÒ CHƠI HAY  HOẠT ĐỘNG</vt:lpstr>
      <vt:lpstr>3. Thực hành viết theo các bước</vt:lpstr>
      <vt:lpstr>TRƯỚC  KHI VIẾT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kể lại một trải nghiệm của em</dc:title>
  <cp:lastModifiedBy>Thanh Bình</cp:lastModifiedBy>
  <cp:revision>15</cp:revision>
  <dcterms:modified xsi:type="dcterms:W3CDTF">2023-08-05T01:54:08Z</dcterms:modified>
</cp:coreProperties>
</file>