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3" r:id="rId3"/>
    <p:sldId id="282" r:id="rId4"/>
    <p:sldId id="261" r:id="rId5"/>
    <p:sldId id="30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29E54-23A1-4066-8A4A-B6411328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2AF1F-8223-4C33-B1BD-86845575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AE154-636E-4FAF-BD1C-3E182D46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5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77B75-8362-48F4-820D-260BECAC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4E4F40-D4B1-4B44-8BC3-B527EF48B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61FAD-C74A-40A7-839C-858C6CBE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2D47D-F4B4-4A73-8D1E-11C3AE68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0A524-F2AE-479B-BA44-0EB1BBB2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7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5ABDF9-A0F0-471B-8EA6-3BD2ADD369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493F0-C4F9-4651-B6BD-47E1CF70A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75F62-E237-4CBD-8D98-9D88D2B60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1D538-CA7B-4084-9B47-5147AF13E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8B1E5-B393-4EA0-95F0-C1E6A161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7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E0604E-5FCA-4E77-B273-963F0B363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71" y="6289522"/>
            <a:ext cx="586171" cy="442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F06348-858D-4C59-A43D-7F3738FF0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"/>
          <a:stretch/>
        </p:blipFill>
        <p:spPr>
          <a:xfrm>
            <a:off x="4841004" y="6083265"/>
            <a:ext cx="486776" cy="322903"/>
          </a:xfrm>
          <a:prstGeom prst="rect">
            <a:avLst/>
          </a:prstGeom>
        </p:spPr>
      </p:pic>
      <p:pic>
        <p:nvPicPr>
          <p:cNvPr id="11" name="Google Shape;161;p24">
            <a:extLst>
              <a:ext uri="{FF2B5EF4-FFF2-40B4-BE49-F238E27FC236}">
                <a16:creationId xmlns:a16="http://schemas.microsoft.com/office/drawing/2014/main" id="{A557777B-0AAB-44C4-B8E1-B5A580B9967C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4550"/>
            <a:ext cx="12115800" cy="680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41497A-0EF0-45B6-9C44-3BBDA03736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16" y="5645020"/>
            <a:ext cx="5707222" cy="107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1E89F6-DBC3-4096-B720-8DBD28E4F47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2" y="5645020"/>
            <a:ext cx="5472760" cy="1038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627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2F88B-C46F-4693-A058-B990FD370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837C8-F726-40D4-AF85-FCF4F9D5C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4E5EA-62A0-4409-A9F6-2AE617825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C50A6-1057-477F-A7D9-032931586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C533B-F312-449B-9249-2A6736BC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61;p24">
            <a:extLst>
              <a:ext uri="{FF2B5EF4-FFF2-40B4-BE49-F238E27FC236}">
                <a16:creationId xmlns:a16="http://schemas.microsoft.com/office/drawing/2014/main" id="{8A0A56F3-C026-499A-A0F4-8D1A476DB648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15800" cy="680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24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B4945-920E-4FAE-A7C5-60FB5043D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13838-FA0C-44D2-A7F9-88BAC3B58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557F-8320-40FB-8F6D-355CFE249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A8C85-57A6-48D1-B6E9-E26B7062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64122-7BA5-4D55-A7F9-FBBCC61B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24003-7925-4D44-AE3C-68490A05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9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261B-94D9-4047-96C3-803CF5DF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376C9-2DC8-4E60-BD0F-0B4E72CD1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F8428-4686-4ED1-B35D-82C1177EB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5C6E8D-DA32-4678-8B11-751E8ECC25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268B37-A591-4B33-BA5E-391D406FA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305596-1EDA-40D9-A39C-C0021E9A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316889-E045-4E98-8FD9-42C5F7554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BFE02-376D-4B6E-82B8-DB731B0C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2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FEDF-A59D-452B-B9B9-754D99894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5BBE30-76CD-44A2-B558-AF6D3AFA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4F902-14EE-4F36-ADE5-7727206E5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D33E7-0EF7-46DD-852F-0692BD73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0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29A391-EF3B-403C-98DA-F99AEE07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4A3B7B-0254-46B3-BAA9-FA7B56E4B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43648-59D8-4DBE-B0ED-807179BC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2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04986-0698-4AA0-B388-6411B950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8EC8A-EADD-4B17-B436-1F90412B5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C98A0-BF37-486A-886E-BE28A27CB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3373E-140D-45AC-A90F-174740989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3FDD5-F27E-4E0A-926A-E7A9F4F6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6D273-BCCC-41AB-A5BE-5CDC0EEAB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1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409C6-5A3F-4862-8280-A797A013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02E21C-B24D-4DFC-8773-3780125EE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7EFB3-20D4-4D98-A607-308DE3721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2EE6F-9AAB-4E79-8622-27E18A6F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284BD-6CCB-4CAD-B3D3-9FA3B01D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C7652-FAAD-4379-BD84-DB4662A1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2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B293A-E929-45EC-B172-A52F9F0FD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5E5DC-538A-47F7-A859-B3EC7F3C5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07D87-B1F1-48B7-87DE-C6DFF3739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F950BE-4E64-4452-AC0B-9810ED614D97}"/>
              </a:ext>
            </a:extLst>
          </p:cNvPr>
          <p:cNvCxnSpPr/>
          <p:nvPr userDrawn="1"/>
        </p:nvCxnSpPr>
        <p:spPr>
          <a:xfrm>
            <a:off x="0" y="0"/>
            <a:ext cx="12192000" cy="0"/>
          </a:xfrm>
          <a:prstGeom prst="line">
            <a:avLst/>
          </a:prstGeom>
          <a:ln w="666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A5E837-23AE-46BA-9089-2A740991D032}"/>
              </a:ext>
            </a:extLst>
          </p:cNvPr>
          <p:cNvCxnSpPr/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860469-0E52-49D0-B73F-73ABCDA2F281}"/>
              </a:ext>
            </a:extLst>
          </p:cNvPr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C1A378-A5AC-42CE-B712-1B04FCAB40FB}"/>
              </a:ext>
            </a:extLst>
          </p:cNvPr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6CBE7-8EBE-47A5-B0FA-121905B3B785}"/>
              </a:ext>
            </a:extLst>
          </p:cNvPr>
          <p:cNvCxnSpPr/>
          <p:nvPr userDrawn="1"/>
        </p:nvCxnSpPr>
        <p:spPr>
          <a:xfrm>
            <a:off x="12192000" y="0"/>
            <a:ext cx="0" cy="6858000"/>
          </a:xfrm>
          <a:prstGeom prst="line">
            <a:avLst/>
          </a:prstGeom>
          <a:ln w="666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D1CB58C-7B13-44E2-ADB1-62411974E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6"/>
          <a:stretch/>
        </p:blipFill>
        <p:spPr>
          <a:xfrm>
            <a:off x="68425" y="32657"/>
            <a:ext cx="12055150" cy="679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3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BC87FF-732A-48D8-A912-A5C9838DF6DF}"/>
              </a:ext>
            </a:extLst>
          </p:cNvPr>
          <p:cNvSpPr txBox="1"/>
          <p:nvPr/>
        </p:nvSpPr>
        <p:spPr>
          <a:xfrm>
            <a:off x="400514" y="161967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2" name="!!!Picture 6">
            <a:extLst>
              <a:ext uri="{FF2B5EF4-FFF2-40B4-BE49-F238E27FC236}">
                <a16:creationId xmlns:a16="http://schemas.microsoft.com/office/drawing/2014/main" id="{20C3DE8D-1580-4E58-B37E-7850BCC06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1228" y="1490205"/>
            <a:ext cx="3332770" cy="47699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!!!Picture 3">
            <a:extLst>
              <a:ext uri="{FF2B5EF4-FFF2-40B4-BE49-F238E27FC236}">
                <a16:creationId xmlns:a16="http://schemas.microsoft.com/office/drawing/2014/main" id="{F857FA2A-7370-4F16-80FA-7035A691B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14" y="2689471"/>
            <a:ext cx="5530882" cy="285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67E5DD3-86A7-42FB-920C-A62C3993BE6F}"/>
              </a:ext>
            </a:extLst>
          </p:cNvPr>
          <p:cNvSpPr txBox="1"/>
          <p:nvPr/>
        </p:nvSpPr>
        <p:spPr>
          <a:xfrm>
            <a:off x="400514" y="1907330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FB7C3-E4EE-4888-A5C1-D6CD4D57FB79}"/>
              </a:ext>
            </a:extLst>
          </p:cNvPr>
          <p:cNvSpPr txBox="1"/>
          <p:nvPr/>
        </p:nvSpPr>
        <p:spPr>
          <a:xfrm>
            <a:off x="400514" y="219498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FC3247-21E8-4BAA-A8AB-BCED54F722D7}"/>
              </a:ext>
            </a:extLst>
          </p:cNvPr>
          <p:cNvSpPr txBox="1"/>
          <p:nvPr/>
        </p:nvSpPr>
        <p:spPr>
          <a:xfrm>
            <a:off x="454883" y="5387189"/>
            <a:ext cx="507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E9EA24-6BB9-401A-AF11-086F7E39B36E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DB3FF6-3452-4969-9A30-D0943EAAD599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NGẪM VÀ PHẢN HỒI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667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BC87FF-732A-48D8-A912-A5C9838DF6DF}"/>
              </a:ext>
            </a:extLst>
          </p:cNvPr>
          <p:cNvSpPr txBox="1"/>
          <p:nvPr/>
        </p:nvSpPr>
        <p:spPr>
          <a:xfrm>
            <a:off x="400514" y="161967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3" name="!!!Picture 3">
            <a:extLst>
              <a:ext uri="{FF2B5EF4-FFF2-40B4-BE49-F238E27FC236}">
                <a16:creationId xmlns:a16="http://schemas.microsoft.com/office/drawing/2014/main" id="{F857FA2A-7370-4F16-80FA-7035A691B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14" y="2689471"/>
            <a:ext cx="5530882" cy="285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67E5DD3-86A7-42FB-920C-A62C3993BE6F}"/>
              </a:ext>
            </a:extLst>
          </p:cNvPr>
          <p:cNvSpPr txBox="1"/>
          <p:nvPr/>
        </p:nvSpPr>
        <p:spPr>
          <a:xfrm>
            <a:off x="400514" y="1907330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FB7C3-E4EE-4888-A5C1-D6CD4D57FB79}"/>
              </a:ext>
            </a:extLst>
          </p:cNvPr>
          <p:cNvSpPr txBox="1"/>
          <p:nvPr/>
        </p:nvSpPr>
        <p:spPr>
          <a:xfrm>
            <a:off x="400514" y="219498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!!!Picture 6">
            <a:extLst>
              <a:ext uri="{FF2B5EF4-FFF2-40B4-BE49-F238E27FC236}">
                <a16:creationId xmlns:a16="http://schemas.microsoft.com/office/drawing/2014/main" id="{2F43260F-C35E-4FD2-96AA-3B9612D4E7CC}"/>
              </a:ext>
            </a:extLst>
          </p:cNvPr>
          <p:cNvGraphicFramePr>
            <a:graphicFrameLocks noGrp="1"/>
          </p:cNvGraphicFramePr>
          <p:nvPr/>
        </p:nvGraphicFramePr>
        <p:xfrm>
          <a:off x="6541476" y="930183"/>
          <a:ext cx="5319607" cy="5714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031">
                  <a:extLst>
                    <a:ext uri="{9D8B030D-6E8A-4147-A177-3AD203B41FA5}">
                      <a16:colId xmlns:a16="http://schemas.microsoft.com/office/drawing/2014/main" val="3416650495"/>
                    </a:ext>
                  </a:extLst>
                </a:gridCol>
                <a:gridCol w="4135576">
                  <a:extLst>
                    <a:ext uri="{9D8B030D-6E8A-4147-A177-3AD203B41FA5}">
                      <a16:colId xmlns:a16="http://schemas.microsoft.com/office/drawing/2014/main" val="3717351838"/>
                    </a:ext>
                  </a:extLst>
                </a:gridCol>
              </a:tblGrid>
              <a:tr h="3475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bầy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049368"/>
                  </a:ext>
                </a:extLst>
              </a:tr>
              <a:tr h="19524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850099"/>
                  </a:ext>
                </a:extLst>
              </a:tr>
              <a:tr h="6045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Khung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bãi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4637473"/>
                  </a:ext>
                </a:extLst>
              </a:tr>
              <a:tr h="14818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bầy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219976"/>
                  </a:ext>
                </a:extLst>
              </a:tr>
              <a:tr h="1477108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bầy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151048"/>
                  </a:ext>
                </a:extLst>
              </a:tr>
              <a:tr h="453785">
                <a:tc gridSpan="2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96937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B67A656-7F8C-4D6A-9918-406B6B4D3780}"/>
              </a:ext>
            </a:extLst>
          </p:cNvPr>
          <p:cNvSpPr txBox="1"/>
          <p:nvPr/>
        </p:nvSpPr>
        <p:spPr>
          <a:xfrm>
            <a:off x="7798403" y="1220505"/>
            <a:ext cx="6131168" cy="37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9BC336-CBA5-4BB2-B4CD-D44DEFF10226}"/>
              </a:ext>
            </a:extLst>
          </p:cNvPr>
          <p:cNvSpPr txBox="1"/>
          <p:nvPr/>
        </p:nvSpPr>
        <p:spPr>
          <a:xfrm>
            <a:off x="7798402" y="1734031"/>
            <a:ext cx="4062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chửng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51F339-754F-4EC9-94D4-7ACF74D82E47}"/>
              </a:ext>
            </a:extLst>
          </p:cNvPr>
          <p:cNvSpPr txBox="1"/>
          <p:nvPr/>
        </p:nvSpPr>
        <p:spPr>
          <a:xfrm>
            <a:off x="7749387" y="2347796"/>
            <a:ext cx="4062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E04393-CE9D-402A-AE51-0F28B3ECC641}"/>
              </a:ext>
            </a:extLst>
          </p:cNvPr>
          <p:cNvSpPr txBox="1"/>
          <p:nvPr/>
        </p:nvSpPr>
        <p:spPr>
          <a:xfrm>
            <a:off x="7726094" y="2581100"/>
            <a:ext cx="4062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A4BB1F-C856-47BE-B29A-5BC5AA43AF72}"/>
              </a:ext>
            </a:extLst>
          </p:cNvPr>
          <p:cNvSpPr txBox="1"/>
          <p:nvPr/>
        </p:nvSpPr>
        <p:spPr>
          <a:xfrm>
            <a:off x="7737740" y="3039159"/>
            <a:ext cx="406268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4E031A-A8B3-4B4D-BF10-6220CE1F5257}"/>
              </a:ext>
            </a:extLst>
          </p:cNvPr>
          <p:cNvSpPr txBox="1"/>
          <p:nvPr/>
        </p:nvSpPr>
        <p:spPr>
          <a:xfrm>
            <a:off x="7737740" y="3906829"/>
            <a:ext cx="40626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nhích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019A82-6727-4C45-BEAE-45F81B023A22}"/>
              </a:ext>
            </a:extLst>
          </p:cNvPr>
          <p:cNvSpPr txBox="1"/>
          <p:nvPr/>
        </p:nvSpPr>
        <p:spPr>
          <a:xfrm>
            <a:off x="7735030" y="4171516"/>
            <a:ext cx="4062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nhợt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hửng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705EC0-A0A3-4083-86C2-8D4EB3A3B163}"/>
              </a:ext>
            </a:extLst>
          </p:cNvPr>
          <p:cNvSpPr txBox="1"/>
          <p:nvPr/>
        </p:nvSpPr>
        <p:spPr>
          <a:xfrm>
            <a:off x="7732319" y="4638124"/>
            <a:ext cx="40626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6B812D-F714-4CDB-BA90-EEE5F541ABDB}"/>
              </a:ext>
            </a:extLst>
          </p:cNvPr>
          <p:cNvSpPr txBox="1"/>
          <p:nvPr/>
        </p:nvSpPr>
        <p:spPr>
          <a:xfrm>
            <a:off x="7724431" y="4896930"/>
            <a:ext cx="40626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4D8C4E-ABA1-4827-AE01-5AEFF41FF38E}"/>
              </a:ext>
            </a:extLst>
          </p:cNvPr>
          <p:cNvSpPr txBox="1"/>
          <p:nvPr/>
        </p:nvSpPr>
        <p:spPr>
          <a:xfrm>
            <a:off x="6524409" y="5555037"/>
            <a:ext cx="5270591" cy="10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Mên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Mon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căng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lo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Sau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bầy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Mên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Mon sung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sướng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F4E5CE-F054-4B76-BB30-FC18D2ABB41F}"/>
              </a:ext>
            </a:extLst>
          </p:cNvPr>
          <p:cNvSpPr txBox="1"/>
          <p:nvPr/>
        </p:nvSpPr>
        <p:spPr>
          <a:xfrm>
            <a:off x="6590492" y="5251391"/>
            <a:ext cx="5270591" cy="37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Nhận</a:t>
            </a:r>
            <a:r>
              <a:rPr lang="en-US" sz="1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xét</a:t>
            </a:r>
            <a:endParaRPr lang="en-US" sz="1400" b="1" i="1" u="sng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6D89E8F-767C-436C-9400-1897EA2826DD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20168A-4034-4DE8-83A8-0AA6FCF48D48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NGẪM VÀ PHẢN HỒI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9814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7F0883-B50F-40ED-A5E9-112D17C5D51F}"/>
              </a:ext>
            </a:extLst>
          </p:cNvPr>
          <p:cNvSpPr txBox="1"/>
          <p:nvPr/>
        </p:nvSpPr>
        <p:spPr>
          <a:xfrm>
            <a:off x="454883" y="162274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Tổng kết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1424A2-8DA0-445A-AA56-31D52211E109}"/>
              </a:ext>
            </a:extLst>
          </p:cNvPr>
          <p:cNvSpPr txBox="1"/>
          <p:nvPr/>
        </p:nvSpPr>
        <p:spPr>
          <a:xfrm>
            <a:off x="454883" y="1884110"/>
            <a:ext cx="5512161" cy="29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4.1 Nghệ thuật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4.2 Nội dung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bầy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 qua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Mon.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Qua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ngợi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ngây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EAD1A9-332B-41D2-BB2E-8091AD46AFF0}"/>
              </a:ext>
            </a:extLst>
          </p:cNvPr>
          <p:cNvSpPr txBox="1"/>
          <p:nvPr/>
        </p:nvSpPr>
        <p:spPr>
          <a:xfrm>
            <a:off x="6553203" y="912454"/>
            <a:ext cx="5307622" cy="32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4.3 Những </a:t>
            </a:r>
            <a:r>
              <a:rPr lang="en-US" sz="1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vi-VN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rút ra từ tác phẩm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Về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Về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giấu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xưng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”).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3DE3D3-4D36-401E-A025-202965071078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7F3F5A-E34F-499C-ACEB-E9968F561DC2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NGẪM VÀ PHẢN HỒI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592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KẾT NỐI VỚI ĐỌC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393818-CC7D-403F-858E-CC189E4998D0}"/>
              </a:ext>
            </a:extLst>
          </p:cNvPr>
          <p:cNvSpPr txBox="1"/>
          <p:nvPr/>
        </p:nvSpPr>
        <p:spPr>
          <a:xfrm>
            <a:off x="444838" y="2338987"/>
            <a:ext cx="5147069" cy="1715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65"/>
              </a:spcBef>
              <a:spcAft>
                <a:spcPts val="0"/>
              </a:spcAft>
            </a:pPr>
            <a:r>
              <a:rPr lang="vi-VN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Viết đoạn văn (từ 5 – 7 câu) kể lại một sự việc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bầy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chim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chìa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vôi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bay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lên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khỏi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bãi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sông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hai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Mên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hoặc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Mon (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ngôi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kể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thứ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nhất</a:t>
            </a:r>
            <a:r>
              <a:rPr lang="en-US" sz="1800" dirty="0">
                <a:effectLst/>
                <a:latin typeface="#9Slide04 AdrianeSwash" panose="02000504060000090004" pitchFamily="2" charset="0"/>
                <a:ea typeface="Times New Roman" panose="02020603050405020304" pitchFamily="18" charset="0"/>
              </a:rPr>
              <a:t>).</a:t>
            </a:r>
            <a:endParaRPr lang="en-US" sz="1600" dirty="0">
              <a:effectLst/>
              <a:latin typeface="#9Slide04 AdrianeSwash" panose="02000504060000090004" pitchFamily="2" charset="0"/>
              <a:ea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F6DF2A-D3EE-493C-8329-42DD512179B2}"/>
              </a:ext>
            </a:extLst>
          </p:cNvPr>
          <p:cNvSpPr/>
          <p:nvPr/>
        </p:nvSpPr>
        <p:spPr>
          <a:xfrm>
            <a:off x="6494584" y="1289537"/>
            <a:ext cx="5278985" cy="402101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Khi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chửng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loáng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ngùn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nớt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8621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303F87B-2761-43FB-8E15-A6DAD14F5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22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D20C8B-CCA9-41E5-8962-72367F0B48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 b="5215"/>
          <a:stretch/>
        </p:blipFill>
        <p:spPr>
          <a:xfrm>
            <a:off x="3165232" y="1524059"/>
            <a:ext cx="6564922" cy="3794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169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703</Words>
  <Application>Microsoft Office PowerPoint</Application>
  <PresentationFormat>Widescreen</PresentationFormat>
  <Paragraphs>65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#9Slide04 AdrianeSwash</vt:lpstr>
      <vt:lpstr>#9Slide05 Claudia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Thi Ha GV</dc:creator>
  <cp:lastModifiedBy>Thanh Bình</cp:lastModifiedBy>
  <cp:revision>24</cp:revision>
  <dcterms:created xsi:type="dcterms:W3CDTF">2021-12-19T15:46:24Z</dcterms:created>
  <dcterms:modified xsi:type="dcterms:W3CDTF">2023-09-17T09:03:10Z</dcterms:modified>
</cp:coreProperties>
</file>