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37A1-1EB6-4B11-867F-DB1EC7FDCF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8E122-A93C-42B3-BAE9-D53BA76A0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3A3C96-EE1A-4134-A132-A2ABD42C9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6AE0-90C3-47EA-8D60-1A87750B7D9B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7.gif"/><Relationship Id="rId7" Type="http://schemas.openxmlformats.org/officeDocument/2006/relationships/image" Target="../media/image2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vn/imgres?imgurl=http://www.iva-vietnam.com/imupload/5912cables.jpg&amp;imgrefurl=http://www.iva-vietnam.com/index.php?usv=viewsubcat&amp;subid=109&amp;usg=__D4HNQxl16yQNMyR-Vetp5RXnNgA=&amp;h=216&amp;w=252&amp;sz=12&amp;hl=vi&amp;start=118&amp;um=1&amp;tbnid=DReNO1Li2GwLoM:&amp;tbnh=95&amp;tbnw=111&amp;prev=/images?q=ti%E1%BA%BFt+di%E1%BB%87n+d%C3%A2y+%C4%91i%E1%BB%87n&amp;ndsp=20&amp;hl=vi&amp;sa=N&amp;start=100&amp;um=1" TargetMode="External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images.google.com.vn/imgres?imgurl=http://www.etec.vn/upload/ProductImg/08414172029.gif&amp;imgrefurl=http://www.etec.vn/san_pham.asp?cid=CAT070505004212A&amp;scid=SUBCAT080414102136G&amp;page=1&amp;usg=__9EMj8uM3_fB6NLjKFiepkmSQyOA=&amp;h=261&amp;w=368&amp;sz=26&amp;hl=vi&amp;start=56&amp;um=1&amp;tbnid=JeXcnrxw5Pug8M:&amp;tbnh=87&amp;tbnw=122&amp;prev=/images?q=ti%E1%BA%BFt+di%E1%BB%87n+d%C3%A2y+%C4%91i%E1%BB%87n&amp;ndsp=20&amp;hl=vi&amp;sa=N&amp;start=40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vn/imgres?imgurl=http://www.vatgia.com/upload_images/Image/reviews/2008/T05/14/dien7.jpg&amp;imgrefurl=http://www.vatgia.com/review/51/785/su-fsp-epsilon-80plus-600-thach-thuc-moi-thu-nghiem.html&amp;usg=__UC4y0GUuHb3fEFLslTOJNrVe97M=&amp;h=400&amp;w=600&amp;sz=91&amp;hl=vi&amp;start=63&amp;um=1&amp;tbnid=ABDCclcU0qNG1M:&amp;tbnh=90&amp;tbnw=135&amp;prev=/images?q=ti%E1%BA%BFt+di%E1%BB%87n+d%C3%A2y+%C4%91i%E1%BB%87n&amp;ndsp=20&amp;hl=vi&amp;sa=N&amp;start=60&amp;um=1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hyperlink" Target="http://images.google.com.vn/imgres?imgurl=http://www.vnemart.com.vn/images/products/day%20dong%20tran%20xoan%20(C).psd.jpg&amp;imgrefurl=http://www.vnemart.com.vn/shop/DAI%20LONG%20TRADING%20MANUFACTURING%20ELECTRIC%20WIRE%20AND%20CABLE%20CO%20,LTD/21944/product/411&amp;usg=__yhL5MWsMFgt1cdmuXVlbQbeniiM=&amp;h=400&amp;w=400&amp;sz=44&amp;hl=vi&amp;start=141&amp;um=1&amp;tbnid=K54Mjrqv3SRBmM:&amp;tbnh=124&amp;tbnw=124&amp;prev=/images?q=ti%E1%BA%BFt+di%E1%BB%87n+d%C3%A2y+%C4%91i%E1%BB%87n&amp;ndsp=20&amp;hl=vi&amp;sa=N&amp;start=140&amp;um=1" TargetMode="External"/><Relationship Id="rId4" Type="http://schemas.openxmlformats.org/officeDocument/2006/relationships/hyperlink" Target="http://images.google.com.vn/imgres?imgurl=http://www.vietnamenterprises.com.vn/hoso/12/cadivi/L-12.jpg&amp;imgrefurl=http://www.vietnamenterprises.com.vn/mainsp.php?actsp=ctsp&amp;idsp=365&amp;usg=__g5LBRlFn0yGmTIJSrG8fKETUr1o=&amp;h=255&amp;w=255&amp;sz=13&amp;hl=vi&amp;start=61&amp;um=1&amp;tbnid=22-w_qQNt5R5CM:&amp;tbnh=111&amp;tbnw=111&amp;prev=/images?q=ti%E1%BA%BFt+di%E1%BB%87n+d%C3%A2y+%C4%91i%E1%BB%87n&amp;ndsp=20&amp;hl=vi&amp;sa=N&amp;start=60&amp;um=1" TargetMode="External"/><Relationship Id="rId9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3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aturesetmefreeblogbotq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2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52400" y="1600200"/>
            <a:ext cx="9448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 PHỤ THUỘC CỦA ĐiỆN TRỞ VÀO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DIỆN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DÂY DẪN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WordArt 8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6400800" cy="1308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8: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33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 rot="5400000">
            <a:off x="-1581150" y="15811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7" descr="earth_atom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 flipV="1">
            <a:off x="0" y="3810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3886200" y="2273300"/>
          <a:ext cx="5173663" cy="2286000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ần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HĐT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CĐDĐ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(Ω)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0" y="4695825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0" y="4889500"/>
            <a:ext cx="3378200" cy="1054100"/>
            <a:chOff x="0" y="2160"/>
            <a:chExt cx="2128" cy="806"/>
          </a:xfrm>
        </p:grpSpPr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0" y="2442"/>
              <a:ext cx="14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 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graphicFrame>
          <p:nvGraphicFramePr>
            <p:cNvPr id="1029" name="Object 86"/>
            <p:cNvGraphicFramePr>
              <a:graphicFrameLocks noChangeAspect="1"/>
            </p:cNvGraphicFramePr>
            <p:nvPr/>
          </p:nvGraphicFramePr>
          <p:xfrm>
            <a:off x="0" y="2304"/>
            <a:ext cx="941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3" imgW="571320" imgH="215640" progId="Equation.3">
                    <p:embed/>
                  </p:oleObj>
                </mc:Choice>
                <mc:Fallback>
                  <p:oleObj name="Equation" r:id="rId3" imgW="571320" imgH="215640" progId="Equation.3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304"/>
                          <a:ext cx="941" cy="3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7"/>
            <p:cNvGraphicFramePr>
              <a:graphicFrameLocks noChangeAspect="1"/>
            </p:cNvGraphicFramePr>
            <p:nvPr/>
          </p:nvGraphicFramePr>
          <p:xfrm>
            <a:off x="1344" y="2160"/>
            <a:ext cx="784" cy="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5" imgW="431640" imgH="444240" progId="Equation.3">
                    <p:embed/>
                  </p:oleObj>
                </mc:Choice>
                <mc:Fallback>
                  <p:oleObj name="Equation" r:id="rId5" imgW="431640" imgH="444240" progId="Equation.3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160"/>
                          <a:ext cx="784" cy="8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0" name="Text Box 88"/>
            <p:cNvSpPr txBox="1">
              <a:spLocks noChangeArrowheads="1"/>
            </p:cNvSpPr>
            <p:nvPr/>
          </p:nvSpPr>
          <p:spPr bwMode="auto">
            <a:xfrm>
              <a:off x="906" y="2380"/>
              <a:ext cx="528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1"/>
                  </a:solidFill>
                </a:rPr>
                <a:t>hay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81400" y="4922838"/>
            <a:ext cx="2667000" cy="1020762"/>
            <a:chOff x="96" y="2985"/>
            <a:chExt cx="1680" cy="643"/>
          </a:xfrm>
        </p:grpSpPr>
        <p:graphicFrame>
          <p:nvGraphicFramePr>
            <p:cNvPr id="1028" name="Object 90"/>
            <p:cNvGraphicFramePr>
              <a:graphicFrameLocks noChangeAspect="1"/>
            </p:cNvGraphicFramePr>
            <p:nvPr/>
          </p:nvGraphicFramePr>
          <p:xfrm>
            <a:off x="359" y="2985"/>
            <a:ext cx="1417" cy="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7" imgW="952200" imgH="431640" progId="">
                    <p:embed/>
                  </p:oleObj>
                </mc:Choice>
                <mc:Fallback>
                  <p:oleObj name="Equation" r:id="rId7" imgW="952200" imgH="431640" progId="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" y="2985"/>
                          <a:ext cx="1417" cy="6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8" name="Text Box 91"/>
            <p:cNvSpPr txBox="1">
              <a:spLocks noChangeArrowheads="1"/>
            </p:cNvSpPr>
            <p:nvPr/>
          </p:nvSpPr>
          <p:spPr bwMode="auto">
            <a:xfrm>
              <a:off x="96" y="31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và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6477000" y="4849813"/>
            <a:ext cx="2017713" cy="1093787"/>
            <a:chOff x="1776" y="2784"/>
            <a:chExt cx="1271" cy="689"/>
          </a:xfrm>
        </p:grpSpPr>
        <p:graphicFrame>
          <p:nvGraphicFramePr>
            <p:cNvPr id="1027" name="Object 93"/>
            <p:cNvGraphicFramePr>
              <a:graphicFrameLocks noChangeAspect="1"/>
            </p:cNvGraphicFramePr>
            <p:nvPr/>
          </p:nvGraphicFramePr>
          <p:xfrm>
            <a:off x="2160" y="2784"/>
            <a:ext cx="887" cy="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9" imgW="571320" imgH="444240" progId="Equation.3">
                    <p:embed/>
                  </p:oleObj>
                </mc:Choice>
                <mc:Fallback>
                  <p:oleObj name="Equation" r:id="rId9" imgW="571320" imgH="444240" progId="Equation.3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784"/>
                          <a:ext cx="887" cy="6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7" name="Text Box 94"/>
            <p:cNvSpPr txBox="1">
              <a:spLocks noChangeArrowheads="1"/>
            </p:cNvSpPr>
            <p:nvPr/>
          </p:nvSpPr>
          <p:spPr bwMode="auto">
            <a:xfrm>
              <a:off x="1776" y="2880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tx1"/>
                  </a:solidFill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1209675" y="5943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= r</a:t>
            </a:r>
            <a:r>
              <a:rPr lang="en-US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 b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1143000" y="6324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= 2r (đường kính)</a:t>
            </a:r>
          </a:p>
        </p:txBody>
      </p:sp>
      <p:graphicFrame>
        <p:nvGraphicFramePr>
          <p:cNvPr id="9313" name="Object 97"/>
          <p:cNvGraphicFramePr>
            <a:graphicFrameLocks noChangeAspect="1"/>
          </p:cNvGraphicFramePr>
          <p:nvPr/>
        </p:nvGraphicFramePr>
        <p:xfrm>
          <a:off x="5943600" y="5808663"/>
          <a:ext cx="2316163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11" imgW="939600" imgH="457200" progId="Equation.3">
                  <p:embed/>
                </p:oleObj>
              </mc:Choice>
              <mc:Fallback>
                <p:oleObj name="Equation" r:id="rId11" imgW="939600" imgH="4572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808663"/>
                        <a:ext cx="2316163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0" y="5638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</a:p>
        </p:txBody>
      </p:sp>
      <p:sp>
        <p:nvSpPr>
          <p:cNvPr id="9315" name="AutoShape 99"/>
          <p:cNvSpPr>
            <a:spLocks noChangeArrowheads="1"/>
          </p:cNvSpPr>
          <p:nvPr/>
        </p:nvSpPr>
        <p:spPr bwMode="auto">
          <a:xfrm>
            <a:off x="4800600" y="5791200"/>
            <a:ext cx="9906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152400" y="40386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0" y="2743200"/>
            <a:ext cx="37338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228600" y="1295400"/>
            <a:ext cx="1752600" cy="14311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3.Nhận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4.Kết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5" grpId="0" animBg="1"/>
      <p:bldP spid="9311" grpId="0" autoUpdateAnimBg="0"/>
      <p:bldP spid="9312" grpId="0" autoUpdateAnimBg="0"/>
      <p:bldP spid="9314" grpId="0" autoUpdateAnimBg="0"/>
      <p:bldP spid="9315" grpId="0" animBg="1" autoUpdateAnimBg="0"/>
      <p:bldP spid="9317" grpId="0" animBg="1" autoUpdateAnimBg="0"/>
      <p:bldP spid="9318" grpId="0" animBg="1" autoUpdateAnimBg="0"/>
      <p:bldP spid="9319" grpId="0" animBg="1" autoUpdateAnimBg="0"/>
      <p:bldP spid="931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21709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1709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pic>
        <p:nvPicPr>
          <p:cNvPr id="217095" name="Picture 7" descr="earth_atom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7098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609600" y="3048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7105" name="Line 17"/>
          <p:cNvSpPr>
            <a:spLocks noChangeShapeType="1"/>
          </p:cNvSpPr>
          <p:nvPr/>
        </p:nvSpPr>
        <p:spPr bwMode="auto">
          <a:xfrm flipV="1">
            <a:off x="0" y="43434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228600" y="2514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17108" name="Object 20"/>
          <p:cNvGraphicFramePr>
            <a:graphicFrameLocks noChangeAspect="1"/>
          </p:cNvGraphicFramePr>
          <p:nvPr/>
        </p:nvGraphicFramePr>
        <p:xfrm>
          <a:off x="1600200" y="3200400"/>
          <a:ext cx="40386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828800" imgH="444500" progId="Equation.3">
                  <p:embed/>
                </p:oleObj>
              </mc:Choice>
              <mc:Fallback>
                <p:oleObj name="Equation" r:id="rId4" imgW="18288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4038600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C3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7118" name="Text Box 30"/>
          <p:cNvSpPr txBox="1">
            <a:spLocks noChangeArrowheads="1"/>
          </p:cNvSpPr>
          <p:nvPr/>
        </p:nvSpPr>
        <p:spPr bwMode="auto">
          <a:xfrm>
            <a:off x="152400" y="4495800"/>
            <a:ext cx="8839200" cy="1077218"/>
          </a:xfrm>
          <a:prstGeom prst="rect">
            <a:avLst/>
          </a:prstGeom>
          <a:solidFill>
            <a:srgbClr val="660033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TLC3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1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1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4" grpId="0"/>
      <p:bldP spid="217107" grpId="0"/>
      <p:bldP spid="217117" grpId="0" animBg="1"/>
      <p:bldP spid="217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9" name="Picture 7" descr="earth_atom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0" y="1752600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FFFF"/>
                </a:solidFill>
                <a:latin typeface="Arial" charset="0"/>
              </a:rPr>
              <a:t>I. D</a:t>
            </a:r>
            <a:r>
              <a:rPr lang="en-US" sz="2400" b="1">
                <a:solidFill>
                  <a:srgbClr val="FFFFFF"/>
                </a:solidFill>
                <a:latin typeface="Arial" charset="0"/>
              </a:rPr>
              <a:t>ự đoán sự phụ thuộc của điện trở vào tiết diện dây dẫn:</a:t>
            </a:r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0" y="3124200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II. Th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í nghiệm kiểm tra:</a:t>
            </a:r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0" y="3124200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II. Th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í nghiệm kiểm tra:</a:t>
            </a:r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 flipV="1">
            <a:off x="0" y="37338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-44450" y="3819525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III. V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ận dụng: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 flipV="1">
            <a:off x="0" y="43434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304800" y="2667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Ta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218136" name="Object 24"/>
          <p:cNvGraphicFramePr>
            <a:graphicFrameLocks noChangeAspect="1"/>
          </p:cNvGraphicFramePr>
          <p:nvPr/>
        </p:nvGraphicFramePr>
        <p:xfrm>
          <a:off x="1447800" y="2514600"/>
          <a:ext cx="15240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571320" imgH="444240" progId="Equation.3">
                  <p:embed/>
                </p:oleObj>
              </mc:Choice>
              <mc:Fallback>
                <p:oleObj name="Equation" r:id="rId4" imgW="5713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15240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37" name="Object 25"/>
          <p:cNvGraphicFramePr>
            <a:graphicFrameLocks noChangeAspect="1"/>
          </p:cNvGraphicFramePr>
          <p:nvPr/>
        </p:nvGraphicFramePr>
        <p:xfrm>
          <a:off x="762000" y="3733800"/>
          <a:ext cx="23225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49160" imgH="444240" progId="Equation.3">
                  <p:embed/>
                </p:oleObj>
              </mc:Choice>
              <mc:Fallback>
                <p:oleObj name="Equation" r:id="rId6" imgW="749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3225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38" name="Object 26"/>
          <p:cNvGraphicFramePr>
            <a:graphicFrameLocks noChangeAspect="1"/>
          </p:cNvGraphicFramePr>
          <p:nvPr/>
        </p:nvGraphicFramePr>
        <p:xfrm>
          <a:off x="2971800" y="4876800"/>
          <a:ext cx="37782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218960" imgH="419040" progId="Equation.3">
                  <p:embed/>
                </p:oleObj>
              </mc:Choice>
              <mc:Fallback>
                <p:oleObj name="Equation" r:id="rId8" imgW="1218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3778250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40" name="Rectangle 28"/>
          <p:cNvSpPr>
            <a:spLocks noChangeArrowheads="1"/>
          </p:cNvSpPr>
          <p:nvPr/>
        </p:nvSpPr>
        <p:spPr bwMode="auto">
          <a:xfrm>
            <a:off x="304800" y="3886200"/>
            <a:ext cx="533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700" dirty="0">
                <a:solidFill>
                  <a:srgbClr val="0000FF"/>
                </a:solidFill>
                <a:latin typeface="Symbol" pitchFamily="18" charset="2"/>
              </a:rPr>
              <a:t>Þ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8141" name="Text Box 29"/>
          <p:cNvSpPr txBox="1">
            <a:spLocks noChangeArrowheads="1"/>
          </p:cNvSpPr>
          <p:nvPr/>
        </p:nvSpPr>
        <p:spPr bwMode="auto">
          <a:xfrm>
            <a:off x="152400" y="228600"/>
            <a:ext cx="8763000" cy="206210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C4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0,5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n-US" sz="3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5,5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2,5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8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1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1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1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8" grpId="0"/>
      <p:bldP spid="218135" grpId="0"/>
      <p:bldP spid="218140" grpId="0"/>
      <p:bldP spid="2181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19" name="Picture 23" descr="084141720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1162050" cy="828675"/>
          </a:xfrm>
          <a:prstGeom prst="rect">
            <a:avLst/>
          </a:prstGeom>
          <a:noFill/>
        </p:spPr>
      </p:pic>
      <p:pic>
        <p:nvPicPr>
          <p:cNvPr id="208920" name="Picture 24" descr="L-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514600"/>
            <a:ext cx="1057275" cy="1057275"/>
          </a:xfrm>
          <a:prstGeom prst="rect">
            <a:avLst/>
          </a:prstGeom>
          <a:noFill/>
        </p:spPr>
      </p:pic>
      <p:pic>
        <p:nvPicPr>
          <p:cNvPr id="208921" name="Picture 25" descr="dien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2514600"/>
            <a:ext cx="4038600" cy="3200400"/>
          </a:xfrm>
          <a:prstGeom prst="rect">
            <a:avLst/>
          </a:prstGeom>
          <a:noFill/>
        </p:spPr>
      </p:pic>
      <p:pic>
        <p:nvPicPr>
          <p:cNvPr id="208922" name="Picture 26" descr="5912cables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" y="2362200"/>
            <a:ext cx="1057275" cy="904875"/>
          </a:xfrm>
          <a:prstGeom prst="rect">
            <a:avLst/>
          </a:prstGeom>
          <a:noFill/>
        </p:spPr>
      </p:pic>
      <p:pic>
        <p:nvPicPr>
          <p:cNvPr id="208923" name="Picture 27" descr="day%2520dong%2520tran%2520xoan%2520(C)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91400" y="4038600"/>
            <a:ext cx="1181100" cy="1181100"/>
          </a:xfrm>
          <a:prstGeom prst="rect">
            <a:avLst/>
          </a:prstGeom>
          <a:noFill/>
        </p:spPr>
      </p:pic>
      <p:sp>
        <p:nvSpPr>
          <p:cNvPr id="208925" name="Rectangle 29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/>
        </p:spPr>
        <p:txBody>
          <a:bodyPr>
            <a:normAutofit fontScale="90000"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358616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 thể em chưa biết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3810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dây tải điện 500kV nước ta bao gồm 4 dây mắc song song. Mỗi dây có tiết diện 373mm</a:t>
            </a:r>
            <a:r>
              <a:rPr lang="en-US" sz="2800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như vậy mỗi đường dây tải có tiết diện tổng cộng là 373x4 = 1492mm</a:t>
            </a:r>
            <a:r>
              <a:rPr lang="en-US" sz="2800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Điều này làm giảm điện trở của đường dây tải điện.</a:t>
            </a:r>
          </a:p>
        </p:txBody>
      </p:sp>
      <p:pic>
        <p:nvPicPr>
          <p:cNvPr id="17412" name="Picture 4" descr="13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657600"/>
            <a:ext cx="4114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11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33400"/>
            <a:ext cx="419100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nenu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-150813" y="152400"/>
            <a:ext cx="5356226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Hãy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yêu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thích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việc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mình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,</a:t>
            </a:r>
          </a:p>
          <a:p>
            <a:pPr marL="457200" indent="-457200" algn="ctr" eaLnBrk="0" hangingPunct="0"/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bạn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sẽ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thấy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thú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vị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hơn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marL="457200" indent="-457200" algn="ctr" eaLnBrk="0" hangingPunct="0"/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và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việc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sẽ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hiệu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quả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</a:rPr>
              <a:t>hơn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br>
              <a:rPr lang="en-US" sz="3200" b="1" i="1" dirty="0">
                <a:solidFill>
                  <a:schemeClr val="bg1"/>
                </a:solidFill>
                <a:latin typeface="Times New Roman" pitchFamily="18" charset="0"/>
              </a:rPr>
            </a:br>
            <a:endParaRPr lang="fr-FR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2286000"/>
            <a:ext cx="2840038" cy="2227263"/>
            <a:chOff x="2928" y="384"/>
            <a:chExt cx="1789" cy="1403"/>
          </a:xfrm>
        </p:grpSpPr>
        <p:sp>
          <p:nvSpPr>
            <p:cNvPr id="26995" name="Oval 5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6" name="Oval 6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7" name="Freeform 7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8" name="Freeform 8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9" name="Freeform 9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0" name="Freeform 10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1" name="Freeform 11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2" name="Freeform 12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3" name="Freeform 13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4" name="Freeform 14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5" name="Freeform 15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6" name="Freeform 16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7" name="Freeform 17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8" name="Freeform 18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09" name="Freeform 19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0" name="Freeform 20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1" name="Freeform 21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2" name="Freeform 22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3" name="Freeform 23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4" name="Freeform 24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5" name="Freeform 25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6" name="Freeform 26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7" name="Freeform 27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8" name="Freeform 28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19" name="Freeform 29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0" name="Freeform 30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1" name="Freeform 31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2" name="Freeform 32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3" name="Freeform 33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4" name="Freeform 34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5" name="Freeform 35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6" name="Freeform 36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7" name="Freeform 37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8" name="Freeform 38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29" name="Freeform 39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0" name="Freeform 40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1" name="Freeform 41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2" name="Freeform 42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3" name="Freeform 43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" name="Freeform 44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" name="Freeform 45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6" name="Freeform 46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7" name="Freeform 47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8" name="Freeform 48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9" name="Freeform 49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0" name="Freeform 50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1" name="Freeform 51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2" name="Freeform 52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3" name="Freeform 53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4" name="Freeform 54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5" name="Freeform 55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6" name="Freeform 56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7" name="Freeform 57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8" name="Freeform 58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49" name="Freeform 59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0" name="Freeform 60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1" name="Freeform 61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2" name="Freeform 62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3" name="Freeform 63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4" name="Freeform 64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5" name="Freeform 65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6" name="Freeform 66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7" name="Freeform 67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8" name="Freeform 68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59" name="Freeform 69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0" name="Freeform 70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1" name="Freeform 71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2" name="Freeform 72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3" name="Freeform 73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4" name="Arc 74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5" name="Arc 75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6" name="Arc 76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7" name="Arc 77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8" name="Arc 78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69" name="Arc 79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0" name="Arc 80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1" name="Arc 81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2" name="Freeform 82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3" name="Freeform 83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4" name="Arc 84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5" name="Arc 85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6" name="Arc 86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7" name="Freeform 87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2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3 w 776"/>
                <a:gd name="T11" fmla="*/ 0 h 2368"/>
                <a:gd name="T12" fmla="*/ 2 w 776"/>
                <a:gd name="T13" fmla="*/ 0 h 2368"/>
                <a:gd name="T14" fmla="*/ 4 w 776"/>
                <a:gd name="T15" fmla="*/ 0 h 2368"/>
                <a:gd name="T16" fmla="*/ 3 w 776"/>
                <a:gd name="T17" fmla="*/ 0 h 2368"/>
                <a:gd name="T18" fmla="*/ 5 w 776"/>
                <a:gd name="T19" fmla="*/ 0 h 2368"/>
                <a:gd name="T20" fmla="*/ 4 w 776"/>
                <a:gd name="T21" fmla="*/ 0 h 2368"/>
                <a:gd name="T22" fmla="*/ 5 w 776"/>
                <a:gd name="T23" fmla="*/ 0 h 2368"/>
                <a:gd name="T24" fmla="*/ 5 w 776"/>
                <a:gd name="T25" fmla="*/ 0 h 2368"/>
                <a:gd name="T26" fmla="*/ 6 w 776"/>
                <a:gd name="T27" fmla="*/ 0 h 2368"/>
                <a:gd name="T28" fmla="*/ 5 w 776"/>
                <a:gd name="T29" fmla="*/ 0 h 2368"/>
                <a:gd name="T30" fmla="*/ 6 w 776"/>
                <a:gd name="T31" fmla="*/ 0 h 2368"/>
                <a:gd name="T32" fmla="*/ 6 w 776"/>
                <a:gd name="T33" fmla="*/ 0 h 2368"/>
                <a:gd name="T34" fmla="*/ 6 w 776"/>
                <a:gd name="T35" fmla="*/ 0 h 2368"/>
                <a:gd name="T36" fmla="*/ 6 w 776"/>
                <a:gd name="T37" fmla="*/ 0 h 2368"/>
                <a:gd name="T38" fmla="*/ 6 w 776"/>
                <a:gd name="T39" fmla="*/ 0 h 2368"/>
                <a:gd name="T40" fmla="*/ 6 w 776"/>
                <a:gd name="T41" fmla="*/ 0 h 2368"/>
                <a:gd name="T42" fmla="*/ 6 w 776"/>
                <a:gd name="T43" fmla="*/ 0 h 2368"/>
                <a:gd name="T44" fmla="*/ 6 w 776"/>
                <a:gd name="T45" fmla="*/ 0 h 2368"/>
                <a:gd name="T46" fmla="*/ 6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8" name="Freeform 88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1 w 776"/>
                <a:gd name="T39" fmla="*/ 0 h 2368"/>
                <a:gd name="T40" fmla="*/ 0 w 776"/>
                <a:gd name="T41" fmla="*/ 0 h 2368"/>
                <a:gd name="T42" fmla="*/ 1 w 776"/>
                <a:gd name="T43" fmla="*/ 0 h 2368"/>
                <a:gd name="T44" fmla="*/ 0 w 776"/>
                <a:gd name="T45" fmla="*/ 0 h 2368"/>
                <a:gd name="T46" fmla="*/ 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79" name="Freeform 89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80" name="Freeform 90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2 w 776"/>
                <a:gd name="T7" fmla="*/ 0 h 2368"/>
                <a:gd name="T8" fmla="*/ 1 w 776"/>
                <a:gd name="T9" fmla="*/ 0 h 2368"/>
                <a:gd name="T10" fmla="*/ 2 w 776"/>
                <a:gd name="T11" fmla="*/ 0 h 2368"/>
                <a:gd name="T12" fmla="*/ 2 w 776"/>
                <a:gd name="T13" fmla="*/ 0 h 2368"/>
                <a:gd name="T14" fmla="*/ 3 w 776"/>
                <a:gd name="T15" fmla="*/ 0 h 2368"/>
                <a:gd name="T16" fmla="*/ 2 w 776"/>
                <a:gd name="T17" fmla="*/ 0 h 2368"/>
                <a:gd name="T18" fmla="*/ 3 w 776"/>
                <a:gd name="T19" fmla="*/ 0 h 2368"/>
                <a:gd name="T20" fmla="*/ 3 w 776"/>
                <a:gd name="T21" fmla="*/ 0 h 2368"/>
                <a:gd name="T22" fmla="*/ 3 w 776"/>
                <a:gd name="T23" fmla="*/ 0 h 2368"/>
                <a:gd name="T24" fmla="*/ 3 w 776"/>
                <a:gd name="T25" fmla="*/ 0 h 2368"/>
                <a:gd name="T26" fmla="*/ 4 w 776"/>
                <a:gd name="T27" fmla="*/ 0 h 2368"/>
                <a:gd name="T28" fmla="*/ 3 w 776"/>
                <a:gd name="T29" fmla="*/ 0 h 2368"/>
                <a:gd name="T30" fmla="*/ 4 w 776"/>
                <a:gd name="T31" fmla="*/ 0 h 2368"/>
                <a:gd name="T32" fmla="*/ 4 w 776"/>
                <a:gd name="T33" fmla="*/ 0 h 2368"/>
                <a:gd name="T34" fmla="*/ 4 w 776"/>
                <a:gd name="T35" fmla="*/ 0 h 2368"/>
                <a:gd name="T36" fmla="*/ 4 w 776"/>
                <a:gd name="T37" fmla="*/ 0 h 2368"/>
                <a:gd name="T38" fmla="*/ 4 w 776"/>
                <a:gd name="T39" fmla="*/ 0 h 2368"/>
                <a:gd name="T40" fmla="*/ 4 w 776"/>
                <a:gd name="T41" fmla="*/ 0 h 2368"/>
                <a:gd name="T42" fmla="*/ 4 w 776"/>
                <a:gd name="T43" fmla="*/ 0 h 2368"/>
                <a:gd name="T44" fmla="*/ 4 w 776"/>
                <a:gd name="T45" fmla="*/ 0 h 2368"/>
                <a:gd name="T46" fmla="*/ 4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81" name="Freeform 91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6 w 776"/>
                <a:gd name="T3" fmla="*/ 0 h 2368"/>
                <a:gd name="T4" fmla="*/ 6 w 776"/>
                <a:gd name="T5" fmla="*/ 0 h 2368"/>
                <a:gd name="T6" fmla="*/ 21 w 776"/>
                <a:gd name="T7" fmla="*/ 0 h 2368"/>
                <a:gd name="T8" fmla="*/ 12 w 776"/>
                <a:gd name="T9" fmla="*/ 0 h 2368"/>
                <a:gd name="T10" fmla="*/ 25 w 776"/>
                <a:gd name="T11" fmla="*/ 0 h 2368"/>
                <a:gd name="T12" fmla="*/ 18 w 776"/>
                <a:gd name="T13" fmla="*/ 0 h 2368"/>
                <a:gd name="T14" fmla="*/ 30 w 776"/>
                <a:gd name="T15" fmla="*/ 0 h 2368"/>
                <a:gd name="T16" fmla="*/ 25 w 776"/>
                <a:gd name="T17" fmla="*/ 0 h 2368"/>
                <a:gd name="T18" fmla="*/ 33 w 776"/>
                <a:gd name="T19" fmla="*/ 0 h 2368"/>
                <a:gd name="T20" fmla="*/ 30 w 776"/>
                <a:gd name="T21" fmla="*/ 0 h 2368"/>
                <a:gd name="T22" fmla="*/ 37 w 776"/>
                <a:gd name="T23" fmla="*/ 0 h 2368"/>
                <a:gd name="T24" fmla="*/ 37 w 776"/>
                <a:gd name="T25" fmla="*/ 0 h 2368"/>
                <a:gd name="T26" fmla="*/ 43 w 776"/>
                <a:gd name="T27" fmla="*/ 0 h 2368"/>
                <a:gd name="T28" fmla="*/ 40 w 776"/>
                <a:gd name="T29" fmla="*/ 0 h 2368"/>
                <a:gd name="T30" fmla="*/ 45 w 776"/>
                <a:gd name="T31" fmla="*/ 0 h 2368"/>
                <a:gd name="T32" fmla="*/ 43 w 776"/>
                <a:gd name="T33" fmla="*/ 0 h 2368"/>
                <a:gd name="T34" fmla="*/ 45 w 776"/>
                <a:gd name="T35" fmla="*/ 0 h 2368"/>
                <a:gd name="T36" fmla="*/ 43 w 776"/>
                <a:gd name="T37" fmla="*/ 0 h 2368"/>
                <a:gd name="T38" fmla="*/ 49 w 776"/>
                <a:gd name="T39" fmla="*/ 0 h 2368"/>
                <a:gd name="T40" fmla="*/ 45 w 776"/>
                <a:gd name="T41" fmla="*/ 0 h 2368"/>
                <a:gd name="T42" fmla="*/ 49 w 776"/>
                <a:gd name="T43" fmla="*/ 0 h 2368"/>
                <a:gd name="T44" fmla="*/ 45 w 776"/>
                <a:gd name="T45" fmla="*/ 0 h 2368"/>
                <a:gd name="T46" fmla="*/ 49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82" name="Freeform 92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83" name="Freeform 93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84" name="Freeform 94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5943600" y="304800"/>
            <a:ext cx="2840038" cy="2227263"/>
            <a:chOff x="2928" y="384"/>
            <a:chExt cx="1789" cy="1403"/>
          </a:xfrm>
        </p:grpSpPr>
        <p:sp>
          <p:nvSpPr>
            <p:cNvPr id="26905" name="Oval 96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6" name="Oval 97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7" name="Freeform 98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8" name="Freeform 99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9" name="Freeform 100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0" name="Freeform 101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1" name="Freeform 102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2" name="Freeform 103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3" name="Freeform 104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4" name="Freeform 105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5" name="Freeform 106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6" name="Freeform 107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7" name="Freeform 108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8" name="Freeform 109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19" name="Freeform 110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0" name="Freeform 111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1" name="Freeform 112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2" name="Freeform 113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3" name="Freeform 114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4" name="Freeform 115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5" name="Freeform 116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6" name="Freeform 117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7" name="Freeform 118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8" name="Freeform 119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29" name="Freeform 120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0" name="Freeform 121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" name="Freeform 122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" name="Freeform 123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" name="Freeform 124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" name="Freeform 125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5" name="Freeform 126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6" name="Freeform 127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7" name="Freeform 128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8" name="Freeform 129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9" name="Freeform 130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" name="Freeform 131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" name="Freeform 132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2" name="Freeform 133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3" name="Freeform 134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4" name="Freeform 135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5" name="Freeform 136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6" name="Freeform 137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7" name="Freeform 138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8" name="Freeform 139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9" name="Freeform 140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0" name="Freeform 141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1" name="Freeform 142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2" name="Freeform 143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3" name="Freeform 144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4" name="Freeform 145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5" name="Freeform 146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6" name="Freeform 147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7" name="Freeform 148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8" name="Freeform 149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59" name="Freeform 150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0" name="Freeform 151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1" name="Freeform 152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2" name="Freeform 153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3" name="Freeform 154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4" name="Freeform 155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5" name="Freeform 156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6" name="Freeform 157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7" name="Freeform 158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8" name="Freeform 159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69" name="Freeform 160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0" name="Freeform 161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1" name="Freeform 162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2" name="Freeform 163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3" name="Freeform 164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4" name="Arc 165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5" name="Arc 166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6" name="Arc 167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7" name="Arc 168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8" name="Arc 169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79" name="Arc 170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0" name="Arc 171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1" name="Arc 172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2" name="Freeform 173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3" name="Freeform 174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4" name="Arc 175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5" name="Arc 176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6" name="Arc 177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7" name="Freeform 178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2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3 w 776"/>
                <a:gd name="T11" fmla="*/ 0 h 2368"/>
                <a:gd name="T12" fmla="*/ 2 w 776"/>
                <a:gd name="T13" fmla="*/ 0 h 2368"/>
                <a:gd name="T14" fmla="*/ 4 w 776"/>
                <a:gd name="T15" fmla="*/ 0 h 2368"/>
                <a:gd name="T16" fmla="*/ 3 w 776"/>
                <a:gd name="T17" fmla="*/ 0 h 2368"/>
                <a:gd name="T18" fmla="*/ 5 w 776"/>
                <a:gd name="T19" fmla="*/ 0 h 2368"/>
                <a:gd name="T20" fmla="*/ 4 w 776"/>
                <a:gd name="T21" fmla="*/ 0 h 2368"/>
                <a:gd name="T22" fmla="*/ 5 w 776"/>
                <a:gd name="T23" fmla="*/ 0 h 2368"/>
                <a:gd name="T24" fmla="*/ 5 w 776"/>
                <a:gd name="T25" fmla="*/ 0 h 2368"/>
                <a:gd name="T26" fmla="*/ 6 w 776"/>
                <a:gd name="T27" fmla="*/ 0 h 2368"/>
                <a:gd name="T28" fmla="*/ 5 w 776"/>
                <a:gd name="T29" fmla="*/ 0 h 2368"/>
                <a:gd name="T30" fmla="*/ 6 w 776"/>
                <a:gd name="T31" fmla="*/ 0 h 2368"/>
                <a:gd name="T32" fmla="*/ 6 w 776"/>
                <a:gd name="T33" fmla="*/ 0 h 2368"/>
                <a:gd name="T34" fmla="*/ 6 w 776"/>
                <a:gd name="T35" fmla="*/ 0 h 2368"/>
                <a:gd name="T36" fmla="*/ 6 w 776"/>
                <a:gd name="T37" fmla="*/ 0 h 2368"/>
                <a:gd name="T38" fmla="*/ 6 w 776"/>
                <a:gd name="T39" fmla="*/ 0 h 2368"/>
                <a:gd name="T40" fmla="*/ 6 w 776"/>
                <a:gd name="T41" fmla="*/ 0 h 2368"/>
                <a:gd name="T42" fmla="*/ 6 w 776"/>
                <a:gd name="T43" fmla="*/ 0 h 2368"/>
                <a:gd name="T44" fmla="*/ 6 w 776"/>
                <a:gd name="T45" fmla="*/ 0 h 2368"/>
                <a:gd name="T46" fmla="*/ 6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8" name="Freeform 179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1 w 776"/>
                <a:gd name="T39" fmla="*/ 0 h 2368"/>
                <a:gd name="T40" fmla="*/ 0 w 776"/>
                <a:gd name="T41" fmla="*/ 0 h 2368"/>
                <a:gd name="T42" fmla="*/ 1 w 776"/>
                <a:gd name="T43" fmla="*/ 0 h 2368"/>
                <a:gd name="T44" fmla="*/ 0 w 776"/>
                <a:gd name="T45" fmla="*/ 0 h 2368"/>
                <a:gd name="T46" fmla="*/ 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89" name="Freeform 180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0" name="Freeform 181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2 w 776"/>
                <a:gd name="T7" fmla="*/ 0 h 2368"/>
                <a:gd name="T8" fmla="*/ 1 w 776"/>
                <a:gd name="T9" fmla="*/ 0 h 2368"/>
                <a:gd name="T10" fmla="*/ 2 w 776"/>
                <a:gd name="T11" fmla="*/ 0 h 2368"/>
                <a:gd name="T12" fmla="*/ 2 w 776"/>
                <a:gd name="T13" fmla="*/ 0 h 2368"/>
                <a:gd name="T14" fmla="*/ 3 w 776"/>
                <a:gd name="T15" fmla="*/ 0 h 2368"/>
                <a:gd name="T16" fmla="*/ 2 w 776"/>
                <a:gd name="T17" fmla="*/ 0 h 2368"/>
                <a:gd name="T18" fmla="*/ 3 w 776"/>
                <a:gd name="T19" fmla="*/ 0 h 2368"/>
                <a:gd name="T20" fmla="*/ 3 w 776"/>
                <a:gd name="T21" fmla="*/ 0 h 2368"/>
                <a:gd name="T22" fmla="*/ 3 w 776"/>
                <a:gd name="T23" fmla="*/ 0 h 2368"/>
                <a:gd name="T24" fmla="*/ 3 w 776"/>
                <a:gd name="T25" fmla="*/ 0 h 2368"/>
                <a:gd name="T26" fmla="*/ 4 w 776"/>
                <a:gd name="T27" fmla="*/ 0 h 2368"/>
                <a:gd name="T28" fmla="*/ 3 w 776"/>
                <a:gd name="T29" fmla="*/ 0 h 2368"/>
                <a:gd name="T30" fmla="*/ 4 w 776"/>
                <a:gd name="T31" fmla="*/ 0 h 2368"/>
                <a:gd name="T32" fmla="*/ 4 w 776"/>
                <a:gd name="T33" fmla="*/ 0 h 2368"/>
                <a:gd name="T34" fmla="*/ 4 w 776"/>
                <a:gd name="T35" fmla="*/ 0 h 2368"/>
                <a:gd name="T36" fmla="*/ 4 w 776"/>
                <a:gd name="T37" fmla="*/ 0 h 2368"/>
                <a:gd name="T38" fmla="*/ 4 w 776"/>
                <a:gd name="T39" fmla="*/ 0 h 2368"/>
                <a:gd name="T40" fmla="*/ 4 w 776"/>
                <a:gd name="T41" fmla="*/ 0 h 2368"/>
                <a:gd name="T42" fmla="*/ 4 w 776"/>
                <a:gd name="T43" fmla="*/ 0 h 2368"/>
                <a:gd name="T44" fmla="*/ 4 w 776"/>
                <a:gd name="T45" fmla="*/ 0 h 2368"/>
                <a:gd name="T46" fmla="*/ 4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1" name="Freeform 182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6 w 776"/>
                <a:gd name="T3" fmla="*/ 0 h 2368"/>
                <a:gd name="T4" fmla="*/ 6 w 776"/>
                <a:gd name="T5" fmla="*/ 0 h 2368"/>
                <a:gd name="T6" fmla="*/ 21 w 776"/>
                <a:gd name="T7" fmla="*/ 0 h 2368"/>
                <a:gd name="T8" fmla="*/ 12 w 776"/>
                <a:gd name="T9" fmla="*/ 0 h 2368"/>
                <a:gd name="T10" fmla="*/ 25 w 776"/>
                <a:gd name="T11" fmla="*/ 0 h 2368"/>
                <a:gd name="T12" fmla="*/ 18 w 776"/>
                <a:gd name="T13" fmla="*/ 0 h 2368"/>
                <a:gd name="T14" fmla="*/ 30 w 776"/>
                <a:gd name="T15" fmla="*/ 0 h 2368"/>
                <a:gd name="T16" fmla="*/ 25 w 776"/>
                <a:gd name="T17" fmla="*/ 0 h 2368"/>
                <a:gd name="T18" fmla="*/ 33 w 776"/>
                <a:gd name="T19" fmla="*/ 0 h 2368"/>
                <a:gd name="T20" fmla="*/ 30 w 776"/>
                <a:gd name="T21" fmla="*/ 0 h 2368"/>
                <a:gd name="T22" fmla="*/ 37 w 776"/>
                <a:gd name="T23" fmla="*/ 0 h 2368"/>
                <a:gd name="T24" fmla="*/ 37 w 776"/>
                <a:gd name="T25" fmla="*/ 0 h 2368"/>
                <a:gd name="T26" fmla="*/ 43 w 776"/>
                <a:gd name="T27" fmla="*/ 0 h 2368"/>
                <a:gd name="T28" fmla="*/ 40 w 776"/>
                <a:gd name="T29" fmla="*/ 0 h 2368"/>
                <a:gd name="T30" fmla="*/ 45 w 776"/>
                <a:gd name="T31" fmla="*/ 0 h 2368"/>
                <a:gd name="T32" fmla="*/ 43 w 776"/>
                <a:gd name="T33" fmla="*/ 0 h 2368"/>
                <a:gd name="T34" fmla="*/ 45 w 776"/>
                <a:gd name="T35" fmla="*/ 0 h 2368"/>
                <a:gd name="T36" fmla="*/ 43 w 776"/>
                <a:gd name="T37" fmla="*/ 0 h 2368"/>
                <a:gd name="T38" fmla="*/ 49 w 776"/>
                <a:gd name="T39" fmla="*/ 0 h 2368"/>
                <a:gd name="T40" fmla="*/ 45 w 776"/>
                <a:gd name="T41" fmla="*/ 0 h 2368"/>
                <a:gd name="T42" fmla="*/ 49 w 776"/>
                <a:gd name="T43" fmla="*/ 0 h 2368"/>
                <a:gd name="T44" fmla="*/ 45 w 776"/>
                <a:gd name="T45" fmla="*/ 0 h 2368"/>
                <a:gd name="T46" fmla="*/ 49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2" name="Freeform 183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3" name="Freeform 184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94" name="Freeform 185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6"/>
          <p:cNvGrpSpPr>
            <a:grpSpLocks/>
          </p:cNvGrpSpPr>
          <p:nvPr/>
        </p:nvGrpSpPr>
        <p:grpSpPr bwMode="auto">
          <a:xfrm>
            <a:off x="5105400" y="4038600"/>
            <a:ext cx="2840038" cy="2227263"/>
            <a:chOff x="2928" y="384"/>
            <a:chExt cx="1789" cy="1403"/>
          </a:xfrm>
        </p:grpSpPr>
        <p:sp>
          <p:nvSpPr>
            <p:cNvPr id="26815" name="Oval 187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6" name="Oval 188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7" name="Freeform 189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8" name="Freeform 190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9" name="Freeform 191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0" name="Freeform 192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1" name="Freeform 193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2" name="Freeform 194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3" name="Freeform 195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4" name="Freeform 196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5" name="Freeform 197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6" name="Freeform 198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7" name="Freeform 199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8" name="Freeform 200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" name="Freeform 201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" name="Freeform 202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" name="Freeform 203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2" name="Freeform 204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3" name="Freeform 205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4" name="Freeform 206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5" name="Freeform 207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6" name="Freeform 208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7" name="Freeform 209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8" name="Freeform 210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9" name="Freeform 211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0" name="Freeform 212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1" name="Freeform 213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2" name="Freeform 214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3" name="Freeform 215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4" name="Freeform 216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5" name="Freeform 217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6" name="Freeform 218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7" name="Freeform 219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8" name="Freeform 220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9" name="Freeform 221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" name="Freeform 222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1" name="Freeform 223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2" name="Freeform 224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3" name="Freeform 225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4" name="Freeform 226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" name="Freeform 227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" name="Freeform 228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7" name="Freeform 229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" name="Freeform 230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" name="Freeform 231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" name="Freeform 232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1" name="Freeform 233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" name="Freeform 234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3" name="Freeform 235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4" name="Freeform 236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5" name="Freeform 237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6" name="Freeform 238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7" name="Freeform 239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8" name="Freeform 240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9" name="Freeform 241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0" name="Freeform 242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1" name="Freeform 243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2" name="Freeform 244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3" name="Freeform 245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4" name="Freeform 246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5" name="Freeform 247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6" name="Freeform 248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7" name="Freeform 249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8" name="Freeform 250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79" name="Freeform 251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0" name="Freeform 252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1" name="Freeform 253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2" name="Freeform 254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3" name="Freeform 255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4" name="Arc 256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5" name="Arc 257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6" name="Arc 258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7" name="Arc 259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8" name="Arc 260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89" name="Arc 261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0" name="Arc 262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1" name="Arc 263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2" name="Freeform 264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3" name="Freeform 265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4" name="Arc 266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5" name="Arc 267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6" name="Arc 268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7" name="Freeform 269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2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3 w 776"/>
                <a:gd name="T11" fmla="*/ 0 h 2368"/>
                <a:gd name="T12" fmla="*/ 2 w 776"/>
                <a:gd name="T13" fmla="*/ 0 h 2368"/>
                <a:gd name="T14" fmla="*/ 4 w 776"/>
                <a:gd name="T15" fmla="*/ 0 h 2368"/>
                <a:gd name="T16" fmla="*/ 3 w 776"/>
                <a:gd name="T17" fmla="*/ 0 h 2368"/>
                <a:gd name="T18" fmla="*/ 5 w 776"/>
                <a:gd name="T19" fmla="*/ 0 h 2368"/>
                <a:gd name="T20" fmla="*/ 4 w 776"/>
                <a:gd name="T21" fmla="*/ 0 h 2368"/>
                <a:gd name="T22" fmla="*/ 5 w 776"/>
                <a:gd name="T23" fmla="*/ 0 h 2368"/>
                <a:gd name="T24" fmla="*/ 5 w 776"/>
                <a:gd name="T25" fmla="*/ 0 h 2368"/>
                <a:gd name="T26" fmla="*/ 6 w 776"/>
                <a:gd name="T27" fmla="*/ 0 h 2368"/>
                <a:gd name="T28" fmla="*/ 5 w 776"/>
                <a:gd name="T29" fmla="*/ 0 h 2368"/>
                <a:gd name="T30" fmla="*/ 6 w 776"/>
                <a:gd name="T31" fmla="*/ 0 h 2368"/>
                <a:gd name="T32" fmla="*/ 6 w 776"/>
                <a:gd name="T33" fmla="*/ 0 h 2368"/>
                <a:gd name="T34" fmla="*/ 6 w 776"/>
                <a:gd name="T35" fmla="*/ 0 h 2368"/>
                <a:gd name="T36" fmla="*/ 6 w 776"/>
                <a:gd name="T37" fmla="*/ 0 h 2368"/>
                <a:gd name="T38" fmla="*/ 6 w 776"/>
                <a:gd name="T39" fmla="*/ 0 h 2368"/>
                <a:gd name="T40" fmla="*/ 6 w 776"/>
                <a:gd name="T41" fmla="*/ 0 h 2368"/>
                <a:gd name="T42" fmla="*/ 6 w 776"/>
                <a:gd name="T43" fmla="*/ 0 h 2368"/>
                <a:gd name="T44" fmla="*/ 6 w 776"/>
                <a:gd name="T45" fmla="*/ 0 h 2368"/>
                <a:gd name="T46" fmla="*/ 6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8" name="Freeform 270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1 w 776"/>
                <a:gd name="T39" fmla="*/ 0 h 2368"/>
                <a:gd name="T40" fmla="*/ 0 w 776"/>
                <a:gd name="T41" fmla="*/ 0 h 2368"/>
                <a:gd name="T42" fmla="*/ 1 w 776"/>
                <a:gd name="T43" fmla="*/ 0 h 2368"/>
                <a:gd name="T44" fmla="*/ 0 w 776"/>
                <a:gd name="T45" fmla="*/ 0 h 2368"/>
                <a:gd name="T46" fmla="*/ 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99" name="Freeform 271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0" name="Freeform 272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2 w 776"/>
                <a:gd name="T7" fmla="*/ 0 h 2368"/>
                <a:gd name="T8" fmla="*/ 1 w 776"/>
                <a:gd name="T9" fmla="*/ 0 h 2368"/>
                <a:gd name="T10" fmla="*/ 2 w 776"/>
                <a:gd name="T11" fmla="*/ 0 h 2368"/>
                <a:gd name="T12" fmla="*/ 2 w 776"/>
                <a:gd name="T13" fmla="*/ 0 h 2368"/>
                <a:gd name="T14" fmla="*/ 3 w 776"/>
                <a:gd name="T15" fmla="*/ 0 h 2368"/>
                <a:gd name="T16" fmla="*/ 2 w 776"/>
                <a:gd name="T17" fmla="*/ 0 h 2368"/>
                <a:gd name="T18" fmla="*/ 3 w 776"/>
                <a:gd name="T19" fmla="*/ 0 h 2368"/>
                <a:gd name="T20" fmla="*/ 3 w 776"/>
                <a:gd name="T21" fmla="*/ 0 h 2368"/>
                <a:gd name="T22" fmla="*/ 3 w 776"/>
                <a:gd name="T23" fmla="*/ 0 h 2368"/>
                <a:gd name="T24" fmla="*/ 3 w 776"/>
                <a:gd name="T25" fmla="*/ 0 h 2368"/>
                <a:gd name="T26" fmla="*/ 4 w 776"/>
                <a:gd name="T27" fmla="*/ 0 h 2368"/>
                <a:gd name="T28" fmla="*/ 3 w 776"/>
                <a:gd name="T29" fmla="*/ 0 h 2368"/>
                <a:gd name="T30" fmla="*/ 4 w 776"/>
                <a:gd name="T31" fmla="*/ 0 h 2368"/>
                <a:gd name="T32" fmla="*/ 4 w 776"/>
                <a:gd name="T33" fmla="*/ 0 h 2368"/>
                <a:gd name="T34" fmla="*/ 4 w 776"/>
                <a:gd name="T35" fmla="*/ 0 h 2368"/>
                <a:gd name="T36" fmla="*/ 4 w 776"/>
                <a:gd name="T37" fmla="*/ 0 h 2368"/>
                <a:gd name="T38" fmla="*/ 4 w 776"/>
                <a:gd name="T39" fmla="*/ 0 h 2368"/>
                <a:gd name="T40" fmla="*/ 4 w 776"/>
                <a:gd name="T41" fmla="*/ 0 h 2368"/>
                <a:gd name="T42" fmla="*/ 4 w 776"/>
                <a:gd name="T43" fmla="*/ 0 h 2368"/>
                <a:gd name="T44" fmla="*/ 4 w 776"/>
                <a:gd name="T45" fmla="*/ 0 h 2368"/>
                <a:gd name="T46" fmla="*/ 4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1" name="Freeform 273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6 w 776"/>
                <a:gd name="T3" fmla="*/ 0 h 2368"/>
                <a:gd name="T4" fmla="*/ 6 w 776"/>
                <a:gd name="T5" fmla="*/ 0 h 2368"/>
                <a:gd name="T6" fmla="*/ 21 w 776"/>
                <a:gd name="T7" fmla="*/ 0 h 2368"/>
                <a:gd name="T8" fmla="*/ 12 w 776"/>
                <a:gd name="T9" fmla="*/ 0 h 2368"/>
                <a:gd name="T10" fmla="*/ 25 w 776"/>
                <a:gd name="T11" fmla="*/ 0 h 2368"/>
                <a:gd name="T12" fmla="*/ 18 w 776"/>
                <a:gd name="T13" fmla="*/ 0 h 2368"/>
                <a:gd name="T14" fmla="*/ 30 w 776"/>
                <a:gd name="T15" fmla="*/ 0 h 2368"/>
                <a:gd name="T16" fmla="*/ 25 w 776"/>
                <a:gd name="T17" fmla="*/ 0 h 2368"/>
                <a:gd name="T18" fmla="*/ 33 w 776"/>
                <a:gd name="T19" fmla="*/ 0 h 2368"/>
                <a:gd name="T20" fmla="*/ 30 w 776"/>
                <a:gd name="T21" fmla="*/ 0 h 2368"/>
                <a:gd name="T22" fmla="*/ 37 w 776"/>
                <a:gd name="T23" fmla="*/ 0 h 2368"/>
                <a:gd name="T24" fmla="*/ 37 w 776"/>
                <a:gd name="T25" fmla="*/ 0 h 2368"/>
                <a:gd name="T26" fmla="*/ 43 w 776"/>
                <a:gd name="T27" fmla="*/ 0 h 2368"/>
                <a:gd name="T28" fmla="*/ 40 w 776"/>
                <a:gd name="T29" fmla="*/ 0 h 2368"/>
                <a:gd name="T30" fmla="*/ 45 w 776"/>
                <a:gd name="T31" fmla="*/ 0 h 2368"/>
                <a:gd name="T32" fmla="*/ 43 w 776"/>
                <a:gd name="T33" fmla="*/ 0 h 2368"/>
                <a:gd name="T34" fmla="*/ 45 w 776"/>
                <a:gd name="T35" fmla="*/ 0 h 2368"/>
                <a:gd name="T36" fmla="*/ 43 w 776"/>
                <a:gd name="T37" fmla="*/ 0 h 2368"/>
                <a:gd name="T38" fmla="*/ 49 w 776"/>
                <a:gd name="T39" fmla="*/ 0 h 2368"/>
                <a:gd name="T40" fmla="*/ 45 w 776"/>
                <a:gd name="T41" fmla="*/ 0 h 2368"/>
                <a:gd name="T42" fmla="*/ 49 w 776"/>
                <a:gd name="T43" fmla="*/ 0 h 2368"/>
                <a:gd name="T44" fmla="*/ 45 w 776"/>
                <a:gd name="T45" fmla="*/ 0 h 2368"/>
                <a:gd name="T46" fmla="*/ 49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2" name="Freeform 274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3" name="Freeform 275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04" name="Freeform 276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7"/>
          <p:cNvGrpSpPr>
            <a:grpSpLocks/>
          </p:cNvGrpSpPr>
          <p:nvPr/>
        </p:nvGrpSpPr>
        <p:grpSpPr bwMode="auto">
          <a:xfrm>
            <a:off x="609600" y="3810000"/>
            <a:ext cx="2840038" cy="2227263"/>
            <a:chOff x="2928" y="384"/>
            <a:chExt cx="1789" cy="1403"/>
          </a:xfrm>
        </p:grpSpPr>
        <p:sp>
          <p:nvSpPr>
            <p:cNvPr id="26725" name="Oval 278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6" name="Oval 279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" name="Freeform 280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" name="Freeform 281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" name="Freeform 282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" name="Freeform 283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" name="Freeform 284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2" name="Freeform 285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3" name="Freeform 286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" name="Freeform 287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" name="Freeform 288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6" name="Freeform 289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7" name="Freeform 290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8" name="Freeform 291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9" name="Freeform 292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0" name="Freeform 293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1" name="Freeform 294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2" name="Freeform 295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3" name="Freeform 296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4" name="Freeform 297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5" name="Freeform 298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6" name="Freeform 299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7" name="Freeform 300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8" name="Freeform 301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9" name="Freeform 302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0" name="Freeform 303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1" name="Freeform 304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2" name="Freeform 305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3" name="Freeform 306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4" name="Freeform 307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5" name="Freeform 308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6" name="Freeform 309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7" name="Freeform 310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8" name="Freeform 311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9" name="Freeform 312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0" name="Freeform 313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1" name="Freeform 314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2" name="Freeform 315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3" name="Freeform 316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4" name="Freeform 317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5" name="Freeform 318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6" name="Freeform 319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7" name="Freeform 320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8" name="Freeform 321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9" name="Freeform 322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0" name="Freeform 323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1" name="Freeform 324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2" name="Freeform 325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3" name="Freeform 326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4" name="Freeform 327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5" name="Freeform 328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6" name="Freeform 329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7" name="Freeform 330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8" name="Freeform 331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79" name="Freeform 332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0" name="Freeform 333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1" name="Freeform 334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2" name="Freeform 335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3" name="Freeform 336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4" name="Freeform 337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5" name="Freeform 338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6" name="Freeform 339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7" name="Freeform 340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8" name="Freeform 341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9" name="Freeform 342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0" name="Freeform 343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1" name="Freeform 344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2" name="Freeform 345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3" name="Freeform 346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4" name="Arc 347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5" name="Arc 348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6" name="Arc 349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7" name="Arc 350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8" name="Arc 351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99" name="Arc 352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0" name="Arc 353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1" name="Arc 354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2" name="Freeform 355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3" name="Freeform 356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4" name="Arc 357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5" name="Arc 358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6" name="Arc 359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7" name="Freeform 360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2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3 w 776"/>
                <a:gd name="T11" fmla="*/ 0 h 2368"/>
                <a:gd name="T12" fmla="*/ 2 w 776"/>
                <a:gd name="T13" fmla="*/ 0 h 2368"/>
                <a:gd name="T14" fmla="*/ 4 w 776"/>
                <a:gd name="T15" fmla="*/ 0 h 2368"/>
                <a:gd name="T16" fmla="*/ 3 w 776"/>
                <a:gd name="T17" fmla="*/ 0 h 2368"/>
                <a:gd name="T18" fmla="*/ 5 w 776"/>
                <a:gd name="T19" fmla="*/ 0 h 2368"/>
                <a:gd name="T20" fmla="*/ 4 w 776"/>
                <a:gd name="T21" fmla="*/ 0 h 2368"/>
                <a:gd name="T22" fmla="*/ 5 w 776"/>
                <a:gd name="T23" fmla="*/ 0 h 2368"/>
                <a:gd name="T24" fmla="*/ 5 w 776"/>
                <a:gd name="T25" fmla="*/ 0 h 2368"/>
                <a:gd name="T26" fmla="*/ 6 w 776"/>
                <a:gd name="T27" fmla="*/ 0 h 2368"/>
                <a:gd name="T28" fmla="*/ 5 w 776"/>
                <a:gd name="T29" fmla="*/ 0 h 2368"/>
                <a:gd name="T30" fmla="*/ 6 w 776"/>
                <a:gd name="T31" fmla="*/ 0 h 2368"/>
                <a:gd name="T32" fmla="*/ 6 w 776"/>
                <a:gd name="T33" fmla="*/ 0 h 2368"/>
                <a:gd name="T34" fmla="*/ 6 w 776"/>
                <a:gd name="T35" fmla="*/ 0 h 2368"/>
                <a:gd name="T36" fmla="*/ 6 w 776"/>
                <a:gd name="T37" fmla="*/ 0 h 2368"/>
                <a:gd name="T38" fmla="*/ 6 w 776"/>
                <a:gd name="T39" fmla="*/ 0 h 2368"/>
                <a:gd name="T40" fmla="*/ 6 w 776"/>
                <a:gd name="T41" fmla="*/ 0 h 2368"/>
                <a:gd name="T42" fmla="*/ 6 w 776"/>
                <a:gd name="T43" fmla="*/ 0 h 2368"/>
                <a:gd name="T44" fmla="*/ 6 w 776"/>
                <a:gd name="T45" fmla="*/ 0 h 2368"/>
                <a:gd name="T46" fmla="*/ 6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8" name="Freeform 361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1 w 776"/>
                <a:gd name="T39" fmla="*/ 0 h 2368"/>
                <a:gd name="T40" fmla="*/ 0 w 776"/>
                <a:gd name="T41" fmla="*/ 0 h 2368"/>
                <a:gd name="T42" fmla="*/ 1 w 776"/>
                <a:gd name="T43" fmla="*/ 0 h 2368"/>
                <a:gd name="T44" fmla="*/ 0 w 776"/>
                <a:gd name="T45" fmla="*/ 0 h 2368"/>
                <a:gd name="T46" fmla="*/ 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09" name="Freeform 362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0" name="Freeform 363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2 w 776"/>
                <a:gd name="T7" fmla="*/ 0 h 2368"/>
                <a:gd name="T8" fmla="*/ 1 w 776"/>
                <a:gd name="T9" fmla="*/ 0 h 2368"/>
                <a:gd name="T10" fmla="*/ 2 w 776"/>
                <a:gd name="T11" fmla="*/ 0 h 2368"/>
                <a:gd name="T12" fmla="*/ 2 w 776"/>
                <a:gd name="T13" fmla="*/ 0 h 2368"/>
                <a:gd name="T14" fmla="*/ 3 w 776"/>
                <a:gd name="T15" fmla="*/ 0 h 2368"/>
                <a:gd name="T16" fmla="*/ 2 w 776"/>
                <a:gd name="T17" fmla="*/ 0 h 2368"/>
                <a:gd name="T18" fmla="*/ 3 w 776"/>
                <a:gd name="T19" fmla="*/ 0 h 2368"/>
                <a:gd name="T20" fmla="*/ 3 w 776"/>
                <a:gd name="T21" fmla="*/ 0 h 2368"/>
                <a:gd name="T22" fmla="*/ 3 w 776"/>
                <a:gd name="T23" fmla="*/ 0 h 2368"/>
                <a:gd name="T24" fmla="*/ 3 w 776"/>
                <a:gd name="T25" fmla="*/ 0 h 2368"/>
                <a:gd name="T26" fmla="*/ 4 w 776"/>
                <a:gd name="T27" fmla="*/ 0 h 2368"/>
                <a:gd name="T28" fmla="*/ 3 w 776"/>
                <a:gd name="T29" fmla="*/ 0 h 2368"/>
                <a:gd name="T30" fmla="*/ 4 w 776"/>
                <a:gd name="T31" fmla="*/ 0 h 2368"/>
                <a:gd name="T32" fmla="*/ 4 w 776"/>
                <a:gd name="T33" fmla="*/ 0 h 2368"/>
                <a:gd name="T34" fmla="*/ 4 w 776"/>
                <a:gd name="T35" fmla="*/ 0 h 2368"/>
                <a:gd name="T36" fmla="*/ 4 w 776"/>
                <a:gd name="T37" fmla="*/ 0 h 2368"/>
                <a:gd name="T38" fmla="*/ 4 w 776"/>
                <a:gd name="T39" fmla="*/ 0 h 2368"/>
                <a:gd name="T40" fmla="*/ 4 w 776"/>
                <a:gd name="T41" fmla="*/ 0 h 2368"/>
                <a:gd name="T42" fmla="*/ 4 w 776"/>
                <a:gd name="T43" fmla="*/ 0 h 2368"/>
                <a:gd name="T44" fmla="*/ 4 w 776"/>
                <a:gd name="T45" fmla="*/ 0 h 2368"/>
                <a:gd name="T46" fmla="*/ 4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1" name="Freeform 364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6 w 776"/>
                <a:gd name="T3" fmla="*/ 0 h 2368"/>
                <a:gd name="T4" fmla="*/ 6 w 776"/>
                <a:gd name="T5" fmla="*/ 0 h 2368"/>
                <a:gd name="T6" fmla="*/ 21 w 776"/>
                <a:gd name="T7" fmla="*/ 0 h 2368"/>
                <a:gd name="T8" fmla="*/ 12 w 776"/>
                <a:gd name="T9" fmla="*/ 0 h 2368"/>
                <a:gd name="T10" fmla="*/ 25 w 776"/>
                <a:gd name="T11" fmla="*/ 0 h 2368"/>
                <a:gd name="T12" fmla="*/ 18 w 776"/>
                <a:gd name="T13" fmla="*/ 0 h 2368"/>
                <a:gd name="T14" fmla="*/ 30 w 776"/>
                <a:gd name="T15" fmla="*/ 0 h 2368"/>
                <a:gd name="T16" fmla="*/ 25 w 776"/>
                <a:gd name="T17" fmla="*/ 0 h 2368"/>
                <a:gd name="T18" fmla="*/ 33 w 776"/>
                <a:gd name="T19" fmla="*/ 0 h 2368"/>
                <a:gd name="T20" fmla="*/ 30 w 776"/>
                <a:gd name="T21" fmla="*/ 0 h 2368"/>
                <a:gd name="T22" fmla="*/ 37 w 776"/>
                <a:gd name="T23" fmla="*/ 0 h 2368"/>
                <a:gd name="T24" fmla="*/ 37 w 776"/>
                <a:gd name="T25" fmla="*/ 0 h 2368"/>
                <a:gd name="T26" fmla="*/ 43 w 776"/>
                <a:gd name="T27" fmla="*/ 0 h 2368"/>
                <a:gd name="T28" fmla="*/ 40 w 776"/>
                <a:gd name="T29" fmla="*/ 0 h 2368"/>
                <a:gd name="T30" fmla="*/ 45 w 776"/>
                <a:gd name="T31" fmla="*/ 0 h 2368"/>
                <a:gd name="T32" fmla="*/ 43 w 776"/>
                <a:gd name="T33" fmla="*/ 0 h 2368"/>
                <a:gd name="T34" fmla="*/ 45 w 776"/>
                <a:gd name="T35" fmla="*/ 0 h 2368"/>
                <a:gd name="T36" fmla="*/ 43 w 776"/>
                <a:gd name="T37" fmla="*/ 0 h 2368"/>
                <a:gd name="T38" fmla="*/ 49 w 776"/>
                <a:gd name="T39" fmla="*/ 0 h 2368"/>
                <a:gd name="T40" fmla="*/ 45 w 776"/>
                <a:gd name="T41" fmla="*/ 0 h 2368"/>
                <a:gd name="T42" fmla="*/ 49 w 776"/>
                <a:gd name="T43" fmla="*/ 0 h 2368"/>
                <a:gd name="T44" fmla="*/ 45 w 776"/>
                <a:gd name="T45" fmla="*/ 0 h 2368"/>
                <a:gd name="T46" fmla="*/ 49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2" name="Freeform 365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3" name="Freeform 366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14" name="Freeform 367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68"/>
          <p:cNvGrpSpPr>
            <a:grpSpLocks/>
          </p:cNvGrpSpPr>
          <p:nvPr/>
        </p:nvGrpSpPr>
        <p:grpSpPr bwMode="auto">
          <a:xfrm>
            <a:off x="2743200" y="4267200"/>
            <a:ext cx="2840038" cy="2227263"/>
            <a:chOff x="2928" y="384"/>
            <a:chExt cx="1789" cy="1403"/>
          </a:xfrm>
        </p:grpSpPr>
        <p:sp>
          <p:nvSpPr>
            <p:cNvPr id="26635" name="Oval 369"/>
            <p:cNvSpPr>
              <a:spLocks noChangeArrowheads="1"/>
            </p:cNvSpPr>
            <p:nvPr/>
          </p:nvSpPr>
          <p:spPr bwMode="hidden">
            <a:xfrm>
              <a:off x="3361" y="63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370"/>
            <p:cNvSpPr>
              <a:spLocks noChangeArrowheads="1"/>
            </p:cNvSpPr>
            <p:nvPr/>
          </p:nvSpPr>
          <p:spPr bwMode="hidden">
            <a:xfrm>
              <a:off x="3722" y="893"/>
              <a:ext cx="187" cy="13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Freeform 371"/>
            <p:cNvSpPr>
              <a:spLocks/>
            </p:cNvSpPr>
            <p:nvPr/>
          </p:nvSpPr>
          <p:spPr bwMode="hidden">
            <a:xfrm rot="2711884">
              <a:off x="3847" y="1097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Freeform 372"/>
            <p:cNvSpPr>
              <a:spLocks/>
            </p:cNvSpPr>
            <p:nvPr/>
          </p:nvSpPr>
          <p:spPr bwMode="hidden">
            <a:xfrm rot="2711884">
              <a:off x="4251" y="13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Freeform 373"/>
            <p:cNvSpPr>
              <a:spLocks/>
            </p:cNvSpPr>
            <p:nvPr/>
          </p:nvSpPr>
          <p:spPr bwMode="hidden">
            <a:xfrm rot="2104081">
              <a:off x="3878" y="10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Freeform 374"/>
            <p:cNvSpPr>
              <a:spLocks/>
            </p:cNvSpPr>
            <p:nvPr/>
          </p:nvSpPr>
          <p:spPr bwMode="hidden">
            <a:xfrm rot="2104081">
              <a:off x="4359" y="12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Freeform 375"/>
            <p:cNvSpPr>
              <a:spLocks/>
            </p:cNvSpPr>
            <p:nvPr/>
          </p:nvSpPr>
          <p:spPr bwMode="hidden">
            <a:xfrm rot="1582915">
              <a:off x="3888" y="9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Freeform 376"/>
            <p:cNvSpPr>
              <a:spLocks/>
            </p:cNvSpPr>
            <p:nvPr/>
          </p:nvSpPr>
          <p:spPr bwMode="hidden">
            <a:xfrm rot="1582915">
              <a:off x="4388" y="1157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Freeform 377"/>
            <p:cNvSpPr>
              <a:spLocks/>
            </p:cNvSpPr>
            <p:nvPr/>
          </p:nvSpPr>
          <p:spPr bwMode="hidden">
            <a:xfrm rot="1080363">
              <a:off x="3897" y="90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Freeform 378"/>
            <p:cNvSpPr>
              <a:spLocks/>
            </p:cNvSpPr>
            <p:nvPr/>
          </p:nvSpPr>
          <p:spPr bwMode="hidden">
            <a:xfrm rot="1080363">
              <a:off x="4405" y="1033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Freeform 379"/>
            <p:cNvSpPr>
              <a:spLocks/>
            </p:cNvSpPr>
            <p:nvPr/>
          </p:nvSpPr>
          <p:spPr bwMode="hidden">
            <a:xfrm rot="463793">
              <a:off x="3908" y="8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Freeform 380"/>
            <p:cNvSpPr>
              <a:spLocks/>
            </p:cNvSpPr>
            <p:nvPr/>
          </p:nvSpPr>
          <p:spPr bwMode="hidden">
            <a:xfrm rot="463793">
              <a:off x="4397" y="8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Freeform 381"/>
            <p:cNvSpPr>
              <a:spLocks/>
            </p:cNvSpPr>
            <p:nvPr/>
          </p:nvSpPr>
          <p:spPr bwMode="hidden">
            <a:xfrm rot="-84182">
              <a:off x="3916" y="791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Freeform 382"/>
            <p:cNvSpPr>
              <a:spLocks/>
            </p:cNvSpPr>
            <p:nvPr/>
          </p:nvSpPr>
          <p:spPr bwMode="hidden">
            <a:xfrm rot="-84182">
              <a:off x="4367" y="7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Freeform 383"/>
            <p:cNvSpPr>
              <a:spLocks/>
            </p:cNvSpPr>
            <p:nvPr/>
          </p:nvSpPr>
          <p:spPr bwMode="hidden">
            <a:xfrm rot="-802576">
              <a:off x="3901" y="74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Freeform 384"/>
            <p:cNvSpPr>
              <a:spLocks/>
            </p:cNvSpPr>
            <p:nvPr/>
          </p:nvSpPr>
          <p:spPr bwMode="hidden">
            <a:xfrm rot="-802576">
              <a:off x="4295" y="6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Freeform 385"/>
            <p:cNvSpPr>
              <a:spLocks/>
            </p:cNvSpPr>
            <p:nvPr/>
          </p:nvSpPr>
          <p:spPr bwMode="hidden">
            <a:xfrm rot="18888116" flipH="1">
              <a:off x="3235" y="113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Freeform 386"/>
            <p:cNvSpPr>
              <a:spLocks/>
            </p:cNvSpPr>
            <p:nvPr/>
          </p:nvSpPr>
          <p:spPr bwMode="hidden">
            <a:xfrm rot="18888116" flipH="1">
              <a:off x="3087" y="143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Freeform 387"/>
            <p:cNvSpPr>
              <a:spLocks/>
            </p:cNvSpPr>
            <p:nvPr/>
          </p:nvSpPr>
          <p:spPr bwMode="hidden">
            <a:xfrm rot="19495919" flipH="1">
              <a:off x="3160" y="1085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88"/>
            <p:cNvSpPr>
              <a:spLocks/>
            </p:cNvSpPr>
            <p:nvPr/>
          </p:nvSpPr>
          <p:spPr bwMode="hidden">
            <a:xfrm rot="19495919" flipH="1">
              <a:off x="2950" y="133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89"/>
            <p:cNvSpPr>
              <a:spLocks/>
            </p:cNvSpPr>
            <p:nvPr/>
          </p:nvSpPr>
          <p:spPr bwMode="hidden">
            <a:xfrm rot="20017085" flipH="1">
              <a:off x="3175" y="102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Freeform 390"/>
            <p:cNvSpPr>
              <a:spLocks/>
            </p:cNvSpPr>
            <p:nvPr/>
          </p:nvSpPr>
          <p:spPr bwMode="hidden">
            <a:xfrm rot="20017085" flipH="1">
              <a:off x="2935" y="1215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Freeform 391"/>
            <p:cNvSpPr>
              <a:spLocks/>
            </p:cNvSpPr>
            <p:nvPr/>
          </p:nvSpPr>
          <p:spPr bwMode="hidden">
            <a:xfrm rot="20519637" flipH="1">
              <a:off x="3185" y="96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Freeform 392"/>
            <p:cNvSpPr>
              <a:spLocks/>
            </p:cNvSpPr>
            <p:nvPr/>
          </p:nvSpPr>
          <p:spPr bwMode="hidden">
            <a:xfrm rot="20519637" flipH="1">
              <a:off x="2928" y="109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93"/>
            <p:cNvSpPr>
              <a:spLocks/>
            </p:cNvSpPr>
            <p:nvPr/>
          </p:nvSpPr>
          <p:spPr bwMode="hidden">
            <a:xfrm rot="21136207" flipH="1">
              <a:off x="3217" y="889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94"/>
            <p:cNvSpPr>
              <a:spLocks/>
            </p:cNvSpPr>
            <p:nvPr/>
          </p:nvSpPr>
          <p:spPr bwMode="hidden">
            <a:xfrm rot="21136207" flipH="1">
              <a:off x="2959" y="943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Freeform 395"/>
            <p:cNvSpPr>
              <a:spLocks/>
            </p:cNvSpPr>
            <p:nvPr/>
          </p:nvSpPr>
          <p:spPr bwMode="hidden">
            <a:xfrm rot="84182" flipH="1">
              <a:off x="3254" y="848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Freeform 396"/>
            <p:cNvSpPr>
              <a:spLocks/>
            </p:cNvSpPr>
            <p:nvPr/>
          </p:nvSpPr>
          <p:spPr bwMode="hidden">
            <a:xfrm rot="84182" flipH="1">
              <a:off x="3013" y="84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Freeform 397"/>
            <p:cNvSpPr>
              <a:spLocks/>
            </p:cNvSpPr>
            <p:nvPr/>
          </p:nvSpPr>
          <p:spPr bwMode="hidden">
            <a:xfrm rot="802576" flipH="1">
              <a:off x="3324" y="79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Freeform 398"/>
            <p:cNvSpPr>
              <a:spLocks/>
            </p:cNvSpPr>
            <p:nvPr/>
          </p:nvSpPr>
          <p:spPr bwMode="hidden">
            <a:xfrm rot="802576" flipH="1">
              <a:off x="3115" y="72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Freeform 399"/>
            <p:cNvSpPr>
              <a:spLocks/>
            </p:cNvSpPr>
            <p:nvPr/>
          </p:nvSpPr>
          <p:spPr bwMode="hidden">
            <a:xfrm rot="1277471" flipH="1">
              <a:off x="3350" y="775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Freeform 400"/>
            <p:cNvSpPr>
              <a:spLocks/>
            </p:cNvSpPr>
            <p:nvPr/>
          </p:nvSpPr>
          <p:spPr bwMode="hidden">
            <a:xfrm rot="1277471" flipH="1">
              <a:off x="3151" y="66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Freeform 401"/>
            <p:cNvSpPr>
              <a:spLocks/>
            </p:cNvSpPr>
            <p:nvPr/>
          </p:nvSpPr>
          <p:spPr bwMode="hidden">
            <a:xfrm rot="2028410" flipH="1">
              <a:off x="3394" y="7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Freeform 402"/>
            <p:cNvSpPr>
              <a:spLocks/>
            </p:cNvSpPr>
            <p:nvPr/>
          </p:nvSpPr>
          <p:spPr bwMode="hidden">
            <a:xfrm rot="2028410" flipH="1">
              <a:off x="3222" y="57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Freeform 403"/>
            <p:cNvSpPr>
              <a:spLocks/>
            </p:cNvSpPr>
            <p:nvPr/>
          </p:nvSpPr>
          <p:spPr bwMode="hidden">
            <a:xfrm rot="2664424" flipH="1">
              <a:off x="3433" y="70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Freeform 404"/>
            <p:cNvSpPr>
              <a:spLocks/>
            </p:cNvSpPr>
            <p:nvPr/>
          </p:nvSpPr>
          <p:spPr bwMode="hidden">
            <a:xfrm rot="2664424" flipH="1">
              <a:off x="3290" y="48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Freeform 405"/>
            <p:cNvSpPr>
              <a:spLocks/>
            </p:cNvSpPr>
            <p:nvPr/>
          </p:nvSpPr>
          <p:spPr bwMode="hidden">
            <a:xfrm rot="3473776" flipH="1">
              <a:off x="3518" y="68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Freeform 406"/>
            <p:cNvSpPr>
              <a:spLocks/>
            </p:cNvSpPr>
            <p:nvPr/>
          </p:nvSpPr>
          <p:spPr bwMode="hidden">
            <a:xfrm rot="3473776" flipH="1">
              <a:off x="3438" y="4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Freeform 407"/>
            <p:cNvSpPr>
              <a:spLocks/>
            </p:cNvSpPr>
            <p:nvPr/>
          </p:nvSpPr>
          <p:spPr bwMode="hidden">
            <a:xfrm rot="4126480" flipH="1">
              <a:off x="3577" y="67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Freeform 408"/>
            <p:cNvSpPr>
              <a:spLocks/>
            </p:cNvSpPr>
            <p:nvPr/>
          </p:nvSpPr>
          <p:spPr bwMode="hidden">
            <a:xfrm rot="4126480" flipH="1">
              <a:off x="3541" y="42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Freeform 409"/>
            <p:cNvSpPr>
              <a:spLocks/>
            </p:cNvSpPr>
            <p:nvPr/>
          </p:nvSpPr>
          <p:spPr bwMode="hidden">
            <a:xfrm rot="-1325434">
              <a:off x="3864" y="70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Freeform 410"/>
            <p:cNvSpPr>
              <a:spLocks/>
            </p:cNvSpPr>
            <p:nvPr/>
          </p:nvSpPr>
          <p:spPr bwMode="hidden">
            <a:xfrm rot="-1325434">
              <a:off x="4246" y="59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Freeform 411"/>
            <p:cNvSpPr>
              <a:spLocks/>
            </p:cNvSpPr>
            <p:nvPr/>
          </p:nvSpPr>
          <p:spPr bwMode="hidden">
            <a:xfrm rot="-1921064">
              <a:off x="3819" y="6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Freeform 412"/>
            <p:cNvSpPr>
              <a:spLocks/>
            </p:cNvSpPr>
            <p:nvPr/>
          </p:nvSpPr>
          <p:spPr bwMode="hidden">
            <a:xfrm rot="-1921064">
              <a:off x="4181" y="51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Freeform 413"/>
            <p:cNvSpPr>
              <a:spLocks/>
            </p:cNvSpPr>
            <p:nvPr/>
          </p:nvSpPr>
          <p:spPr bwMode="hidden">
            <a:xfrm rot="4578755" flipH="1">
              <a:off x="3632" y="69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Freeform 414"/>
            <p:cNvSpPr>
              <a:spLocks/>
            </p:cNvSpPr>
            <p:nvPr/>
          </p:nvSpPr>
          <p:spPr bwMode="hidden">
            <a:xfrm rot="4578755" flipH="1">
              <a:off x="3639" y="44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Freeform 415"/>
            <p:cNvSpPr>
              <a:spLocks/>
            </p:cNvSpPr>
            <p:nvPr/>
          </p:nvSpPr>
          <p:spPr bwMode="hidden">
            <a:xfrm rot="-3857755">
              <a:off x="3715" y="67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Freeform 416"/>
            <p:cNvSpPr>
              <a:spLocks/>
            </p:cNvSpPr>
            <p:nvPr/>
          </p:nvSpPr>
          <p:spPr bwMode="hidden">
            <a:xfrm rot="-3857755">
              <a:off x="3926" y="43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Freeform 417"/>
            <p:cNvSpPr>
              <a:spLocks/>
            </p:cNvSpPr>
            <p:nvPr/>
          </p:nvSpPr>
          <p:spPr bwMode="hidden">
            <a:xfrm rot="-2777260">
              <a:off x="3758" y="671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Freeform 418"/>
            <p:cNvSpPr>
              <a:spLocks/>
            </p:cNvSpPr>
            <p:nvPr/>
          </p:nvSpPr>
          <p:spPr bwMode="hidden">
            <a:xfrm rot="-2777260">
              <a:off x="4061" y="46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Freeform 419"/>
            <p:cNvSpPr>
              <a:spLocks/>
            </p:cNvSpPr>
            <p:nvPr/>
          </p:nvSpPr>
          <p:spPr bwMode="hidden">
            <a:xfrm rot="-4903748">
              <a:off x="3695" y="68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Freeform 420"/>
            <p:cNvSpPr>
              <a:spLocks/>
            </p:cNvSpPr>
            <p:nvPr/>
          </p:nvSpPr>
          <p:spPr bwMode="hidden">
            <a:xfrm rot="-4903748">
              <a:off x="3809" y="447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7" name="Freeform 421"/>
            <p:cNvSpPr>
              <a:spLocks/>
            </p:cNvSpPr>
            <p:nvPr/>
          </p:nvSpPr>
          <p:spPr bwMode="hidden">
            <a:xfrm rot="18335692" flipH="1">
              <a:off x="3278" y="117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Freeform 422"/>
            <p:cNvSpPr>
              <a:spLocks/>
            </p:cNvSpPr>
            <p:nvPr/>
          </p:nvSpPr>
          <p:spPr bwMode="hidden">
            <a:xfrm rot="18335692" flipH="1">
              <a:off x="3186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Freeform 423"/>
            <p:cNvSpPr>
              <a:spLocks/>
            </p:cNvSpPr>
            <p:nvPr/>
          </p:nvSpPr>
          <p:spPr bwMode="hidden">
            <a:xfrm rot="17542885" flipH="1">
              <a:off x="3362" y="1208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Freeform 424"/>
            <p:cNvSpPr>
              <a:spLocks/>
            </p:cNvSpPr>
            <p:nvPr/>
          </p:nvSpPr>
          <p:spPr bwMode="hidden">
            <a:xfrm rot="17542885" flipH="1">
              <a:off x="3364" y="1550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Freeform 425"/>
            <p:cNvSpPr>
              <a:spLocks/>
            </p:cNvSpPr>
            <p:nvPr/>
          </p:nvSpPr>
          <p:spPr bwMode="hidden">
            <a:xfrm rot="16870650" flipH="1">
              <a:off x="3452" y="122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Freeform 426"/>
            <p:cNvSpPr>
              <a:spLocks/>
            </p:cNvSpPr>
            <p:nvPr/>
          </p:nvSpPr>
          <p:spPr bwMode="hidden">
            <a:xfrm rot="16870650" flipH="1">
              <a:off x="3525" y="156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Freeform 427"/>
            <p:cNvSpPr>
              <a:spLocks/>
            </p:cNvSpPr>
            <p:nvPr/>
          </p:nvSpPr>
          <p:spPr bwMode="hidden">
            <a:xfrm rot="3144576">
              <a:off x="3801" y="11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Freeform 428"/>
            <p:cNvSpPr>
              <a:spLocks/>
            </p:cNvSpPr>
            <p:nvPr/>
          </p:nvSpPr>
          <p:spPr bwMode="hidden">
            <a:xfrm rot="3144576">
              <a:off x="4165" y="148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Freeform 429"/>
            <p:cNvSpPr>
              <a:spLocks/>
            </p:cNvSpPr>
            <p:nvPr/>
          </p:nvSpPr>
          <p:spPr bwMode="hidden">
            <a:xfrm rot="3745735">
              <a:off x="3762" y="1196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Freeform 430"/>
            <p:cNvSpPr>
              <a:spLocks/>
            </p:cNvSpPr>
            <p:nvPr/>
          </p:nvSpPr>
          <p:spPr bwMode="hidden">
            <a:xfrm rot="3745735">
              <a:off x="4047" y="1543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Freeform 431"/>
            <p:cNvSpPr>
              <a:spLocks/>
            </p:cNvSpPr>
            <p:nvPr/>
          </p:nvSpPr>
          <p:spPr bwMode="hidden">
            <a:xfrm rot="4286818">
              <a:off x="3705" y="1235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Freeform 432"/>
            <p:cNvSpPr>
              <a:spLocks/>
            </p:cNvSpPr>
            <p:nvPr/>
          </p:nvSpPr>
          <p:spPr bwMode="hidden">
            <a:xfrm rot="4286818">
              <a:off x="3923" y="1585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Freeform 433"/>
            <p:cNvSpPr>
              <a:spLocks/>
            </p:cNvSpPr>
            <p:nvPr/>
          </p:nvSpPr>
          <p:spPr bwMode="hidden">
            <a:xfrm rot="4898956">
              <a:off x="3665" y="125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Freeform 434"/>
            <p:cNvSpPr>
              <a:spLocks/>
            </p:cNvSpPr>
            <p:nvPr/>
          </p:nvSpPr>
          <p:spPr bwMode="hidden">
            <a:xfrm rot="4898956">
              <a:off x="3804" y="1581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Freeform 435"/>
            <p:cNvSpPr>
              <a:spLocks/>
            </p:cNvSpPr>
            <p:nvPr/>
          </p:nvSpPr>
          <p:spPr bwMode="hidden">
            <a:xfrm rot="5755659">
              <a:off x="3570" y="1267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Freeform 436"/>
            <p:cNvSpPr>
              <a:spLocks/>
            </p:cNvSpPr>
            <p:nvPr/>
          </p:nvSpPr>
          <p:spPr bwMode="hidden">
            <a:xfrm rot="5755659">
              <a:off x="3618" y="159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Freeform 437"/>
            <p:cNvSpPr>
              <a:spLocks/>
            </p:cNvSpPr>
            <p:nvPr/>
          </p:nvSpPr>
          <p:spPr bwMode="hidden">
            <a:xfrm flipH="1">
              <a:off x="3553" y="115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Arc 438"/>
            <p:cNvSpPr>
              <a:spLocks/>
            </p:cNvSpPr>
            <p:nvPr/>
          </p:nvSpPr>
          <p:spPr bwMode="hidden">
            <a:xfrm flipH="1">
              <a:off x="3268" y="982"/>
              <a:ext cx="687" cy="745"/>
            </a:xfrm>
            <a:custGeom>
              <a:avLst/>
              <a:gdLst>
                <a:gd name="T0" fmla="*/ 0 w 21600"/>
                <a:gd name="T1" fmla="*/ 0 h 21602"/>
                <a:gd name="T2" fmla="*/ 0 w 21600"/>
                <a:gd name="T3" fmla="*/ 0 h 21602"/>
                <a:gd name="T4" fmla="*/ 0 w 21600"/>
                <a:gd name="T5" fmla="*/ 0 h 216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2" fill="none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</a:path>
                <a:path w="21600" h="21602" stroke="0" extrusionOk="0">
                  <a:moveTo>
                    <a:pt x="5466" y="0"/>
                  </a:moveTo>
                  <a:cubicBezTo>
                    <a:pt x="14970" y="2486"/>
                    <a:pt x="21600" y="11073"/>
                    <a:pt x="21600" y="20897"/>
                  </a:cubicBezTo>
                  <a:cubicBezTo>
                    <a:pt x="21600" y="21132"/>
                    <a:pt x="21596" y="21367"/>
                    <a:pt x="21588" y="21601"/>
                  </a:cubicBezTo>
                  <a:lnTo>
                    <a:pt x="0" y="20897"/>
                  </a:lnTo>
                  <a:lnTo>
                    <a:pt x="5466" y="0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5" name="Arc 439"/>
            <p:cNvSpPr>
              <a:spLocks/>
            </p:cNvSpPr>
            <p:nvPr/>
          </p:nvSpPr>
          <p:spPr bwMode="hidden">
            <a:xfrm flipV="1">
              <a:off x="3887" y="532"/>
              <a:ext cx="830" cy="661"/>
            </a:xfrm>
            <a:custGeom>
              <a:avLst/>
              <a:gdLst>
                <a:gd name="T0" fmla="*/ 0 w 36729"/>
                <a:gd name="T1" fmla="*/ 0 h 21600"/>
                <a:gd name="T2" fmla="*/ 0 w 36729"/>
                <a:gd name="T3" fmla="*/ 0 h 21600"/>
                <a:gd name="T4" fmla="*/ 0 w 3672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29" h="21600" fill="none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</a:path>
                <a:path w="36729" h="21600" stroke="0" extrusionOk="0">
                  <a:moveTo>
                    <a:pt x="36729" y="10451"/>
                  </a:moveTo>
                  <a:cubicBezTo>
                    <a:pt x="32926" y="17330"/>
                    <a:pt x="25686" y="21599"/>
                    <a:pt x="17826" y="21600"/>
                  </a:cubicBezTo>
                  <a:cubicBezTo>
                    <a:pt x="10696" y="21600"/>
                    <a:pt x="4025" y="18081"/>
                    <a:pt x="-1" y="12197"/>
                  </a:cubicBezTo>
                  <a:lnTo>
                    <a:pt x="17826" y="0"/>
                  </a:lnTo>
                  <a:lnTo>
                    <a:pt x="36729" y="1045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Arc 440"/>
            <p:cNvSpPr>
              <a:spLocks/>
            </p:cNvSpPr>
            <p:nvPr/>
          </p:nvSpPr>
          <p:spPr bwMode="hidden">
            <a:xfrm flipH="1">
              <a:off x="3338" y="862"/>
              <a:ext cx="401" cy="769"/>
            </a:xfrm>
            <a:custGeom>
              <a:avLst/>
              <a:gdLst>
                <a:gd name="T0" fmla="*/ 0 w 28940"/>
                <a:gd name="T1" fmla="*/ 0 h 22305"/>
                <a:gd name="T2" fmla="*/ 0 w 28940"/>
                <a:gd name="T3" fmla="*/ 0 h 22305"/>
                <a:gd name="T4" fmla="*/ 0 w 2894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940" h="22305" fill="none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</a:path>
                <a:path w="28940" h="22305" stroke="0" extrusionOk="0">
                  <a:moveTo>
                    <a:pt x="0" y="1285"/>
                  </a:moveTo>
                  <a:cubicBezTo>
                    <a:pt x="2353" y="434"/>
                    <a:pt x="4837" y="-1"/>
                    <a:pt x="7340" y="0"/>
                  </a:cubicBezTo>
                  <a:cubicBezTo>
                    <a:pt x="19269" y="0"/>
                    <a:pt x="28940" y="9670"/>
                    <a:pt x="28940" y="21600"/>
                  </a:cubicBezTo>
                  <a:cubicBezTo>
                    <a:pt x="28940" y="21835"/>
                    <a:pt x="28936" y="22070"/>
                    <a:pt x="28928" y="22304"/>
                  </a:cubicBezTo>
                  <a:lnTo>
                    <a:pt x="7340" y="21600"/>
                  </a:lnTo>
                  <a:lnTo>
                    <a:pt x="0" y="1285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Arc 441"/>
            <p:cNvSpPr>
              <a:spLocks/>
            </p:cNvSpPr>
            <p:nvPr/>
          </p:nvSpPr>
          <p:spPr bwMode="hidden">
            <a:xfrm flipH="1">
              <a:off x="3053" y="902"/>
              <a:ext cx="652" cy="768"/>
            </a:xfrm>
            <a:custGeom>
              <a:avLst/>
              <a:gdLst>
                <a:gd name="T0" fmla="*/ 0 w 30473"/>
                <a:gd name="T1" fmla="*/ 0 h 22305"/>
                <a:gd name="T2" fmla="*/ 0 w 30473"/>
                <a:gd name="T3" fmla="*/ 0 h 22305"/>
                <a:gd name="T4" fmla="*/ 0 w 30473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73" h="22305" fill="none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</a:path>
                <a:path w="30473" h="22305" stroke="0" extrusionOk="0">
                  <a:moveTo>
                    <a:pt x="-1" y="1906"/>
                  </a:moveTo>
                  <a:cubicBezTo>
                    <a:pt x="2789" y="649"/>
                    <a:pt x="5813" y="-1"/>
                    <a:pt x="8873" y="0"/>
                  </a:cubicBezTo>
                  <a:cubicBezTo>
                    <a:pt x="20802" y="0"/>
                    <a:pt x="30473" y="9670"/>
                    <a:pt x="30473" y="21600"/>
                  </a:cubicBezTo>
                  <a:cubicBezTo>
                    <a:pt x="30473" y="21835"/>
                    <a:pt x="30469" y="22070"/>
                    <a:pt x="30461" y="22304"/>
                  </a:cubicBezTo>
                  <a:lnTo>
                    <a:pt x="8873" y="21600"/>
                  </a:lnTo>
                  <a:lnTo>
                    <a:pt x="-1" y="1906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Arc 442"/>
            <p:cNvSpPr>
              <a:spLocks/>
            </p:cNvSpPr>
            <p:nvPr/>
          </p:nvSpPr>
          <p:spPr bwMode="hidden">
            <a:xfrm flipH="1">
              <a:off x="2996" y="762"/>
              <a:ext cx="768" cy="769"/>
            </a:xfrm>
            <a:custGeom>
              <a:avLst/>
              <a:gdLst>
                <a:gd name="T0" fmla="*/ 0 w 34455"/>
                <a:gd name="T1" fmla="*/ 0 h 22305"/>
                <a:gd name="T2" fmla="*/ 0 w 34455"/>
                <a:gd name="T3" fmla="*/ 0 h 22305"/>
                <a:gd name="T4" fmla="*/ 0 w 34455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55" h="22305" fill="none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</a:path>
                <a:path w="34455" h="22305" stroke="0" extrusionOk="0">
                  <a:moveTo>
                    <a:pt x="0" y="4241"/>
                  </a:moveTo>
                  <a:cubicBezTo>
                    <a:pt x="3720" y="1486"/>
                    <a:pt x="8226" y="-1"/>
                    <a:pt x="12855" y="0"/>
                  </a:cubicBezTo>
                  <a:cubicBezTo>
                    <a:pt x="24784" y="0"/>
                    <a:pt x="34455" y="9670"/>
                    <a:pt x="34455" y="21600"/>
                  </a:cubicBezTo>
                  <a:cubicBezTo>
                    <a:pt x="34455" y="21835"/>
                    <a:pt x="34451" y="22070"/>
                    <a:pt x="34443" y="22304"/>
                  </a:cubicBezTo>
                  <a:lnTo>
                    <a:pt x="12855" y="21600"/>
                  </a:lnTo>
                  <a:lnTo>
                    <a:pt x="0" y="424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9" name="Arc 443"/>
            <p:cNvSpPr>
              <a:spLocks/>
            </p:cNvSpPr>
            <p:nvPr/>
          </p:nvSpPr>
          <p:spPr bwMode="hidden">
            <a:xfrm>
              <a:off x="3846" y="870"/>
              <a:ext cx="123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Arc 444"/>
            <p:cNvSpPr>
              <a:spLocks/>
            </p:cNvSpPr>
            <p:nvPr/>
          </p:nvSpPr>
          <p:spPr bwMode="hidden">
            <a:xfrm>
              <a:off x="3879" y="866"/>
              <a:ext cx="324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1" name="Arc 445"/>
            <p:cNvSpPr>
              <a:spLocks/>
            </p:cNvSpPr>
            <p:nvPr/>
          </p:nvSpPr>
          <p:spPr bwMode="hidden">
            <a:xfrm>
              <a:off x="3907" y="766"/>
              <a:ext cx="461" cy="769"/>
            </a:xfrm>
            <a:custGeom>
              <a:avLst/>
              <a:gdLst>
                <a:gd name="T0" fmla="*/ 0 w 34812"/>
                <a:gd name="T1" fmla="*/ 0 h 22305"/>
                <a:gd name="T2" fmla="*/ 0 w 34812"/>
                <a:gd name="T3" fmla="*/ 0 h 22305"/>
                <a:gd name="T4" fmla="*/ 0 w 34812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812" h="22305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</a:path>
                <a:path w="34812" h="22305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5141" y="0"/>
                    <a:pt x="34812" y="9670"/>
                    <a:pt x="34812" y="21600"/>
                  </a:cubicBezTo>
                  <a:cubicBezTo>
                    <a:pt x="34812" y="21835"/>
                    <a:pt x="34808" y="22070"/>
                    <a:pt x="34800" y="22304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2" name="Freeform 446"/>
            <p:cNvSpPr>
              <a:spLocks/>
            </p:cNvSpPr>
            <p:nvPr/>
          </p:nvSpPr>
          <p:spPr bwMode="hidden">
            <a:xfrm>
              <a:off x="3996" y="123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3" name="Freeform 447"/>
            <p:cNvSpPr>
              <a:spLocks/>
            </p:cNvSpPr>
            <p:nvPr/>
          </p:nvSpPr>
          <p:spPr bwMode="hidden">
            <a:xfrm rot="19660755" flipV="1">
              <a:off x="3752" y="1079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4" name="Arc 448"/>
            <p:cNvSpPr>
              <a:spLocks/>
            </p:cNvSpPr>
            <p:nvPr/>
          </p:nvSpPr>
          <p:spPr bwMode="hidden">
            <a:xfrm flipH="1">
              <a:off x="2952" y="647"/>
              <a:ext cx="821" cy="769"/>
            </a:xfrm>
            <a:custGeom>
              <a:avLst/>
              <a:gdLst>
                <a:gd name="T0" fmla="*/ 0 w 36830"/>
                <a:gd name="T1" fmla="*/ 0 h 22305"/>
                <a:gd name="T2" fmla="*/ 0 w 36830"/>
                <a:gd name="T3" fmla="*/ 0 h 22305"/>
                <a:gd name="T4" fmla="*/ 0 w 36830"/>
                <a:gd name="T5" fmla="*/ 0 h 22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830" h="22305" fill="none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</a:path>
                <a:path w="36830" h="22305" stroke="0" extrusionOk="0">
                  <a:moveTo>
                    <a:pt x="0" y="6283"/>
                  </a:moveTo>
                  <a:cubicBezTo>
                    <a:pt x="4047" y="2258"/>
                    <a:pt x="9522" y="-1"/>
                    <a:pt x="15230" y="0"/>
                  </a:cubicBezTo>
                  <a:cubicBezTo>
                    <a:pt x="27159" y="0"/>
                    <a:pt x="36830" y="9670"/>
                    <a:pt x="36830" y="21600"/>
                  </a:cubicBezTo>
                  <a:cubicBezTo>
                    <a:pt x="36830" y="21835"/>
                    <a:pt x="36826" y="22070"/>
                    <a:pt x="36818" y="22304"/>
                  </a:cubicBezTo>
                  <a:lnTo>
                    <a:pt x="15230" y="21600"/>
                  </a:lnTo>
                  <a:lnTo>
                    <a:pt x="0" y="6283"/>
                  </a:lnTo>
                  <a:close/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5" name="Arc 449"/>
            <p:cNvSpPr>
              <a:spLocks/>
            </p:cNvSpPr>
            <p:nvPr/>
          </p:nvSpPr>
          <p:spPr bwMode="hidden">
            <a:xfrm flipH="1">
              <a:off x="3184" y="485"/>
              <a:ext cx="597" cy="745"/>
            </a:xfrm>
            <a:custGeom>
              <a:avLst/>
              <a:gdLst>
                <a:gd name="T0" fmla="*/ 0 w 31881"/>
                <a:gd name="T1" fmla="*/ 0 h 21600"/>
                <a:gd name="T2" fmla="*/ 0 w 31881"/>
                <a:gd name="T3" fmla="*/ 0 h 21600"/>
                <a:gd name="T4" fmla="*/ 0 w 31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81" h="21600" fill="none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</a:path>
                <a:path w="31881" h="21600" stroke="0" extrusionOk="0">
                  <a:moveTo>
                    <a:pt x="-1" y="10015"/>
                  </a:moveTo>
                  <a:cubicBezTo>
                    <a:pt x="3963" y="3778"/>
                    <a:pt x="10840" y="-1"/>
                    <a:pt x="18231" y="0"/>
                  </a:cubicBezTo>
                  <a:cubicBezTo>
                    <a:pt x="23204" y="0"/>
                    <a:pt x="28026" y="1716"/>
                    <a:pt x="31881" y="4859"/>
                  </a:cubicBezTo>
                  <a:lnTo>
                    <a:pt x="18231" y="21600"/>
                  </a:lnTo>
                  <a:lnTo>
                    <a:pt x="-1" y="10015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Arc 450"/>
            <p:cNvSpPr>
              <a:spLocks/>
            </p:cNvSpPr>
            <p:nvPr/>
          </p:nvSpPr>
          <p:spPr bwMode="hidden">
            <a:xfrm>
              <a:off x="3822" y="798"/>
              <a:ext cx="246" cy="745"/>
            </a:xfrm>
            <a:custGeom>
              <a:avLst/>
              <a:gdLst>
                <a:gd name="T0" fmla="*/ 0 w 31146"/>
                <a:gd name="T1" fmla="*/ 0 h 21600"/>
                <a:gd name="T2" fmla="*/ 0 w 31146"/>
                <a:gd name="T3" fmla="*/ 0 h 21600"/>
                <a:gd name="T4" fmla="*/ 0 w 31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146" h="21600" fill="none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</a:path>
                <a:path w="31146" h="21600" stroke="0" extrusionOk="0">
                  <a:moveTo>
                    <a:pt x="-1" y="4511"/>
                  </a:moveTo>
                  <a:cubicBezTo>
                    <a:pt x="3783" y="1586"/>
                    <a:pt x="8429" y="-1"/>
                    <a:pt x="13212" y="0"/>
                  </a:cubicBezTo>
                  <a:cubicBezTo>
                    <a:pt x="20409" y="0"/>
                    <a:pt x="27134" y="3585"/>
                    <a:pt x="31145" y="9561"/>
                  </a:cubicBezTo>
                  <a:lnTo>
                    <a:pt x="13212" y="21600"/>
                  </a:lnTo>
                  <a:lnTo>
                    <a:pt x="-1" y="4511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Freeform 451"/>
            <p:cNvSpPr>
              <a:spLocks/>
            </p:cNvSpPr>
            <p:nvPr/>
          </p:nvSpPr>
          <p:spPr bwMode="hidden">
            <a:xfrm flipH="1">
              <a:off x="3086" y="119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2 w 776"/>
                <a:gd name="T3" fmla="*/ 0 h 2368"/>
                <a:gd name="T4" fmla="*/ 1 w 776"/>
                <a:gd name="T5" fmla="*/ 0 h 2368"/>
                <a:gd name="T6" fmla="*/ 3 w 776"/>
                <a:gd name="T7" fmla="*/ 0 h 2368"/>
                <a:gd name="T8" fmla="*/ 2 w 776"/>
                <a:gd name="T9" fmla="*/ 0 h 2368"/>
                <a:gd name="T10" fmla="*/ 3 w 776"/>
                <a:gd name="T11" fmla="*/ 0 h 2368"/>
                <a:gd name="T12" fmla="*/ 2 w 776"/>
                <a:gd name="T13" fmla="*/ 0 h 2368"/>
                <a:gd name="T14" fmla="*/ 4 w 776"/>
                <a:gd name="T15" fmla="*/ 0 h 2368"/>
                <a:gd name="T16" fmla="*/ 3 w 776"/>
                <a:gd name="T17" fmla="*/ 0 h 2368"/>
                <a:gd name="T18" fmla="*/ 5 w 776"/>
                <a:gd name="T19" fmla="*/ 0 h 2368"/>
                <a:gd name="T20" fmla="*/ 4 w 776"/>
                <a:gd name="T21" fmla="*/ 0 h 2368"/>
                <a:gd name="T22" fmla="*/ 5 w 776"/>
                <a:gd name="T23" fmla="*/ 0 h 2368"/>
                <a:gd name="T24" fmla="*/ 5 w 776"/>
                <a:gd name="T25" fmla="*/ 0 h 2368"/>
                <a:gd name="T26" fmla="*/ 6 w 776"/>
                <a:gd name="T27" fmla="*/ 0 h 2368"/>
                <a:gd name="T28" fmla="*/ 5 w 776"/>
                <a:gd name="T29" fmla="*/ 0 h 2368"/>
                <a:gd name="T30" fmla="*/ 6 w 776"/>
                <a:gd name="T31" fmla="*/ 0 h 2368"/>
                <a:gd name="T32" fmla="*/ 6 w 776"/>
                <a:gd name="T33" fmla="*/ 0 h 2368"/>
                <a:gd name="T34" fmla="*/ 6 w 776"/>
                <a:gd name="T35" fmla="*/ 0 h 2368"/>
                <a:gd name="T36" fmla="*/ 6 w 776"/>
                <a:gd name="T37" fmla="*/ 0 h 2368"/>
                <a:gd name="T38" fmla="*/ 6 w 776"/>
                <a:gd name="T39" fmla="*/ 0 h 2368"/>
                <a:gd name="T40" fmla="*/ 6 w 776"/>
                <a:gd name="T41" fmla="*/ 0 h 2368"/>
                <a:gd name="T42" fmla="*/ 6 w 776"/>
                <a:gd name="T43" fmla="*/ 0 h 2368"/>
                <a:gd name="T44" fmla="*/ 6 w 776"/>
                <a:gd name="T45" fmla="*/ 0 h 2368"/>
                <a:gd name="T46" fmla="*/ 6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8" name="Freeform 452"/>
            <p:cNvSpPr>
              <a:spLocks/>
            </p:cNvSpPr>
            <p:nvPr/>
          </p:nvSpPr>
          <p:spPr bwMode="hidden">
            <a:xfrm flipH="1">
              <a:off x="3251" y="67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1 w 776"/>
                <a:gd name="T39" fmla="*/ 0 h 2368"/>
                <a:gd name="T40" fmla="*/ 0 w 776"/>
                <a:gd name="T41" fmla="*/ 0 h 2368"/>
                <a:gd name="T42" fmla="*/ 1 w 776"/>
                <a:gd name="T43" fmla="*/ 0 h 2368"/>
                <a:gd name="T44" fmla="*/ 0 w 776"/>
                <a:gd name="T45" fmla="*/ 0 h 2368"/>
                <a:gd name="T46" fmla="*/ 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9" name="Freeform 453"/>
            <p:cNvSpPr>
              <a:spLocks/>
            </p:cNvSpPr>
            <p:nvPr/>
          </p:nvSpPr>
          <p:spPr bwMode="hidden">
            <a:xfrm flipH="1">
              <a:off x="3510" y="52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Freeform 454"/>
            <p:cNvSpPr>
              <a:spLocks/>
            </p:cNvSpPr>
            <p:nvPr/>
          </p:nvSpPr>
          <p:spPr bwMode="hidden">
            <a:xfrm>
              <a:off x="4351" y="112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2 w 776"/>
                <a:gd name="T7" fmla="*/ 0 h 2368"/>
                <a:gd name="T8" fmla="*/ 1 w 776"/>
                <a:gd name="T9" fmla="*/ 0 h 2368"/>
                <a:gd name="T10" fmla="*/ 2 w 776"/>
                <a:gd name="T11" fmla="*/ 0 h 2368"/>
                <a:gd name="T12" fmla="*/ 2 w 776"/>
                <a:gd name="T13" fmla="*/ 0 h 2368"/>
                <a:gd name="T14" fmla="*/ 3 w 776"/>
                <a:gd name="T15" fmla="*/ 0 h 2368"/>
                <a:gd name="T16" fmla="*/ 2 w 776"/>
                <a:gd name="T17" fmla="*/ 0 h 2368"/>
                <a:gd name="T18" fmla="*/ 3 w 776"/>
                <a:gd name="T19" fmla="*/ 0 h 2368"/>
                <a:gd name="T20" fmla="*/ 3 w 776"/>
                <a:gd name="T21" fmla="*/ 0 h 2368"/>
                <a:gd name="T22" fmla="*/ 3 w 776"/>
                <a:gd name="T23" fmla="*/ 0 h 2368"/>
                <a:gd name="T24" fmla="*/ 3 w 776"/>
                <a:gd name="T25" fmla="*/ 0 h 2368"/>
                <a:gd name="T26" fmla="*/ 4 w 776"/>
                <a:gd name="T27" fmla="*/ 0 h 2368"/>
                <a:gd name="T28" fmla="*/ 3 w 776"/>
                <a:gd name="T29" fmla="*/ 0 h 2368"/>
                <a:gd name="T30" fmla="*/ 4 w 776"/>
                <a:gd name="T31" fmla="*/ 0 h 2368"/>
                <a:gd name="T32" fmla="*/ 4 w 776"/>
                <a:gd name="T33" fmla="*/ 0 h 2368"/>
                <a:gd name="T34" fmla="*/ 4 w 776"/>
                <a:gd name="T35" fmla="*/ 0 h 2368"/>
                <a:gd name="T36" fmla="*/ 4 w 776"/>
                <a:gd name="T37" fmla="*/ 0 h 2368"/>
                <a:gd name="T38" fmla="*/ 4 w 776"/>
                <a:gd name="T39" fmla="*/ 0 h 2368"/>
                <a:gd name="T40" fmla="*/ 4 w 776"/>
                <a:gd name="T41" fmla="*/ 0 h 2368"/>
                <a:gd name="T42" fmla="*/ 4 w 776"/>
                <a:gd name="T43" fmla="*/ 0 h 2368"/>
                <a:gd name="T44" fmla="*/ 4 w 776"/>
                <a:gd name="T45" fmla="*/ 0 h 2368"/>
                <a:gd name="T46" fmla="*/ 4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1" name="Freeform 455"/>
            <p:cNvSpPr>
              <a:spLocks/>
            </p:cNvSpPr>
            <p:nvPr/>
          </p:nvSpPr>
          <p:spPr bwMode="hidden">
            <a:xfrm>
              <a:off x="4182" y="85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6 w 776"/>
                <a:gd name="T3" fmla="*/ 0 h 2368"/>
                <a:gd name="T4" fmla="*/ 6 w 776"/>
                <a:gd name="T5" fmla="*/ 0 h 2368"/>
                <a:gd name="T6" fmla="*/ 21 w 776"/>
                <a:gd name="T7" fmla="*/ 0 h 2368"/>
                <a:gd name="T8" fmla="*/ 12 w 776"/>
                <a:gd name="T9" fmla="*/ 0 h 2368"/>
                <a:gd name="T10" fmla="*/ 25 w 776"/>
                <a:gd name="T11" fmla="*/ 0 h 2368"/>
                <a:gd name="T12" fmla="*/ 18 w 776"/>
                <a:gd name="T13" fmla="*/ 0 h 2368"/>
                <a:gd name="T14" fmla="*/ 30 w 776"/>
                <a:gd name="T15" fmla="*/ 0 h 2368"/>
                <a:gd name="T16" fmla="*/ 25 w 776"/>
                <a:gd name="T17" fmla="*/ 0 h 2368"/>
                <a:gd name="T18" fmla="*/ 33 w 776"/>
                <a:gd name="T19" fmla="*/ 0 h 2368"/>
                <a:gd name="T20" fmla="*/ 30 w 776"/>
                <a:gd name="T21" fmla="*/ 0 h 2368"/>
                <a:gd name="T22" fmla="*/ 37 w 776"/>
                <a:gd name="T23" fmla="*/ 0 h 2368"/>
                <a:gd name="T24" fmla="*/ 37 w 776"/>
                <a:gd name="T25" fmla="*/ 0 h 2368"/>
                <a:gd name="T26" fmla="*/ 43 w 776"/>
                <a:gd name="T27" fmla="*/ 0 h 2368"/>
                <a:gd name="T28" fmla="*/ 40 w 776"/>
                <a:gd name="T29" fmla="*/ 0 h 2368"/>
                <a:gd name="T30" fmla="*/ 45 w 776"/>
                <a:gd name="T31" fmla="*/ 0 h 2368"/>
                <a:gd name="T32" fmla="*/ 43 w 776"/>
                <a:gd name="T33" fmla="*/ 0 h 2368"/>
                <a:gd name="T34" fmla="*/ 45 w 776"/>
                <a:gd name="T35" fmla="*/ 0 h 2368"/>
                <a:gd name="T36" fmla="*/ 43 w 776"/>
                <a:gd name="T37" fmla="*/ 0 h 2368"/>
                <a:gd name="T38" fmla="*/ 49 w 776"/>
                <a:gd name="T39" fmla="*/ 0 h 2368"/>
                <a:gd name="T40" fmla="*/ 45 w 776"/>
                <a:gd name="T41" fmla="*/ 0 h 2368"/>
                <a:gd name="T42" fmla="*/ 49 w 776"/>
                <a:gd name="T43" fmla="*/ 0 h 2368"/>
                <a:gd name="T44" fmla="*/ 45 w 776"/>
                <a:gd name="T45" fmla="*/ 0 h 2368"/>
                <a:gd name="T46" fmla="*/ 49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2" name="Freeform 456"/>
            <p:cNvSpPr>
              <a:spLocks/>
            </p:cNvSpPr>
            <p:nvPr/>
          </p:nvSpPr>
          <p:spPr bwMode="hidden">
            <a:xfrm>
              <a:off x="4200" y="49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3" name="Freeform 457"/>
            <p:cNvSpPr>
              <a:spLocks/>
            </p:cNvSpPr>
            <p:nvPr/>
          </p:nvSpPr>
          <p:spPr bwMode="hidden">
            <a:xfrm rot="-1346631">
              <a:off x="3988" y="878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4" name="Freeform 458"/>
            <p:cNvSpPr>
              <a:spLocks/>
            </p:cNvSpPr>
            <p:nvPr/>
          </p:nvSpPr>
          <p:spPr bwMode="hidden">
            <a:xfrm rot="1346631" flipH="1">
              <a:off x="3479" y="87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299" name="WordArt 459"/>
          <p:cNvSpPr>
            <a:spLocks noChangeArrowheads="1" noChangeShapeType="1" noTextEdit="1"/>
          </p:cNvSpPr>
          <p:nvPr/>
        </p:nvSpPr>
        <p:spPr bwMode="auto">
          <a:xfrm>
            <a:off x="-6611938" y="1828800"/>
            <a:ext cx="6705601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727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học kết thúc</a:t>
            </a:r>
          </a:p>
        </p:txBody>
      </p:sp>
      <p:pic>
        <p:nvPicPr>
          <p:cNvPr id="26634" name="Picture 460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44000" cy="683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 rot="5400000">
            <a:off x="-1581150" y="16954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245" name="Picture 7" descr="earth_atom_h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7" name="Text Box 155"/>
          <p:cNvSpPr txBox="1">
            <a:spLocks noChangeArrowheads="1"/>
          </p:cNvSpPr>
          <p:nvPr/>
        </p:nvSpPr>
        <p:spPr bwMode="auto">
          <a:xfrm>
            <a:off x="4038600" y="944563"/>
            <a:ext cx="510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4191000" y="1143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45" name="Picture 1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933575"/>
            <a:ext cx="39624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61" name="Picture 1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39624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62" name="Picture 1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953000"/>
            <a:ext cx="39624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63" name="Rectangle 191"/>
          <p:cNvSpPr>
            <a:spLocks noChangeArrowheads="1"/>
          </p:cNvSpPr>
          <p:nvPr/>
        </p:nvSpPr>
        <p:spPr bwMode="auto">
          <a:xfrm>
            <a:off x="752475" y="34290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4" name="Text Box 192"/>
          <p:cNvSpPr txBox="1">
            <a:spLocks noChangeArrowheads="1"/>
          </p:cNvSpPr>
          <p:nvPr/>
        </p:nvSpPr>
        <p:spPr bwMode="auto">
          <a:xfrm>
            <a:off x="2743200" y="3276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65" name="Rectangle 193"/>
          <p:cNvSpPr>
            <a:spLocks noChangeArrowheads="1"/>
          </p:cNvSpPr>
          <p:nvPr/>
        </p:nvSpPr>
        <p:spPr bwMode="auto">
          <a:xfrm>
            <a:off x="762000" y="38735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6" name="Text Box 194"/>
          <p:cNvSpPr txBox="1">
            <a:spLocks noChangeArrowheads="1"/>
          </p:cNvSpPr>
          <p:nvPr/>
        </p:nvSpPr>
        <p:spPr bwMode="auto">
          <a:xfrm>
            <a:off x="2743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67" name="Rectangle 195"/>
          <p:cNvSpPr>
            <a:spLocks noChangeArrowheads="1"/>
          </p:cNvSpPr>
          <p:nvPr/>
        </p:nvSpPr>
        <p:spPr bwMode="auto">
          <a:xfrm>
            <a:off x="752475" y="44069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8" name="Text Box 196"/>
          <p:cNvSpPr txBox="1">
            <a:spLocks noChangeArrowheads="1"/>
          </p:cNvSpPr>
          <p:nvPr/>
        </p:nvSpPr>
        <p:spPr bwMode="auto">
          <a:xfrm>
            <a:off x="2733675" y="4267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69" name="Rectangle 197"/>
          <p:cNvSpPr>
            <a:spLocks noChangeArrowheads="1"/>
          </p:cNvSpPr>
          <p:nvPr/>
        </p:nvSpPr>
        <p:spPr bwMode="auto">
          <a:xfrm>
            <a:off x="762000" y="48641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0" name="Text Box 198"/>
          <p:cNvSpPr txBox="1">
            <a:spLocks noChangeArrowheads="1"/>
          </p:cNvSpPr>
          <p:nvPr/>
        </p:nvSpPr>
        <p:spPr bwMode="auto">
          <a:xfrm>
            <a:off x="2743200" y="4724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1" name="Rectangle 199"/>
          <p:cNvSpPr>
            <a:spLocks noChangeArrowheads="1"/>
          </p:cNvSpPr>
          <p:nvPr/>
        </p:nvSpPr>
        <p:spPr bwMode="auto">
          <a:xfrm>
            <a:off x="762000" y="53975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2" name="Text Box 200"/>
          <p:cNvSpPr txBox="1">
            <a:spLocks noChangeArrowheads="1"/>
          </p:cNvSpPr>
          <p:nvPr/>
        </p:nvSpPr>
        <p:spPr bwMode="auto">
          <a:xfrm>
            <a:off x="2743200" y="5257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3" name="Rectangle 201"/>
          <p:cNvSpPr>
            <a:spLocks noChangeArrowheads="1"/>
          </p:cNvSpPr>
          <p:nvPr/>
        </p:nvSpPr>
        <p:spPr bwMode="auto">
          <a:xfrm>
            <a:off x="752475" y="58547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4" name="Text Box 202"/>
          <p:cNvSpPr txBox="1">
            <a:spLocks noChangeArrowheads="1"/>
          </p:cNvSpPr>
          <p:nvPr/>
        </p:nvSpPr>
        <p:spPr bwMode="auto">
          <a:xfrm>
            <a:off x="2733675" y="5715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8" name="Text Box 206"/>
          <p:cNvSpPr txBox="1">
            <a:spLocks noChangeArrowheads="1"/>
          </p:cNvSpPr>
          <p:nvPr/>
        </p:nvSpPr>
        <p:spPr bwMode="auto">
          <a:xfrm>
            <a:off x="5334000" y="26035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1</a:t>
            </a:r>
            <a:r>
              <a:rPr lang="en-US" sz="2000" b="1"/>
              <a:t> = R</a:t>
            </a:r>
          </a:p>
        </p:txBody>
      </p:sp>
      <p:sp>
        <p:nvSpPr>
          <p:cNvPr id="3279" name="Text Box 207"/>
          <p:cNvSpPr txBox="1">
            <a:spLocks noChangeArrowheads="1"/>
          </p:cNvSpPr>
          <p:nvPr/>
        </p:nvSpPr>
        <p:spPr bwMode="auto">
          <a:xfrm>
            <a:off x="6781800" y="26574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3280" name="Text Box 208"/>
          <p:cNvSpPr txBox="1">
            <a:spLocks noChangeArrowheads="1"/>
          </p:cNvSpPr>
          <p:nvPr/>
        </p:nvSpPr>
        <p:spPr bwMode="auto">
          <a:xfrm>
            <a:off x="5562600" y="39084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3281" name="Text Box 209"/>
          <p:cNvSpPr txBox="1">
            <a:spLocks noChangeArrowheads="1"/>
          </p:cNvSpPr>
          <p:nvPr/>
        </p:nvSpPr>
        <p:spPr bwMode="auto">
          <a:xfrm>
            <a:off x="6477000" y="39846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3282" name="Text Box 210"/>
          <p:cNvSpPr txBox="1">
            <a:spLocks noChangeArrowheads="1"/>
          </p:cNvSpPr>
          <p:nvPr/>
        </p:nvSpPr>
        <p:spPr bwMode="auto">
          <a:xfrm>
            <a:off x="5562600" y="5410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3</a:t>
            </a:r>
            <a:endParaRPr lang="en-US" sz="2000" b="1"/>
          </a:p>
        </p:txBody>
      </p:sp>
      <p:sp>
        <p:nvSpPr>
          <p:cNvPr id="3283" name="Text Box 211"/>
          <p:cNvSpPr txBox="1">
            <a:spLocks noChangeArrowheads="1"/>
          </p:cNvSpPr>
          <p:nvPr/>
        </p:nvSpPr>
        <p:spPr bwMode="auto">
          <a:xfrm>
            <a:off x="6477000" y="5486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3284" name="Text Box 212"/>
          <p:cNvSpPr txBox="1">
            <a:spLocks noChangeArrowheads="1"/>
          </p:cNvSpPr>
          <p:nvPr/>
        </p:nvSpPr>
        <p:spPr bwMode="auto">
          <a:xfrm>
            <a:off x="82296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h.a</a:t>
            </a:r>
          </a:p>
        </p:txBody>
      </p:sp>
      <p:sp>
        <p:nvSpPr>
          <p:cNvPr id="3285" name="Text Box 213"/>
          <p:cNvSpPr txBox="1">
            <a:spLocks noChangeArrowheads="1"/>
          </p:cNvSpPr>
          <p:nvPr/>
        </p:nvSpPr>
        <p:spPr bwMode="auto">
          <a:xfrm>
            <a:off x="83058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h.b</a:t>
            </a:r>
          </a:p>
        </p:txBody>
      </p:sp>
      <p:sp>
        <p:nvSpPr>
          <p:cNvPr id="3286" name="Text Box 214"/>
          <p:cNvSpPr txBox="1">
            <a:spLocks noChangeArrowheads="1"/>
          </p:cNvSpPr>
          <p:nvPr/>
        </p:nvSpPr>
        <p:spPr bwMode="auto">
          <a:xfrm>
            <a:off x="8340725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h.c</a:t>
            </a:r>
          </a:p>
        </p:txBody>
      </p:sp>
      <p:sp>
        <p:nvSpPr>
          <p:cNvPr id="3287" name="Oval 215"/>
          <p:cNvSpPr>
            <a:spLocks noChangeArrowheads="1"/>
          </p:cNvSpPr>
          <p:nvPr/>
        </p:nvSpPr>
        <p:spPr bwMode="auto">
          <a:xfrm>
            <a:off x="228600" y="3276600"/>
            <a:ext cx="10668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C1</a:t>
            </a:r>
          </a:p>
        </p:txBody>
      </p:sp>
      <p:pic>
        <p:nvPicPr>
          <p:cNvPr id="3288" name="Picture 216" descr="TRFA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124200"/>
            <a:ext cx="947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9" name="Text Box 217"/>
          <p:cNvSpPr txBox="1">
            <a:spLocks noChangeArrowheads="1"/>
          </p:cNvSpPr>
          <p:nvPr/>
        </p:nvSpPr>
        <p:spPr bwMode="auto">
          <a:xfrm>
            <a:off x="381000" y="4038600"/>
            <a:ext cx="2743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của hình a là R. Tính điện trở tương đương của hình b và hình c</a:t>
            </a:r>
          </a:p>
        </p:txBody>
      </p:sp>
      <p:sp>
        <p:nvSpPr>
          <p:cNvPr id="3290" name="Line 218"/>
          <p:cNvSpPr>
            <a:spLocks noChangeShapeType="1"/>
          </p:cNvSpPr>
          <p:nvPr/>
        </p:nvSpPr>
        <p:spPr bwMode="auto">
          <a:xfrm>
            <a:off x="7445375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1" name="Line 219"/>
          <p:cNvSpPr>
            <a:spLocks noChangeShapeType="1"/>
          </p:cNvSpPr>
          <p:nvPr/>
        </p:nvSpPr>
        <p:spPr bwMode="auto">
          <a:xfrm>
            <a:off x="5616575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53438 -0.05555 " pathEditMode="relative" rAng="0" ptsTypes="AA">
                                      <p:cBhvr>
                                        <p:cTn id="93" dur="50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0" y="-28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0324 L 0.53195 0.07638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3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400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3.7037E-6 L 0.53299 0.02408 " pathEditMode="relative" rAng="0" ptsTypes="AA">
                                      <p:cBhvr>
                                        <p:cTn id="120" dur="30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12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1296 L 0.53195 0.1481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680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648 L 0.53195 0.09722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450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4.81481E-6 L 0.53299 0.05741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3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29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3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4" dur="2000"/>
                                        <p:tgtEl>
                                          <p:spTgt spid="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8" dur="20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3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227" grpId="0"/>
      <p:bldP spid="3227" grpId="1"/>
      <p:bldP spid="3244" grpId="0"/>
      <p:bldP spid="3263" grpId="0" animBg="1"/>
      <p:bldP spid="3263" grpId="1" animBg="1"/>
      <p:bldP spid="3264" grpId="0"/>
      <p:bldP spid="3264" grpId="1"/>
      <p:bldP spid="3265" grpId="0" animBg="1"/>
      <p:bldP spid="3265" grpId="1" animBg="1"/>
      <p:bldP spid="3266" grpId="0"/>
      <p:bldP spid="3266" grpId="1"/>
      <p:bldP spid="3267" grpId="0" animBg="1"/>
      <p:bldP spid="3267" grpId="1" animBg="1"/>
      <p:bldP spid="3268" grpId="0"/>
      <p:bldP spid="3268" grpId="1"/>
      <p:bldP spid="3269" grpId="0" animBg="1"/>
      <p:bldP spid="3269" grpId="1" animBg="1"/>
      <p:bldP spid="3270" grpId="0"/>
      <p:bldP spid="3270" grpId="1"/>
      <p:bldP spid="3271" grpId="0" animBg="1"/>
      <p:bldP spid="3271" grpId="1" animBg="1"/>
      <p:bldP spid="3272" grpId="0"/>
      <p:bldP spid="3272" grpId="1"/>
      <p:bldP spid="3273" grpId="0" animBg="1"/>
      <p:bldP spid="3273" grpId="1" animBg="1"/>
      <p:bldP spid="3274" grpId="0"/>
      <p:bldP spid="3274" grpId="1"/>
      <p:bldP spid="3278" grpId="0"/>
      <p:bldP spid="3279" grpId="0"/>
      <p:bldP spid="3280" grpId="0"/>
      <p:bldP spid="3281" grpId="0"/>
      <p:bldP spid="3282" grpId="0"/>
      <p:bldP spid="3283" grpId="0"/>
      <p:bldP spid="3284" grpId="0"/>
      <p:bldP spid="3285" grpId="0"/>
      <p:bldP spid="3286" grpId="0"/>
      <p:bldP spid="3287" grpId="0" animBg="1"/>
      <p:bldP spid="3289" grpId="0"/>
      <p:bldP spid="3290" grpId="0" animBg="1"/>
      <p:bldP spid="3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5400000">
            <a:off x="-1581150" y="16954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1269" name="Picture 7" descr="earth_atom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984625" y="955675"/>
            <a:ext cx="4343400" cy="1335088"/>
            <a:chOff x="2496" y="720"/>
            <a:chExt cx="2736" cy="841"/>
          </a:xfrm>
        </p:grpSpPr>
        <p:pic>
          <p:nvPicPr>
            <p:cNvPr id="11307" name="Picture 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96" y="7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8" name="Text Box 42"/>
            <p:cNvSpPr txBox="1">
              <a:spLocks noChangeArrowheads="1"/>
            </p:cNvSpPr>
            <p:nvPr/>
          </p:nvSpPr>
          <p:spPr bwMode="auto">
            <a:xfrm>
              <a:off x="3024" y="1142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11309" name="Text Box 43"/>
            <p:cNvSpPr txBox="1">
              <a:spLocks noChangeArrowheads="1"/>
            </p:cNvSpPr>
            <p:nvPr/>
          </p:nvSpPr>
          <p:spPr bwMode="auto">
            <a:xfrm>
              <a:off x="3936" y="117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1310" name="Text Box 48"/>
            <p:cNvSpPr txBox="1">
              <a:spLocks noChangeArrowheads="1"/>
            </p:cNvSpPr>
            <p:nvPr/>
          </p:nvSpPr>
          <p:spPr bwMode="auto">
            <a:xfrm>
              <a:off x="4848" y="113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h.a</a:t>
              </a:r>
            </a:p>
          </p:txBody>
        </p:sp>
        <p:sp>
          <p:nvSpPr>
            <p:cNvPr id="11311" name="Rectangle 54"/>
            <p:cNvSpPr>
              <a:spLocks noChangeArrowheads="1"/>
            </p:cNvSpPr>
            <p:nvPr/>
          </p:nvSpPr>
          <p:spPr bwMode="auto">
            <a:xfrm>
              <a:off x="3120" y="1426"/>
              <a:ext cx="1152" cy="96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76" name="Picture 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4625" y="2589213"/>
            <a:ext cx="3962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Text Box 44"/>
          <p:cNvSpPr txBox="1">
            <a:spLocks noChangeArrowheads="1"/>
          </p:cNvSpPr>
          <p:nvPr/>
        </p:nvSpPr>
        <p:spPr bwMode="auto">
          <a:xfrm>
            <a:off x="5051425" y="31448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11278" name="Text Box 45"/>
          <p:cNvSpPr txBox="1">
            <a:spLocks noChangeArrowheads="1"/>
          </p:cNvSpPr>
          <p:nvPr/>
        </p:nvSpPr>
        <p:spPr bwMode="auto">
          <a:xfrm>
            <a:off x="5965825" y="32210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11279" name="Text Box 49"/>
          <p:cNvSpPr txBox="1">
            <a:spLocks noChangeArrowheads="1"/>
          </p:cNvSpPr>
          <p:nvPr/>
        </p:nvSpPr>
        <p:spPr bwMode="auto">
          <a:xfrm>
            <a:off x="7794625" y="304641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h.b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984625" y="4689475"/>
            <a:ext cx="4454525" cy="1335088"/>
            <a:chOff x="2832" y="3120"/>
            <a:chExt cx="2806" cy="841"/>
          </a:xfrm>
        </p:grpSpPr>
        <p:pic>
          <p:nvPicPr>
            <p:cNvPr id="11303" name="Picture 4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31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4" name="Text Box 46"/>
            <p:cNvSpPr txBox="1">
              <a:spLocks noChangeArrowheads="1"/>
            </p:cNvSpPr>
            <p:nvPr/>
          </p:nvSpPr>
          <p:spPr bwMode="auto">
            <a:xfrm>
              <a:off x="3504" y="340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3</a:t>
              </a:r>
              <a:endParaRPr lang="en-US" sz="2000" b="1"/>
            </a:p>
          </p:txBody>
        </p:sp>
        <p:sp>
          <p:nvSpPr>
            <p:cNvPr id="11305" name="Text Box 47"/>
            <p:cNvSpPr txBox="1">
              <a:spLocks noChangeArrowheads="1"/>
            </p:cNvSpPr>
            <p:nvPr/>
          </p:nvSpPr>
          <p:spPr bwMode="auto">
            <a:xfrm>
              <a:off x="4080" y="345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1306" name="Text Box 50"/>
            <p:cNvSpPr txBox="1">
              <a:spLocks noChangeArrowheads="1"/>
            </p:cNvSpPr>
            <p:nvPr/>
          </p:nvSpPr>
          <p:spPr bwMode="auto">
            <a:xfrm>
              <a:off x="5254" y="34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h.c</a:t>
              </a:r>
            </a:p>
          </p:txBody>
        </p:sp>
      </p:grp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5051425" y="57785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5051425" y="555942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5051425" y="599757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267325" y="226060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  <a:r>
              <a:rPr lang="en-US" b="1" baseline="-25000">
                <a:solidFill>
                  <a:srgbClr val="FF0000"/>
                </a:solidFill>
              </a:rPr>
              <a:t>1</a:t>
            </a:r>
            <a:r>
              <a:rPr lang="en-US" b="1">
                <a:solidFill>
                  <a:srgbClr val="FF0000"/>
                </a:solidFill>
              </a:rPr>
              <a:t> = R</a:t>
            </a:r>
          </a:p>
        </p:txBody>
      </p:sp>
      <p:pic>
        <p:nvPicPr>
          <p:cNvPr id="4162" name="Picture 6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78375" y="3971925"/>
            <a:ext cx="2743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63" name="Picture 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0825" y="6153150"/>
            <a:ext cx="4038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4" name="AutoShape 68"/>
          <p:cNvSpPr>
            <a:spLocks noChangeArrowheads="1"/>
          </p:cNvSpPr>
          <p:nvPr/>
        </p:nvSpPr>
        <p:spPr bwMode="auto">
          <a:xfrm>
            <a:off x="609600" y="3733800"/>
            <a:ext cx="2667000" cy="914400"/>
          </a:xfrm>
          <a:prstGeom prst="wedgeRoundRectCallout">
            <a:avLst>
              <a:gd name="adj1" fmla="val 96370"/>
              <a:gd name="adj2" fmla="val 2725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04800" y="5410200"/>
            <a:ext cx="2667000" cy="914400"/>
          </a:xfrm>
          <a:prstGeom prst="wedgeRoundRectCallout">
            <a:avLst>
              <a:gd name="adj1" fmla="val 96370"/>
              <a:gd name="adj2" fmla="val 2725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Line 70"/>
          <p:cNvSpPr>
            <a:spLocks noChangeShapeType="1"/>
          </p:cNvSpPr>
          <p:nvPr/>
        </p:nvSpPr>
        <p:spPr bwMode="auto">
          <a:xfrm>
            <a:off x="5051425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71"/>
          <p:cNvSpPr>
            <a:spLocks noChangeShapeType="1"/>
          </p:cNvSpPr>
          <p:nvPr/>
        </p:nvSpPr>
        <p:spPr bwMode="auto">
          <a:xfrm>
            <a:off x="6880225" y="55943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73"/>
          <p:cNvSpPr>
            <a:spLocks noChangeShapeType="1"/>
          </p:cNvSpPr>
          <p:nvPr/>
        </p:nvSpPr>
        <p:spPr bwMode="auto">
          <a:xfrm>
            <a:off x="6880225" y="3635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2" name="Oval 76"/>
          <p:cNvSpPr>
            <a:spLocks noChangeArrowheads="1"/>
          </p:cNvSpPr>
          <p:nvPr/>
        </p:nvSpPr>
        <p:spPr bwMode="auto">
          <a:xfrm>
            <a:off x="0" y="3124200"/>
            <a:ext cx="10668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C1</a:t>
            </a:r>
          </a:p>
        </p:txBody>
      </p:sp>
      <p:pic>
        <p:nvPicPr>
          <p:cNvPr id="11293" name="Picture 77" descr="TRFAQ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" y="2971800"/>
            <a:ext cx="947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4" name="Rectangle 78"/>
          <p:cNvSpPr>
            <a:spLocks noChangeArrowheads="1"/>
          </p:cNvSpPr>
          <p:nvPr/>
        </p:nvSpPr>
        <p:spPr bwMode="auto">
          <a:xfrm>
            <a:off x="5029200" y="3657600"/>
            <a:ext cx="1828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79"/>
          <p:cNvSpPr>
            <a:spLocks noChangeShapeType="1"/>
          </p:cNvSpPr>
          <p:nvPr/>
        </p:nvSpPr>
        <p:spPr bwMode="auto">
          <a:xfrm>
            <a:off x="5038725" y="36036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5029200" y="38100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5029200" y="357187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>
            <a:off x="0" y="3114675"/>
            <a:ext cx="10668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C2</a:t>
            </a:r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 rot="5400000">
            <a:off x="219075" y="3438525"/>
            <a:ext cx="31242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228600" y="4191000"/>
            <a:ext cx="3352800" cy="2678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2.Nếu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h.b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2S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3S</a:t>
            </a:r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5029200" y="3603625"/>
            <a:ext cx="18288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5051425" y="5629275"/>
            <a:ext cx="18288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 animBg="1"/>
      <p:bldP spid="4158" grpId="0" animBg="1"/>
      <p:bldP spid="4159" grpId="0" animBg="1"/>
      <p:bldP spid="4161" grpId="0"/>
      <p:bldP spid="4164" grpId="0" animBg="1"/>
      <p:bldP spid="4164" grpId="1" animBg="1"/>
      <p:bldP spid="4165" grpId="0" animBg="1"/>
      <p:bldP spid="4165" grpId="1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5400000">
            <a:off x="-1581150" y="16954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293" name="Picture 7" descr="earth_atom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9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100138"/>
            <a:ext cx="3962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20"/>
          <p:cNvSpPr txBox="1">
            <a:spLocks noChangeArrowheads="1"/>
          </p:cNvSpPr>
          <p:nvPr/>
        </p:nvSpPr>
        <p:spPr bwMode="auto">
          <a:xfrm>
            <a:off x="5105400" y="16557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12301" name="Text Box 21"/>
          <p:cNvSpPr txBox="1">
            <a:spLocks noChangeArrowheads="1"/>
          </p:cNvSpPr>
          <p:nvPr/>
        </p:nvSpPr>
        <p:spPr bwMode="auto">
          <a:xfrm>
            <a:off x="6019800" y="17319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7848600" y="15573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h.b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038600" y="3200400"/>
            <a:ext cx="4454525" cy="1335088"/>
            <a:chOff x="2832" y="3120"/>
            <a:chExt cx="2806" cy="841"/>
          </a:xfrm>
        </p:grpSpPr>
        <p:pic>
          <p:nvPicPr>
            <p:cNvPr id="1231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2" y="31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3504" y="340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3</a:t>
              </a:r>
              <a:endParaRPr lang="en-US" sz="2000" b="1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4080" y="345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5254" y="34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h.c</a:t>
              </a:r>
            </a:p>
          </p:txBody>
        </p:sp>
      </p:grpSp>
      <p:pic>
        <p:nvPicPr>
          <p:cNvPr id="12304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2350" y="2482850"/>
            <a:ext cx="2743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4648200"/>
            <a:ext cx="4038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0" y="762000"/>
            <a:ext cx="10668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C2</a:t>
            </a:r>
          </a:p>
        </p:txBody>
      </p:sp>
      <p:sp>
        <p:nvSpPr>
          <p:cNvPr id="12308" name="Rectangle 48"/>
          <p:cNvSpPr>
            <a:spLocks noChangeArrowheads="1"/>
          </p:cNvSpPr>
          <p:nvPr/>
        </p:nvSpPr>
        <p:spPr bwMode="auto">
          <a:xfrm>
            <a:off x="5159375" y="2124075"/>
            <a:ext cx="18288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49"/>
          <p:cNvSpPr>
            <a:spLocks noChangeArrowheads="1"/>
          </p:cNvSpPr>
          <p:nvPr/>
        </p:nvSpPr>
        <p:spPr bwMode="auto">
          <a:xfrm>
            <a:off x="5083175" y="4149725"/>
            <a:ext cx="18288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0" y="1295400"/>
            <a:ext cx="3733800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2S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3S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886200" y="5562600"/>
            <a:ext cx="48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0099"/>
              </a:buClr>
              <a:buFont typeface="Times New Roman" pitchFamily="18" charset="0"/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2,3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2" grpId="0" animBg="1"/>
      <p:bldP spid="5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212997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1299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pic>
        <p:nvPicPr>
          <p:cNvPr id="212999" name="Picture 7" descr="earth_atom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04800" y="0"/>
            <a:ext cx="8839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21300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0" y="762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0" y="1219200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228600" y="24384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3009" name="Line 17"/>
          <p:cNvSpPr>
            <a:spLocks noChangeShapeType="1"/>
          </p:cNvSpPr>
          <p:nvPr/>
        </p:nvSpPr>
        <p:spPr bwMode="auto">
          <a:xfrm flipV="1">
            <a:off x="0" y="3810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0" y="30480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3014" name="Text Box 22"/>
          <p:cNvSpPr txBox="1">
            <a:spLocks noChangeArrowheads="1"/>
          </p:cNvSpPr>
          <p:nvPr/>
        </p:nvSpPr>
        <p:spPr bwMode="auto">
          <a:xfrm>
            <a:off x="0" y="38862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228600" y="4800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5" grpId="0"/>
      <p:bldP spid="213006" grpId="0"/>
      <p:bldP spid="213008" grpId="0"/>
      <p:bldP spid="213009" grpId="0" animBg="1"/>
      <p:bldP spid="213011" grpId="0"/>
      <p:bldP spid="213014" grpId="0"/>
      <p:bldP spid="2130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-1581150" y="15811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4341" name="Picture 7" descr="earth_atom_h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457200" y="228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 flipV="1">
            <a:off x="0" y="37338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0" y="838200"/>
            <a:ext cx="35814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8.3. </a:t>
            </a:r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371600"/>
            <a:ext cx="36576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7050" y="1423988"/>
            <a:ext cx="542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52400" y="2514600"/>
            <a:ext cx="37338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50177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334000" y="2057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7818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U</a:t>
            </a:r>
            <a:r>
              <a:rPr lang="en-US" sz="2800" b="1" baseline="-25000">
                <a:solidFill>
                  <a:srgbClr val="FF0000"/>
                </a:solidFill>
              </a:rPr>
              <a:t>1</a:t>
            </a:r>
            <a:endParaRPr lang="en-US" sz="2800" b="1">
              <a:solidFill>
                <a:srgbClr val="FF0000"/>
              </a:solidFill>
            </a:endParaRPr>
          </a:p>
        </p:txBody>
      </p:sp>
      <p:graphicFrame>
        <p:nvGraphicFramePr>
          <p:cNvPr id="7241" name="Group 73"/>
          <p:cNvGraphicFramePr>
            <a:graphicFrameLocks noGrp="1"/>
          </p:cNvGraphicFramePr>
          <p:nvPr/>
        </p:nvGraphicFramePr>
        <p:xfrm>
          <a:off x="3925888" y="4391025"/>
          <a:ext cx="5173662" cy="2286000"/>
        </p:xfrm>
        <a:graphic>
          <a:graphicData uri="http://schemas.openxmlformats.org/drawingml/2006/table">
            <a:tbl>
              <a:tblPr/>
              <a:tblGrid>
                <a:gridCol w="217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HĐT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DĐ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(Ω)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52400" y="3962400"/>
            <a:ext cx="3581400" cy="2516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2.Thay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6051550" y="2460625"/>
            <a:ext cx="1828800" cy="3810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248400" y="19939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7010400" y="19939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5319713" y="205740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772275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8153400" y="5486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8153400" y="60960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nimBg="1" autoUpdateAnimBg="0"/>
      <p:bldP spid="7196" grpId="0" animBg="1" autoUpdateAnimBg="0"/>
      <p:bldP spid="7223" grpId="0" animBg="1" autoUpdateAnimBg="0"/>
      <p:bldP spid="7224" grpId="0" animBg="1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vi-VN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r>
                <a:rPr lang="en-US" sz="2000" dirty="0">
                  <a:solidFill>
                    <a:srgbClr val="F00A20"/>
                  </a:solidFill>
                  <a:latin typeface="Times New Roman" pitchFamily="18" charset="0"/>
                  <a:cs typeface="Times New Roman" pitchFamily="18" charset="0"/>
                </a:rPr>
                <a:t>6V</a:t>
              </a:r>
            </a:p>
          </p:txBody>
        </p:sp>
        <p:sp>
          <p:nvSpPr>
            <p:cNvPr id="183319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20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21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5" name="Oval 29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6" name="Arc 30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9" name="Line 33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183347" name="Text Box 51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3348" name="AutoShape 52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0" name="AutoShape 54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83352" name="Arc 56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353" name="Freeform 57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54" name="Freeform 58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55" name="Oval 59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56" name="Oval 60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7" name="Oval 61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8" name="Text Box 62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183359" name="Text Box 63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183360" name="Text Box 64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3361" name="Rectangle 65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62" name="Line 66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 rot="-1062720">
            <a:off x="628650" y="4162425"/>
            <a:ext cx="793750" cy="557213"/>
            <a:chOff x="1680" y="1440"/>
            <a:chExt cx="592" cy="400"/>
          </a:xfrm>
        </p:grpSpPr>
        <p:sp>
          <p:nvSpPr>
            <p:cNvPr id="183364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365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66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67" name="Line 71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68" name="Line 72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790825" y="2166938"/>
            <a:ext cx="914400" cy="604837"/>
            <a:chOff x="2208" y="3840"/>
            <a:chExt cx="576" cy="381"/>
          </a:xfrm>
        </p:grpSpPr>
        <p:sp>
          <p:nvSpPr>
            <p:cNvPr id="183398" name="Line 102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99" name="Line 103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400" name="Line 104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83402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83403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04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vi-VN"/>
            </a:p>
          </p:txBody>
        </p:sp>
        <p:sp>
          <p:nvSpPr>
            <p:cNvPr id="183405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6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7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8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3409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10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11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2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3413" name="Text Box 117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3414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5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6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7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8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9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0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1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2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3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4" name="Line 128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5" name="Line 129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6" name="Line 130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7" name="Line 131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8" name="Line 132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9" name="Line 133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0" name="Line 134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1" name="Line 135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2" name="Line 136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3" name="Line 137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4" name="Line 138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5" name="Line 139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6" name="Line 140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7" name="Line 141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8" name="Line 142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9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0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1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2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3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4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3445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3446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3447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3448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3449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0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1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52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3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4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5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56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57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8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9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60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3461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3463" name="Line 167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64" name="Line 168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66" name="Line 170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73"/>
          <p:cNvGrpSpPr>
            <a:grpSpLocks/>
          </p:cNvGrpSpPr>
          <p:nvPr/>
        </p:nvGrpSpPr>
        <p:grpSpPr bwMode="auto">
          <a:xfrm rot="-285818">
            <a:off x="4800600" y="5791200"/>
            <a:ext cx="1066800" cy="609600"/>
            <a:chOff x="1488" y="3504"/>
            <a:chExt cx="864" cy="480"/>
          </a:xfrm>
        </p:grpSpPr>
        <p:sp>
          <p:nvSpPr>
            <p:cNvPr id="183462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68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470" name="Text Box 174"/>
          <p:cNvSpPr txBox="1">
            <a:spLocks noChangeArrowheads="1"/>
          </p:cNvSpPr>
          <p:nvPr/>
        </p:nvSpPr>
        <p:spPr bwMode="auto">
          <a:xfrm>
            <a:off x="5562600" y="2743200"/>
            <a:ext cx="3200400" cy="457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6/0,5= 12ôm</a:t>
            </a:r>
          </a:p>
        </p:txBody>
      </p:sp>
      <p:sp>
        <p:nvSpPr>
          <p:cNvPr id="183471" name="Text Box 175"/>
          <p:cNvSpPr txBox="1">
            <a:spLocks noChangeArrowheads="1"/>
          </p:cNvSpPr>
          <p:nvPr/>
        </p:nvSpPr>
        <p:spPr bwMode="auto">
          <a:xfrm>
            <a:off x="4191000" y="35052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-  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3474" name="Rectangle 178"/>
          <p:cNvSpPr>
            <a:spLocks noChangeArrowheads="1"/>
          </p:cNvSpPr>
          <p:nvPr/>
        </p:nvSpPr>
        <p:spPr bwMode="auto">
          <a:xfrm>
            <a:off x="4343400" y="41148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475" name="Line 179"/>
          <p:cNvSpPr>
            <a:spLocks noChangeShapeType="1"/>
          </p:cNvSpPr>
          <p:nvPr/>
        </p:nvSpPr>
        <p:spPr bwMode="auto">
          <a:xfrm>
            <a:off x="4114800" y="434340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76" name="Line 180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77" name="Rectangle 181"/>
          <p:cNvSpPr>
            <a:spLocks noChangeArrowheads="1"/>
          </p:cNvSpPr>
          <p:nvPr/>
        </p:nvSpPr>
        <p:spPr bwMode="auto">
          <a:xfrm>
            <a:off x="0" y="228600"/>
            <a:ext cx="9144000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4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vi-VN"/>
          </a:p>
        </p:txBody>
      </p:sp>
      <p:sp>
        <p:nvSpPr>
          <p:cNvPr id="202757" name="Line 5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r>
                <a:rPr lang="en-US">
                  <a:solidFill>
                    <a:srgbClr val="F00A2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7" name="Line 15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0" name="AutoShape 18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2" name="Oval 20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3" name="Arc 21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6" name="Line 24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1" name="Line 29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2" name="Line 30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3" name="Line 31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4" name="Line 32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5" name="Line 33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6" name="Line 34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7" name="Line 35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8" name="Line 36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9" name="Line 37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90" name="Line 38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91" name="Text Box 39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202792" name="Text Box 40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202793" name="Text Box 41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202794" name="Text Box 42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02795" name="AutoShape 43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97" name="AutoShape 45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202799" name="Arc 47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00" name="Freeform 48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01" name="Freeform 49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02" name="Oval 50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202803" name="Oval 51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04" name="Oval 52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05" name="Text Box 53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202806" name="Text Box 54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2808" name="Rectangle 56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202809" name="Line 57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 rot="-1062720">
            <a:off x="628650" y="4162425"/>
            <a:ext cx="793750" cy="557213"/>
            <a:chOff x="1680" y="1440"/>
            <a:chExt cx="592" cy="400"/>
          </a:xfrm>
        </p:grpSpPr>
        <p:sp>
          <p:nvSpPr>
            <p:cNvPr id="202811" name="Oval 59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12" name="Line 60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13" name="Line 61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14" name="Line 62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2790825" y="2166938"/>
            <a:ext cx="914400" cy="604837"/>
            <a:chOff x="2208" y="3840"/>
            <a:chExt cx="576" cy="381"/>
          </a:xfrm>
        </p:grpSpPr>
        <p:sp>
          <p:nvSpPr>
            <p:cNvPr id="202817" name="Line 65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18" name="Line 66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19" name="Line 67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202821" name="Text Box 69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202822" name="Oval 70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23" name="Rectangle 71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vi-VN"/>
            </a:p>
          </p:txBody>
        </p:sp>
        <p:sp>
          <p:nvSpPr>
            <p:cNvPr id="202824" name="Rectangle 72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5" name="Rectangle 73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6" name="Oval 74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7" name="Text Box 75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02828" name="Oval 76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9" name="Arc 77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30" name="Line 78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1" name="Text Box 79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202832" name="Text Box 80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02833" name="Line 81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4" name="Line 82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5" name="Line 83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6" name="Line 84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7" name="Line 85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8" name="Line 86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9" name="Line 87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0" name="Line 88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1" name="Line 89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2" name="Line 90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3" name="Line 91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4" name="Line 92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5" name="Line 93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6" name="Line 94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7" name="Line 95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8" name="Line 96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9" name="Line 97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0" name="Line 98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1" name="Line 99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2" name="Line 100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3" name="Line 101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4" name="Line 102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5" name="Line 103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6" name="Line 104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7" name="Line 105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8" name="Line 106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9" name="Line 107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0" name="Line 108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1" name="Line 109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2" name="Line 110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3" name="Text Box 111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02864" name="Text Box 112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202865" name="Text Box 113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02866" name="Text Box 114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202867" name="Text Box 115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202868" name="AutoShape 116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69" name="Rectangle 117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0" name="Rectangle 118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71" name="Rectangle 11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2" name="AutoShape 120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3" name="Arc 121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4" name="Freeform 122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75" name="Freeform 123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76" name="AutoShape 124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7" name="Oval 125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8" name="Oval 126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9" name="Text Box 127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202880" name="Text Box 128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202881" name="Line 129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2" name="Line 130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3" name="Line 131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4" name="Line 132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33"/>
          <p:cNvGrpSpPr>
            <a:grpSpLocks/>
          </p:cNvGrpSpPr>
          <p:nvPr/>
        </p:nvGrpSpPr>
        <p:grpSpPr bwMode="auto">
          <a:xfrm rot="-285818">
            <a:off x="4800600" y="5791200"/>
            <a:ext cx="1066800" cy="609600"/>
            <a:chOff x="1488" y="3504"/>
            <a:chExt cx="864" cy="480"/>
          </a:xfrm>
        </p:grpSpPr>
        <p:sp>
          <p:nvSpPr>
            <p:cNvPr id="202886" name="Line 134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87" name="Line 135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88" name="Text Box 136"/>
          <p:cNvSpPr txBox="1">
            <a:spLocks noChangeArrowheads="1"/>
          </p:cNvSpPr>
          <p:nvPr/>
        </p:nvSpPr>
        <p:spPr bwMode="auto">
          <a:xfrm>
            <a:off x="5562600" y="2743200"/>
            <a:ext cx="3200400" cy="457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6/1= 6ôm</a:t>
            </a:r>
          </a:p>
        </p:txBody>
      </p:sp>
      <p:sp>
        <p:nvSpPr>
          <p:cNvPr id="202889" name="Text Box 137"/>
          <p:cNvSpPr txBox="1">
            <a:spLocks noChangeArrowheads="1"/>
          </p:cNvSpPr>
          <p:nvPr/>
        </p:nvSpPr>
        <p:spPr bwMode="auto">
          <a:xfrm>
            <a:off x="4191000" y="35052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- 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2892" name="Rectangle 140"/>
          <p:cNvSpPr>
            <a:spLocks noChangeArrowheads="1"/>
          </p:cNvSpPr>
          <p:nvPr/>
        </p:nvSpPr>
        <p:spPr bwMode="auto">
          <a:xfrm>
            <a:off x="4343400" y="40386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93" name="Line 141"/>
          <p:cNvSpPr>
            <a:spLocks noChangeShapeType="1"/>
          </p:cNvSpPr>
          <p:nvPr/>
        </p:nvSpPr>
        <p:spPr bwMode="auto">
          <a:xfrm>
            <a:off x="4114800" y="434340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94" name="Line 142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95" name="Rectangle 143"/>
          <p:cNvSpPr>
            <a:spLocks noChangeArrowheads="1"/>
          </p:cNvSpPr>
          <p:nvPr/>
        </p:nvSpPr>
        <p:spPr bwMode="auto">
          <a:xfrm>
            <a:off x="4343400" y="43434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97" name="Rectangle 145"/>
          <p:cNvSpPr>
            <a:spLocks noChangeArrowheads="1"/>
          </p:cNvSpPr>
          <p:nvPr/>
        </p:nvSpPr>
        <p:spPr bwMode="auto">
          <a:xfrm>
            <a:off x="0" y="304800"/>
            <a:ext cx="9144000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7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8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0" y="304800"/>
            <a:ext cx="68580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       </a:t>
            </a:r>
          </a:p>
        </p:txBody>
      </p:sp>
      <p:graphicFrame>
        <p:nvGraphicFramePr>
          <p:cNvPr id="187653" name="Group 261"/>
          <p:cNvGraphicFramePr>
            <a:graphicFrameLocks noGrp="1"/>
          </p:cNvGraphicFramePr>
          <p:nvPr>
            <p:ph/>
          </p:nvPr>
        </p:nvGraphicFramePr>
        <p:xfrm>
          <a:off x="457200" y="1295399"/>
          <a:ext cx="8229600" cy="434492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5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KQ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điên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Cường độ dòng điện (A)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 trở dây dẫn (   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1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7616" name="Object 224"/>
          <p:cNvGraphicFramePr>
            <a:graphicFrameLocks noChangeAspect="1"/>
          </p:cNvGraphicFramePr>
          <p:nvPr/>
        </p:nvGraphicFramePr>
        <p:xfrm>
          <a:off x="7729538" y="2438400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164880" imgH="164880" progId="Equation.3">
                  <p:embed/>
                </p:oleObj>
              </mc:Choice>
              <mc:Fallback>
                <p:oleObj name="Equation" r:id="rId2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9538" y="2438400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620" name="Line 228"/>
          <p:cNvSpPr>
            <a:spLocks noChangeShapeType="1"/>
          </p:cNvSpPr>
          <p:nvPr/>
        </p:nvSpPr>
        <p:spPr bwMode="auto">
          <a:xfrm>
            <a:off x="457200" y="1447800"/>
            <a:ext cx="2052637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630" name="Text Box 238"/>
          <p:cNvSpPr txBox="1">
            <a:spLocks noChangeArrowheads="1"/>
          </p:cNvSpPr>
          <p:nvPr/>
        </p:nvSpPr>
        <p:spPr bwMode="auto">
          <a:xfrm>
            <a:off x="26670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187631" name="Text Box 239"/>
          <p:cNvSpPr txBox="1">
            <a:spLocks noChangeArrowheads="1"/>
          </p:cNvSpPr>
          <p:nvPr/>
        </p:nvSpPr>
        <p:spPr bwMode="auto">
          <a:xfrm>
            <a:off x="26670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187635" name="Text Box 243"/>
          <p:cNvSpPr txBox="1">
            <a:spLocks noChangeArrowheads="1"/>
          </p:cNvSpPr>
          <p:nvPr/>
        </p:nvSpPr>
        <p:spPr bwMode="auto">
          <a:xfrm>
            <a:off x="48006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0,5</a:t>
            </a:r>
          </a:p>
        </p:txBody>
      </p:sp>
      <p:sp>
        <p:nvSpPr>
          <p:cNvPr id="187636" name="Text Box 244"/>
          <p:cNvSpPr txBox="1">
            <a:spLocks noChangeArrowheads="1"/>
          </p:cNvSpPr>
          <p:nvPr/>
        </p:nvSpPr>
        <p:spPr bwMode="auto">
          <a:xfrm>
            <a:off x="6705600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12</a:t>
            </a:r>
          </a:p>
        </p:txBody>
      </p:sp>
      <p:sp>
        <p:nvSpPr>
          <p:cNvPr id="187637" name="Text Box 245"/>
          <p:cNvSpPr txBox="1">
            <a:spLocks noChangeArrowheads="1"/>
          </p:cNvSpPr>
          <p:nvPr/>
        </p:nvSpPr>
        <p:spPr bwMode="auto">
          <a:xfrm>
            <a:off x="48006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87640" name="Text Box 248"/>
          <p:cNvSpPr txBox="1">
            <a:spLocks noChangeArrowheads="1"/>
          </p:cNvSpPr>
          <p:nvPr/>
        </p:nvSpPr>
        <p:spPr bwMode="auto">
          <a:xfrm>
            <a:off x="67818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nimBg="1"/>
      <p:bldP spid="187630" grpId="0"/>
      <p:bldP spid="187631" grpId="0"/>
      <p:bldP spid="187635" grpId="0"/>
      <p:bldP spid="187636" grpId="0"/>
      <p:bldP spid="187637" grpId="0"/>
      <p:bldP spid="1876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1019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</vt:lpstr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hình ảnh về tiết diện lớn nhỏ khác nhau của dây dẫn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19</cp:revision>
  <dcterms:created xsi:type="dcterms:W3CDTF">2020-09-23T11:58:11Z</dcterms:created>
  <dcterms:modified xsi:type="dcterms:W3CDTF">2023-10-16T04:45:54Z</dcterms:modified>
</cp:coreProperties>
</file>