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4" r:id="rId2"/>
    <p:sldId id="259" r:id="rId3"/>
    <p:sldId id="260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63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D37A1-1EB6-4B11-867F-DB1EC7FDCF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8E122-A93C-42B3-BAE9-D53BA76A06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6AE0-90C3-47EA-8D60-1A87750B7D9B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A27-6B02-4DD0-996F-3BEAADFC2A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6AE0-90C3-47EA-8D60-1A87750B7D9B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A27-6B02-4DD0-996F-3BEAADFC2A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6AE0-90C3-47EA-8D60-1A87750B7D9B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A27-6B02-4DD0-996F-3BEAADFC2A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3A3C96-EE1A-4134-A132-A2ABD42C9E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6AE0-90C3-47EA-8D60-1A87750B7D9B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A27-6B02-4DD0-996F-3BEAADFC2A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6AE0-90C3-47EA-8D60-1A87750B7D9B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A27-6B02-4DD0-996F-3BEAADFC2A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6AE0-90C3-47EA-8D60-1A87750B7D9B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A27-6B02-4DD0-996F-3BEAADFC2A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6AE0-90C3-47EA-8D60-1A87750B7D9B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A27-6B02-4DD0-996F-3BEAADFC2A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6AE0-90C3-47EA-8D60-1A87750B7D9B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A27-6B02-4DD0-996F-3BEAADFC2A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6AE0-90C3-47EA-8D60-1A87750B7D9B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A27-6B02-4DD0-996F-3BEAADFC2A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6AE0-90C3-47EA-8D60-1A87750B7D9B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A27-6B02-4DD0-996F-3BEAADFC2A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6AE0-90C3-47EA-8D60-1A87750B7D9B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A27-6B02-4DD0-996F-3BEAADFC2A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86AE0-90C3-47EA-8D60-1A87750B7D9B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A3A27-6B02-4DD0-996F-3BEAADFC2A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7.gif"/><Relationship Id="rId7" Type="http://schemas.openxmlformats.org/officeDocument/2006/relationships/image" Target="../media/image20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9.e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vn/imgres?imgurl=http://www.iva-vietnam.com/imupload/5912cables.jpg&amp;imgrefurl=http://www.iva-vietnam.com/index.php?usv=viewsubcat&amp;subid=109&amp;usg=__D4HNQxl16yQNMyR-Vetp5RXnNgA=&amp;h=216&amp;w=252&amp;sz=12&amp;hl=vi&amp;start=118&amp;um=1&amp;tbnid=DReNO1Li2GwLoM:&amp;tbnh=95&amp;tbnw=111&amp;prev=/images?q=ti%E1%BA%BFt+di%E1%BB%87n+d%C3%A2y+%C4%91i%E1%BB%87n&amp;ndsp=20&amp;hl=vi&amp;sa=N&amp;start=100&amp;um=1" TargetMode="External"/><Relationship Id="rId3" Type="http://schemas.openxmlformats.org/officeDocument/2006/relationships/image" Target="../media/image22.jpeg"/><Relationship Id="rId7" Type="http://schemas.openxmlformats.org/officeDocument/2006/relationships/image" Target="../media/image24.jpeg"/><Relationship Id="rId2" Type="http://schemas.openxmlformats.org/officeDocument/2006/relationships/hyperlink" Target="http://images.google.com.vn/imgres?imgurl=http://www.etec.vn/upload/ProductImg/08414172029.gif&amp;imgrefurl=http://www.etec.vn/san_pham.asp?cid=CAT070505004212A&amp;scid=SUBCAT080414102136G&amp;page=1&amp;usg=__9EMj8uM3_fB6NLjKFiepkmSQyOA=&amp;h=261&amp;w=368&amp;sz=26&amp;hl=vi&amp;start=56&amp;um=1&amp;tbnid=JeXcnrxw5Pug8M:&amp;tbnh=87&amp;tbnw=122&amp;prev=/images?q=ti%E1%BA%BFt+di%E1%BB%87n+d%C3%A2y+%C4%91i%E1%BB%87n&amp;ndsp=20&amp;hl=vi&amp;sa=N&amp;start=40&amp;um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.vn/imgres?imgurl=http://www.vatgia.com/upload_images/Image/reviews/2008/T05/14/dien7.jpg&amp;imgrefurl=http://www.vatgia.com/review/51/785/su-fsp-epsilon-80plus-600-thach-thuc-moi-thu-nghiem.html&amp;usg=__UC4y0GUuHb3fEFLslTOJNrVe97M=&amp;h=400&amp;w=600&amp;sz=91&amp;hl=vi&amp;start=63&amp;um=1&amp;tbnid=ABDCclcU0qNG1M:&amp;tbnh=90&amp;tbnw=135&amp;prev=/images?q=ti%E1%BA%BFt+di%E1%BB%87n+d%C3%A2y+%C4%91i%E1%BB%87n&amp;ndsp=20&amp;hl=vi&amp;sa=N&amp;start=60&amp;um=1" TargetMode="External"/><Relationship Id="rId11" Type="http://schemas.openxmlformats.org/officeDocument/2006/relationships/image" Target="../media/image26.jpeg"/><Relationship Id="rId5" Type="http://schemas.openxmlformats.org/officeDocument/2006/relationships/image" Target="../media/image23.jpeg"/><Relationship Id="rId10" Type="http://schemas.openxmlformats.org/officeDocument/2006/relationships/hyperlink" Target="http://images.google.com.vn/imgres?imgurl=http://www.vnemart.com.vn/images/products/day%20dong%20tran%20xoan%20(C).psd.jpg&amp;imgrefurl=http://www.vnemart.com.vn/shop/DAI%20LONG%20TRADING%20MANUFACTURING%20ELECTRIC%20WIRE%20AND%20CABLE%20CO%20,LTD/21944/product/411&amp;usg=__yhL5MWsMFgt1cdmuXVlbQbeniiM=&amp;h=400&amp;w=400&amp;sz=44&amp;hl=vi&amp;start=141&amp;um=1&amp;tbnid=K54Mjrqv3SRBmM:&amp;tbnh=124&amp;tbnw=124&amp;prev=/images?q=ti%E1%BA%BFt+di%E1%BB%87n+d%C3%A2y+%C4%91i%E1%BB%87n&amp;ndsp=20&amp;hl=vi&amp;sa=N&amp;start=140&amp;um=1" TargetMode="External"/><Relationship Id="rId4" Type="http://schemas.openxmlformats.org/officeDocument/2006/relationships/hyperlink" Target="http://images.google.com.vn/imgres?imgurl=http://www.vietnamenterprises.com.vn/hoso/12/cadivi/L-12.jpg&amp;imgrefurl=http://www.vietnamenterprises.com.vn/mainsp.php?actsp=ctsp&amp;idsp=365&amp;usg=__g5LBRlFn0yGmTIJSrG8fKETUr1o=&amp;h=255&amp;w=255&amp;sz=13&amp;hl=vi&amp;start=61&amp;um=1&amp;tbnid=22-w_qQNt5R5CM:&amp;tbnh=111&amp;tbnw=111&amp;prev=/images?q=ti%E1%BA%BFt+di%E1%BB%87n+d%C3%A2y+%C4%91i%E1%BB%87n&amp;ndsp=20&amp;hl=vi&amp;sa=N&amp;start=60&amp;um=1" TargetMode="External"/><Relationship Id="rId9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audio" Target="../media/audio3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naturesetmefreeblogbotqb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829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152400" y="1600200"/>
            <a:ext cx="94488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SỰ PHỤ THUỘC CỦA ĐiỆN TRỞ VÀO 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DIỆN </a:t>
            </a:r>
            <a:r>
              <a:rPr lang="vi-VN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 DÂY DẪN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WordArt 8"/>
          <p:cNvSpPr>
            <a:spLocks noChangeArrowheads="1" noChangeShapeType="1" noTextEdit="1"/>
          </p:cNvSpPr>
          <p:nvPr/>
        </p:nvSpPr>
        <p:spPr bwMode="auto">
          <a:xfrm>
            <a:off x="1905000" y="152400"/>
            <a:ext cx="6400800" cy="1308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noFill/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8: 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0033CC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 rot="5400000">
            <a:off x="-1581150" y="1581150"/>
            <a:ext cx="6743700" cy="3581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 rot="5400000">
            <a:off x="304006" y="3429794"/>
            <a:ext cx="6707188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990600"/>
            <a:chOff x="0" y="0"/>
            <a:chExt cx="5760" cy="576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0" y="480"/>
              <a:ext cx="5760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5760" cy="480"/>
            </a:xfrm>
            <a:prstGeom prst="rect">
              <a:avLst/>
            </a:prstGeom>
            <a:solidFill>
              <a:srgbClr val="0099CC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034" name="Picture 7" descr="earth_atom_hb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" y="20638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Line 12"/>
          <p:cNvSpPr>
            <a:spLocks noChangeShapeType="1"/>
          </p:cNvSpPr>
          <p:nvPr/>
        </p:nvSpPr>
        <p:spPr bwMode="auto">
          <a:xfrm flipV="1">
            <a:off x="0" y="30480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1" name="Line 14"/>
          <p:cNvSpPr>
            <a:spLocks noChangeShapeType="1"/>
          </p:cNvSpPr>
          <p:nvPr/>
        </p:nvSpPr>
        <p:spPr bwMode="auto">
          <a:xfrm flipV="1">
            <a:off x="0" y="38100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322" name="Group 106"/>
          <p:cNvGraphicFramePr>
            <a:graphicFrameLocks noGrp="1"/>
          </p:cNvGraphicFramePr>
          <p:nvPr/>
        </p:nvGraphicFramePr>
        <p:xfrm>
          <a:off x="3886200" y="2273300"/>
          <a:ext cx="5173663" cy="2286000"/>
        </p:xfrm>
        <a:graphic>
          <a:graphicData uri="http://schemas.openxmlformats.org/drawingml/2006/table">
            <a:tbl>
              <a:tblPr/>
              <a:tblGrid>
                <a:gridCol w="2170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3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ần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TN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HĐT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(V)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CĐDĐ (A)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Trở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(Ω)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DD </a:t>
                      </a: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diện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kumimoji="0" lang="en-US" sz="22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=6V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DD </a:t>
                      </a: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diện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kumimoji="0" lang="en-US" sz="22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=6V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95" name="Rectangle 79"/>
          <p:cNvSpPr>
            <a:spLocks noChangeArrowheads="1"/>
          </p:cNvSpPr>
          <p:nvPr/>
        </p:nvSpPr>
        <p:spPr bwMode="auto">
          <a:xfrm>
            <a:off x="0" y="4695825"/>
            <a:ext cx="9144000" cy="2133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84"/>
          <p:cNvGrpSpPr>
            <a:grpSpLocks/>
          </p:cNvGrpSpPr>
          <p:nvPr/>
        </p:nvGrpSpPr>
        <p:grpSpPr bwMode="auto">
          <a:xfrm>
            <a:off x="0" y="4889500"/>
            <a:ext cx="3378200" cy="1054100"/>
            <a:chOff x="0" y="2160"/>
            <a:chExt cx="2128" cy="806"/>
          </a:xfrm>
        </p:grpSpPr>
        <p:sp>
          <p:nvSpPr>
            <p:cNvPr id="1079" name="Rectangle 85"/>
            <p:cNvSpPr>
              <a:spLocks noChangeArrowheads="1"/>
            </p:cNvSpPr>
            <p:nvPr/>
          </p:nvSpPr>
          <p:spPr bwMode="auto">
            <a:xfrm>
              <a:off x="0" y="2442"/>
              <a:ext cx="140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1100">
                  <a:solidFill>
                    <a:schemeClr val="tx1"/>
                  </a:solidFill>
                </a:rPr>
                <a:t> 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graphicFrame>
          <p:nvGraphicFramePr>
            <p:cNvPr id="1029" name="Object 86"/>
            <p:cNvGraphicFramePr>
              <a:graphicFrameLocks noChangeAspect="1"/>
            </p:cNvGraphicFramePr>
            <p:nvPr/>
          </p:nvGraphicFramePr>
          <p:xfrm>
            <a:off x="0" y="2304"/>
            <a:ext cx="941" cy="3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Equation" r:id="rId3" imgW="571320" imgH="215640" progId="Equation.3">
                    <p:embed/>
                  </p:oleObj>
                </mc:Choice>
                <mc:Fallback>
                  <p:oleObj name="Equation" r:id="rId3" imgW="571320" imgH="215640" progId="Equation.3">
                    <p:embed/>
                    <p:pic>
                      <p:nvPicPr>
                        <p:cNvPr id="0" name="Object 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2304"/>
                          <a:ext cx="941" cy="3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" name="Object 87"/>
            <p:cNvGraphicFramePr>
              <a:graphicFrameLocks noChangeAspect="1"/>
            </p:cNvGraphicFramePr>
            <p:nvPr/>
          </p:nvGraphicFramePr>
          <p:xfrm>
            <a:off x="1344" y="2160"/>
            <a:ext cx="784" cy="8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Equation" r:id="rId5" imgW="431640" imgH="444240" progId="Equation.3">
                    <p:embed/>
                  </p:oleObj>
                </mc:Choice>
                <mc:Fallback>
                  <p:oleObj name="Equation" r:id="rId5" imgW="431640" imgH="444240" progId="Equation.3">
                    <p:embed/>
                    <p:pic>
                      <p:nvPicPr>
                        <p:cNvPr id="0" name="Object 8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2160"/>
                          <a:ext cx="784" cy="8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80" name="Text Box 88"/>
            <p:cNvSpPr txBox="1">
              <a:spLocks noChangeArrowheads="1"/>
            </p:cNvSpPr>
            <p:nvPr/>
          </p:nvSpPr>
          <p:spPr bwMode="auto">
            <a:xfrm>
              <a:off x="906" y="2380"/>
              <a:ext cx="528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tx1"/>
                  </a:solidFill>
                </a:rPr>
                <a:t>hay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3581400" y="4922838"/>
            <a:ext cx="2667000" cy="1020762"/>
            <a:chOff x="96" y="2985"/>
            <a:chExt cx="1680" cy="643"/>
          </a:xfrm>
        </p:grpSpPr>
        <p:graphicFrame>
          <p:nvGraphicFramePr>
            <p:cNvPr id="1028" name="Object 90"/>
            <p:cNvGraphicFramePr>
              <a:graphicFrameLocks noChangeAspect="1"/>
            </p:cNvGraphicFramePr>
            <p:nvPr/>
          </p:nvGraphicFramePr>
          <p:xfrm>
            <a:off x="359" y="2985"/>
            <a:ext cx="1417" cy="6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Equation" r:id="rId7" imgW="952200" imgH="431640" progId="">
                    <p:embed/>
                  </p:oleObj>
                </mc:Choice>
                <mc:Fallback>
                  <p:oleObj name="Equation" r:id="rId7" imgW="952200" imgH="431640" progId="">
                    <p:embed/>
                    <p:pic>
                      <p:nvPicPr>
                        <p:cNvPr id="0" name="Object 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" y="2985"/>
                          <a:ext cx="1417" cy="6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78" name="Text Box 91"/>
            <p:cNvSpPr txBox="1">
              <a:spLocks noChangeArrowheads="1"/>
            </p:cNvSpPr>
            <p:nvPr/>
          </p:nvSpPr>
          <p:spPr bwMode="auto">
            <a:xfrm>
              <a:off x="96" y="3120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</a:rPr>
                <a:t>và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6477000" y="4849813"/>
            <a:ext cx="2017713" cy="1093787"/>
            <a:chOff x="1776" y="2784"/>
            <a:chExt cx="1271" cy="689"/>
          </a:xfrm>
        </p:grpSpPr>
        <p:graphicFrame>
          <p:nvGraphicFramePr>
            <p:cNvPr id="1027" name="Object 93"/>
            <p:cNvGraphicFramePr>
              <a:graphicFrameLocks noChangeAspect="1"/>
            </p:cNvGraphicFramePr>
            <p:nvPr/>
          </p:nvGraphicFramePr>
          <p:xfrm>
            <a:off x="2160" y="2784"/>
            <a:ext cx="887" cy="6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" name="Equation" r:id="rId9" imgW="571320" imgH="444240" progId="Equation.3">
                    <p:embed/>
                  </p:oleObj>
                </mc:Choice>
                <mc:Fallback>
                  <p:oleObj name="Equation" r:id="rId9" imgW="571320" imgH="444240" progId="Equation.3">
                    <p:embed/>
                    <p:pic>
                      <p:nvPicPr>
                        <p:cNvPr id="0" name="Object 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2784"/>
                          <a:ext cx="887" cy="68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77" name="Text Box 94"/>
            <p:cNvSpPr txBox="1">
              <a:spLocks noChangeArrowheads="1"/>
            </p:cNvSpPr>
            <p:nvPr/>
          </p:nvSpPr>
          <p:spPr bwMode="auto">
            <a:xfrm>
              <a:off x="1776" y="2880"/>
              <a:ext cx="5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chemeClr val="tx1"/>
                  </a:solidFill>
                  <a:sym typeface="Wingdings 3" pitchFamily="18" charset="2"/>
                </a:rPr>
                <a:t></a:t>
              </a:r>
            </a:p>
          </p:txBody>
        </p:sp>
      </p:grpSp>
      <p:sp>
        <p:nvSpPr>
          <p:cNvPr id="9311" name="Text Box 95"/>
          <p:cNvSpPr txBox="1">
            <a:spLocks noChangeArrowheads="1"/>
          </p:cNvSpPr>
          <p:nvPr/>
        </p:nvSpPr>
        <p:spPr bwMode="auto">
          <a:xfrm>
            <a:off x="1209675" y="59436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= r</a:t>
            </a:r>
            <a:r>
              <a:rPr lang="en-US" b="1" baseline="30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(r b</a:t>
            </a: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ính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2" name="Text Box 96"/>
          <p:cNvSpPr txBox="1">
            <a:spLocks noChangeArrowheads="1"/>
          </p:cNvSpPr>
          <p:nvPr/>
        </p:nvSpPr>
        <p:spPr bwMode="auto">
          <a:xfrm>
            <a:off x="1143000" y="6324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 = 2r (đường kính)</a:t>
            </a:r>
          </a:p>
        </p:txBody>
      </p:sp>
      <p:graphicFrame>
        <p:nvGraphicFramePr>
          <p:cNvPr id="9313" name="Object 97"/>
          <p:cNvGraphicFramePr>
            <a:graphicFrameLocks noChangeAspect="1"/>
          </p:cNvGraphicFramePr>
          <p:nvPr/>
        </p:nvGraphicFramePr>
        <p:xfrm>
          <a:off x="5943600" y="5808663"/>
          <a:ext cx="2316163" cy="112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11" imgW="939600" imgH="457200" progId="Equation.3">
                  <p:embed/>
                </p:oleObj>
              </mc:Choice>
              <mc:Fallback>
                <p:oleObj name="Equation" r:id="rId11" imgW="939600" imgH="457200" progId="Equation.3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808663"/>
                        <a:ext cx="2316163" cy="1125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4" name="Text Box 98"/>
          <p:cNvSpPr txBox="1">
            <a:spLocks noChangeArrowheads="1"/>
          </p:cNvSpPr>
          <p:nvPr/>
        </p:nvSpPr>
        <p:spPr bwMode="auto">
          <a:xfrm>
            <a:off x="0" y="56388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Lưu ý:</a:t>
            </a:r>
          </a:p>
        </p:txBody>
      </p:sp>
      <p:sp>
        <p:nvSpPr>
          <p:cNvPr id="9315" name="AutoShape 99"/>
          <p:cNvSpPr>
            <a:spLocks noChangeArrowheads="1"/>
          </p:cNvSpPr>
          <p:nvPr/>
        </p:nvSpPr>
        <p:spPr bwMode="auto">
          <a:xfrm>
            <a:off x="4800600" y="5791200"/>
            <a:ext cx="9906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7" name="Text Box 101"/>
          <p:cNvSpPr txBox="1">
            <a:spLocks noChangeArrowheads="1"/>
          </p:cNvSpPr>
          <p:nvPr/>
        </p:nvSpPr>
        <p:spPr bwMode="auto">
          <a:xfrm>
            <a:off x="152400" y="4038600"/>
            <a:ext cx="1752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9318" name="Text Box 102"/>
          <p:cNvSpPr txBox="1">
            <a:spLocks noChangeArrowheads="1"/>
          </p:cNvSpPr>
          <p:nvPr/>
        </p:nvSpPr>
        <p:spPr bwMode="auto">
          <a:xfrm>
            <a:off x="0" y="2743200"/>
            <a:ext cx="3733800" cy="1384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9" name="Text Box 103"/>
          <p:cNvSpPr txBox="1">
            <a:spLocks noChangeArrowheads="1"/>
          </p:cNvSpPr>
          <p:nvPr/>
        </p:nvSpPr>
        <p:spPr bwMode="auto">
          <a:xfrm>
            <a:off x="228600" y="1295400"/>
            <a:ext cx="1752600" cy="143116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3.Nhận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4.Kết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9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500"/>
                                        <p:tgtEl>
                                          <p:spTgt spid="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500"/>
                                        <p:tgtEl>
                                          <p:spTgt spid="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500"/>
                                        <p:tgtEl>
                                          <p:spTgt spid="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500"/>
                                        <p:tgtEl>
                                          <p:spTgt spid="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9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5" grpId="0" animBg="1"/>
      <p:bldP spid="9311" grpId="0" autoUpdateAnimBg="0"/>
      <p:bldP spid="9312" grpId="0" autoUpdateAnimBg="0"/>
      <p:bldP spid="9314" grpId="0" autoUpdateAnimBg="0"/>
      <p:bldP spid="9315" grpId="0" animBg="1" autoUpdateAnimBg="0"/>
      <p:bldP spid="9317" grpId="0" animBg="1" autoUpdateAnimBg="0"/>
      <p:bldP spid="9318" grpId="0" animBg="1" autoUpdateAnimBg="0"/>
      <p:bldP spid="9319" grpId="0" animBg="1" autoUpdateAnimBg="0"/>
      <p:bldP spid="931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Rectangle 3"/>
          <p:cNvSpPr>
            <a:spLocks noChangeArrowheads="1"/>
          </p:cNvSpPr>
          <p:nvPr/>
        </p:nvSpPr>
        <p:spPr bwMode="auto">
          <a:xfrm rot="5400000">
            <a:off x="304006" y="3429794"/>
            <a:ext cx="6707188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vi-VN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990600"/>
            <a:chOff x="0" y="0"/>
            <a:chExt cx="5760" cy="576"/>
          </a:xfrm>
        </p:grpSpPr>
        <p:sp>
          <p:nvSpPr>
            <p:cNvPr id="217093" name="Rectangle 5"/>
            <p:cNvSpPr>
              <a:spLocks noChangeArrowheads="1"/>
            </p:cNvSpPr>
            <p:nvPr/>
          </p:nvSpPr>
          <p:spPr bwMode="auto">
            <a:xfrm>
              <a:off x="0" y="480"/>
              <a:ext cx="5760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17094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5760" cy="480"/>
            </a:xfrm>
            <a:prstGeom prst="rect">
              <a:avLst/>
            </a:prstGeom>
            <a:solidFill>
              <a:srgbClr val="0099CC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vi-VN"/>
            </a:p>
          </p:txBody>
        </p:sp>
      </p:grpSp>
      <p:pic>
        <p:nvPicPr>
          <p:cNvPr id="217095" name="Picture 7" descr="earth_atom_hb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20638"/>
            <a:ext cx="533400" cy="533400"/>
          </a:xfrm>
          <a:prstGeom prst="rect">
            <a:avLst/>
          </a:prstGeom>
          <a:noFill/>
        </p:spPr>
      </p:pic>
      <p:sp>
        <p:nvSpPr>
          <p:cNvPr id="217098" name="Line 10"/>
          <p:cNvSpPr>
            <a:spLocks noChangeShapeType="1"/>
          </p:cNvSpPr>
          <p:nvPr/>
        </p:nvSpPr>
        <p:spPr bwMode="auto">
          <a:xfrm flipV="1">
            <a:off x="0" y="17526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100" name="Line 12"/>
          <p:cNvSpPr>
            <a:spLocks noChangeShapeType="1"/>
          </p:cNvSpPr>
          <p:nvPr/>
        </p:nvSpPr>
        <p:spPr bwMode="auto">
          <a:xfrm flipV="1">
            <a:off x="0" y="30480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104" name="Text Box 16"/>
          <p:cNvSpPr txBox="1">
            <a:spLocks noChangeArrowheads="1"/>
          </p:cNvSpPr>
          <p:nvPr/>
        </p:nvSpPr>
        <p:spPr bwMode="auto">
          <a:xfrm>
            <a:off x="609600" y="304800"/>
            <a:ext cx="373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17105" name="Line 17"/>
          <p:cNvSpPr>
            <a:spLocks noChangeShapeType="1"/>
          </p:cNvSpPr>
          <p:nvPr/>
        </p:nvSpPr>
        <p:spPr bwMode="auto">
          <a:xfrm flipV="1">
            <a:off x="0" y="43434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107" name="Text Box 19"/>
          <p:cNvSpPr txBox="1">
            <a:spLocks noChangeArrowheads="1"/>
          </p:cNvSpPr>
          <p:nvPr/>
        </p:nvSpPr>
        <p:spPr bwMode="auto">
          <a:xfrm>
            <a:off x="228600" y="25146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17108" name="Object 20"/>
          <p:cNvGraphicFramePr>
            <a:graphicFrameLocks noChangeAspect="1"/>
          </p:cNvGraphicFramePr>
          <p:nvPr/>
        </p:nvGraphicFramePr>
        <p:xfrm>
          <a:off x="1600200" y="3200400"/>
          <a:ext cx="4038600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828800" imgH="444500" progId="Equation.3">
                  <p:embed/>
                </p:oleObj>
              </mc:Choice>
              <mc:Fallback>
                <p:oleObj name="Equation" r:id="rId4" imgW="1828800" imgH="4445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200400"/>
                        <a:ext cx="4038600" cy="1144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7117" name="Text Box 29"/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C3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 mm</a:t>
            </a:r>
            <a:r>
              <a:rPr lang="en-US" sz="3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6 mm</a:t>
            </a:r>
            <a:r>
              <a:rPr lang="en-US" sz="3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7118" name="Text Box 30"/>
          <p:cNvSpPr txBox="1">
            <a:spLocks noChangeArrowheads="1"/>
          </p:cNvSpPr>
          <p:nvPr/>
        </p:nvSpPr>
        <p:spPr bwMode="auto">
          <a:xfrm>
            <a:off x="152400" y="4495800"/>
            <a:ext cx="8839200" cy="1077218"/>
          </a:xfrm>
          <a:prstGeom prst="rect">
            <a:avLst/>
          </a:prstGeom>
          <a:solidFill>
            <a:srgbClr val="660033"/>
          </a:solidFill>
          <a:ln w="9525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TLC3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7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7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7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21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21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7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7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04" grpId="0"/>
      <p:bldP spid="217107" grpId="0"/>
      <p:bldP spid="217117" grpId="0" animBg="1"/>
      <p:bldP spid="2171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9" name="Picture 7" descr="earth_atom_hb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20638"/>
            <a:ext cx="533400" cy="533400"/>
          </a:xfrm>
          <a:prstGeom prst="rect">
            <a:avLst/>
          </a:prstGeom>
          <a:noFill/>
        </p:spPr>
      </p:pic>
      <p:sp>
        <p:nvSpPr>
          <p:cNvPr id="218120" name="Text Box 8"/>
          <p:cNvSpPr txBox="1">
            <a:spLocks noChangeArrowheads="1"/>
          </p:cNvSpPr>
          <p:nvPr/>
        </p:nvSpPr>
        <p:spPr bwMode="auto">
          <a:xfrm>
            <a:off x="0" y="1752600"/>
            <a:ext cx="3733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FFFFFF"/>
                </a:solidFill>
                <a:latin typeface="Arial" charset="0"/>
              </a:rPr>
              <a:t>I. D</a:t>
            </a:r>
            <a:r>
              <a:rPr lang="en-US" sz="2400" b="1">
                <a:solidFill>
                  <a:srgbClr val="FFFFFF"/>
                </a:solidFill>
                <a:latin typeface="Arial" charset="0"/>
              </a:rPr>
              <a:t>ự đoán sự phụ thuộc của điện trở vào tiết diện dây dẫn:</a:t>
            </a:r>
          </a:p>
        </p:txBody>
      </p:sp>
      <p:sp>
        <p:nvSpPr>
          <p:cNvPr id="218122" name="Line 10"/>
          <p:cNvSpPr>
            <a:spLocks noChangeShapeType="1"/>
          </p:cNvSpPr>
          <p:nvPr/>
        </p:nvSpPr>
        <p:spPr bwMode="auto">
          <a:xfrm flipV="1">
            <a:off x="0" y="17526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8124" name="Line 12"/>
          <p:cNvSpPr>
            <a:spLocks noChangeShapeType="1"/>
          </p:cNvSpPr>
          <p:nvPr/>
        </p:nvSpPr>
        <p:spPr bwMode="auto">
          <a:xfrm flipV="1">
            <a:off x="0" y="30480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8125" name="Text Box 13"/>
          <p:cNvSpPr txBox="1">
            <a:spLocks noChangeArrowheads="1"/>
          </p:cNvSpPr>
          <p:nvPr/>
        </p:nvSpPr>
        <p:spPr bwMode="auto">
          <a:xfrm>
            <a:off x="0" y="3124200"/>
            <a:ext cx="3733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bg1"/>
                </a:solidFill>
                <a:latin typeface="Arial" charset="0"/>
              </a:rPr>
              <a:t>II. Th</a:t>
            </a:r>
            <a:r>
              <a:rPr lang="en-US" sz="2400" b="1">
                <a:solidFill>
                  <a:schemeClr val="bg1"/>
                </a:solidFill>
                <a:latin typeface="Arial" charset="0"/>
              </a:rPr>
              <a:t>í nghiệm kiểm tra:</a:t>
            </a:r>
          </a:p>
        </p:txBody>
      </p:sp>
      <p:sp>
        <p:nvSpPr>
          <p:cNvPr id="218126" name="Text Box 14"/>
          <p:cNvSpPr txBox="1">
            <a:spLocks noChangeArrowheads="1"/>
          </p:cNvSpPr>
          <p:nvPr/>
        </p:nvSpPr>
        <p:spPr bwMode="auto">
          <a:xfrm>
            <a:off x="0" y="3124200"/>
            <a:ext cx="3733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bg1"/>
                </a:solidFill>
                <a:latin typeface="Arial" charset="0"/>
              </a:rPr>
              <a:t>II. Th</a:t>
            </a:r>
            <a:r>
              <a:rPr lang="en-US" sz="2400" b="1">
                <a:solidFill>
                  <a:schemeClr val="bg1"/>
                </a:solidFill>
                <a:latin typeface="Arial" charset="0"/>
              </a:rPr>
              <a:t>í nghiệm kiểm tra:</a:t>
            </a:r>
          </a:p>
        </p:txBody>
      </p:sp>
      <p:sp>
        <p:nvSpPr>
          <p:cNvPr id="218127" name="Line 15"/>
          <p:cNvSpPr>
            <a:spLocks noChangeShapeType="1"/>
          </p:cNvSpPr>
          <p:nvPr/>
        </p:nvSpPr>
        <p:spPr bwMode="auto">
          <a:xfrm flipV="1">
            <a:off x="0" y="37338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8128" name="Text Box 16"/>
          <p:cNvSpPr txBox="1">
            <a:spLocks noChangeArrowheads="1"/>
          </p:cNvSpPr>
          <p:nvPr/>
        </p:nvSpPr>
        <p:spPr bwMode="auto">
          <a:xfrm>
            <a:off x="-44450" y="3819525"/>
            <a:ext cx="3733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bg1"/>
                </a:solidFill>
                <a:latin typeface="Arial" charset="0"/>
              </a:rPr>
              <a:t>III. V</a:t>
            </a:r>
            <a:r>
              <a:rPr lang="en-US" sz="2400" b="1">
                <a:solidFill>
                  <a:schemeClr val="bg1"/>
                </a:solidFill>
                <a:latin typeface="Arial" charset="0"/>
              </a:rPr>
              <a:t>ận dụng:</a:t>
            </a:r>
          </a:p>
        </p:txBody>
      </p:sp>
      <p:sp>
        <p:nvSpPr>
          <p:cNvPr id="218129" name="Line 17"/>
          <p:cNvSpPr>
            <a:spLocks noChangeShapeType="1"/>
          </p:cNvSpPr>
          <p:nvPr/>
        </p:nvSpPr>
        <p:spPr bwMode="auto">
          <a:xfrm flipV="1">
            <a:off x="0" y="43434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8135" name="Text Box 23"/>
          <p:cNvSpPr txBox="1">
            <a:spLocks noChangeArrowheads="1"/>
          </p:cNvSpPr>
          <p:nvPr/>
        </p:nvSpPr>
        <p:spPr bwMode="auto">
          <a:xfrm>
            <a:off x="304800" y="2667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Ta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có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  <p:graphicFrame>
        <p:nvGraphicFramePr>
          <p:cNvPr id="218136" name="Object 24"/>
          <p:cNvGraphicFramePr>
            <a:graphicFrameLocks noChangeAspect="1"/>
          </p:cNvGraphicFramePr>
          <p:nvPr/>
        </p:nvGraphicFramePr>
        <p:xfrm>
          <a:off x="1447800" y="2514600"/>
          <a:ext cx="15240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571320" imgH="444240" progId="Equation.3">
                  <p:embed/>
                </p:oleObj>
              </mc:Choice>
              <mc:Fallback>
                <p:oleObj name="Equation" r:id="rId4" imgW="57132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1524000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137" name="Object 25"/>
          <p:cNvGraphicFramePr>
            <a:graphicFrameLocks noChangeAspect="1"/>
          </p:cNvGraphicFramePr>
          <p:nvPr/>
        </p:nvGraphicFramePr>
        <p:xfrm>
          <a:off x="762000" y="3733800"/>
          <a:ext cx="23225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749160" imgH="444240" progId="Equation.3">
                  <p:embed/>
                </p:oleObj>
              </mc:Choice>
              <mc:Fallback>
                <p:oleObj name="Equation" r:id="rId6" imgW="74916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33800"/>
                        <a:ext cx="23225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138" name="Object 26"/>
          <p:cNvGraphicFramePr>
            <a:graphicFrameLocks noChangeAspect="1"/>
          </p:cNvGraphicFramePr>
          <p:nvPr/>
        </p:nvGraphicFramePr>
        <p:xfrm>
          <a:off x="2971800" y="4876800"/>
          <a:ext cx="3778250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1218960" imgH="419040" progId="Equation.3">
                  <p:embed/>
                </p:oleObj>
              </mc:Choice>
              <mc:Fallback>
                <p:oleObj name="Equation" r:id="rId8" imgW="121896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876800"/>
                        <a:ext cx="3778250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8140" name="Rectangle 28"/>
          <p:cNvSpPr>
            <a:spLocks noChangeArrowheads="1"/>
          </p:cNvSpPr>
          <p:nvPr/>
        </p:nvSpPr>
        <p:spPr bwMode="auto">
          <a:xfrm>
            <a:off x="304800" y="3886200"/>
            <a:ext cx="533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3700" dirty="0">
                <a:solidFill>
                  <a:srgbClr val="0000FF"/>
                </a:solidFill>
                <a:latin typeface="Symbol" pitchFamily="18" charset="2"/>
              </a:rPr>
              <a:t>Þ</a:t>
            </a:r>
            <a:endParaRPr lang="en-US" sz="24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18141" name="Text Box 29"/>
          <p:cNvSpPr txBox="1">
            <a:spLocks noChangeArrowheads="1"/>
          </p:cNvSpPr>
          <p:nvPr/>
        </p:nvSpPr>
        <p:spPr bwMode="auto">
          <a:xfrm>
            <a:off x="152400" y="228600"/>
            <a:ext cx="8763000" cy="206210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C4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nhôm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0,5 mm</a:t>
            </a:r>
            <a:r>
              <a:rPr lang="en-US" sz="3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R</a:t>
            </a:r>
            <a:r>
              <a:rPr lang="en-US" sz="3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5,5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2,5 mm</a:t>
            </a:r>
            <a:r>
              <a:rPr lang="en-US" sz="3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3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8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8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8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21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21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21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21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21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28" grpId="0"/>
      <p:bldP spid="218135" grpId="0"/>
      <p:bldP spid="218140" grpId="0"/>
      <p:bldP spid="2181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919" name="Picture 23" descr="08414172029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419600"/>
            <a:ext cx="1162050" cy="828675"/>
          </a:xfrm>
          <a:prstGeom prst="rect">
            <a:avLst/>
          </a:prstGeom>
          <a:noFill/>
        </p:spPr>
      </p:pic>
      <p:pic>
        <p:nvPicPr>
          <p:cNvPr id="208920" name="Picture 24" descr="L-12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2514600"/>
            <a:ext cx="1057275" cy="1057275"/>
          </a:xfrm>
          <a:prstGeom prst="rect">
            <a:avLst/>
          </a:prstGeom>
          <a:noFill/>
        </p:spPr>
      </p:pic>
      <p:pic>
        <p:nvPicPr>
          <p:cNvPr id="208921" name="Picture 25" descr="dien7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38400" y="2514600"/>
            <a:ext cx="4038600" cy="3200400"/>
          </a:xfrm>
          <a:prstGeom prst="rect">
            <a:avLst/>
          </a:prstGeom>
          <a:noFill/>
        </p:spPr>
      </p:pic>
      <p:pic>
        <p:nvPicPr>
          <p:cNvPr id="208922" name="Picture 26" descr="5912cables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9600" y="2362200"/>
            <a:ext cx="1057275" cy="904875"/>
          </a:xfrm>
          <a:prstGeom prst="rect">
            <a:avLst/>
          </a:prstGeom>
          <a:noFill/>
        </p:spPr>
      </p:pic>
      <p:pic>
        <p:nvPicPr>
          <p:cNvPr id="208923" name="Picture 27" descr="day%2520dong%2520tran%2520xoan%2520(C)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391400" y="4038600"/>
            <a:ext cx="1181100" cy="1181100"/>
          </a:xfrm>
          <a:prstGeom prst="rect">
            <a:avLst/>
          </a:prstGeom>
          <a:noFill/>
        </p:spPr>
      </p:pic>
      <p:sp>
        <p:nvSpPr>
          <p:cNvPr id="208925" name="Rectangle 29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  <a:ln/>
        </p:spPr>
        <p:txBody>
          <a:bodyPr>
            <a:normAutofit fontScale="90000"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dẫn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8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8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8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8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533400" y="457200"/>
            <a:ext cx="3586163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Có thể em chưa biết</a:t>
            </a:r>
            <a:endParaRPr lang="en-US" sz="3600" kern="10">
              <a:ln w="9525">
                <a:noFill/>
                <a:round/>
                <a:headEnd/>
                <a:tailEnd/>
              </a:ln>
              <a:solidFill>
                <a:schemeClr val="tx1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57200" y="1447800"/>
            <a:ext cx="38100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 dây tải điện 500kV nước ta bao gồm 4 dây mắc song song. Mỗi dây có tiết diện 373mm</a:t>
            </a:r>
            <a:r>
              <a:rPr lang="en-US" sz="2800" b="1" baseline="30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như vậy mỗi đường dây tải có tiết diện tổng cộng là 373x4 = 1492mm</a:t>
            </a:r>
            <a:r>
              <a:rPr lang="en-US" sz="2800" b="1" baseline="30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Điều này làm giảm điện trở của đường dây tải điện.</a:t>
            </a:r>
          </a:p>
        </p:txBody>
      </p:sp>
      <p:pic>
        <p:nvPicPr>
          <p:cNvPr id="17412" name="Picture 4" descr="13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657600"/>
            <a:ext cx="411480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11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533400"/>
            <a:ext cx="4191000" cy="286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nenu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 cmpd="tri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-150813" y="152400"/>
            <a:ext cx="5356226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Hãy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yêu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thích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việc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mình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làm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,</a:t>
            </a:r>
          </a:p>
          <a:p>
            <a:pPr marL="457200" indent="-457200" algn="ctr" eaLnBrk="0" hangingPunct="0"/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bạn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sẽ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cảm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thấy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thú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vị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hơn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  <a:p>
            <a:pPr marL="457200" indent="-457200" algn="ctr" eaLnBrk="0" hangingPunct="0"/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và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việc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làm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sẽ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hiệu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quả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</a:rPr>
              <a:t>hơn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  <a:t>.</a:t>
            </a:r>
            <a:br>
              <a:rPr lang="en-US" sz="3200" b="1" i="1" dirty="0">
                <a:solidFill>
                  <a:schemeClr val="bg1"/>
                </a:solidFill>
                <a:latin typeface="Times New Roman" pitchFamily="18" charset="0"/>
              </a:rPr>
            </a:br>
            <a:endParaRPr lang="fr-FR" sz="32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00400" y="2286000"/>
            <a:ext cx="2840038" cy="2227263"/>
            <a:chOff x="2928" y="384"/>
            <a:chExt cx="1789" cy="1403"/>
          </a:xfrm>
        </p:grpSpPr>
        <p:sp>
          <p:nvSpPr>
            <p:cNvPr id="26995" name="Oval 5"/>
            <p:cNvSpPr>
              <a:spLocks noChangeArrowheads="1"/>
            </p:cNvSpPr>
            <p:nvPr/>
          </p:nvSpPr>
          <p:spPr bwMode="hidden">
            <a:xfrm>
              <a:off x="3361" y="638"/>
              <a:ext cx="944" cy="69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96" name="Oval 6"/>
            <p:cNvSpPr>
              <a:spLocks noChangeArrowheads="1"/>
            </p:cNvSpPr>
            <p:nvPr/>
          </p:nvSpPr>
          <p:spPr bwMode="hidden">
            <a:xfrm>
              <a:off x="3722" y="893"/>
              <a:ext cx="187" cy="13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97" name="Freeform 7"/>
            <p:cNvSpPr>
              <a:spLocks/>
            </p:cNvSpPr>
            <p:nvPr/>
          </p:nvSpPr>
          <p:spPr bwMode="hidden">
            <a:xfrm rot="2711884">
              <a:off x="3847" y="1097"/>
              <a:ext cx="556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98" name="Freeform 8"/>
            <p:cNvSpPr>
              <a:spLocks/>
            </p:cNvSpPr>
            <p:nvPr/>
          </p:nvSpPr>
          <p:spPr bwMode="hidden">
            <a:xfrm rot="2711884">
              <a:off x="4251" y="1393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99" name="Freeform 9"/>
            <p:cNvSpPr>
              <a:spLocks/>
            </p:cNvSpPr>
            <p:nvPr/>
          </p:nvSpPr>
          <p:spPr bwMode="hidden">
            <a:xfrm rot="2104081">
              <a:off x="3878" y="1028"/>
              <a:ext cx="586" cy="112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00" name="Freeform 10"/>
            <p:cNvSpPr>
              <a:spLocks/>
            </p:cNvSpPr>
            <p:nvPr/>
          </p:nvSpPr>
          <p:spPr bwMode="hidden">
            <a:xfrm rot="2104081">
              <a:off x="4359" y="1282"/>
              <a:ext cx="315" cy="17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01" name="Freeform 11"/>
            <p:cNvSpPr>
              <a:spLocks/>
            </p:cNvSpPr>
            <p:nvPr/>
          </p:nvSpPr>
          <p:spPr bwMode="hidden">
            <a:xfrm rot="1582915">
              <a:off x="3888" y="967"/>
              <a:ext cx="561" cy="9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02" name="Freeform 12"/>
            <p:cNvSpPr>
              <a:spLocks/>
            </p:cNvSpPr>
            <p:nvPr/>
          </p:nvSpPr>
          <p:spPr bwMode="hidden">
            <a:xfrm rot="1582915">
              <a:off x="4388" y="1157"/>
              <a:ext cx="301" cy="154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03" name="Freeform 13"/>
            <p:cNvSpPr>
              <a:spLocks/>
            </p:cNvSpPr>
            <p:nvPr/>
          </p:nvSpPr>
          <p:spPr bwMode="hidden">
            <a:xfrm rot="1080363">
              <a:off x="3897" y="903"/>
              <a:ext cx="542" cy="10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04" name="Freeform 14"/>
            <p:cNvSpPr>
              <a:spLocks/>
            </p:cNvSpPr>
            <p:nvPr/>
          </p:nvSpPr>
          <p:spPr bwMode="hidden">
            <a:xfrm rot="1080363">
              <a:off x="4405" y="1033"/>
              <a:ext cx="291" cy="17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05" name="Freeform 15"/>
            <p:cNvSpPr>
              <a:spLocks/>
            </p:cNvSpPr>
            <p:nvPr/>
          </p:nvSpPr>
          <p:spPr bwMode="hidden">
            <a:xfrm rot="463793">
              <a:off x="3908" y="832"/>
              <a:ext cx="499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06" name="Freeform 16"/>
            <p:cNvSpPr>
              <a:spLocks/>
            </p:cNvSpPr>
            <p:nvPr/>
          </p:nvSpPr>
          <p:spPr bwMode="hidden">
            <a:xfrm rot="463793">
              <a:off x="4397" y="886"/>
              <a:ext cx="268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07" name="Freeform 17"/>
            <p:cNvSpPr>
              <a:spLocks/>
            </p:cNvSpPr>
            <p:nvPr/>
          </p:nvSpPr>
          <p:spPr bwMode="hidden">
            <a:xfrm rot="-84182">
              <a:off x="3916" y="791"/>
              <a:ext cx="454" cy="7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08" name="Freeform 18"/>
            <p:cNvSpPr>
              <a:spLocks/>
            </p:cNvSpPr>
            <p:nvPr/>
          </p:nvSpPr>
          <p:spPr bwMode="hidden">
            <a:xfrm rot="-84182">
              <a:off x="4367" y="785"/>
              <a:ext cx="244" cy="111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09" name="Freeform 19"/>
            <p:cNvSpPr>
              <a:spLocks/>
            </p:cNvSpPr>
            <p:nvPr/>
          </p:nvSpPr>
          <p:spPr bwMode="hidden">
            <a:xfrm rot="-802576">
              <a:off x="3901" y="740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10" name="Freeform 20"/>
            <p:cNvSpPr>
              <a:spLocks/>
            </p:cNvSpPr>
            <p:nvPr/>
          </p:nvSpPr>
          <p:spPr bwMode="hidden">
            <a:xfrm rot="-802576">
              <a:off x="4295" y="672"/>
              <a:ext cx="214" cy="10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11" name="Freeform 21"/>
            <p:cNvSpPr>
              <a:spLocks/>
            </p:cNvSpPr>
            <p:nvPr/>
          </p:nvSpPr>
          <p:spPr bwMode="hidden">
            <a:xfrm rot="18888116" flipH="1">
              <a:off x="3235" y="1137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12" name="Freeform 22"/>
            <p:cNvSpPr>
              <a:spLocks/>
            </p:cNvSpPr>
            <p:nvPr/>
          </p:nvSpPr>
          <p:spPr bwMode="hidden">
            <a:xfrm rot="18888116" flipH="1">
              <a:off x="3087" y="1433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13" name="Freeform 23"/>
            <p:cNvSpPr>
              <a:spLocks/>
            </p:cNvSpPr>
            <p:nvPr/>
          </p:nvSpPr>
          <p:spPr bwMode="hidden">
            <a:xfrm rot="19495919" flipH="1">
              <a:off x="3160" y="1085"/>
              <a:ext cx="586" cy="112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14" name="Freeform 24"/>
            <p:cNvSpPr>
              <a:spLocks/>
            </p:cNvSpPr>
            <p:nvPr/>
          </p:nvSpPr>
          <p:spPr bwMode="hidden">
            <a:xfrm rot="19495919" flipH="1">
              <a:off x="2950" y="1339"/>
              <a:ext cx="315" cy="17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15" name="Freeform 25"/>
            <p:cNvSpPr>
              <a:spLocks/>
            </p:cNvSpPr>
            <p:nvPr/>
          </p:nvSpPr>
          <p:spPr bwMode="hidden">
            <a:xfrm rot="20017085" flipH="1">
              <a:off x="3175" y="1025"/>
              <a:ext cx="561" cy="9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16" name="Freeform 26"/>
            <p:cNvSpPr>
              <a:spLocks/>
            </p:cNvSpPr>
            <p:nvPr/>
          </p:nvSpPr>
          <p:spPr bwMode="hidden">
            <a:xfrm rot="20017085" flipH="1">
              <a:off x="2935" y="1215"/>
              <a:ext cx="301" cy="15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17" name="Freeform 27"/>
            <p:cNvSpPr>
              <a:spLocks/>
            </p:cNvSpPr>
            <p:nvPr/>
          </p:nvSpPr>
          <p:spPr bwMode="hidden">
            <a:xfrm rot="20519637" flipH="1">
              <a:off x="3185" y="961"/>
              <a:ext cx="542" cy="10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18" name="Freeform 28"/>
            <p:cNvSpPr>
              <a:spLocks/>
            </p:cNvSpPr>
            <p:nvPr/>
          </p:nvSpPr>
          <p:spPr bwMode="hidden">
            <a:xfrm rot="20519637" flipH="1">
              <a:off x="2928" y="1090"/>
              <a:ext cx="291" cy="17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19" name="Freeform 29"/>
            <p:cNvSpPr>
              <a:spLocks/>
            </p:cNvSpPr>
            <p:nvPr/>
          </p:nvSpPr>
          <p:spPr bwMode="hidden">
            <a:xfrm rot="21136207" flipH="1">
              <a:off x="3217" y="889"/>
              <a:ext cx="499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20" name="Freeform 30"/>
            <p:cNvSpPr>
              <a:spLocks/>
            </p:cNvSpPr>
            <p:nvPr/>
          </p:nvSpPr>
          <p:spPr bwMode="hidden">
            <a:xfrm rot="21136207" flipH="1">
              <a:off x="2959" y="943"/>
              <a:ext cx="268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21" name="Freeform 31"/>
            <p:cNvSpPr>
              <a:spLocks/>
            </p:cNvSpPr>
            <p:nvPr/>
          </p:nvSpPr>
          <p:spPr bwMode="hidden">
            <a:xfrm rot="84182" flipH="1">
              <a:off x="3254" y="848"/>
              <a:ext cx="454" cy="7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22" name="Freeform 32"/>
            <p:cNvSpPr>
              <a:spLocks/>
            </p:cNvSpPr>
            <p:nvPr/>
          </p:nvSpPr>
          <p:spPr bwMode="hidden">
            <a:xfrm rot="84182" flipH="1">
              <a:off x="3013" y="842"/>
              <a:ext cx="244" cy="111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23" name="Freeform 33"/>
            <p:cNvSpPr>
              <a:spLocks/>
            </p:cNvSpPr>
            <p:nvPr/>
          </p:nvSpPr>
          <p:spPr bwMode="hidden">
            <a:xfrm rot="802576" flipH="1">
              <a:off x="3324" y="797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24" name="Freeform 34"/>
            <p:cNvSpPr>
              <a:spLocks/>
            </p:cNvSpPr>
            <p:nvPr/>
          </p:nvSpPr>
          <p:spPr bwMode="hidden">
            <a:xfrm rot="802576" flipH="1">
              <a:off x="3115" y="729"/>
              <a:ext cx="214" cy="10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25" name="Freeform 35"/>
            <p:cNvSpPr>
              <a:spLocks/>
            </p:cNvSpPr>
            <p:nvPr/>
          </p:nvSpPr>
          <p:spPr bwMode="hidden">
            <a:xfrm rot="1277471" flipH="1">
              <a:off x="3350" y="775"/>
              <a:ext cx="399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26" name="Freeform 36"/>
            <p:cNvSpPr>
              <a:spLocks/>
            </p:cNvSpPr>
            <p:nvPr/>
          </p:nvSpPr>
          <p:spPr bwMode="hidden">
            <a:xfrm rot="1277471" flipH="1">
              <a:off x="3151" y="665"/>
              <a:ext cx="214" cy="11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27" name="Freeform 37"/>
            <p:cNvSpPr>
              <a:spLocks/>
            </p:cNvSpPr>
            <p:nvPr/>
          </p:nvSpPr>
          <p:spPr bwMode="hidden">
            <a:xfrm rot="2028410" flipH="1">
              <a:off x="3394" y="745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28" name="Freeform 38"/>
            <p:cNvSpPr>
              <a:spLocks/>
            </p:cNvSpPr>
            <p:nvPr/>
          </p:nvSpPr>
          <p:spPr bwMode="hidden">
            <a:xfrm rot="2028410" flipH="1">
              <a:off x="3222" y="574"/>
              <a:ext cx="21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29" name="Freeform 39"/>
            <p:cNvSpPr>
              <a:spLocks/>
            </p:cNvSpPr>
            <p:nvPr/>
          </p:nvSpPr>
          <p:spPr bwMode="hidden">
            <a:xfrm rot="2664424" flipH="1">
              <a:off x="3433" y="700"/>
              <a:ext cx="404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0" name="Freeform 40"/>
            <p:cNvSpPr>
              <a:spLocks/>
            </p:cNvSpPr>
            <p:nvPr/>
          </p:nvSpPr>
          <p:spPr bwMode="hidden">
            <a:xfrm rot="2664424" flipH="1">
              <a:off x="3290" y="481"/>
              <a:ext cx="217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1" name="Freeform 41"/>
            <p:cNvSpPr>
              <a:spLocks/>
            </p:cNvSpPr>
            <p:nvPr/>
          </p:nvSpPr>
          <p:spPr bwMode="hidden">
            <a:xfrm rot="3473776" flipH="1">
              <a:off x="3518" y="685"/>
              <a:ext cx="356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2" name="Freeform 42"/>
            <p:cNvSpPr>
              <a:spLocks/>
            </p:cNvSpPr>
            <p:nvPr/>
          </p:nvSpPr>
          <p:spPr bwMode="hidden">
            <a:xfrm rot="3473776" flipH="1">
              <a:off x="3438" y="450"/>
              <a:ext cx="191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3" name="Freeform 43"/>
            <p:cNvSpPr>
              <a:spLocks/>
            </p:cNvSpPr>
            <p:nvPr/>
          </p:nvSpPr>
          <p:spPr bwMode="hidden">
            <a:xfrm rot="4126480" flipH="1">
              <a:off x="3577" y="673"/>
              <a:ext cx="342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4" name="Freeform 44"/>
            <p:cNvSpPr>
              <a:spLocks/>
            </p:cNvSpPr>
            <p:nvPr/>
          </p:nvSpPr>
          <p:spPr bwMode="hidden">
            <a:xfrm rot="4126480" flipH="1">
              <a:off x="3541" y="421"/>
              <a:ext cx="18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5" name="Freeform 45"/>
            <p:cNvSpPr>
              <a:spLocks/>
            </p:cNvSpPr>
            <p:nvPr/>
          </p:nvSpPr>
          <p:spPr bwMode="hidden">
            <a:xfrm rot="-1325434">
              <a:off x="3864" y="705"/>
              <a:ext cx="398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6" name="Freeform 46"/>
            <p:cNvSpPr>
              <a:spLocks/>
            </p:cNvSpPr>
            <p:nvPr/>
          </p:nvSpPr>
          <p:spPr bwMode="hidden">
            <a:xfrm rot="-1325434">
              <a:off x="4246" y="592"/>
              <a:ext cx="21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7" name="Freeform 47"/>
            <p:cNvSpPr>
              <a:spLocks/>
            </p:cNvSpPr>
            <p:nvPr/>
          </p:nvSpPr>
          <p:spPr bwMode="hidden">
            <a:xfrm rot="-1921064">
              <a:off x="3819" y="681"/>
              <a:ext cx="399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8" name="Freeform 48"/>
            <p:cNvSpPr>
              <a:spLocks/>
            </p:cNvSpPr>
            <p:nvPr/>
          </p:nvSpPr>
          <p:spPr bwMode="hidden">
            <a:xfrm rot="-1921064">
              <a:off x="4181" y="518"/>
              <a:ext cx="214" cy="11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9" name="Freeform 49"/>
            <p:cNvSpPr>
              <a:spLocks/>
            </p:cNvSpPr>
            <p:nvPr/>
          </p:nvSpPr>
          <p:spPr bwMode="hidden">
            <a:xfrm rot="4578755" flipH="1">
              <a:off x="3632" y="690"/>
              <a:ext cx="332" cy="4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40" name="Freeform 50"/>
            <p:cNvSpPr>
              <a:spLocks/>
            </p:cNvSpPr>
            <p:nvPr/>
          </p:nvSpPr>
          <p:spPr bwMode="hidden">
            <a:xfrm rot="4578755" flipH="1">
              <a:off x="3639" y="447"/>
              <a:ext cx="178" cy="7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41" name="Freeform 51"/>
            <p:cNvSpPr>
              <a:spLocks/>
            </p:cNvSpPr>
            <p:nvPr/>
          </p:nvSpPr>
          <p:spPr bwMode="hidden">
            <a:xfrm rot="-3857755">
              <a:off x="3715" y="678"/>
              <a:ext cx="343" cy="6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42" name="Freeform 52"/>
            <p:cNvSpPr>
              <a:spLocks/>
            </p:cNvSpPr>
            <p:nvPr/>
          </p:nvSpPr>
          <p:spPr bwMode="hidden">
            <a:xfrm rot="-3857755">
              <a:off x="3926" y="433"/>
              <a:ext cx="184" cy="9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43" name="Freeform 53"/>
            <p:cNvSpPr>
              <a:spLocks/>
            </p:cNvSpPr>
            <p:nvPr/>
          </p:nvSpPr>
          <p:spPr bwMode="hidden">
            <a:xfrm rot="-2777260">
              <a:off x="3758" y="671"/>
              <a:ext cx="373" cy="8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44" name="Freeform 54"/>
            <p:cNvSpPr>
              <a:spLocks/>
            </p:cNvSpPr>
            <p:nvPr/>
          </p:nvSpPr>
          <p:spPr bwMode="hidden">
            <a:xfrm rot="-2777260">
              <a:off x="4061" y="460"/>
              <a:ext cx="200" cy="13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45" name="Freeform 55"/>
            <p:cNvSpPr>
              <a:spLocks/>
            </p:cNvSpPr>
            <p:nvPr/>
          </p:nvSpPr>
          <p:spPr bwMode="hidden">
            <a:xfrm rot="-4903748">
              <a:off x="3695" y="685"/>
              <a:ext cx="308" cy="2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46" name="Freeform 56"/>
            <p:cNvSpPr>
              <a:spLocks/>
            </p:cNvSpPr>
            <p:nvPr/>
          </p:nvSpPr>
          <p:spPr bwMode="hidden">
            <a:xfrm rot="-4903748">
              <a:off x="3809" y="447"/>
              <a:ext cx="165" cy="4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47" name="Freeform 57"/>
            <p:cNvSpPr>
              <a:spLocks/>
            </p:cNvSpPr>
            <p:nvPr/>
          </p:nvSpPr>
          <p:spPr bwMode="hidden">
            <a:xfrm rot="18335692" flipH="1">
              <a:off x="3278" y="1175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48" name="Freeform 58"/>
            <p:cNvSpPr>
              <a:spLocks/>
            </p:cNvSpPr>
            <p:nvPr/>
          </p:nvSpPr>
          <p:spPr bwMode="hidden">
            <a:xfrm rot="18335692" flipH="1">
              <a:off x="3186" y="1510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49" name="Freeform 59"/>
            <p:cNvSpPr>
              <a:spLocks/>
            </p:cNvSpPr>
            <p:nvPr/>
          </p:nvSpPr>
          <p:spPr bwMode="hidden">
            <a:xfrm rot="17542885" flipH="1">
              <a:off x="3362" y="1208"/>
              <a:ext cx="515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50" name="Freeform 60"/>
            <p:cNvSpPr>
              <a:spLocks/>
            </p:cNvSpPr>
            <p:nvPr/>
          </p:nvSpPr>
          <p:spPr bwMode="hidden">
            <a:xfrm rot="17542885" flipH="1">
              <a:off x="3364" y="1550"/>
              <a:ext cx="276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51" name="Freeform 61"/>
            <p:cNvSpPr>
              <a:spLocks/>
            </p:cNvSpPr>
            <p:nvPr/>
          </p:nvSpPr>
          <p:spPr bwMode="hidden">
            <a:xfrm rot="16870650" flipH="1">
              <a:off x="3452" y="1220"/>
              <a:ext cx="495" cy="9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52" name="Freeform 62"/>
            <p:cNvSpPr>
              <a:spLocks/>
            </p:cNvSpPr>
            <p:nvPr/>
          </p:nvSpPr>
          <p:spPr bwMode="hidden">
            <a:xfrm rot="16870650" flipH="1">
              <a:off x="3525" y="1567"/>
              <a:ext cx="265" cy="142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53" name="Freeform 63"/>
            <p:cNvSpPr>
              <a:spLocks/>
            </p:cNvSpPr>
            <p:nvPr/>
          </p:nvSpPr>
          <p:spPr bwMode="hidden">
            <a:xfrm rot="3144576">
              <a:off x="3801" y="1158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54" name="Freeform 64"/>
            <p:cNvSpPr>
              <a:spLocks/>
            </p:cNvSpPr>
            <p:nvPr/>
          </p:nvSpPr>
          <p:spPr bwMode="hidden">
            <a:xfrm rot="3144576">
              <a:off x="4165" y="1485"/>
              <a:ext cx="299" cy="15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55" name="Freeform 65"/>
            <p:cNvSpPr>
              <a:spLocks/>
            </p:cNvSpPr>
            <p:nvPr/>
          </p:nvSpPr>
          <p:spPr bwMode="hidden">
            <a:xfrm rot="3745735">
              <a:off x="3762" y="1196"/>
              <a:ext cx="533" cy="9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56" name="Freeform 66"/>
            <p:cNvSpPr>
              <a:spLocks/>
            </p:cNvSpPr>
            <p:nvPr/>
          </p:nvSpPr>
          <p:spPr bwMode="hidden">
            <a:xfrm rot="3745735">
              <a:off x="4047" y="1543"/>
              <a:ext cx="286" cy="152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57" name="Freeform 67"/>
            <p:cNvSpPr>
              <a:spLocks/>
            </p:cNvSpPr>
            <p:nvPr/>
          </p:nvSpPr>
          <p:spPr bwMode="hidden">
            <a:xfrm rot="4286818">
              <a:off x="3705" y="1235"/>
              <a:ext cx="517" cy="7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58" name="Freeform 68"/>
            <p:cNvSpPr>
              <a:spLocks/>
            </p:cNvSpPr>
            <p:nvPr/>
          </p:nvSpPr>
          <p:spPr bwMode="hidden">
            <a:xfrm rot="4286818">
              <a:off x="3923" y="1585"/>
              <a:ext cx="278" cy="12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59" name="Freeform 69"/>
            <p:cNvSpPr>
              <a:spLocks/>
            </p:cNvSpPr>
            <p:nvPr/>
          </p:nvSpPr>
          <p:spPr bwMode="hidden">
            <a:xfrm rot="4898956">
              <a:off x="3665" y="1252"/>
              <a:ext cx="475" cy="8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60" name="Freeform 70"/>
            <p:cNvSpPr>
              <a:spLocks/>
            </p:cNvSpPr>
            <p:nvPr/>
          </p:nvSpPr>
          <p:spPr bwMode="hidden">
            <a:xfrm rot="4898956">
              <a:off x="3804" y="1581"/>
              <a:ext cx="255" cy="12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61" name="Freeform 71"/>
            <p:cNvSpPr>
              <a:spLocks/>
            </p:cNvSpPr>
            <p:nvPr/>
          </p:nvSpPr>
          <p:spPr bwMode="hidden">
            <a:xfrm rot="5755659">
              <a:off x="3570" y="1267"/>
              <a:ext cx="464" cy="6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62" name="Freeform 72"/>
            <p:cNvSpPr>
              <a:spLocks/>
            </p:cNvSpPr>
            <p:nvPr/>
          </p:nvSpPr>
          <p:spPr bwMode="hidden">
            <a:xfrm rot="5755659">
              <a:off x="3618" y="1599"/>
              <a:ext cx="249" cy="9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63" name="Freeform 73"/>
            <p:cNvSpPr>
              <a:spLocks/>
            </p:cNvSpPr>
            <p:nvPr/>
          </p:nvSpPr>
          <p:spPr bwMode="hidden">
            <a:xfrm flipH="1">
              <a:off x="3553" y="1154"/>
              <a:ext cx="157" cy="478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64" name="Arc 74"/>
            <p:cNvSpPr>
              <a:spLocks/>
            </p:cNvSpPr>
            <p:nvPr/>
          </p:nvSpPr>
          <p:spPr bwMode="hidden">
            <a:xfrm flipH="1">
              <a:off x="3268" y="982"/>
              <a:ext cx="687" cy="745"/>
            </a:xfrm>
            <a:custGeom>
              <a:avLst/>
              <a:gdLst>
                <a:gd name="T0" fmla="*/ 0 w 21600"/>
                <a:gd name="T1" fmla="*/ 0 h 21602"/>
                <a:gd name="T2" fmla="*/ 0 w 21600"/>
                <a:gd name="T3" fmla="*/ 0 h 21602"/>
                <a:gd name="T4" fmla="*/ 0 w 21600"/>
                <a:gd name="T5" fmla="*/ 0 h 216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2" fill="none" extrusionOk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</a:path>
                <a:path w="21600" h="21602" stroke="0" extrusionOk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  <a:lnTo>
                    <a:pt x="0" y="20897"/>
                  </a:lnTo>
                  <a:lnTo>
                    <a:pt x="5466" y="0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65" name="Arc 75"/>
            <p:cNvSpPr>
              <a:spLocks/>
            </p:cNvSpPr>
            <p:nvPr/>
          </p:nvSpPr>
          <p:spPr bwMode="hidden">
            <a:xfrm flipV="1">
              <a:off x="3887" y="532"/>
              <a:ext cx="830" cy="661"/>
            </a:xfrm>
            <a:custGeom>
              <a:avLst/>
              <a:gdLst>
                <a:gd name="T0" fmla="*/ 0 w 36729"/>
                <a:gd name="T1" fmla="*/ 0 h 21600"/>
                <a:gd name="T2" fmla="*/ 0 w 36729"/>
                <a:gd name="T3" fmla="*/ 0 h 21600"/>
                <a:gd name="T4" fmla="*/ 0 w 3672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729" h="21600" fill="none" extrusionOk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</a:path>
                <a:path w="36729" h="21600" stroke="0" extrusionOk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  <a:lnTo>
                    <a:pt x="17826" y="0"/>
                  </a:lnTo>
                  <a:lnTo>
                    <a:pt x="36729" y="10451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66" name="Arc 76"/>
            <p:cNvSpPr>
              <a:spLocks/>
            </p:cNvSpPr>
            <p:nvPr/>
          </p:nvSpPr>
          <p:spPr bwMode="hidden">
            <a:xfrm flipH="1">
              <a:off x="3338" y="862"/>
              <a:ext cx="401" cy="769"/>
            </a:xfrm>
            <a:custGeom>
              <a:avLst/>
              <a:gdLst>
                <a:gd name="T0" fmla="*/ 0 w 28940"/>
                <a:gd name="T1" fmla="*/ 0 h 22305"/>
                <a:gd name="T2" fmla="*/ 0 w 28940"/>
                <a:gd name="T3" fmla="*/ 0 h 22305"/>
                <a:gd name="T4" fmla="*/ 0 w 28940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940" h="22305" fill="none" extrusionOk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</a:path>
                <a:path w="28940" h="22305" stroke="0" extrusionOk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  <a:lnTo>
                    <a:pt x="7340" y="21600"/>
                  </a:lnTo>
                  <a:lnTo>
                    <a:pt x="0" y="1285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67" name="Arc 77"/>
            <p:cNvSpPr>
              <a:spLocks/>
            </p:cNvSpPr>
            <p:nvPr/>
          </p:nvSpPr>
          <p:spPr bwMode="hidden">
            <a:xfrm flipH="1">
              <a:off x="3053" y="902"/>
              <a:ext cx="652" cy="768"/>
            </a:xfrm>
            <a:custGeom>
              <a:avLst/>
              <a:gdLst>
                <a:gd name="T0" fmla="*/ 0 w 30473"/>
                <a:gd name="T1" fmla="*/ 0 h 22305"/>
                <a:gd name="T2" fmla="*/ 0 w 30473"/>
                <a:gd name="T3" fmla="*/ 0 h 22305"/>
                <a:gd name="T4" fmla="*/ 0 w 30473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473" h="22305" fill="none" extrusionOk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</a:path>
                <a:path w="30473" h="22305" stroke="0" extrusionOk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  <a:lnTo>
                    <a:pt x="8873" y="21600"/>
                  </a:lnTo>
                  <a:lnTo>
                    <a:pt x="-1" y="1906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68" name="Arc 78"/>
            <p:cNvSpPr>
              <a:spLocks/>
            </p:cNvSpPr>
            <p:nvPr/>
          </p:nvSpPr>
          <p:spPr bwMode="hidden">
            <a:xfrm flipH="1">
              <a:off x="2996" y="762"/>
              <a:ext cx="768" cy="769"/>
            </a:xfrm>
            <a:custGeom>
              <a:avLst/>
              <a:gdLst>
                <a:gd name="T0" fmla="*/ 0 w 34455"/>
                <a:gd name="T1" fmla="*/ 0 h 22305"/>
                <a:gd name="T2" fmla="*/ 0 w 34455"/>
                <a:gd name="T3" fmla="*/ 0 h 22305"/>
                <a:gd name="T4" fmla="*/ 0 w 34455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455" h="22305" fill="none" extrusionOk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</a:path>
                <a:path w="34455" h="22305" stroke="0" extrusionOk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  <a:lnTo>
                    <a:pt x="12855" y="21600"/>
                  </a:lnTo>
                  <a:lnTo>
                    <a:pt x="0" y="4241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69" name="Arc 79"/>
            <p:cNvSpPr>
              <a:spLocks/>
            </p:cNvSpPr>
            <p:nvPr/>
          </p:nvSpPr>
          <p:spPr bwMode="hidden">
            <a:xfrm>
              <a:off x="3846" y="870"/>
              <a:ext cx="123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70" name="Arc 80"/>
            <p:cNvSpPr>
              <a:spLocks/>
            </p:cNvSpPr>
            <p:nvPr/>
          </p:nvSpPr>
          <p:spPr bwMode="hidden">
            <a:xfrm>
              <a:off x="3879" y="866"/>
              <a:ext cx="324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71" name="Arc 81"/>
            <p:cNvSpPr>
              <a:spLocks/>
            </p:cNvSpPr>
            <p:nvPr/>
          </p:nvSpPr>
          <p:spPr bwMode="hidden">
            <a:xfrm>
              <a:off x="3907" y="766"/>
              <a:ext cx="461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72" name="Freeform 82"/>
            <p:cNvSpPr>
              <a:spLocks/>
            </p:cNvSpPr>
            <p:nvPr/>
          </p:nvSpPr>
          <p:spPr bwMode="hidden">
            <a:xfrm>
              <a:off x="3996" y="1236"/>
              <a:ext cx="156" cy="478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73" name="Freeform 83"/>
            <p:cNvSpPr>
              <a:spLocks/>
            </p:cNvSpPr>
            <p:nvPr/>
          </p:nvSpPr>
          <p:spPr bwMode="hidden">
            <a:xfrm rot="19660755" flipV="1">
              <a:off x="3752" y="1079"/>
              <a:ext cx="142" cy="270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74" name="Arc 84"/>
            <p:cNvSpPr>
              <a:spLocks/>
            </p:cNvSpPr>
            <p:nvPr/>
          </p:nvSpPr>
          <p:spPr bwMode="hidden">
            <a:xfrm flipH="1">
              <a:off x="2952" y="647"/>
              <a:ext cx="821" cy="769"/>
            </a:xfrm>
            <a:custGeom>
              <a:avLst/>
              <a:gdLst>
                <a:gd name="T0" fmla="*/ 0 w 36830"/>
                <a:gd name="T1" fmla="*/ 0 h 22305"/>
                <a:gd name="T2" fmla="*/ 0 w 36830"/>
                <a:gd name="T3" fmla="*/ 0 h 22305"/>
                <a:gd name="T4" fmla="*/ 0 w 36830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830" h="22305" fill="none" extrusionOk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</a:path>
                <a:path w="36830" h="22305" stroke="0" extrusionOk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  <a:lnTo>
                    <a:pt x="15230" y="21600"/>
                  </a:lnTo>
                  <a:lnTo>
                    <a:pt x="0" y="6283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75" name="Arc 85"/>
            <p:cNvSpPr>
              <a:spLocks/>
            </p:cNvSpPr>
            <p:nvPr/>
          </p:nvSpPr>
          <p:spPr bwMode="hidden">
            <a:xfrm flipH="1">
              <a:off x="3184" y="485"/>
              <a:ext cx="597" cy="745"/>
            </a:xfrm>
            <a:custGeom>
              <a:avLst/>
              <a:gdLst>
                <a:gd name="T0" fmla="*/ 0 w 31881"/>
                <a:gd name="T1" fmla="*/ 0 h 21600"/>
                <a:gd name="T2" fmla="*/ 0 w 31881"/>
                <a:gd name="T3" fmla="*/ 0 h 21600"/>
                <a:gd name="T4" fmla="*/ 0 w 31881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881" h="21600" fill="none" extrusionOk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</a:path>
                <a:path w="31881" h="21600" stroke="0" extrusionOk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  <a:lnTo>
                    <a:pt x="18231" y="21600"/>
                  </a:lnTo>
                  <a:lnTo>
                    <a:pt x="-1" y="10015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76" name="Arc 86"/>
            <p:cNvSpPr>
              <a:spLocks/>
            </p:cNvSpPr>
            <p:nvPr/>
          </p:nvSpPr>
          <p:spPr bwMode="hidden">
            <a:xfrm>
              <a:off x="3822" y="798"/>
              <a:ext cx="246" cy="745"/>
            </a:xfrm>
            <a:custGeom>
              <a:avLst/>
              <a:gdLst>
                <a:gd name="T0" fmla="*/ 0 w 31146"/>
                <a:gd name="T1" fmla="*/ 0 h 21600"/>
                <a:gd name="T2" fmla="*/ 0 w 31146"/>
                <a:gd name="T3" fmla="*/ 0 h 21600"/>
                <a:gd name="T4" fmla="*/ 0 w 3114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146" h="21600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</a:path>
                <a:path w="31146" h="21600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77" name="Freeform 87"/>
            <p:cNvSpPr>
              <a:spLocks/>
            </p:cNvSpPr>
            <p:nvPr/>
          </p:nvSpPr>
          <p:spPr bwMode="hidden">
            <a:xfrm flipH="1">
              <a:off x="3086" y="1193"/>
              <a:ext cx="351" cy="493"/>
            </a:xfrm>
            <a:custGeom>
              <a:avLst/>
              <a:gdLst>
                <a:gd name="T0" fmla="*/ 0 w 776"/>
                <a:gd name="T1" fmla="*/ 0 h 2368"/>
                <a:gd name="T2" fmla="*/ 2 w 776"/>
                <a:gd name="T3" fmla="*/ 0 h 2368"/>
                <a:gd name="T4" fmla="*/ 1 w 776"/>
                <a:gd name="T5" fmla="*/ 0 h 2368"/>
                <a:gd name="T6" fmla="*/ 3 w 776"/>
                <a:gd name="T7" fmla="*/ 0 h 2368"/>
                <a:gd name="T8" fmla="*/ 2 w 776"/>
                <a:gd name="T9" fmla="*/ 0 h 2368"/>
                <a:gd name="T10" fmla="*/ 3 w 776"/>
                <a:gd name="T11" fmla="*/ 0 h 2368"/>
                <a:gd name="T12" fmla="*/ 2 w 776"/>
                <a:gd name="T13" fmla="*/ 0 h 2368"/>
                <a:gd name="T14" fmla="*/ 4 w 776"/>
                <a:gd name="T15" fmla="*/ 0 h 2368"/>
                <a:gd name="T16" fmla="*/ 3 w 776"/>
                <a:gd name="T17" fmla="*/ 0 h 2368"/>
                <a:gd name="T18" fmla="*/ 5 w 776"/>
                <a:gd name="T19" fmla="*/ 0 h 2368"/>
                <a:gd name="T20" fmla="*/ 4 w 776"/>
                <a:gd name="T21" fmla="*/ 0 h 2368"/>
                <a:gd name="T22" fmla="*/ 5 w 776"/>
                <a:gd name="T23" fmla="*/ 0 h 2368"/>
                <a:gd name="T24" fmla="*/ 5 w 776"/>
                <a:gd name="T25" fmla="*/ 0 h 2368"/>
                <a:gd name="T26" fmla="*/ 6 w 776"/>
                <a:gd name="T27" fmla="*/ 0 h 2368"/>
                <a:gd name="T28" fmla="*/ 5 w 776"/>
                <a:gd name="T29" fmla="*/ 0 h 2368"/>
                <a:gd name="T30" fmla="*/ 6 w 776"/>
                <a:gd name="T31" fmla="*/ 0 h 2368"/>
                <a:gd name="T32" fmla="*/ 6 w 776"/>
                <a:gd name="T33" fmla="*/ 0 h 2368"/>
                <a:gd name="T34" fmla="*/ 6 w 776"/>
                <a:gd name="T35" fmla="*/ 0 h 2368"/>
                <a:gd name="T36" fmla="*/ 6 w 776"/>
                <a:gd name="T37" fmla="*/ 0 h 2368"/>
                <a:gd name="T38" fmla="*/ 6 w 776"/>
                <a:gd name="T39" fmla="*/ 0 h 2368"/>
                <a:gd name="T40" fmla="*/ 6 w 776"/>
                <a:gd name="T41" fmla="*/ 0 h 2368"/>
                <a:gd name="T42" fmla="*/ 6 w 776"/>
                <a:gd name="T43" fmla="*/ 0 h 2368"/>
                <a:gd name="T44" fmla="*/ 6 w 776"/>
                <a:gd name="T45" fmla="*/ 0 h 2368"/>
                <a:gd name="T46" fmla="*/ 6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78" name="Freeform 88"/>
            <p:cNvSpPr>
              <a:spLocks/>
            </p:cNvSpPr>
            <p:nvPr/>
          </p:nvSpPr>
          <p:spPr bwMode="hidden">
            <a:xfrm flipH="1">
              <a:off x="3251" y="673"/>
              <a:ext cx="225" cy="49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1 w 776"/>
                <a:gd name="T39" fmla="*/ 0 h 2368"/>
                <a:gd name="T40" fmla="*/ 0 w 776"/>
                <a:gd name="T41" fmla="*/ 0 h 2368"/>
                <a:gd name="T42" fmla="*/ 1 w 776"/>
                <a:gd name="T43" fmla="*/ 0 h 2368"/>
                <a:gd name="T44" fmla="*/ 0 w 776"/>
                <a:gd name="T45" fmla="*/ 0 h 2368"/>
                <a:gd name="T46" fmla="*/ 1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79" name="Freeform 89"/>
            <p:cNvSpPr>
              <a:spLocks/>
            </p:cNvSpPr>
            <p:nvPr/>
          </p:nvSpPr>
          <p:spPr bwMode="hidden">
            <a:xfrm flipH="1">
              <a:off x="3510" y="526"/>
              <a:ext cx="135" cy="49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80" name="Freeform 90"/>
            <p:cNvSpPr>
              <a:spLocks/>
            </p:cNvSpPr>
            <p:nvPr/>
          </p:nvSpPr>
          <p:spPr bwMode="hidden">
            <a:xfrm>
              <a:off x="4351" y="1121"/>
              <a:ext cx="326" cy="518"/>
            </a:xfrm>
            <a:custGeom>
              <a:avLst/>
              <a:gdLst>
                <a:gd name="T0" fmla="*/ 0 w 776"/>
                <a:gd name="T1" fmla="*/ 0 h 2368"/>
                <a:gd name="T2" fmla="*/ 1 w 776"/>
                <a:gd name="T3" fmla="*/ 0 h 2368"/>
                <a:gd name="T4" fmla="*/ 0 w 776"/>
                <a:gd name="T5" fmla="*/ 0 h 2368"/>
                <a:gd name="T6" fmla="*/ 2 w 776"/>
                <a:gd name="T7" fmla="*/ 0 h 2368"/>
                <a:gd name="T8" fmla="*/ 1 w 776"/>
                <a:gd name="T9" fmla="*/ 0 h 2368"/>
                <a:gd name="T10" fmla="*/ 2 w 776"/>
                <a:gd name="T11" fmla="*/ 0 h 2368"/>
                <a:gd name="T12" fmla="*/ 2 w 776"/>
                <a:gd name="T13" fmla="*/ 0 h 2368"/>
                <a:gd name="T14" fmla="*/ 3 w 776"/>
                <a:gd name="T15" fmla="*/ 0 h 2368"/>
                <a:gd name="T16" fmla="*/ 2 w 776"/>
                <a:gd name="T17" fmla="*/ 0 h 2368"/>
                <a:gd name="T18" fmla="*/ 3 w 776"/>
                <a:gd name="T19" fmla="*/ 0 h 2368"/>
                <a:gd name="T20" fmla="*/ 3 w 776"/>
                <a:gd name="T21" fmla="*/ 0 h 2368"/>
                <a:gd name="T22" fmla="*/ 3 w 776"/>
                <a:gd name="T23" fmla="*/ 0 h 2368"/>
                <a:gd name="T24" fmla="*/ 3 w 776"/>
                <a:gd name="T25" fmla="*/ 0 h 2368"/>
                <a:gd name="T26" fmla="*/ 4 w 776"/>
                <a:gd name="T27" fmla="*/ 0 h 2368"/>
                <a:gd name="T28" fmla="*/ 3 w 776"/>
                <a:gd name="T29" fmla="*/ 0 h 2368"/>
                <a:gd name="T30" fmla="*/ 4 w 776"/>
                <a:gd name="T31" fmla="*/ 0 h 2368"/>
                <a:gd name="T32" fmla="*/ 4 w 776"/>
                <a:gd name="T33" fmla="*/ 0 h 2368"/>
                <a:gd name="T34" fmla="*/ 4 w 776"/>
                <a:gd name="T35" fmla="*/ 0 h 2368"/>
                <a:gd name="T36" fmla="*/ 4 w 776"/>
                <a:gd name="T37" fmla="*/ 0 h 2368"/>
                <a:gd name="T38" fmla="*/ 4 w 776"/>
                <a:gd name="T39" fmla="*/ 0 h 2368"/>
                <a:gd name="T40" fmla="*/ 4 w 776"/>
                <a:gd name="T41" fmla="*/ 0 h 2368"/>
                <a:gd name="T42" fmla="*/ 4 w 776"/>
                <a:gd name="T43" fmla="*/ 0 h 2368"/>
                <a:gd name="T44" fmla="*/ 4 w 776"/>
                <a:gd name="T45" fmla="*/ 0 h 2368"/>
                <a:gd name="T46" fmla="*/ 4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81" name="Freeform 91"/>
            <p:cNvSpPr>
              <a:spLocks/>
            </p:cNvSpPr>
            <p:nvPr/>
          </p:nvSpPr>
          <p:spPr bwMode="hidden">
            <a:xfrm>
              <a:off x="4182" y="859"/>
              <a:ext cx="490" cy="345"/>
            </a:xfrm>
            <a:custGeom>
              <a:avLst/>
              <a:gdLst>
                <a:gd name="T0" fmla="*/ 0 w 776"/>
                <a:gd name="T1" fmla="*/ 0 h 2368"/>
                <a:gd name="T2" fmla="*/ 16 w 776"/>
                <a:gd name="T3" fmla="*/ 0 h 2368"/>
                <a:gd name="T4" fmla="*/ 6 w 776"/>
                <a:gd name="T5" fmla="*/ 0 h 2368"/>
                <a:gd name="T6" fmla="*/ 21 w 776"/>
                <a:gd name="T7" fmla="*/ 0 h 2368"/>
                <a:gd name="T8" fmla="*/ 12 w 776"/>
                <a:gd name="T9" fmla="*/ 0 h 2368"/>
                <a:gd name="T10" fmla="*/ 25 w 776"/>
                <a:gd name="T11" fmla="*/ 0 h 2368"/>
                <a:gd name="T12" fmla="*/ 18 w 776"/>
                <a:gd name="T13" fmla="*/ 0 h 2368"/>
                <a:gd name="T14" fmla="*/ 30 w 776"/>
                <a:gd name="T15" fmla="*/ 0 h 2368"/>
                <a:gd name="T16" fmla="*/ 25 w 776"/>
                <a:gd name="T17" fmla="*/ 0 h 2368"/>
                <a:gd name="T18" fmla="*/ 33 w 776"/>
                <a:gd name="T19" fmla="*/ 0 h 2368"/>
                <a:gd name="T20" fmla="*/ 30 w 776"/>
                <a:gd name="T21" fmla="*/ 0 h 2368"/>
                <a:gd name="T22" fmla="*/ 37 w 776"/>
                <a:gd name="T23" fmla="*/ 0 h 2368"/>
                <a:gd name="T24" fmla="*/ 37 w 776"/>
                <a:gd name="T25" fmla="*/ 0 h 2368"/>
                <a:gd name="T26" fmla="*/ 43 w 776"/>
                <a:gd name="T27" fmla="*/ 0 h 2368"/>
                <a:gd name="T28" fmla="*/ 40 w 776"/>
                <a:gd name="T29" fmla="*/ 0 h 2368"/>
                <a:gd name="T30" fmla="*/ 45 w 776"/>
                <a:gd name="T31" fmla="*/ 0 h 2368"/>
                <a:gd name="T32" fmla="*/ 43 w 776"/>
                <a:gd name="T33" fmla="*/ 0 h 2368"/>
                <a:gd name="T34" fmla="*/ 45 w 776"/>
                <a:gd name="T35" fmla="*/ 0 h 2368"/>
                <a:gd name="T36" fmla="*/ 43 w 776"/>
                <a:gd name="T37" fmla="*/ 0 h 2368"/>
                <a:gd name="T38" fmla="*/ 49 w 776"/>
                <a:gd name="T39" fmla="*/ 0 h 2368"/>
                <a:gd name="T40" fmla="*/ 45 w 776"/>
                <a:gd name="T41" fmla="*/ 0 h 2368"/>
                <a:gd name="T42" fmla="*/ 49 w 776"/>
                <a:gd name="T43" fmla="*/ 0 h 2368"/>
                <a:gd name="T44" fmla="*/ 45 w 776"/>
                <a:gd name="T45" fmla="*/ 0 h 2368"/>
                <a:gd name="T46" fmla="*/ 49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82" name="Freeform 92"/>
            <p:cNvSpPr>
              <a:spLocks/>
            </p:cNvSpPr>
            <p:nvPr/>
          </p:nvSpPr>
          <p:spPr bwMode="hidden">
            <a:xfrm>
              <a:off x="4200" y="493"/>
              <a:ext cx="214" cy="463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83" name="Freeform 93"/>
            <p:cNvSpPr>
              <a:spLocks/>
            </p:cNvSpPr>
            <p:nvPr/>
          </p:nvSpPr>
          <p:spPr bwMode="hidden">
            <a:xfrm rot="-1346631">
              <a:off x="3988" y="878"/>
              <a:ext cx="144" cy="271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84" name="Freeform 94"/>
            <p:cNvSpPr>
              <a:spLocks/>
            </p:cNvSpPr>
            <p:nvPr/>
          </p:nvSpPr>
          <p:spPr bwMode="hidden">
            <a:xfrm rot="1346631" flipH="1">
              <a:off x="3479" y="870"/>
              <a:ext cx="142" cy="27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5943600" y="304800"/>
            <a:ext cx="2840038" cy="2227263"/>
            <a:chOff x="2928" y="384"/>
            <a:chExt cx="1789" cy="1403"/>
          </a:xfrm>
        </p:grpSpPr>
        <p:sp>
          <p:nvSpPr>
            <p:cNvPr id="26905" name="Oval 96"/>
            <p:cNvSpPr>
              <a:spLocks noChangeArrowheads="1"/>
            </p:cNvSpPr>
            <p:nvPr/>
          </p:nvSpPr>
          <p:spPr bwMode="hidden">
            <a:xfrm>
              <a:off x="3361" y="638"/>
              <a:ext cx="944" cy="69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06" name="Oval 97"/>
            <p:cNvSpPr>
              <a:spLocks noChangeArrowheads="1"/>
            </p:cNvSpPr>
            <p:nvPr/>
          </p:nvSpPr>
          <p:spPr bwMode="hidden">
            <a:xfrm>
              <a:off x="3722" y="893"/>
              <a:ext cx="187" cy="13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07" name="Freeform 98"/>
            <p:cNvSpPr>
              <a:spLocks/>
            </p:cNvSpPr>
            <p:nvPr/>
          </p:nvSpPr>
          <p:spPr bwMode="hidden">
            <a:xfrm rot="2711884">
              <a:off x="3847" y="1097"/>
              <a:ext cx="556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08" name="Freeform 99"/>
            <p:cNvSpPr>
              <a:spLocks/>
            </p:cNvSpPr>
            <p:nvPr/>
          </p:nvSpPr>
          <p:spPr bwMode="hidden">
            <a:xfrm rot="2711884">
              <a:off x="4251" y="1393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09" name="Freeform 100"/>
            <p:cNvSpPr>
              <a:spLocks/>
            </p:cNvSpPr>
            <p:nvPr/>
          </p:nvSpPr>
          <p:spPr bwMode="hidden">
            <a:xfrm rot="2104081">
              <a:off x="3878" y="1028"/>
              <a:ext cx="586" cy="112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10" name="Freeform 101"/>
            <p:cNvSpPr>
              <a:spLocks/>
            </p:cNvSpPr>
            <p:nvPr/>
          </p:nvSpPr>
          <p:spPr bwMode="hidden">
            <a:xfrm rot="2104081">
              <a:off x="4359" y="1282"/>
              <a:ext cx="315" cy="17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11" name="Freeform 102"/>
            <p:cNvSpPr>
              <a:spLocks/>
            </p:cNvSpPr>
            <p:nvPr/>
          </p:nvSpPr>
          <p:spPr bwMode="hidden">
            <a:xfrm rot="1582915">
              <a:off x="3888" y="967"/>
              <a:ext cx="561" cy="9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12" name="Freeform 103"/>
            <p:cNvSpPr>
              <a:spLocks/>
            </p:cNvSpPr>
            <p:nvPr/>
          </p:nvSpPr>
          <p:spPr bwMode="hidden">
            <a:xfrm rot="1582915">
              <a:off x="4388" y="1157"/>
              <a:ext cx="301" cy="154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13" name="Freeform 104"/>
            <p:cNvSpPr>
              <a:spLocks/>
            </p:cNvSpPr>
            <p:nvPr/>
          </p:nvSpPr>
          <p:spPr bwMode="hidden">
            <a:xfrm rot="1080363">
              <a:off x="3897" y="903"/>
              <a:ext cx="542" cy="10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14" name="Freeform 105"/>
            <p:cNvSpPr>
              <a:spLocks/>
            </p:cNvSpPr>
            <p:nvPr/>
          </p:nvSpPr>
          <p:spPr bwMode="hidden">
            <a:xfrm rot="1080363">
              <a:off x="4405" y="1033"/>
              <a:ext cx="291" cy="17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15" name="Freeform 106"/>
            <p:cNvSpPr>
              <a:spLocks/>
            </p:cNvSpPr>
            <p:nvPr/>
          </p:nvSpPr>
          <p:spPr bwMode="hidden">
            <a:xfrm rot="463793">
              <a:off x="3908" y="832"/>
              <a:ext cx="499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16" name="Freeform 107"/>
            <p:cNvSpPr>
              <a:spLocks/>
            </p:cNvSpPr>
            <p:nvPr/>
          </p:nvSpPr>
          <p:spPr bwMode="hidden">
            <a:xfrm rot="463793">
              <a:off x="4397" y="886"/>
              <a:ext cx="268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17" name="Freeform 108"/>
            <p:cNvSpPr>
              <a:spLocks/>
            </p:cNvSpPr>
            <p:nvPr/>
          </p:nvSpPr>
          <p:spPr bwMode="hidden">
            <a:xfrm rot="-84182">
              <a:off x="3916" y="791"/>
              <a:ext cx="454" cy="7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18" name="Freeform 109"/>
            <p:cNvSpPr>
              <a:spLocks/>
            </p:cNvSpPr>
            <p:nvPr/>
          </p:nvSpPr>
          <p:spPr bwMode="hidden">
            <a:xfrm rot="-84182">
              <a:off x="4367" y="785"/>
              <a:ext cx="244" cy="111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19" name="Freeform 110"/>
            <p:cNvSpPr>
              <a:spLocks/>
            </p:cNvSpPr>
            <p:nvPr/>
          </p:nvSpPr>
          <p:spPr bwMode="hidden">
            <a:xfrm rot="-802576">
              <a:off x="3901" y="740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20" name="Freeform 111"/>
            <p:cNvSpPr>
              <a:spLocks/>
            </p:cNvSpPr>
            <p:nvPr/>
          </p:nvSpPr>
          <p:spPr bwMode="hidden">
            <a:xfrm rot="-802576">
              <a:off x="4295" y="672"/>
              <a:ext cx="214" cy="10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21" name="Freeform 112"/>
            <p:cNvSpPr>
              <a:spLocks/>
            </p:cNvSpPr>
            <p:nvPr/>
          </p:nvSpPr>
          <p:spPr bwMode="hidden">
            <a:xfrm rot="18888116" flipH="1">
              <a:off x="3235" y="1137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22" name="Freeform 113"/>
            <p:cNvSpPr>
              <a:spLocks/>
            </p:cNvSpPr>
            <p:nvPr/>
          </p:nvSpPr>
          <p:spPr bwMode="hidden">
            <a:xfrm rot="18888116" flipH="1">
              <a:off x="3087" y="1433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23" name="Freeform 114"/>
            <p:cNvSpPr>
              <a:spLocks/>
            </p:cNvSpPr>
            <p:nvPr/>
          </p:nvSpPr>
          <p:spPr bwMode="hidden">
            <a:xfrm rot="19495919" flipH="1">
              <a:off x="3160" y="1085"/>
              <a:ext cx="586" cy="112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24" name="Freeform 115"/>
            <p:cNvSpPr>
              <a:spLocks/>
            </p:cNvSpPr>
            <p:nvPr/>
          </p:nvSpPr>
          <p:spPr bwMode="hidden">
            <a:xfrm rot="19495919" flipH="1">
              <a:off x="2950" y="1339"/>
              <a:ext cx="315" cy="17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25" name="Freeform 116"/>
            <p:cNvSpPr>
              <a:spLocks/>
            </p:cNvSpPr>
            <p:nvPr/>
          </p:nvSpPr>
          <p:spPr bwMode="hidden">
            <a:xfrm rot="20017085" flipH="1">
              <a:off x="3175" y="1025"/>
              <a:ext cx="561" cy="9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26" name="Freeform 117"/>
            <p:cNvSpPr>
              <a:spLocks/>
            </p:cNvSpPr>
            <p:nvPr/>
          </p:nvSpPr>
          <p:spPr bwMode="hidden">
            <a:xfrm rot="20017085" flipH="1">
              <a:off x="2935" y="1215"/>
              <a:ext cx="301" cy="15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27" name="Freeform 118"/>
            <p:cNvSpPr>
              <a:spLocks/>
            </p:cNvSpPr>
            <p:nvPr/>
          </p:nvSpPr>
          <p:spPr bwMode="hidden">
            <a:xfrm rot="20519637" flipH="1">
              <a:off x="3185" y="961"/>
              <a:ext cx="542" cy="10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28" name="Freeform 119"/>
            <p:cNvSpPr>
              <a:spLocks/>
            </p:cNvSpPr>
            <p:nvPr/>
          </p:nvSpPr>
          <p:spPr bwMode="hidden">
            <a:xfrm rot="20519637" flipH="1">
              <a:off x="2928" y="1090"/>
              <a:ext cx="291" cy="17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29" name="Freeform 120"/>
            <p:cNvSpPr>
              <a:spLocks/>
            </p:cNvSpPr>
            <p:nvPr/>
          </p:nvSpPr>
          <p:spPr bwMode="hidden">
            <a:xfrm rot="21136207" flipH="1">
              <a:off x="3217" y="889"/>
              <a:ext cx="499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0" name="Freeform 121"/>
            <p:cNvSpPr>
              <a:spLocks/>
            </p:cNvSpPr>
            <p:nvPr/>
          </p:nvSpPr>
          <p:spPr bwMode="hidden">
            <a:xfrm rot="21136207" flipH="1">
              <a:off x="2959" y="943"/>
              <a:ext cx="268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1" name="Freeform 122"/>
            <p:cNvSpPr>
              <a:spLocks/>
            </p:cNvSpPr>
            <p:nvPr/>
          </p:nvSpPr>
          <p:spPr bwMode="hidden">
            <a:xfrm rot="84182" flipH="1">
              <a:off x="3254" y="848"/>
              <a:ext cx="454" cy="7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" name="Freeform 123"/>
            <p:cNvSpPr>
              <a:spLocks/>
            </p:cNvSpPr>
            <p:nvPr/>
          </p:nvSpPr>
          <p:spPr bwMode="hidden">
            <a:xfrm rot="84182" flipH="1">
              <a:off x="3013" y="842"/>
              <a:ext cx="244" cy="111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3" name="Freeform 124"/>
            <p:cNvSpPr>
              <a:spLocks/>
            </p:cNvSpPr>
            <p:nvPr/>
          </p:nvSpPr>
          <p:spPr bwMode="hidden">
            <a:xfrm rot="802576" flipH="1">
              <a:off x="3324" y="797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4" name="Freeform 125"/>
            <p:cNvSpPr>
              <a:spLocks/>
            </p:cNvSpPr>
            <p:nvPr/>
          </p:nvSpPr>
          <p:spPr bwMode="hidden">
            <a:xfrm rot="802576" flipH="1">
              <a:off x="3115" y="729"/>
              <a:ext cx="214" cy="10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5" name="Freeform 126"/>
            <p:cNvSpPr>
              <a:spLocks/>
            </p:cNvSpPr>
            <p:nvPr/>
          </p:nvSpPr>
          <p:spPr bwMode="hidden">
            <a:xfrm rot="1277471" flipH="1">
              <a:off x="3350" y="775"/>
              <a:ext cx="399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6" name="Freeform 127"/>
            <p:cNvSpPr>
              <a:spLocks/>
            </p:cNvSpPr>
            <p:nvPr/>
          </p:nvSpPr>
          <p:spPr bwMode="hidden">
            <a:xfrm rot="1277471" flipH="1">
              <a:off x="3151" y="665"/>
              <a:ext cx="214" cy="11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7" name="Freeform 128"/>
            <p:cNvSpPr>
              <a:spLocks/>
            </p:cNvSpPr>
            <p:nvPr/>
          </p:nvSpPr>
          <p:spPr bwMode="hidden">
            <a:xfrm rot="2028410" flipH="1">
              <a:off x="3394" y="745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8" name="Freeform 129"/>
            <p:cNvSpPr>
              <a:spLocks/>
            </p:cNvSpPr>
            <p:nvPr/>
          </p:nvSpPr>
          <p:spPr bwMode="hidden">
            <a:xfrm rot="2028410" flipH="1">
              <a:off x="3222" y="574"/>
              <a:ext cx="21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9" name="Freeform 130"/>
            <p:cNvSpPr>
              <a:spLocks/>
            </p:cNvSpPr>
            <p:nvPr/>
          </p:nvSpPr>
          <p:spPr bwMode="hidden">
            <a:xfrm rot="2664424" flipH="1">
              <a:off x="3433" y="700"/>
              <a:ext cx="404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40" name="Freeform 131"/>
            <p:cNvSpPr>
              <a:spLocks/>
            </p:cNvSpPr>
            <p:nvPr/>
          </p:nvSpPr>
          <p:spPr bwMode="hidden">
            <a:xfrm rot="2664424" flipH="1">
              <a:off x="3290" y="481"/>
              <a:ext cx="217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41" name="Freeform 132"/>
            <p:cNvSpPr>
              <a:spLocks/>
            </p:cNvSpPr>
            <p:nvPr/>
          </p:nvSpPr>
          <p:spPr bwMode="hidden">
            <a:xfrm rot="3473776" flipH="1">
              <a:off x="3518" y="685"/>
              <a:ext cx="356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42" name="Freeform 133"/>
            <p:cNvSpPr>
              <a:spLocks/>
            </p:cNvSpPr>
            <p:nvPr/>
          </p:nvSpPr>
          <p:spPr bwMode="hidden">
            <a:xfrm rot="3473776" flipH="1">
              <a:off x="3438" y="450"/>
              <a:ext cx="191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43" name="Freeform 134"/>
            <p:cNvSpPr>
              <a:spLocks/>
            </p:cNvSpPr>
            <p:nvPr/>
          </p:nvSpPr>
          <p:spPr bwMode="hidden">
            <a:xfrm rot="4126480" flipH="1">
              <a:off x="3577" y="673"/>
              <a:ext cx="342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44" name="Freeform 135"/>
            <p:cNvSpPr>
              <a:spLocks/>
            </p:cNvSpPr>
            <p:nvPr/>
          </p:nvSpPr>
          <p:spPr bwMode="hidden">
            <a:xfrm rot="4126480" flipH="1">
              <a:off x="3541" y="421"/>
              <a:ext cx="18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45" name="Freeform 136"/>
            <p:cNvSpPr>
              <a:spLocks/>
            </p:cNvSpPr>
            <p:nvPr/>
          </p:nvSpPr>
          <p:spPr bwMode="hidden">
            <a:xfrm rot="-1325434">
              <a:off x="3864" y="705"/>
              <a:ext cx="398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46" name="Freeform 137"/>
            <p:cNvSpPr>
              <a:spLocks/>
            </p:cNvSpPr>
            <p:nvPr/>
          </p:nvSpPr>
          <p:spPr bwMode="hidden">
            <a:xfrm rot="-1325434">
              <a:off x="4246" y="592"/>
              <a:ext cx="21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47" name="Freeform 138"/>
            <p:cNvSpPr>
              <a:spLocks/>
            </p:cNvSpPr>
            <p:nvPr/>
          </p:nvSpPr>
          <p:spPr bwMode="hidden">
            <a:xfrm rot="-1921064">
              <a:off x="3819" y="681"/>
              <a:ext cx="399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48" name="Freeform 139"/>
            <p:cNvSpPr>
              <a:spLocks/>
            </p:cNvSpPr>
            <p:nvPr/>
          </p:nvSpPr>
          <p:spPr bwMode="hidden">
            <a:xfrm rot="-1921064">
              <a:off x="4181" y="518"/>
              <a:ext cx="214" cy="11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49" name="Freeform 140"/>
            <p:cNvSpPr>
              <a:spLocks/>
            </p:cNvSpPr>
            <p:nvPr/>
          </p:nvSpPr>
          <p:spPr bwMode="hidden">
            <a:xfrm rot="4578755" flipH="1">
              <a:off x="3632" y="690"/>
              <a:ext cx="332" cy="4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50" name="Freeform 141"/>
            <p:cNvSpPr>
              <a:spLocks/>
            </p:cNvSpPr>
            <p:nvPr/>
          </p:nvSpPr>
          <p:spPr bwMode="hidden">
            <a:xfrm rot="4578755" flipH="1">
              <a:off x="3639" y="447"/>
              <a:ext cx="178" cy="7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51" name="Freeform 142"/>
            <p:cNvSpPr>
              <a:spLocks/>
            </p:cNvSpPr>
            <p:nvPr/>
          </p:nvSpPr>
          <p:spPr bwMode="hidden">
            <a:xfrm rot="-3857755">
              <a:off x="3715" y="678"/>
              <a:ext cx="343" cy="6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52" name="Freeform 143"/>
            <p:cNvSpPr>
              <a:spLocks/>
            </p:cNvSpPr>
            <p:nvPr/>
          </p:nvSpPr>
          <p:spPr bwMode="hidden">
            <a:xfrm rot="-3857755">
              <a:off x="3926" y="433"/>
              <a:ext cx="184" cy="9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53" name="Freeform 144"/>
            <p:cNvSpPr>
              <a:spLocks/>
            </p:cNvSpPr>
            <p:nvPr/>
          </p:nvSpPr>
          <p:spPr bwMode="hidden">
            <a:xfrm rot="-2777260">
              <a:off x="3758" y="671"/>
              <a:ext cx="373" cy="8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54" name="Freeform 145"/>
            <p:cNvSpPr>
              <a:spLocks/>
            </p:cNvSpPr>
            <p:nvPr/>
          </p:nvSpPr>
          <p:spPr bwMode="hidden">
            <a:xfrm rot="-2777260">
              <a:off x="4061" y="460"/>
              <a:ext cx="200" cy="13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55" name="Freeform 146"/>
            <p:cNvSpPr>
              <a:spLocks/>
            </p:cNvSpPr>
            <p:nvPr/>
          </p:nvSpPr>
          <p:spPr bwMode="hidden">
            <a:xfrm rot="-4903748">
              <a:off x="3695" y="685"/>
              <a:ext cx="308" cy="2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56" name="Freeform 147"/>
            <p:cNvSpPr>
              <a:spLocks/>
            </p:cNvSpPr>
            <p:nvPr/>
          </p:nvSpPr>
          <p:spPr bwMode="hidden">
            <a:xfrm rot="-4903748">
              <a:off x="3809" y="447"/>
              <a:ext cx="165" cy="4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57" name="Freeform 148"/>
            <p:cNvSpPr>
              <a:spLocks/>
            </p:cNvSpPr>
            <p:nvPr/>
          </p:nvSpPr>
          <p:spPr bwMode="hidden">
            <a:xfrm rot="18335692" flipH="1">
              <a:off x="3278" y="1175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58" name="Freeform 149"/>
            <p:cNvSpPr>
              <a:spLocks/>
            </p:cNvSpPr>
            <p:nvPr/>
          </p:nvSpPr>
          <p:spPr bwMode="hidden">
            <a:xfrm rot="18335692" flipH="1">
              <a:off x="3186" y="1510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59" name="Freeform 150"/>
            <p:cNvSpPr>
              <a:spLocks/>
            </p:cNvSpPr>
            <p:nvPr/>
          </p:nvSpPr>
          <p:spPr bwMode="hidden">
            <a:xfrm rot="17542885" flipH="1">
              <a:off x="3362" y="1208"/>
              <a:ext cx="515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60" name="Freeform 151"/>
            <p:cNvSpPr>
              <a:spLocks/>
            </p:cNvSpPr>
            <p:nvPr/>
          </p:nvSpPr>
          <p:spPr bwMode="hidden">
            <a:xfrm rot="17542885" flipH="1">
              <a:off x="3364" y="1550"/>
              <a:ext cx="276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61" name="Freeform 152"/>
            <p:cNvSpPr>
              <a:spLocks/>
            </p:cNvSpPr>
            <p:nvPr/>
          </p:nvSpPr>
          <p:spPr bwMode="hidden">
            <a:xfrm rot="16870650" flipH="1">
              <a:off x="3452" y="1220"/>
              <a:ext cx="495" cy="9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62" name="Freeform 153"/>
            <p:cNvSpPr>
              <a:spLocks/>
            </p:cNvSpPr>
            <p:nvPr/>
          </p:nvSpPr>
          <p:spPr bwMode="hidden">
            <a:xfrm rot="16870650" flipH="1">
              <a:off x="3525" y="1567"/>
              <a:ext cx="265" cy="142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63" name="Freeform 154"/>
            <p:cNvSpPr>
              <a:spLocks/>
            </p:cNvSpPr>
            <p:nvPr/>
          </p:nvSpPr>
          <p:spPr bwMode="hidden">
            <a:xfrm rot="3144576">
              <a:off x="3801" y="1158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64" name="Freeform 155"/>
            <p:cNvSpPr>
              <a:spLocks/>
            </p:cNvSpPr>
            <p:nvPr/>
          </p:nvSpPr>
          <p:spPr bwMode="hidden">
            <a:xfrm rot="3144576">
              <a:off x="4165" y="1485"/>
              <a:ext cx="299" cy="15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65" name="Freeform 156"/>
            <p:cNvSpPr>
              <a:spLocks/>
            </p:cNvSpPr>
            <p:nvPr/>
          </p:nvSpPr>
          <p:spPr bwMode="hidden">
            <a:xfrm rot="3745735">
              <a:off x="3762" y="1196"/>
              <a:ext cx="533" cy="9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66" name="Freeform 157"/>
            <p:cNvSpPr>
              <a:spLocks/>
            </p:cNvSpPr>
            <p:nvPr/>
          </p:nvSpPr>
          <p:spPr bwMode="hidden">
            <a:xfrm rot="3745735">
              <a:off x="4047" y="1543"/>
              <a:ext cx="286" cy="152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67" name="Freeform 158"/>
            <p:cNvSpPr>
              <a:spLocks/>
            </p:cNvSpPr>
            <p:nvPr/>
          </p:nvSpPr>
          <p:spPr bwMode="hidden">
            <a:xfrm rot="4286818">
              <a:off x="3705" y="1235"/>
              <a:ext cx="517" cy="7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68" name="Freeform 159"/>
            <p:cNvSpPr>
              <a:spLocks/>
            </p:cNvSpPr>
            <p:nvPr/>
          </p:nvSpPr>
          <p:spPr bwMode="hidden">
            <a:xfrm rot="4286818">
              <a:off x="3923" y="1585"/>
              <a:ext cx="278" cy="12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69" name="Freeform 160"/>
            <p:cNvSpPr>
              <a:spLocks/>
            </p:cNvSpPr>
            <p:nvPr/>
          </p:nvSpPr>
          <p:spPr bwMode="hidden">
            <a:xfrm rot="4898956">
              <a:off x="3665" y="1252"/>
              <a:ext cx="475" cy="8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70" name="Freeform 161"/>
            <p:cNvSpPr>
              <a:spLocks/>
            </p:cNvSpPr>
            <p:nvPr/>
          </p:nvSpPr>
          <p:spPr bwMode="hidden">
            <a:xfrm rot="4898956">
              <a:off x="3804" y="1581"/>
              <a:ext cx="255" cy="12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71" name="Freeform 162"/>
            <p:cNvSpPr>
              <a:spLocks/>
            </p:cNvSpPr>
            <p:nvPr/>
          </p:nvSpPr>
          <p:spPr bwMode="hidden">
            <a:xfrm rot="5755659">
              <a:off x="3570" y="1267"/>
              <a:ext cx="464" cy="6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72" name="Freeform 163"/>
            <p:cNvSpPr>
              <a:spLocks/>
            </p:cNvSpPr>
            <p:nvPr/>
          </p:nvSpPr>
          <p:spPr bwMode="hidden">
            <a:xfrm rot="5755659">
              <a:off x="3618" y="1599"/>
              <a:ext cx="249" cy="9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73" name="Freeform 164"/>
            <p:cNvSpPr>
              <a:spLocks/>
            </p:cNvSpPr>
            <p:nvPr/>
          </p:nvSpPr>
          <p:spPr bwMode="hidden">
            <a:xfrm flipH="1">
              <a:off x="3553" y="1154"/>
              <a:ext cx="157" cy="478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74" name="Arc 165"/>
            <p:cNvSpPr>
              <a:spLocks/>
            </p:cNvSpPr>
            <p:nvPr/>
          </p:nvSpPr>
          <p:spPr bwMode="hidden">
            <a:xfrm flipH="1">
              <a:off x="3268" y="982"/>
              <a:ext cx="687" cy="745"/>
            </a:xfrm>
            <a:custGeom>
              <a:avLst/>
              <a:gdLst>
                <a:gd name="T0" fmla="*/ 0 w 21600"/>
                <a:gd name="T1" fmla="*/ 0 h 21602"/>
                <a:gd name="T2" fmla="*/ 0 w 21600"/>
                <a:gd name="T3" fmla="*/ 0 h 21602"/>
                <a:gd name="T4" fmla="*/ 0 w 21600"/>
                <a:gd name="T5" fmla="*/ 0 h 216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2" fill="none" extrusionOk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</a:path>
                <a:path w="21600" h="21602" stroke="0" extrusionOk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  <a:lnTo>
                    <a:pt x="0" y="20897"/>
                  </a:lnTo>
                  <a:lnTo>
                    <a:pt x="5466" y="0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75" name="Arc 166"/>
            <p:cNvSpPr>
              <a:spLocks/>
            </p:cNvSpPr>
            <p:nvPr/>
          </p:nvSpPr>
          <p:spPr bwMode="hidden">
            <a:xfrm flipV="1">
              <a:off x="3887" y="532"/>
              <a:ext cx="830" cy="661"/>
            </a:xfrm>
            <a:custGeom>
              <a:avLst/>
              <a:gdLst>
                <a:gd name="T0" fmla="*/ 0 w 36729"/>
                <a:gd name="T1" fmla="*/ 0 h 21600"/>
                <a:gd name="T2" fmla="*/ 0 w 36729"/>
                <a:gd name="T3" fmla="*/ 0 h 21600"/>
                <a:gd name="T4" fmla="*/ 0 w 3672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729" h="21600" fill="none" extrusionOk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</a:path>
                <a:path w="36729" h="21600" stroke="0" extrusionOk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  <a:lnTo>
                    <a:pt x="17826" y="0"/>
                  </a:lnTo>
                  <a:lnTo>
                    <a:pt x="36729" y="10451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76" name="Arc 167"/>
            <p:cNvSpPr>
              <a:spLocks/>
            </p:cNvSpPr>
            <p:nvPr/>
          </p:nvSpPr>
          <p:spPr bwMode="hidden">
            <a:xfrm flipH="1">
              <a:off x="3338" y="862"/>
              <a:ext cx="401" cy="769"/>
            </a:xfrm>
            <a:custGeom>
              <a:avLst/>
              <a:gdLst>
                <a:gd name="T0" fmla="*/ 0 w 28940"/>
                <a:gd name="T1" fmla="*/ 0 h 22305"/>
                <a:gd name="T2" fmla="*/ 0 w 28940"/>
                <a:gd name="T3" fmla="*/ 0 h 22305"/>
                <a:gd name="T4" fmla="*/ 0 w 28940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940" h="22305" fill="none" extrusionOk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</a:path>
                <a:path w="28940" h="22305" stroke="0" extrusionOk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  <a:lnTo>
                    <a:pt x="7340" y="21600"/>
                  </a:lnTo>
                  <a:lnTo>
                    <a:pt x="0" y="1285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77" name="Arc 168"/>
            <p:cNvSpPr>
              <a:spLocks/>
            </p:cNvSpPr>
            <p:nvPr/>
          </p:nvSpPr>
          <p:spPr bwMode="hidden">
            <a:xfrm flipH="1">
              <a:off x="3053" y="902"/>
              <a:ext cx="652" cy="768"/>
            </a:xfrm>
            <a:custGeom>
              <a:avLst/>
              <a:gdLst>
                <a:gd name="T0" fmla="*/ 0 w 30473"/>
                <a:gd name="T1" fmla="*/ 0 h 22305"/>
                <a:gd name="T2" fmla="*/ 0 w 30473"/>
                <a:gd name="T3" fmla="*/ 0 h 22305"/>
                <a:gd name="T4" fmla="*/ 0 w 30473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473" h="22305" fill="none" extrusionOk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</a:path>
                <a:path w="30473" h="22305" stroke="0" extrusionOk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  <a:lnTo>
                    <a:pt x="8873" y="21600"/>
                  </a:lnTo>
                  <a:lnTo>
                    <a:pt x="-1" y="1906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78" name="Arc 169"/>
            <p:cNvSpPr>
              <a:spLocks/>
            </p:cNvSpPr>
            <p:nvPr/>
          </p:nvSpPr>
          <p:spPr bwMode="hidden">
            <a:xfrm flipH="1">
              <a:off x="2996" y="762"/>
              <a:ext cx="768" cy="769"/>
            </a:xfrm>
            <a:custGeom>
              <a:avLst/>
              <a:gdLst>
                <a:gd name="T0" fmla="*/ 0 w 34455"/>
                <a:gd name="T1" fmla="*/ 0 h 22305"/>
                <a:gd name="T2" fmla="*/ 0 w 34455"/>
                <a:gd name="T3" fmla="*/ 0 h 22305"/>
                <a:gd name="T4" fmla="*/ 0 w 34455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455" h="22305" fill="none" extrusionOk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</a:path>
                <a:path w="34455" h="22305" stroke="0" extrusionOk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  <a:lnTo>
                    <a:pt x="12855" y="21600"/>
                  </a:lnTo>
                  <a:lnTo>
                    <a:pt x="0" y="4241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79" name="Arc 170"/>
            <p:cNvSpPr>
              <a:spLocks/>
            </p:cNvSpPr>
            <p:nvPr/>
          </p:nvSpPr>
          <p:spPr bwMode="hidden">
            <a:xfrm>
              <a:off x="3846" y="870"/>
              <a:ext cx="123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80" name="Arc 171"/>
            <p:cNvSpPr>
              <a:spLocks/>
            </p:cNvSpPr>
            <p:nvPr/>
          </p:nvSpPr>
          <p:spPr bwMode="hidden">
            <a:xfrm>
              <a:off x="3879" y="866"/>
              <a:ext cx="324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81" name="Arc 172"/>
            <p:cNvSpPr>
              <a:spLocks/>
            </p:cNvSpPr>
            <p:nvPr/>
          </p:nvSpPr>
          <p:spPr bwMode="hidden">
            <a:xfrm>
              <a:off x="3907" y="766"/>
              <a:ext cx="461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82" name="Freeform 173"/>
            <p:cNvSpPr>
              <a:spLocks/>
            </p:cNvSpPr>
            <p:nvPr/>
          </p:nvSpPr>
          <p:spPr bwMode="hidden">
            <a:xfrm>
              <a:off x="3996" y="1236"/>
              <a:ext cx="156" cy="478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83" name="Freeform 174"/>
            <p:cNvSpPr>
              <a:spLocks/>
            </p:cNvSpPr>
            <p:nvPr/>
          </p:nvSpPr>
          <p:spPr bwMode="hidden">
            <a:xfrm rot="19660755" flipV="1">
              <a:off x="3752" y="1079"/>
              <a:ext cx="142" cy="270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84" name="Arc 175"/>
            <p:cNvSpPr>
              <a:spLocks/>
            </p:cNvSpPr>
            <p:nvPr/>
          </p:nvSpPr>
          <p:spPr bwMode="hidden">
            <a:xfrm flipH="1">
              <a:off x="2952" y="647"/>
              <a:ext cx="821" cy="769"/>
            </a:xfrm>
            <a:custGeom>
              <a:avLst/>
              <a:gdLst>
                <a:gd name="T0" fmla="*/ 0 w 36830"/>
                <a:gd name="T1" fmla="*/ 0 h 22305"/>
                <a:gd name="T2" fmla="*/ 0 w 36830"/>
                <a:gd name="T3" fmla="*/ 0 h 22305"/>
                <a:gd name="T4" fmla="*/ 0 w 36830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830" h="22305" fill="none" extrusionOk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</a:path>
                <a:path w="36830" h="22305" stroke="0" extrusionOk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  <a:lnTo>
                    <a:pt x="15230" y="21600"/>
                  </a:lnTo>
                  <a:lnTo>
                    <a:pt x="0" y="6283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85" name="Arc 176"/>
            <p:cNvSpPr>
              <a:spLocks/>
            </p:cNvSpPr>
            <p:nvPr/>
          </p:nvSpPr>
          <p:spPr bwMode="hidden">
            <a:xfrm flipH="1">
              <a:off x="3184" y="485"/>
              <a:ext cx="597" cy="745"/>
            </a:xfrm>
            <a:custGeom>
              <a:avLst/>
              <a:gdLst>
                <a:gd name="T0" fmla="*/ 0 w 31881"/>
                <a:gd name="T1" fmla="*/ 0 h 21600"/>
                <a:gd name="T2" fmla="*/ 0 w 31881"/>
                <a:gd name="T3" fmla="*/ 0 h 21600"/>
                <a:gd name="T4" fmla="*/ 0 w 31881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881" h="21600" fill="none" extrusionOk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</a:path>
                <a:path w="31881" h="21600" stroke="0" extrusionOk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  <a:lnTo>
                    <a:pt x="18231" y="21600"/>
                  </a:lnTo>
                  <a:lnTo>
                    <a:pt x="-1" y="10015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86" name="Arc 177"/>
            <p:cNvSpPr>
              <a:spLocks/>
            </p:cNvSpPr>
            <p:nvPr/>
          </p:nvSpPr>
          <p:spPr bwMode="hidden">
            <a:xfrm>
              <a:off x="3822" y="798"/>
              <a:ext cx="246" cy="745"/>
            </a:xfrm>
            <a:custGeom>
              <a:avLst/>
              <a:gdLst>
                <a:gd name="T0" fmla="*/ 0 w 31146"/>
                <a:gd name="T1" fmla="*/ 0 h 21600"/>
                <a:gd name="T2" fmla="*/ 0 w 31146"/>
                <a:gd name="T3" fmla="*/ 0 h 21600"/>
                <a:gd name="T4" fmla="*/ 0 w 3114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146" h="21600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</a:path>
                <a:path w="31146" h="21600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87" name="Freeform 178"/>
            <p:cNvSpPr>
              <a:spLocks/>
            </p:cNvSpPr>
            <p:nvPr/>
          </p:nvSpPr>
          <p:spPr bwMode="hidden">
            <a:xfrm flipH="1">
              <a:off x="3086" y="1193"/>
              <a:ext cx="351" cy="493"/>
            </a:xfrm>
            <a:custGeom>
              <a:avLst/>
              <a:gdLst>
                <a:gd name="T0" fmla="*/ 0 w 776"/>
                <a:gd name="T1" fmla="*/ 0 h 2368"/>
                <a:gd name="T2" fmla="*/ 2 w 776"/>
                <a:gd name="T3" fmla="*/ 0 h 2368"/>
                <a:gd name="T4" fmla="*/ 1 w 776"/>
                <a:gd name="T5" fmla="*/ 0 h 2368"/>
                <a:gd name="T6" fmla="*/ 3 w 776"/>
                <a:gd name="T7" fmla="*/ 0 h 2368"/>
                <a:gd name="T8" fmla="*/ 2 w 776"/>
                <a:gd name="T9" fmla="*/ 0 h 2368"/>
                <a:gd name="T10" fmla="*/ 3 w 776"/>
                <a:gd name="T11" fmla="*/ 0 h 2368"/>
                <a:gd name="T12" fmla="*/ 2 w 776"/>
                <a:gd name="T13" fmla="*/ 0 h 2368"/>
                <a:gd name="T14" fmla="*/ 4 w 776"/>
                <a:gd name="T15" fmla="*/ 0 h 2368"/>
                <a:gd name="T16" fmla="*/ 3 w 776"/>
                <a:gd name="T17" fmla="*/ 0 h 2368"/>
                <a:gd name="T18" fmla="*/ 5 w 776"/>
                <a:gd name="T19" fmla="*/ 0 h 2368"/>
                <a:gd name="T20" fmla="*/ 4 w 776"/>
                <a:gd name="T21" fmla="*/ 0 h 2368"/>
                <a:gd name="T22" fmla="*/ 5 w 776"/>
                <a:gd name="T23" fmla="*/ 0 h 2368"/>
                <a:gd name="T24" fmla="*/ 5 w 776"/>
                <a:gd name="T25" fmla="*/ 0 h 2368"/>
                <a:gd name="T26" fmla="*/ 6 w 776"/>
                <a:gd name="T27" fmla="*/ 0 h 2368"/>
                <a:gd name="T28" fmla="*/ 5 w 776"/>
                <a:gd name="T29" fmla="*/ 0 h 2368"/>
                <a:gd name="T30" fmla="*/ 6 w 776"/>
                <a:gd name="T31" fmla="*/ 0 h 2368"/>
                <a:gd name="T32" fmla="*/ 6 w 776"/>
                <a:gd name="T33" fmla="*/ 0 h 2368"/>
                <a:gd name="T34" fmla="*/ 6 w 776"/>
                <a:gd name="T35" fmla="*/ 0 h 2368"/>
                <a:gd name="T36" fmla="*/ 6 w 776"/>
                <a:gd name="T37" fmla="*/ 0 h 2368"/>
                <a:gd name="T38" fmla="*/ 6 w 776"/>
                <a:gd name="T39" fmla="*/ 0 h 2368"/>
                <a:gd name="T40" fmla="*/ 6 w 776"/>
                <a:gd name="T41" fmla="*/ 0 h 2368"/>
                <a:gd name="T42" fmla="*/ 6 w 776"/>
                <a:gd name="T43" fmla="*/ 0 h 2368"/>
                <a:gd name="T44" fmla="*/ 6 w 776"/>
                <a:gd name="T45" fmla="*/ 0 h 2368"/>
                <a:gd name="T46" fmla="*/ 6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88" name="Freeform 179"/>
            <p:cNvSpPr>
              <a:spLocks/>
            </p:cNvSpPr>
            <p:nvPr/>
          </p:nvSpPr>
          <p:spPr bwMode="hidden">
            <a:xfrm flipH="1">
              <a:off x="3251" y="673"/>
              <a:ext cx="225" cy="49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1 w 776"/>
                <a:gd name="T39" fmla="*/ 0 h 2368"/>
                <a:gd name="T40" fmla="*/ 0 w 776"/>
                <a:gd name="T41" fmla="*/ 0 h 2368"/>
                <a:gd name="T42" fmla="*/ 1 w 776"/>
                <a:gd name="T43" fmla="*/ 0 h 2368"/>
                <a:gd name="T44" fmla="*/ 0 w 776"/>
                <a:gd name="T45" fmla="*/ 0 h 2368"/>
                <a:gd name="T46" fmla="*/ 1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89" name="Freeform 180"/>
            <p:cNvSpPr>
              <a:spLocks/>
            </p:cNvSpPr>
            <p:nvPr/>
          </p:nvSpPr>
          <p:spPr bwMode="hidden">
            <a:xfrm flipH="1">
              <a:off x="3510" y="526"/>
              <a:ext cx="135" cy="49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90" name="Freeform 181"/>
            <p:cNvSpPr>
              <a:spLocks/>
            </p:cNvSpPr>
            <p:nvPr/>
          </p:nvSpPr>
          <p:spPr bwMode="hidden">
            <a:xfrm>
              <a:off x="4351" y="1121"/>
              <a:ext cx="326" cy="518"/>
            </a:xfrm>
            <a:custGeom>
              <a:avLst/>
              <a:gdLst>
                <a:gd name="T0" fmla="*/ 0 w 776"/>
                <a:gd name="T1" fmla="*/ 0 h 2368"/>
                <a:gd name="T2" fmla="*/ 1 w 776"/>
                <a:gd name="T3" fmla="*/ 0 h 2368"/>
                <a:gd name="T4" fmla="*/ 0 w 776"/>
                <a:gd name="T5" fmla="*/ 0 h 2368"/>
                <a:gd name="T6" fmla="*/ 2 w 776"/>
                <a:gd name="T7" fmla="*/ 0 h 2368"/>
                <a:gd name="T8" fmla="*/ 1 w 776"/>
                <a:gd name="T9" fmla="*/ 0 h 2368"/>
                <a:gd name="T10" fmla="*/ 2 w 776"/>
                <a:gd name="T11" fmla="*/ 0 h 2368"/>
                <a:gd name="T12" fmla="*/ 2 w 776"/>
                <a:gd name="T13" fmla="*/ 0 h 2368"/>
                <a:gd name="T14" fmla="*/ 3 w 776"/>
                <a:gd name="T15" fmla="*/ 0 h 2368"/>
                <a:gd name="T16" fmla="*/ 2 w 776"/>
                <a:gd name="T17" fmla="*/ 0 h 2368"/>
                <a:gd name="T18" fmla="*/ 3 w 776"/>
                <a:gd name="T19" fmla="*/ 0 h 2368"/>
                <a:gd name="T20" fmla="*/ 3 w 776"/>
                <a:gd name="T21" fmla="*/ 0 h 2368"/>
                <a:gd name="T22" fmla="*/ 3 w 776"/>
                <a:gd name="T23" fmla="*/ 0 h 2368"/>
                <a:gd name="T24" fmla="*/ 3 w 776"/>
                <a:gd name="T25" fmla="*/ 0 h 2368"/>
                <a:gd name="T26" fmla="*/ 4 w 776"/>
                <a:gd name="T27" fmla="*/ 0 h 2368"/>
                <a:gd name="T28" fmla="*/ 3 w 776"/>
                <a:gd name="T29" fmla="*/ 0 h 2368"/>
                <a:gd name="T30" fmla="*/ 4 w 776"/>
                <a:gd name="T31" fmla="*/ 0 h 2368"/>
                <a:gd name="T32" fmla="*/ 4 w 776"/>
                <a:gd name="T33" fmla="*/ 0 h 2368"/>
                <a:gd name="T34" fmla="*/ 4 w 776"/>
                <a:gd name="T35" fmla="*/ 0 h 2368"/>
                <a:gd name="T36" fmla="*/ 4 w 776"/>
                <a:gd name="T37" fmla="*/ 0 h 2368"/>
                <a:gd name="T38" fmla="*/ 4 w 776"/>
                <a:gd name="T39" fmla="*/ 0 h 2368"/>
                <a:gd name="T40" fmla="*/ 4 w 776"/>
                <a:gd name="T41" fmla="*/ 0 h 2368"/>
                <a:gd name="T42" fmla="*/ 4 w 776"/>
                <a:gd name="T43" fmla="*/ 0 h 2368"/>
                <a:gd name="T44" fmla="*/ 4 w 776"/>
                <a:gd name="T45" fmla="*/ 0 h 2368"/>
                <a:gd name="T46" fmla="*/ 4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91" name="Freeform 182"/>
            <p:cNvSpPr>
              <a:spLocks/>
            </p:cNvSpPr>
            <p:nvPr/>
          </p:nvSpPr>
          <p:spPr bwMode="hidden">
            <a:xfrm>
              <a:off x="4182" y="859"/>
              <a:ext cx="490" cy="345"/>
            </a:xfrm>
            <a:custGeom>
              <a:avLst/>
              <a:gdLst>
                <a:gd name="T0" fmla="*/ 0 w 776"/>
                <a:gd name="T1" fmla="*/ 0 h 2368"/>
                <a:gd name="T2" fmla="*/ 16 w 776"/>
                <a:gd name="T3" fmla="*/ 0 h 2368"/>
                <a:gd name="T4" fmla="*/ 6 w 776"/>
                <a:gd name="T5" fmla="*/ 0 h 2368"/>
                <a:gd name="T6" fmla="*/ 21 w 776"/>
                <a:gd name="T7" fmla="*/ 0 h 2368"/>
                <a:gd name="T8" fmla="*/ 12 w 776"/>
                <a:gd name="T9" fmla="*/ 0 h 2368"/>
                <a:gd name="T10" fmla="*/ 25 w 776"/>
                <a:gd name="T11" fmla="*/ 0 h 2368"/>
                <a:gd name="T12" fmla="*/ 18 w 776"/>
                <a:gd name="T13" fmla="*/ 0 h 2368"/>
                <a:gd name="T14" fmla="*/ 30 w 776"/>
                <a:gd name="T15" fmla="*/ 0 h 2368"/>
                <a:gd name="T16" fmla="*/ 25 w 776"/>
                <a:gd name="T17" fmla="*/ 0 h 2368"/>
                <a:gd name="T18" fmla="*/ 33 w 776"/>
                <a:gd name="T19" fmla="*/ 0 h 2368"/>
                <a:gd name="T20" fmla="*/ 30 w 776"/>
                <a:gd name="T21" fmla="*/ 0 h 2368"/>
                <a:gd name="T22" fmla="*/ 37 w 776"/>
                <a:gd name="T23" fmla="*/ 0 h 2368"/>
                <a:gd name="T24" fmla="*/ 37 w 776"/>
                <a:gd name="T25" fmla="*/ 0 h 2368"/>
                <a:gd name="T26" fmla="*/ 43 w 776"/>
                <a:gd name="T27" fmla="*/ 0 h 2368"/>
                <a:gd name="T28" fmla="*/ 40 w 776"/>
                <a:gd name="T29" fmla="*/ 0 h 2368"/>
                <a:gd name="T30" fmla="*/ 45 w 776"/>
                <a:gd name="T31" fmla="*/ 0 h 2368"/>
                <a:gd name="T32" fmla="*/ 43 w 776"/>
                <a:gd name="T33" fmla="*/ 0 h 2368"/>
                <a:gd name="T34" fmla="*/ 45 w 776"/>
                <a:gd name="T35" fmla="*/ 0 h 2368"/>
                <a:gd name="T36" fmla="*/ 43 w 776"/>
                <a:gd name="T37" fmla="*/ 0 h 2368"/>
                <a:gd name="T38" fmla="*/ 49 w 776"/>
                <a:gd name="T39" fmla="*/ 0 h 2368"/>
                <a:gd name="T40" fmla="*/ 45 w 776"/>
                <a:gd name="T41" fmla="*/ 0 h 2368"/>
                <a:gd name="T42" fmla="*/ 49 w 776"/>
                <a:gd name="T43" fmla="*/ 0 h 2368"/>
                <a:gd name="T44" fmla="*/ 45 w 776"/>
                <a:gd name="T45" fmla="*/ 0 h 2368"/>
                <a:gd name="T46" fmla="*/ 49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92" name="Freeform 183"/>
            <p:cNvSpPr>
              <a:spLocks/>
            </p:cNvSpPr>
            <p:nvPr/>
          </p:nvSpPr>
          <p:spPr bwMode="hidden">
            <a:xfrm>
              <a:off x="4200" y="493"/>
              <a:ext cx="214" cy="463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93" name="Freeform 184"/>
            <p:cNvSpPr>
              <a:spLocks/>
            </p:cNvSpPr>
            <p:nvPr/>
          </p:nvSpPr>
          <p:spPr bwMode="hidden">
            <a:xfrm rot="-1346631">
              <a:off x="3988" y="878"/>
              <a:ext cx="144" cy="271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94" name="Freeform 185"/>
            <p:cNvSpPr>
              <a:spLocks/>
            </p:cNvSpPr>
            <p:nvPr/>
          </p:nvSpPr>
          <p:spPr bwMode="hidden">
            <a:xfrm rot="1346631" flipH="1">
              <a:off x="3479" y="870"/>
              <a:ext cx="142" cy="27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86"/>
          <p:cNvGrpSpPr>
            <a:grpSpLocks/>
          </p:cNvGrpSpPr>
          <p:nvPr/>
        </p:nvGrpSpPr>
        <p:grpSpPr bwMode="auto">
          <a:xfrm>
            <a:off x="5105400" y="4038600"/>
            <a:ext cx="2840038" cy="2227263"/>
            <a:chOff x="2928" y="384"/>
            <a:chExt cx="1789" cy="1403"/>
          </a:xfrm>
        </p:grpSpPr>
        <p:sp>
          <p:nvSpPr>
            <p:cNvPr id="26815" name="Oval 187"/>
            <p:cNvSpPr>
              <a:spLocks noChangeArrowheads="1"/>
            </p:cNvSpPr>
            <p:nvPr/>
          </p:nvSpPr>
          <p:spPr bwMode="hidden">
            <a:xfrm>
              <a:off x="3361" y="638"/>
              <a:ext cx="944" cy="69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16" name="Oval 188"/>
            <p:cNvSpPr>
              <a:spLocks noChangeArrowheads="1"/>
            </p:cNvSpPr>
            <p:nvPr/>
          </p:nvSpPr>
          <p:spPr bwMode="hidden">
            <a:xfrm>
              <a:off x="3722" y="893"/>
              <a:ext cx="187" cy="13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17" name="Freeform 189"/>
            <p:cNvSpPr>
              <a:spLocks/>
            </p:cNvSpPr>
            <p:nvPr/>
          </p:nvSpPr>
          <p:spPr bwMode="hidden">
            <a:xfrm rot="2711884">
              <a:off x="3847" y="1097"/>
              <a:ext cx="556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18" name="Freeform 190"/>
            <p:cNvSpPr>
              <a:spLocks/>
            </p:cNvSpPr>
            <p:nvPr/>
          </p:nvSpPr>
          <p:spPr bwMode="hidden">
            <a:xfrm rot="2711884">
              <a:off x="4251" y="1393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19" name="Freeform 191"/>
            <p:cNvSpPr>
              <a:spLocks/>
            </p:cNvSpPr>
            <p:nvPr/>
          </p:nvSpPr>
          <p:spPr bwMode="hidden">
            <a:xfrm rot="2104081">
              <a:off x="3878" y="1028"/>
              <a:ext cx="586" cy="112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0" name="Freeform 192"/>
            <p:cNvSpPr>
              <a:spLocks/>
            </p:cNvSpPr>
            <p:nvPr/>
          </p:nvSpPr>
          <p:spPr bwMode="hidden">
            <a:xfrm rot="2104081">
              <a:off x="4359" y="1282"/>
              <a:ext cx="315" cy="17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1" name="Freeform 193"/>
            <p:cNvSpPr>
              <a:spLocks/>
            </p:cNvSpPr>
            <p:nvPr/>
          </p:nvSpPr>
          <p:spPr bwMode="hidden">
            <a:xfrm rot="1582915">
              <a:off x="3888" y="967"/>
              <a:ext cx="561" cy="9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2" name="Freeform 194"/>
            <p:cNvSpPr>
              <a:spLocks/>
            </p:cNvSpPr>
            <p:nvPr/>
          </p:nvSpPr>
          <p:spPr bwMode="hidden">
            <a:xfrm rot="1582915">
              <a:off x="4388" y="1157"/>
              <a:ext cx="301" cy="154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3" name="Freeform 195"/>
            <p:cNvSpPr>
              <a:spLocks/>
            </p:cNvSpPr>
            <p:nvPr/>
          </p:nvSpPr>
          <p:spPr bwMode="hidden">
            <a:xfrm rot="1080363">
              <a:off x="3897" y="903"/>
              <a:ext cx="542" cy="10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4" name="Freeform 196"/>
            <p:cNvSpPr>
              <a:spLocks/>
            </p:cNvSpPr>
            <p:nvPr/>
          </p:nvSpPr>
          <p:spPr bwMode="hidden">
            <a:xfrm rot="1080363">
              <a:off x="4405" y="1033"/>
              <a:ext cx="291" cy="17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5" name="Freeform 197"/>
            <p:cNvSpPr>
              <a:spLocks/>
            </p:cNvSpPr>
            <p:nvPr/>
          </p:nvSpPr>
          <p:spPr bwMode="hidden">
            <a:xfrm rot="463793">
              <a:off x="3908" y="832"/>
              <a:ext cx="499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6" name="Freeform 198"/>
            <p:cNvSpPr>
              <a:spLocks/>
            </p:cNvSpPr>
            <p:nvPr/>
          </p:nvSpPr>
          <p:spPr bwMode="hidden">
            <a:xfrm rot="463793">
              <a:off x="4397" y="886"/>
              <a:ext cx="268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7" name="Freeform 199"/>
            <p:cNvSpPr>
              <a:spLocks/>
            </p:cNvSpPr>
            <p:nvPr/>
          </p:nvSpPr>
          <p:spPr bwMode="hidden">
            <a:xfrm rot="-84182">
              <a:off x="3916" y="791"/>
              <a:ext cx="454" cy="7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8" name="Freeform 200"/>
            <p:cNvSpPr>
              <a:spLocks/>
            </p:cNvSpPr>
            <p:nvPr/>
          </p:nvSpPr>
          <p:spPr bwMode="hidden">
            <a:xfrm rot="-84182">
              <a:off x="4367" y="785"/>
              <a:ext cx="244" cy="111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" name="Freeform 201"/>
            <p:cNvSpPr>
              <a:spLocks/>
            </p:cNvSpPr>
            <p:nvPr/>
          </p:nvSpPr>
          <p:spPr bwMode="hidden">
            <a:xfrm rot="-802576">
              <a:off x="3901" y="740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" name="Freeform 202"/>
            <p:cNvSpPr>
              <a:spLocks/>
            </p:cNvSpPr>
            <p:nvPr/>
          </p:nvSpPr>
          <p:spPr bwMode="hidden">
            <a:xfrm rot="-802576">
              <a:off x="4295" y="672"/>
              <a:ext cx="214" cy="10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1" name="Freeform 203"/>
            <p:cNvSpPr>
              <a:spLocks/>
            </p:cNvSpPr>
            <p:nvPr/>
          </p:nvSpPr>
          <p:spPr bwMode="hidden">
            <a:xfrm rot="18888116" flipH="1">
              <a:off x="3235" y="1137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2" name="Freeform 204"/>
            <p:cNvSpPr>
              <a:spLocks/>
            </p:cNvSpPr>
            <p:nvPr/>
          </p:nvSpPr>
          <p:spPr bwMode="hidden">
            <a:xfrm rot="18888116" flipH="1">
              <a:off x="3087" y="1433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3" name="Freeform 205"/>
            <p:cNvSpPr>
              <a:spLocks/>
            </p:cNvSpPr>
            <p:nvPr/>
          </p:nvSpPr>
          <p:spPr bwMode="hidden">
            <a:xfrm rot="19495919" flipH="1">
              <a:off x="3160" y="1085"/>
              <a:ext cx="586" cy="112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4" name="Freeform 206"/>
            <p:cNvSpPr>
              <a:spLocks/>
            </p:cNvSpPr>
            <p:nvPr/>
          </p:nvSpPr>
          <p:spPr bwMode="hidden">
            <a:xfrm rot="19495919" flipH="1">
              <a:off x="2950" y="1339"/>
              <a:ext cx="315" cy="17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5" name="Freeform 207"/>
            <p:cNvSpPr>
              <a:spLocks/>
            </p:cNvSpPr>
            <p:nvPr/>
          </p:nvSpPr>
          <p:spPr bwMode="hidden">
            <a:xfrm rot="20017085" flipH="1">
              <a:off x="3175" y="1025"/>
              <a:ext cx="561" cy="9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6" name="Freeform 208"/>
            <p:cNvSpPr>
              <a:spLocks/>
            </p:cNvSpPr>
            <p:nvPr/>
          </p:nvSpPr>
          <p:spPr bwMode="hidden">
            <a:xfrm rot="20017085" flipH="1">
              <a:off x="2935" y="1215"/>
              <a:ext cx="301" cy="15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7" name="Freeform 209"/>
            <p:cNvSpPr>
              <a:spLocks/>
            </p:cNvSpPr>
            <p:nvPr/>
          </p:nvSpPr>
          <p:spPr bwMode="hidden">
            <a:xfrm rot="20519637" flipH="1">
              <a:off x="3185" y="961"/>
              <a:ext cx="542" cy="10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8" name="Freeform 210"/>
            <p:cNvSpPr>
              <a:spLocks/>
            </p:cNvSpPr>
            <p:nvPr/>
          </p:nvSpPr>
          <p:spPr bwMode="hidden">
            <a:xfrm rot="20519637" flipH="1">
              <a:off x="2928" y="1090"/>
              <a:ext cx="291" cy="17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9" name="Freeform 211"/>
            <p:cNvSpPr>
              <a:spLocks/>
            </p:cNvSpPr>
            <p:nvPr/>
          </p:nvSpPr>
          <p:spPr bwMode="hidden">
            <a:xfrm rot="21136207" flipH="1">
              <a:off x="3217" y="889"/>
              <a:ext cx="499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40" name="Freeform 212"/>
            <p:cNvSpPr>
              <a:spLocks/>
            </p:cNvSpPr>
            <p:nvPr/>
          </p:nvSpPr>
          <p:spPr bwMode="hidden">
            <a:xfrm rot="21136207" flipH="1">
              <a:off x="2959" y="943"/>
              <a:ext cx="268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41" name="Freeform 213"/>
            <p:cNvSpPr>
              <a:spLocks/>
            </p:cNvSpPr>
            <p:nvPr/>
          </p:nvSpPr>
          <p:spPr bwMode="hidden">
            <a:xfrm rot="84182" flipH="1">
              <a:off x="3254" y="848"/>
              <a:ext cx="454" cy="7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42" name="Freeform 214"/>
            <p:cNvSpPr>
              <a:spLocks/>
            </p:cNvSpPr>
            <p:nvPr/>
          </p:nvSpPr>
          <p:spPr bwMode="hidden">
            <a:xfrm rot="84182" flipH="1">
              <a:off x="3013" y="842"/>
              <a:ext cx="244" cy="111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43" name="Freeform 215"/>
            <p:cNvSpPr>
              <a:spLocks/>
            </p:cNvSpPr>
            <p:nvPr/>
          </p:nvSpPr>
          <p:spPr bwMode="hidden">
            <a:xfrm rot="802576" flipH="1">
              <a:off x="3324" y="797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44" name="Freeform 216"/>
            <p:cNvSpPr>
              <a:spLocks/>
            </p:cNvSpPr>
            <p:nvPr/>
          </p:nvSpPr>
          <p:spPr bwMode="hidden">
            <a:xfrm rot="802576" flipH="1">
              <a:off x="3115" y="729"/>
              <a:ext cx="214" cy="10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45" name="Freeform 217"/>
            <p:cNvSpPr>
              <a:spLocks/>
            </p:cNvSpPr>
            <p:nvPr/>
          </p:nvSpPr>
          <p:spPr bwMode="hidden">
            <a:xfrm rot="1277471" flipH="1">
              <a:off x="3350" y="775"/>
              <a:ext cx="399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46" name="Freeform 218"/>
            <p:cNvSpPr>
              <a:spLocks/>
            </p:cNvSpPr>
            <p:nvPr/>
          </p:nvSpPr>
          <p:spPr bwMode="hidden">
            <a:xfrm rot="1277471" flipH="1">
              <a:off x="3151" y="665"/>
              <a:ext cx="214" cy="11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47" name="Freeform 219"/>
            <p:cNvSpPr>
              <a:spLocks/>
            </p:cNvSpPr>
            <p:nvPr/>
          </p:nvSpPr>
          <p:spPr bwMode="hidden">
            <a:xfrm rot="2028410" flipH="1">
              <a:off x="3394" y="745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48" name="Freeform 220"/>
            <p:cNvSpPr>
              <a:spLocks/>
            </p:cNvSpPr>
            <p:nvPr/>
          </p:nvSpPr>
          <p:spPr bwMode="hidden">
            <a:xfrm rot="2028410" flipH="1">
              <a:off x="3222" y="574"/>
              <a:ext cx="21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49" name="Freeform 221"/>
            <p:cNvSpPr>
              <a:spLocks/>
            </p:cNvSpPr>
            <p:nvPr/>
          </p:nvSpPr>
          <p:spPr bwMode="hidden">
            <a:xfrm rot="2664424" flipH="1">
              <a:off x="3433" y="700"/>
              <a:ext cx="404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50" name="Freeform 222"/>
            <p:cNvSpPr>
              <a:spLocks/>
            </p:cNvSpPr>
            <p:nvPr/>
          </p:nvSpPr>
          <p:spPr bwMode="hidden">
            <a:xfrm rot="2664424" flipH="1">
              <a:off x="3290" y="481"/>
              <a:ext cx="217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51" name="Freeform 223"/>
            <p:cNvSpPr>
              <a:spLocks/>
            </p:cNvSpPr>
            <p:nvPr/>
          </p:nvSpPr>
          <p:spPr bwMode="hidden">
            <a:xfrm rot="3473776" flipH="1">
              <a:off x="3518" y="685"/>
              <a:ext cx="356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52" name="Freeform 224"/>
            <p:cNvSpPr>
              <a:spLocks/>
            </p:cNvSpPr>
            <p:nvPr/>
          </p:nvSpPr>
          <p:spPr bwMode="hidden">
            <a:xfrm rot="3473776" flipH="1">
              <a:off x="3438" y="450"/>
              <a:ext cx="191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53" name="Freeform 225"/>
            <p:cNvSpPr>
              <a:spLocks/>
            </p:cNvSpPr>
            <p:nvPr/>
          </p:nvSpPr>
          <p:spPr bwMode="hidden">
            <a:xfrm rot="4126480" flipH="1">
              <a:off x="3577" y="673"/>
              <a:ext cx="342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54" name="Freeform 226"/>
            <p:cNvSpPr>
              <a:spLocks/>
            </p:cNvSpPr>
            <p:nvPr/>
          </p:nvSpPr>
          <p:spPr bwMode="hidden">
            <a:xfrm rot="4126480" flipH="1">
              <a:off x="3541" y="421"/>
              <a:ext cx="18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55" name="Freeform 227"/>
            <p:cNvSpPr>
              <a:spLocks/>
            </p:cNvSpPr>
            <p:nvPr/>
          </p:nvSpPr>
          <p:spPr bwMode="hidden">
            <a:xfrm rot="-1325434">
              <a:off x="3864" y="705"/>
              <a:ext cx="398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56" name="Freeform 228"/>
            <p:cNvSpPr>
              <a:spLocks/>
            </p:cNvSpPr>
            <p:nvPr/>
          </p:nvSpPr>
          <p:spPr bwMode="hidden">
            <a:xfrm rot="-1325434">
              <a:off x="4246" y="592"/>
              <a:ext cx="21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57" name="Freeform 229"/>
            <p:cNvSpPr>
              <a:spLocks/>
            </p:cNvSpPr>
            <p:nvPr/>
          </p:nvSpPr>
          <p:spPr bwMode="hidden">
            <a:xfrm rot="-1921064">
              <a:off x="3819" y="681"/>
              <a:ext cx="399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58" name="Freeform 230"/>
            <p:cNvSpPr>
              <a:spLocks/>
            </p:cNvSpPr>
            <p:nvPr/>
          </p:nvSpPr>
          <p:spPr bwMode="hidden">
            <a:xfrm rot="-1921064">
              <a:off x="4181" y="518"/>
              <a:ext cx="214" cy="11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59" name="Freeform 231"/>
            <p:cNvSpPr>
              <a:spLocks/>
            </p:cNvSpPr>
            <p:nvPr/>
          </p:nvSpPr>
          <p:spPr bwMode="hidden">
            <a:xfrm rot="4578755" flipH="1">
              <a:off x="3632" y="690"/>
              <a:ext cx="332" cy="4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60" name="Freeform 232"/>
            <p:cNvSpPr>
              <a:spLocks/>
            </p:cNvSpPr>
            <p:nvPr/>
          </p:nvSpPr>
          <p:spPr bwMode="hidden">
            <a:xfrm rot="4578755" flipH="1">
              <a:off x="3639" y="447"/>
              <a:ext cx="178" cy="7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61" name="Freeform 233"/>
            <p:cNvSpPr>
              <a:spLocks/>
            </p:cNvSpPr>
            <p:nvPr/>
          </p:nvSpPr>
          <p:spPr bwMode="hidden">
            <a:xfrm rot="-3857755">
              <a:off x="3715" y="678"/>
              <a:ext cx="343" cy="6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62" name="Freeform 234"/>
            <p:cNvSpPr>
              <a:spLocks/>
            </p:cNvSpPr>
            <p:nvPr/>
          </p:nvSpPr>
          <p:spPr bwMode="hidden">
            <a:xfrm rot="-3857755">
              <a:off x="3926" y="433"/>
              <a:ext cx="184" cy="9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63" name="Freeform 235"/>
            <p:cNvSpPr>
              <a:spLocks/>
            </p:cNvSpPr>
            <p:nvPr/>
          </p:nvSpPr>
          <p:spPr bwMode="hidden">
            <a:xfrm rot="-2777260">
              <a:off x="3758" y="671"/>
              <a:ext cx="373" cy="8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64" name="Freeform 236"/>
            <p:cNvSpPr>
              <a:spLocks/>
            </p:cNvSpPr>
            <p:nvPr/>
          </p:nvSpPr>
          <p:spPr bwMode="hidden">
            <a:xfrm rot="-2777260">
              <a:off x="4061" y="460"/>
              <a:ext cx="200" cy="13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65" name="Freeform 237"/>
            <p:cNvSpPr>
              <a:spLocks/>
            </p:cNvSpPr>
            <p:nvPr/>
          </p:nvSpPr>
          <p:spPr bwMode="hidden">
            <a:xfrm rot="-4903748">
              <a:off x="3695" y="685"/>
              <a:ext cx="308" cy="2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66" name="Freeform 238"/>
            <p:cNvSpPr>
              <a:spLocks/>
            </p:cNvSpPr>
            <p:nvPr/>
          </p:nvSpPr>
          <p:spPr bwMode="hidden">
            <a:xfrm rot="-4903748">
              <a:off x="3809" y="447"/>
              <a:ext cx="165" cy="4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67" name="Freeform 239"/>
            <p:cNvSpPr>
              <a:spLocks/>
            </p:cNvSpPr>
            <p:nvPr/>
          </p:nvSpPr>
          <p:spPr bwMode="hidden">
            <a:xfrm rot="18335692" flipH="1">
              <a:off x="3278" y="1175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68" name="Freeform 240"/>
            <p:cNvSpPr>
              <a:spLocks/>
            </p:cNvSpPr>
            <p:nvPr/>
          </p:nvSpPr>
          <p:spPr bwMode="hidden">
            <a:xfrm rot="18335692" flipH="1">
              <a:off x="3186" y="1510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69" name="Freeform 241"/>
            <p:cNvSpPr>
              <a:spLocks/>
            </p:cNvSpPr>
            <p:nvPr/>
          </p:nvSpPr>
          <p:spPr bwMode="hidden">
            <a:xfrm rot="17542885" flipH="1">
              <a:off x="3362" y="1208"/>
              <a:ext cx="515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70" name="Freeform 242"/>
            <p:cNvSpPr>
              <a:spLocks/>
            </p:cNvSpPr>
            <p:nvPr/>
          </p:nvSpPr>
          <p:spPr bwMode="hidden">
            <a:xfrm rot="17542885" flipH="1">
              <a:off x="3364" y="1550"/>
              <a:ext cx="276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71" name="Freeform 243"/>
            <p:cNvSpPr>
              <a:spLocks/>
            </p:cNvSpPr>
            <p:nvPr/>
          </p:nvSpPr>
          <p:spPr bwMode="hidden">
            <a:xfrm rot="16870650" flipH="1">
              <a:off x="3452" y="1220"/>
              <a:ext cx="495" cy="9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72" name="Freeform 244"/>
            <p:cNvSpPr>
              <a:spLocks/>
            </p:cNvSpPr>
            <p:nvPr/>
          </p:nvSpPr>
          <p:spPr bwMode="hidden">
            <a:xfrm rot="16870650" flipH="1">
              <a:off x="3525" y="1567"/>
              <a:ext cx="265" cy="142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73" name="Freeform 245"/>
            <p:cNvSpPr>
              <a:spLocks/>
            </p:cNvSpPr>
            <p:nvPr/>
          </p:nvSpPr>
          <p:spPr bwMode="hidden">
            <a:xfrm rot="3144576">
              <a:off x="3801" y="1158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74" name="Freeform 246"/>
            <p:cNvSpPr>
              <a:spLocks/>
            </p:cNvSpPr>
            <p:nvPr/>
          </p:nvSpPr>
          <p:spPr bwMode="hidden">
            <a:xfrm rot="3144576">
              <a:off x="4165" y="1485"/>
              <a:ext cx="299" cy="15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75" name="Freeform 247"/>
            <p:cNvSpPr>
              <a:spLocks/>
            </p:cNvSpPr>
            <p:nvPr/>
          </p:nvSpPr>
          <p:spPr bwMode="hidden">
            <a:xfrm rot="3745735">
              <a:off x="3762" y="1196"/>
              <a:ext cx="533" cy="9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76" name="Freeform 248"/>
            <p:cNvSpPr>
              <a:spLocks/>
            </p:cNvSpPr>
            <p:nvPr/>
          </p:nvSpPr>
          <p:spPr bwMode="hidden">
            <a:xfrm rot="3745735">
              <a:off x="4047" y="1543"/>
              <a:ext cx="286" cy="152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77" name="Freeform 249"/>
            <p:cNvSpPr>
              <a:spLocks/>
            </p:cNvSpPr>
            <p:nvPr/>
          </p:nvSpPr>
          <p:spPr bwMode="hidden">
            <a:xfrm rot="4286818">
              <a:off x="3705" y="1235"/>
              <a:ext cx="517" cy="7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78" name="Freeform 250"/>
            <p:cNvSpPr>
              <a:spLocks/>
            </p:cNvSpPr>
            <p:nvPr/>
          </p:nvSpPr>
          <p:spPr bwMode="hidden">
            <a:xfrm rot="4286818">
              <a:off x="3923" y="1585"/>
              <a:ext cx="278" cy="12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79" name="Freeform 251"/>
            <p:cNvSpPr>
              <a:spLocks/>
            </p:cNvSpPr>
            <p:nvPr/>
          </p:nvSpPr>
          <p:spPr bwMode="hidden">
            <a:xfrm rot="4898956">
              <a:off x="3665" y="1252"/>
              <a:ext cx="475" cy="8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80" name="Freeform 252"/>
            <p:cNvSpPr>
              <a:spLocks/>
            </p:cNvSpPr>
            <p:nvPr/>
          </p:nvSpPr>
          <p:spPr bwMode="hidden">
            <a:xfrm rot="4898956">
              <a:off x="3804" y="1581"/>
              <a:ext cx="255" cy="12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81" name="Freeform 253"/>
            <p:cNvSpPr>
              <a:spLocks/>
            </p:cNvSpPr>
            <p:nvPr/>
          </p:nvSpPr>
          <p:spPr bwMode="hidden">
            <a:xfrm rot="5755659">
              <a:off x="3570" y="1267"/>
              <a:ext cx="464" cy="6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82" name="Freeform 254"/>
            <p:cNvSpPr>
              <a:spLocks/>
            </p:cNvSpPr>
            <p:nvPr/>
          </p:nvSpPr>
          <p:spPr bwMode="hidden">
            <a:xfrm rot="5755659">
              <a:off x="3618" y="1599"/>
              <a:ext cx="249" cy="9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83" name="Freeform 255"/>
            <p:cNvSpPr>
              <a:spLocks/>
            </p:cNvSpPr>
            <p:nvPr/>
          </p:nvSpPr>
          <p:spPr bwMode="hidden">
            <a:xfrm flipH="1">
              <a:off x="3553" y="1154"/>
              <a:ext cx="157" cy="478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84" name="Arc 256"/>
            <p:cNvSpPr>
              <a:spLocks/>
            </p:cNvSpPr>
            <p:nvPr/>
          </p:nvSpPr>
          <p:spPr bwMode="hidden">
            <a:xfrm flipH="1">
              <a:off x="3268" y="982"/>
              <a:ext cx="687" cy="745"/>
            </a:xfrm>
            <a:custGeom>
              <a:avLst/>
              <a:gdLst>
                <a:gd name="T0" fmla="*/ 0 w 21600"/>
                <a:gd name="T1" fmla="*/ 0 h 21602"/>
                <a:gd name="T2" fmla="*/ 0 w 21600"/>
                <a:gd name="T3" fmla="*/ 0 h 21602"/>
                <a:gd name="T4" fmla="*/ 0 w 21600"/>
                <a:gd name="T5" fmla="*/ 0 h 216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2" fill="none" extrusionOk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</a:path>
                <a:path w="21600" h="21602" stroke="0" extrusionOk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  <a:lnTo>
                    <a:pt x="0" y="20897"/>
                  </a:lnTo>
                  <a:lnTo>
                    <a:pt x="5466" y="0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85" name="Arc 257"/>
            <p:cNvSpPr>
              <a:spLocks/>
            </p:cNvSpPr>
            <p:nvPr/>
          </p:nvSpPr>
          <p:spPr bwMode="hidden">
            <a:xfrm flipV="1">
              <a:off x="3887" y="532"/>
              <a:ext cx="830" cy="661"/>
            </a:xfrm>
            <a:custGeom>
              <a:avLst/>
              <a:gdLst>
                <a:gd name="T0" fmla="*/ 0 w 36729"/>
                <a:gd name="T1" fmla="*/ 0 h 21600"/>
                <a:gd name="T2" fmla="*/ 0 w 36729"/>
                <a:gd name="T3" fmla="*/ 0 h 21600"/>
                <a:gd name="T4" fmla="*/ 0 w 3672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729" h="21600" fill="none" extrusionOk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</a:path>
                <a:path w="36729" h="21600" stroke="0" extrusionOk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  <a:lnTo>
                    <a:pt x="17826" y="0"/>
                  </a:lnTo>
                  <a:lnTo>
                    <a:pt x="36729" y="10451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86" name="Arc 258"/>
            <p:cNvSpPr>
              <a:spLocks/>
            </p:cNvSpPr>
            <p:nvPr/>
          </p:nvSpPr>
          <p:spPr bwMode="hidden">
            <a:xfrm flipH="1">
              <a:off x="3338" y="862"/>
              <a:ext cx="401" cy="769"/>
            </a:xfrm>
            <a:custGeom>
              <a:avLst/>
              <a:gdLst>
                <a:gd name="T0" fmla="*/ 0 w 28940"/>
                <a:gd name="T1" fmla="*/ 0 h 22305"/>
                <a:gd name="T2" fmla="*/ 0 w 28940"/>
                <a:gd name="T3" fmla="*/ 0 h 22305"/>
                <a:gd name="T4" fmla="*/ 0 w 28940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940" h="22305" fill="none" extrusionOk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</a:path>
                <a:path w="28940" h="22305" stroke="0" extrusionOk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  <a:lnTo>
                    <a:pt x="7340" y="21600"/>
                  </a:lnTo>
                  <a:lnTo>
                    <a:pt x="0" y="1285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87" name="Arc 259"/>
            <p:cNvSpPr>
              <a:spLocks/>
            </p:cNvSpPr>
            <p:nvPr/>
          </p:nvSpPr>
          <p:spPr bwMode="hidden">
            <a:xfrm flipH="1">
              <a:off x="3053" y="902"/>
              <a:ext cx="652" cy="768"/>
            </a:xfrm>
            <a:custGeom>
              <a:avLst/>
              <a:gdLst>
                <a:gd name="T0" fmla="*/ 0 w 30473"/>
                <a:gd name="T1" fmla="*/ 0 h 22305"/>
                <a:gd name="T2" fmla="*/ 0 w 30473"/>
                <a:gd name="T3" fmla="*/ 0 h 22305"/>
                <a:gd name="T4" fmla="*/ 0 w 30473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473" h="22305" fill="none" extrusionOk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</a:path>
                <a:path w="30473" h="22305" stroke="0" extrusionOk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  <a:lnTo>
                    <a:pt x="8873" y="21600"/>
                  </a:lnTo>
                  <a:lnTo>
                    <a:pt x="-1" y="1906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88" name="Arc 260"/>
            <p:cNvSpPr>
              <a:spLocks/>
            </p:cNvSpPr>
            <p:nvPr/>
          </p:nvSpPr>
          <p:spPr bwMode="hidden">
            <a:xfrm flipH="1">
              <a:off x="2996" y="762"/>
              <a:ext cx="768" cy="769"/>
            </a:xfrm>
            <a:custGeom>
              <a:avLst/>
              <a:gdLst>
                <a:gd name="T0" fmla="*/ 0 w 34455"/>
                <a:gd name="T1" fmla="*/ 0 h 22305"/>
                <a:gd name="T2" fmla="*/ 0 w 34455"/>
                <a:gd name="T3" fmla="*/ 0 h 22305"/>
                <a:gd name="T4" fmla="*/ 0 w 34455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455" h="22305" fill="none" extrusionOk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</a:path>
                <a:path w="34455" h="22305" stroke="0" extrusionOk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  <a:lnTo>
                    <a:pt x="12855" y="21600"/>
                  </a:lnTo>
                  <a:lnTo>
                    <a:pt x="0" y="4241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89" name="Arc 261"/>
            <p:cNvSpPr>
              <a:spLocks/>
            </p:cNvSpPr>
            <p:nvPr/>
          </p:nvSpPr>
          <p:spPr bwMode="hidden">
            <a:xfrm>
              <a:off x="3846" y="870"/>
              <a:ext cx="123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90" name="Arc 262"/>
            <p:cNvSpPr>
              <a:spLocks/>
            </p:cNvSpPr>
            <p:nvPr/>
          </p:nvSpPr>
          <p:spPr bwMode="hidden">
            <a:xfrm>
              <a:off x="3879" y="866"/>
              <a:ext cx="324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91" name="Arc 263"/>
            <p:cNvSpPr>
              <a:spLocks/>
            </p:cNvSpPr>
            <p:nvPr/>
          </p:nvSpPr>
          <p:spPr bwMode="hidden">
            <a:xfrm>
              <a:off x="3907" y="766"/>
              <a:ext cx="461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92" name="Freeform 264"/>
            <p:cNvSpPr>
              <a:spLocks/>
            </p:cNvSpPr>
            <p:nvPr/>
          </p:nvSpPr>
          <p:spPr bwMode="hidden">
            <a:xfrm>
              <a:off x="3996" y="1236"/>
              <a:ext cx="156" cy="478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93" name="Freeform 265"/>
            <p:cNvSpPr>
              <a:spLocks/>
            </p:cNvSpPr>
            <p:nvPr/>
          </p:nvSpPr>
          <p:spPr bwMode="hidden">
            <a:xfrm rot="19660755" flipV="1">
              <a:off x="3752" y="1079"/>
              <a:ext cx="142" cy="270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94" name="Arc 266"/>
            <p:cNvSpPr>
              <a:spLocks/>
            </p:cNvSpPr>
            <p:nvPr/>
          </p:nvSpPr>
          <p:spPr bwMode="hidden">
            <a:xfrm flipH="1">
              <a:off x="2952" y="647"/>
              <a:ext cx="821" cy="769"/>
            </a:xfrm>
            <a:custGeom>
              <a:avLst/>
              <a:gdLst>
                <a:gd name="T0" fmla="*/ 0 w 36830"/>
                <a:gd name="T1" fmla="*/ 0 h 22305"/>
                <a:gd name="T2" fmla="*/ 0 w 36830"/>
                <a:gd name="T3" fmla="*/ 0 h 22305"/>
                <a:gd name="T4" fmla="*/ 0 w 36830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830" h="22305" fill="none" extrusionOk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</a:path>
                <a:path w="36830" h="22305" stroke="0" extrusionOk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  <a:lnTo>
                    <a:pt x="15230" y="21600"/>
                  </a:lnTo>
                  <a:lnTo>
                    <a:pt x="0" y="6283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95" name="Arc 267"/>
            <p:cNvSpPr>
              <a:spLocks/>
            </p:cNvSpPr>
            <p:nvPr/>
          </p:nvSpPr>
          <p:spPr bwMode="hidden">
            <a:xfrm flipH="1">
              <a:off x="3184" y="485"/>
              <a:ext cx="597" cy="745"/>
            </a:xfrm>
            <a:custGeom>
              <a:avLst/>
              <a:gdLst>
                <a:gd name="T0" fmla="*/ 0 w 31881"/>
                <a:gd name="T1" fmla="*/ 0 h 21600"/>
                <a:gd name="T2" fmla="*/ 0 w 31881"/>
                <a:gd name="T3" fmla="*/ 0 h 21600"/>
                <a:gd name="T4" fmla="*/ 0 w 31881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881" h="21600" fill="none" extrusionOk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</a:path>
                <a:path w="31881" h="21600" stroke="0" extrusionOk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  <a:lnTo>
                    <a:pt x="18231" y="21600"/>
                  </a:lnTo>
                  <a:lnTo>
                    <a:pt x="-1" y="10015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96" name="Arc 268"/>
            <p:cNvSpPr>
              <a:spLocks/>
            </p:cNvSpPr>
            <p:nvPr/>
          </p:nvSpPr>
          <p:spPr bwMode="hidden">
            <a:xfrm>
              <a:off x="3822" y="798"/>
              <a:ext cx="246" cy="745"/>
            </a:xfrm>
            <a:custGeom>
              <a:avLst/>
              <a:gdLst>
                <a:gd name="T0" fmla="*/ 0 w 31146"/>
                <a:gd name="T1" fmla="*/ 0 h 21600"/>
                <a:gd name="T2" fmla="*/ 0 w 31146"/>
                <a:gd name="T3" fmla="*/ 0 h 21600"/>
                <a:gd name="T4" fmla="*/ 0 w 3114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146" h="21600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</a:path>
                <a:path w="31146" h="21600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97" name="Freeform 269"/>
            <p:cNvSpPr>
              <a:spLocks/>
            </p:cNvSpPr>
            <p:nvPr/>
          </p:nvSpPr>
          <p:spPr bwMode="hidden">
            <a:xfrm flipH="1">
              <a:off x="3086" y="1193"/>
              <a:ext cx="351" cy="493"/>
            </a:xfrm>
            <a:custGeom>
              <a:avLst/>
              <a:gdLst>
                <a:gd name="T0" fmla="*/ 0 w 776"/>
                <a:gd name="T1" fmla="*/ 0 h 2368"/>
                <a:gd name="T2" fmla="*/ 2 w 776"/>
                <a:gd name="T3" fmla="*/ 0 h 2368"/>
                <a:gd name="T4" fmla="*/ 1 w 776"/>
                <a:gd name="T5" fmla="*/ 0 h 2368"/>
                <a:gd name="T6" fmla="*/ 3 w 776"/>
                <a:gd name="T7" fmla="*/ 0 h 2368"/>
                <a:gd name="T8" fmla="*/ 2 w 776"/>
                <a:gd name="T9" fmla="*/ 0 h 2368"/>
                <a:gd name="T10" fmla="*/ 3 w 776"/>
                <a:gd name="T11" fmla="*/ 0 h 2368"/>
                <a:gd name="T12" fmla="*/ 2 w 776"/>
                <a:gd name="T13" fmla="*/ 0 h 2368"/>
                <a:gd name="T14" fmla="*/ 4 w 776"/>
                <a:gd name="T15" fmla="*/ 0 h 2368"/>
                <a:gd name="T16" fmla="*/ 3 w 776"/>
                <a:gd name="T17" fmla="*/ 0 h 2368"/>
                <a:gd name="T18" fmla="*/ 5 w 776"/>
                <a:gd name="T19" fmla="*/ 0 h 2368"/>
                <a:gd name="T20" fmla="*/ 4 w 776"/>
                <a:gd name="T21" fmla="*/ 0 h 2368"/>
                <a:gd name="T22" fmla="*/ 5 w 776"/>
                <a:gd name="T23" fmla="*/ 0 h 2368"/>
                <a:gd name="T24" fmla="*/ 5 w 776"/>
                <a:gd name="T25" fmla="*/ 0 h 2368"/>
                <a:gd name="T26" fmla="*/ 6 w 776"/>
                <a:gd name="T27" fmla="*/ 0 h 2368"/>
                <a:gd name="T28" fmla="*/ 5 w 776"/>
                <a:gd name="T29" fmla="*/ 0 h 2368"/>
                <a:gd name="T30" fmla="*/ 6 w 776"/>
                <a:gd name="T31" fmla="*/ 0 h 2368"/>
                <a:gd name="T32" fmla="*/ 6 w 776"/>
                <a:gd name="T33" fmla="*/ 0 h 2368"/>
                <a:gd name="T34" fmla="*/ 6 w 776"/>
                <a:gd name="T35" fmla="*/ 0 h 2368"/>
                <a:gd name="T36" fmla="*/ 6 w 776"/>
                <a:gd name="T37" fmla="*/ 0 h 2368"/>
                <a:gd name="T38" fmla="*/ 6 w 776"/>
                <a:gd name="T39" fmla="*/ 0 h 2368"/>
                <a:gd name="T40" fmla="*/ 6 w 776"/>
                <a:gd name="T41" fmla="*/ 0 h 2368"/>
                <a:gd name="T42" fmla="*/ 6 w 776"/>
                <a:gd name="T43" fmla="*/ 0 h 2368"/>
                <a:gd name="T44" fmla="*/ 6 w 776"/>
                <a:gd name="T45" fmla="*/ 0 h 2368"/>
                <a:gd name="T46" fmla="*/ 6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98" name="Freeform 270"/>
            <p:cNvSpPr>
              <a:spLocks/>
            </p:cNvSpPr>
            <p:nvPr/>
          </p:nvSpPr>
          <p:spPr bwMode="hidden">
            <a:xfrm flipH="1">
              <a:off x="3251" y="673"/>
              <a:ext cx="225" cy="49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1 w 776"/>
                <a:gd name="T39" fmla="*/ 0 h 2368"/>
                <a:gd name="T40" fmla="*/ 0 w 776"/>
                <a:gd name="T41" fmla="*/ 0 h 2368"/>
                <a:gd name="T42" fmla="*/ 1 w 776"/>
                <a:gd name="T43" fmla="*/ 0 h 2368"/>
                <a:gd name="T44" fmla="*/ 0 w 776"/>
                <a:gd name="T45" fmla="*/ 0 h 2368"/>
                <a:gd name="T46" fmla="*/ 1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99" name="Freeform 271"/>
            <p:cNvSpPr>
              <a:spLocks/>
            </p:cNvSpPr>
            <p:nvPr/>
          </p:nvSpPr>
          <p:spPr bwMode="hidden">
            <a:xfrm flipH="1">
              <a:off x="3510" y="526"/>
              <a:ext cx="135" cy="49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00" name="Freeform 272"/>
            <p:cNvSpPr>
              <a:spLocks/>
            </p:cNvSpPr>
            <p:nvPr/>
          </p:nvSpPr>
          <p:spPr bwMode="hidden">
            <a:xfrm>
              <a:off x="4351" y="1121"/>
              <a:ext cx="326" cy="518"/>
            </a:xfrm>
            <a:custGeom>
              <a:avLst/>
              <a:gdLst>
                <a:gd name="T0" fmla="*/ 0 w 776"/>
                <a:gd name="T1" fmla="*/ 0 h 2368"/>
                <a:gd name="T2" fmla="*/ 1 w 776"/>
                <a:gd name="T3" fmla="*/ 0 h 2368"/>
                <a:gd name="T4" fmla="*/ 0 w 776"/>
                <a:gd name="T5" fmla="*/ 0 h 2368"/>
                <a:gd name="T6" fmla="*/ 2 w 776"/>
                <a:gd name="T7" fmla="*/ 0 h 2368"/>
                <a:gd name="T8" fmla="*/ 1 w 776"/>
                <a:gd name="T9" fmla="*/ 0 h 2368"/>
                <a:gd name="T10" fmla="*/ 2 w 776"/>
                <a:gd name="T11" fmla="*/ 0 h 2368"/>
                <a:gd name="T12" fmla="*/ 2 w 776"/>
                <a:gd name="T13" fmla="*/ 0 h 2368"/>
                <a:gd name="T14" fmla="*/ 3 w 776"/>
                <a:gd name="T15" fmla="*/ 0 h 2368"/>
                <a:gd name="T16" fmla="*/ 2 w 776"/>
                <a:gd name="T17" fmla="*/ 0 h 2368"/>
                <a:gd name="T18" fmla="*/ 3 w 776"/>
                <a:gd name="T19" fmla="*/ 0 h 2368"/>
                <a:gd name="T20" fmla="*/ 3 w 776"/>
                <a:gd name="T21" fmla="*/ 0 h 2368"/>
                <a:gd name="T22" fmla="*/ 3 w 776"/>
                <a:gd name="T23" fmla="*/ 0 h 2368"/>
                <a:gd name="T24" fmla="*/ 3 w 776"/>
                <a:gd name="T25" fmla="*/ 0 h 2368"/>
                <a:gd name="T26" fmla="*/ 4 w 776"/>
                <a:gd name="T27" fmla="*/ 0 h 2368"/>
                <a:gd name="T28" fmla="*/ 3 w 776"/>
                <a:gd name="T29" fmla="*/ 0 h 2368"/>
                <a:gd name="T30" fmla="*/ 4 w 776"/>
                <a:gd name="T31" fmla="*/ 0 h 2368"/>
                <a:gd name="T32" fmla="*/ 4 w 776"/>
                <a:gd name="T33" fmla="*/ 0 h 2368"/>
                <a:gd name="T34" fmla="*/ 4 w 776"/>
                <a:gd name="T35" fmla="*/ 0 h 2368"/>
                <a:gd name="T36" fmla="*/ 4 w 776"/>
                <a:gd name="T37" fmla="*/ 0 h 2368"/>
                <a:gd name="T38" fmla="*/ 4 w 776"/>
                <a:gd name="T39" fmla="*/ 0 h 2368"/>
                <a:gd name="T40" fmla="*/ 4 w 776"/>
                <a:gd name="T41" fmla="*/ 0 h 2368"/>
                <a:gd name="T42" fmla="*/ 4 w 776"/>
                <a:gd name="T43" fmla="*/ 0 h 2368"/>
                <a:gd name="T44" fmla="*/ 4 w 776"/>
                <a:gd name="T45" fmla="*/ 0 h 2368"/>
                <a:gd name="T46" fmla="*/ 4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01" name="Freeform 273"/>
            <p:cNvSpPr>
              <a:spLocks/>
            </p:cNvSpPr>
            <p:nvPr/>
          </p:nvSpPr>
          <p:spPr bwMode="hidden">
            <a:xfrm>
              <a:off x="4182" y="859"/>
              <a:ext cx="490" cy="345"/>
            </a:xfrm>
            <a:custGeom>
              <a:avLst/>
              <a:gdLst>
                <a:gd name="T0" fmla="*/ 0 w 776"/>
                <a:gd name="T1" fmla="*/ 0 h 2368"/>
                <a:gd name="T2" fmla="*/ 16 w 776"/>
                <a:gd name="T3" fmla="*/ 0 h 2368"/>
                <a:gd name="T4" fmla="*/ 6 w 776"/>
                <a:gd name="T5" fmla="*/ 0 h 2368"/>
                <a:gd name="T6" fmla="*/ 21 w 776"/>
                <a:gd name="T7" fmla="*/ 0 h 2368"/>
                <a:gd name="T8" fmla="*/ 12 w 776"/>
                <a:gd name="T9" fmla="*/ 0 h 2368"/>
                <a:gd name="T10" fmla="*/ 25 w 776"/>
                <a:gd name="T11" fmla="*/ 0 h 2368"/>
                <a:gd name="T12" fmla="*/ 18 w 776"/>
                <a:gd name="T13" fmla="*/ 0 h 2368"/>
                <a:gd name="T14" fmla="*/ 30 w 776"/>
                <a:gd name="T15" fmla="*/ 0 h 2368"/>
                <a:gd name="T16" fmla="*/ 25 w 776"/>
                <a:gd name="T17" fmla="*/ 0 h 2368"/>
                <a:gd name="T18" fmla="*/ 33 w 776"/>
                <a:gd name="T19" fmla="*/ 0 h 2368"/>
                <a:gd name="T20" fmla="*/ 30 w 776"/>
                <a:gd name="T21" fmla="*/ 0 h 2368"/>
                <a:gd name="T22" fmla="*/ 37 w 776"/>
                <a:gd name="T23" fmla="*/ 0 h 2368"/>
                <a:gd name="T24" fmla="*/ 37 w 776"/>
                <a:gd name="T25" fmla="*/ 0 h 2368"/>
                <a:gd name="T26" fmla="*/ 43 w 776"/>
                <a:gd name="T27" fmla="*/ 0 h 2368"/>
                <a:gd name="T28" fmla="*/ 40 w 776"/>
                <a:gd name="T29" fmla="*/ 0 h 2368"/>
                <a:gd name="T30" fmla="*/ 45 w 776"/>
                <a:gd name="T31" fmla="*/ 0 h 2368"/>
                <a:gd name="T32" fmla="*/ 43 w 776"/>
                <a:gd name="T33" fmla="*/ 0 h 2368"/>
                <a:gd name="T34" fmla="*/ 45 w 776"/>
                <a:gd name="T35" fmla="*/ 0 h 2368"/>
                <a:gd name="T36" fmla="*/ 43 w 776"/>
                <a:gd name="T37" fmla="*/ 0 h 2368"/>
                <a:gd name="T38" fmla="*/ 49 w 776"/>
                <a:gd name="T39" fmla="*/ 0 h 2368"/>
                <a:gd name="T40" fmla="*/ 45 w 776"/>
                <a:gd name="T41" fmla="*/ 0 h 2368"/>
                <a:gd name="T42" fmla="*/ 49 w 776"/>
                <a:gd name="T43" fmla="*/ 0 h 2368"/>
                <a:gd name="T44" fmla="*/ 45 w 776"/>
                <a:gd name="T45" fmla="*/ 0 h 2368"/>
                <a:gd name="T46" fmla="*/ 49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02" name="Freeform 274"/>
            <p:cNvSpPr>
              <a:spLocks/>
            </p:cNvSpPr>
            <p:nvPr/>
          </p:nvSpPr>
          <p:spPr bwMode="hidden">
            <a:xfrm>
              <a:off x="4200" y="493"/>
              <a:ext cx="214" cy="463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03" name="Freeform 275"/>
            <p:cNvSpPr>
              <a:spLocks/>
            </p:cNvSpPr>
            <p:nvPr/>
          </p:nvSpPr>
          <p:spPr bwMode="hidden">
            <a:xfrm rot="-1346631">
              <a:off x="3988" y="878"/>
              <a:ext cx="144" cy="271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04" name="Freeform 276"/>
            <p:cNvSpPr>
              <a:spLocks/>
            </p:cNvSpPr>
            <p:nvPr/>
          </p:nvSpPr>
          <p:spPr bwMode="hidden">
            <a:xfrm rot="1346631" flipH="1">
              <a:off x="3479" y="870"/>
              <a:ext cx="142" cy="27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77"/>
          <p:cNvGrpSpPr>
            <a:grpSpLocks/>
          </p:cNvGrpSpPr>
          <p:nvPr/>
        </p:nvGrpSpPr>
        <p:grpSpPr bwMode="auto">
          <a:xfrm>
            <a:off x="609600" y="3810000"/>
            <a:ext cx="2840038" cy="2227263"/>
            <a:chOff x="2928" y="384"/>
            <a:chExt cx="1789" cy="1403"/>
          </a:xfrm>
        </p:grpSpPr>
        <p:sp>
          <p:nvSpPr>
            <p:cNvPr id="26725" name="Oval 278"/>
            <p:cNvSpPr>
              <a:spLocks noChangeArrowheads="1"/>
            </p:cNvSpPr>
            <p:nvPr/>
          </p:nvSpPr>
          <p:spPr bwMode="hidden">
            <a:xfrm>
              <a:off x="3361" y="638"/>
              <a:ext cx="944" cy="69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6" name="Oval 279"/>
            <p:cNvSpPr>
              <a:spLocks noChangeArrowheads="1"/>
            </p:cNvSpPr>
            <p:nvPr/>
          </p:nvSpPr>
          <p:spPr bwMode="hidden">
            <a:xfrm>
              <a:off x="3722" y="893"/>
              <a:ext cx="187" cy="13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7" name="Freeform 280"/>
            <p:cNvSpPr>
              <a:spLocks/>
            </p:cNvSpPr>
            <p:nvPr/>
          </p:nvSpPr>
          <p:spPr bwMode="hidden">
            <a:xfrm rot="2711884">
              <a:off x="3847" y="1097"/>
              <a:ext cx="556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8" name="Freeform 281"/>
            <p:cNvSpPr>
              <a:spLocks/>
            </p:cNvSpPr>
            <p:nvPr/>
          </p:nvSpPr>
          <p:spPr bwMode="hidden">
            <a:xfrm rot="2711884">
              <a:off x="4251" y="1393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9" name="Freeform 282"/>
            <p:cNvSpPr>
              <a:spLocks/>
            </p:cNvSpPr>
            <p:nvPr/>
          </p:nvSpPr>
          <p:spPr bwMode="hidden">
            <a:xfrm rot="2104081">
              <a:off x="3878" y="1028"/>
              <a:ext cx="586" cy="112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0" name="Freeform 283"/>
            <p:cNvSpPr>
              <a:spLocks/>
            </p:cNvSpPr>
            <p:nvPr/>
          </p:nvSpPr>
          <p:spPr bwMode="hidden">
            <a:xfrm rot="2104081">
              <a:off x="4359" y="1282"/>
              <a:ext cx="315" cy="17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1" name="Freeform 284"/>
            <p:cNvSpPr>
              <a:spLocks/>
            </p:cNvSpPr>
            <p:nvPr/>
          </p:nvSpPr>
          <p:spPr bwMode="hidden">
            <a:xfrm rot="1582915">
              <a:off x="3888" y="967"/>
              <a:ext cx="561" cy="9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2" name="Freeform 285"/>
            <p:cNvSpPr>
              <a:spLocks/>
            </p:cNvSpPr>
            <p:nvPr/>
          </p:nvSpPr>
          <p:spPr bwMode="hidden">
            <a:xfrm rot="1582915">
              <a:off x="4388" y="1157"/>
              <a:ext cx="301" cy="154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3" name="Freeform 286"/>
            <p:cNvSpPr>
              <a:spLocks/>
            </p:cNvSpPr>
            <p:nvPr/>
          </p:nvSpPr>
          <p:spPr bwMode="hidden">
            <a:xfrm rot="1080363">
              <a:off x="3897" y="903"/>
              <a:ext cx="542" cy="10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4" name="Freeform 287"/>
            <p:cNvSpPr>
              <a:spLocks/>
            </p:cNvSpPr>
            <p:nvPr/>
          </p:nvSpPr>
          <p:spPr bwMode="hidden">
            <a:xfrm rot="1080363">
              <a:off x="4405" y="1033"/>
              <a:ext cx="291" cy="17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5" name="Freeform 288"/>
            <p:cNvSpPr>
              <a:spLocks/>
            </p:cNvSpPr>
            <p:nvPr/>
          </p:nvSpPr>
          <p:spPr bwMode="hidden">
            <a:xfrm rot="463793">
              <a:off x="3908" y="832"/>
              <a:ext cx="499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6" name="Freeform 289"/>
            <p:cNvSpPr>
              <a:spLocks/>
            </p:cNvSpPr>
            <p:nvPr/>
          </p:nvSpPr>
          <p:spPr bwMode="hidden">
            <a:xfrm rot="463793">
              <a:off x="4397" y="886"/>
              <a:ext cx="268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7" name="Freeform 290"/>
            <p:cNvSpPr>
              <a:spLocks/>
            </p:cNvSpPr>
            <p:nvPr/>
          </p:nvSpPr>
          <p:spPr bwMode="hidden">
            <a:xfrm rot="-84182">
              <a:off x="3916" y="791"/>
              <a:ext cx="454" cy="7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8" name="Freeform 291"/>
            <p:cNvSpPr>
              <a:spLocks/>
            </p:cNvSpPr>
            <p:nvPr/>
          </p:nvSpPr>
          <p:spPr bwMode="hidden">
            <a:xfrm rot="-84182">
              <a:off x="4367" y="785"/>
              <a:ext cx="244" cy="111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9" name="Freeform 292"/>
            <p:cNvSpPr>
              <a:spLocks/>
            </p:cNvSpPr>
            <p:nvPr/>
          </p:nvSpPr>
          <p:spPr bwMode="hidden">
            <a:xfrm rot="-802576">
              <a:off x="3901" y="740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0" name="Freeform 293"/>
            <p:cNvSpPr>
              <a:spLocks/>
            </p:cNvSpPr>
            <p:nvPr/>
          </p:nvSpPr>
          <p:spPr bwMode="hidden">
            <a:xfrm rot="-802576">
              <a:off x="4295" y="672"/>
              <a:ext cx="214" cy="10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1" name="Freeform 294"/>
            <p:cNvSpPr>
              <a:spLocks/>
            </p:cNvSpPr>
            <p:nvPr/>
          </p:nvSpPr>
          <p:spPr bwMode="hidden">
            <a:xfrm rot="18888116" flipH="1">
              <a:off x="3235" y="1137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2" name="Freeform 295"/>
            <p:cNvSpPr>
              <a:spLocks/>
            </p:cNvSpPr>
            <p:nvPr/>
          </p:nvSpPr>
          <p:spPr bwMode="hidden">
            <a:xfrm rot="18888116" flipH="1">
              <a:off x="3087" y="1433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3" name="Freeform 296"/>
            <p:cNvSpPr>
              <a:spLocks/>
            </p:cNvSpPr>
            <p:nvPr/>
          </p:nvSpPr>
          <p:spPr bwMode="hidden">
            <a:xfrm rot="19495919" flipH="1">
              <a:off x="3160" y="1085"/>
              <a:ext cx="586" cy="112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4" name="Freeform 297"/>
            <p:cNvSpPr>
              <a:spLocks/>
            </p:cNvSpPr>
            <p:nvPr/>
          </p:nvSpPr>
          <p:spPr bwMode="hidden">
            <a:xfrm rot="19495919" flipH="1">
              <a:off x="2950" y="1339"/>
              <a:ext cx="315" cy="17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5" name="Freeform 298"/>
            <p:cNvSpPr>
              <a:spLocks/>
            </p:cNvSpPr>
            <p:nvPr/>
          </p:nvSpPr>
          <p:spPr bwMode="hidden">
            <a:xfrm rot="20017085" flipH="1">
              <a:off x="3175" y="1025"/>
              <a:ext cx="561" cy="9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6" name="Freeform 299"/>
            <p:cNvSpPr>
              <a:spLocks/>
            </p:cNvSpPr>
            <p:nvPr/>
          </p:nvSpPr>
          <p:spPr bwMode="hidden">
            <a:xfrm rot="20017085" flipH="1">
              <a:off x="2935" y="1215"/>
              <a:ext cx="301" cy="15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7" name="Freeform 300"/>
            <p:cNvSpPr>
              <a:spLocks/>
            </p:cNvSpPr>
            <p:nvPr/>
          </p:nvSpPr>
          <p:spPr bwMode="hidden">
            <a:xfrm rot="20519637" flipH="1">
              <a:off x="3185" y="961"/>
              <a:ext cx="542" cy="10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8" name="Freeform 301"/>
            <p:cNvSpPr>
              <a:spLocks/>
            </p:cNvSpPr>
            <p:nvPr/>
          </p:nvSpPr>
          <p:spPr bwMode="hidden">
            <a:xfrm rot="20519637" flipH="1">
              <a:off x="2928" y="1090"/>
              <a:ext cx="291" cy="17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9" name="Freeform 302"/>
            <p:cNvSpPr>
              <a:spLocks/>
            </p:cNvSpPr>
            <p:nvPr/>
          </p:nvSpPr>
          <p:spPr bwMode="hidden">
            <a:xfrm rot="21136207" flipH="1">
              <a:off x="3217" y="889"/>
              <a:ext cx="499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0" name="Freeform 303"/>
            <p:cNvSpPr>
              <a:spLocks/>
            </p:cNvSpPr>
            <p:nvPr/>
          </p:nvSpPr>
          <p:spPr bwMode="hidden">
            <a:xfrm rot="21136207" flipH="1">
              <a:off x="2959" y="943"/>
              <a:ext cx="268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1" name="Freeform 304"/>
            <p:cNvSpPr>
              <a:spLocks/>
            </p:cNvSpPr>
            <p:nvPr/>
          </p:nvSpPr>
          <p:spPr bwMode="hidden">
            <a:xfrm rot="84182" flipH="1">
              <a:off x="3254" y="848"/>
              <a:ext cx="454" cy="7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2" name="Freeform 305"/>
            <p:cNvSpPr>
              <a:spLocks/>
            </p:cNvSpPr>
            <p:nvPr/>
          </p:nvSpPr>
          <p:spPr bwMode="hidden">
            <a:xfrm rot="84182" flipH="1">
              <a:off x="3013" y="842"/>
              <a:ext cx="244" cy="111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3" name="Freeform 306"/>
            <p:cNvSpPr>
              <a:spLocks/>
            </p:cNvSpPr>
            <p:nvPr/>
          </p:nvSpPr>
          <p:spPr bwMode="hidden">
            <a:xfrm rot="802576" flipH="1">
              <a:off x="3324" y="797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4" name="Freeform 307"/>
            <p:cNvSpPr>
              <a:spLocks/>
            </p:cNvSpPr>
            <p:nvPr/>
          </p:nvSpPr>
          <p:spPr bwMode="hidden">
            <a:xfrm rot="802576" flipH="1">
              <a:off x="3115" y="729"/>
              <a:ext cx="214" cy="10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5" name="Freeform 308"/>
            <p:cNvSpPr>
              <a:spLocks/>
            </p:cNvSpPr>
            <p:nvPr/>
          </p:nvSpPr>
          <p:spPr bwMode="hidden">
            <a:xfrm rot="1277471" flipH="1">
              <a:off x="3350" y="775"/>
              <a:ext cx="399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6" name="Freeform 309"/>
            <p:cNvSpPr>
              <a:spLocks/>
            </p:cNvSpPr>
            <p:nvPr/>
          </p:nvSpPr>
          <p:spPr bwMode="hidden">
            <a:xfrm rot="1277471" flipH="1">
              <a:off x="3151" y="665"/>
              <a:ext cx="214" cy="11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7" name="Freeform 310"/>
            <p:cNvSpPr>
              <a:spLocks/>
            </p:cNvSpPr>
            <p:nvPr/>
          </p:nvSpPr>
          <p:spPr bwMode="hidden">
            <a:xfrm rot="2028410" flipH="1">
              <a:off x="3394" y="745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8" name="Freeform 311"/>
            <p:cNvSpPr>
              <a:spLocks/>
            </p:cNvSpPr>
            <p:nvPr/>
          </p:nvSpPr>
          <p:spPr bwMode="hidden">
            <a:xfrm rot="2028410" flipH="1">
              <a:off x="3222" y="574"/>
              <a:ext cx="21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9" name="Freeform 312"/>
            <p:cNvSpPr>
              <a:spLocks/>
            </p:cNvSpPr>
            <p:nvPr/>
          </p:nvSpPr>
          <p:spPr bwMode="hidden">
            <a:xfrm rot="2664424" flipH="1">
              <a:off x="3433" y="700"/>
              <a:ext cx="404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0" name="Freeform 313"/>
            <p:cNvSpPr>
              <a:spLocks/>
            </p:cNvSpPr>
            <p:nvPr/>
          </p:nvSpPr>
          <p:spPr bwMode="hidden">
            <a:xfrm rot="2664424" flipH="1">
              <a:off x="3290" y="481"/>
              <a:ext cx="217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1" name="Freeform 314"/>
            <p:cNvSpPr>
              <a:spLocks/>
            </p:cNvSpPr>
            <p:nvPr/>
          </p:nvSpPr>
          <p:spPr bwMode="hidden">
            <a:xfrm rot="3473776" flipH="1">
              <a:off x="3518" y="685"/>
              <a:ext cx="356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2" name="Freeform 315"/>
            <p:cNvSpPr>
              <a:spLocks/>
            </p:cNvSpPr>
            <p:nvPr/>
          </p:nvSpPr>
          <p:spPr bwMode="hidden">
            <a:xfrm rot="3473776" flipH="1">
              <a:off x="3438" y="450"/>
              <a:ext cx="191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3" name="Freeform 316"/>
            <p:cNvSpPr>
              <a:spLocks/>
            </p:cNvSpPr>
            <p:nvPr/>
          </p:nvSpPr>
          <p:spPr bwMode="hidden">
            <a:xfrm rot="4126480" flipH="1">
              <a:off x="3577" y="673"/>
              <a:ext cx="342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4" name="Freeform 317"/>
            <p:cNvSpPr>
              <a:spLocks/>
            </p:cNvSpPr>
            <p:nvPr/>
          </p:nvSpPr>
          <p:spPr bwMode="hidden">
            <a:xfrm rot="4126480" flipH="1">
              <a:off x="3541" y="421"/>
              <a:ext cx="18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5" name="Freeform 318"/>
            <p:cNvSpPr>
              <a:spLocks/>
            </p:cNvSpPr>
            <p:nvPr/>
          </p:nvSpPr>
          <p:spPr bwMode="hidden">
            <a:xfrm rot="-1325434">
              <a:off x="3864" y="705"/>
              <a:ext cx="398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6" name="Freeform 319"/>
            <p:cNvSpPr>
              <a:spLocks/>
            </p:cNvSpPr>
            <p:nvPr/>
          </p:nvSpPr>
          <p:spPr bwMode="hidden">
            <a:xfrm rot="-1325434">
              <a:off x="4246" y="592"/>
              <a:ext cx="21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7" name="Freeform 320"/>
            <p:cNvSpPr>
              <a:spLocks/>
            </p:cNvSpPr>
            <p:nvPr/>
          </p:nvSpPr>
          <p:spPr bwMode="hidden">
            <a:xfrm rot="-1921064">
              <a:off x="3819" y="681"/>
              <a:ext cx="399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8" name="Freeform 321"/>
            <p:cNvSpPr>
              <a:spLocks/>
            </p:cNvSpPr>
            <p:nvPr/>
          </p:nvSpPr>
          <p:spPr bwMode="hidden">
            <a:xfrm rot="-1921064">
              <a:off x="4181" y="518"/>
              <a:ext cx="214" cy="11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69" name="Freeform 322"/>
            <p:cNvSpPr>
              <a:spLocks/>
            </p:cNvSpPr>
            <p:nvPr/>
          </p:nvSpPr>
          <p:spPr bwMode="hidden">
            <a:xfrm rot="4578755" flipH="1">
              <a:off x="3632" y="690"/>
              <a:ext cx="332" cy="4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70" name="Freeform 323"/>
            <p:cNvSpPr>
              <a:spLocks/>
            </p:cNvSpPr>
            <p:nvPr/>
          </p:nvSpPr>
          <p:spPr bwMode="hidden">
            <a:xfrm rot="4578755" flipH="1">
              <a:off x="3639" y="447"/>
              <a:ext cx="178" cy="7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71" name="Freeform 324"/>
            <p:cNvSpPr>
              <a:spLocks/>
            </p:cNvSpPr>
            <p:nvPr/>
          </p:nvSpPr>
          <p:spPr bwMode="hidden">
            <a:xfrm rot="-3857755">
              <a:off x="3715" y="678"/>
              <a:ext cx="343" cy="6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72" name="Freeform 325"/>
            <p:cNvSpPr>
              <a:spLocks/>
            </p:cNvSpPr>
            <p:nvPr/>
          </p:nvSpPr>
          <p:spPr bwMode="hidden">
            <a:xfrm rot="-3857755">
              <a:off x="3926" y="433"/>
              <a:ext cx="184" cy="9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73" name="Freeform 326"/>
            <p:cNvSpPr>
              <a:spLocks/>
            </p:cNvSpPr>
            <p:nvPr/>
          </p:nvSpPr>
          <p:spPr bwMode="hidden">
            <a:xfrm rot="-2777260">
              <a:off x="3758" y="671"/>
              <a:ext cx="373" cy="8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74" name="Freeform 327"/>
            <p:cNvSpPr>
              <a:spLocks/>
            </p:cNvSpPr>
            <p:nvPr/>
          </p:nvSpPr>
          <p:spPr bwMode="hidden">
            <a:xfrm rot="-2777260">
              <a:off x="4061" y="460"/>
              <a:ext cx="200" cy="13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75" name="Freeform 328"/>
            <p:cNvSpPr>
              <a:spLocks/>
            </p:cNvSpPr>
            <p:nvPr/>
          </p:nvSpPr>
          <p:spPr bwMode="hidden">
            <a:xfrm rot="-4903748">
              <a:off x="3695" y="685"/>
              <a:ext cx="308" cy="2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76" name="Freeform 329"/>
            <p:cNvSpPr>
              <a:spLocks/>
            </p:cNvSpPr>
            <p:nvPr/>
          </p:nvSpPr>
          <p:spPr bwMode="hidden">
            <a:xfrm rot="-4903748">
              <a:off x="3809" y="447"/>
              <a:ext cx="165" cy="4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77" name="Freeform 330"/>
            <p:cNvSpPr>
              <a:spLocks/>
            </p:cNvSpPr>
            <p:nvPr/>
          </p:nvSpPr>
          <p:spPr bwMode="hidden">
            <a:xfrm rot="18335692" flipH="1">
              <a:off x="3278" y="1175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78" name="Freeform 331"/>
            <p:cNvSpPr>
              <a:spLocks/>
            </p:cNvSpPr>
            <p:nvPr/>
          </p:nvSpPr>
          <p:spPr bwMode="hidden">
            <a:xfrm rot="18335692" flipH="1">
              <a:off x="3186" y="1510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79" name="Freeform 332"/>
            <p:cNvSpPr>
              <a:spLocks/>
            </p:cNvSpPr>
            <p:nvPr/>
          </p:nvSpPr>
          <p:spPr bwMode="hidden">
            <a:xfrm rot="17542885" flipH="1">
              <a:off x="3362" y="1208"/>
              <a:ext cx="515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80" name="Freeform 333"/>
            <p:cNvSpPr>
              <a:spLocks/>
            </p:cNvSpPr>
            <p:nvPr/>
          </p:nvSpPr>
          <p:spPr bwMode="hidden">
            <a:xfrm rot="17542885" flipH="1">
              <a:off x="3364" y="1550"/>
              <a:ext cx="276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81" name="Freeform 334"/>
            <p:cNvSpPr>
              <a:spLocks/>
            </p:cNvSpPr>
            <p:nvPr/>
          </p:nvSpPr>
          <p:spPr bwMode="hidden">
            <a:xfrm rot="16870650" flipH="1">
              <a:off x="3452" y="1220"/>
              <a:ext cx="495" cy="9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82" name="Freeform 335"/>
            <p:cNvSpPr>
              <a:spLocks/>
            </p:cNvSpPr>
            <p:nvPr/>
          </p:nvSpPr>
          <p:spPr bwMode="hidden">
            <a:xfrm rot="16870650" flipH="1">
              <a:off x="3525" y="1567"/>
              <a:ext cx="265" cy="142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83" name="Freeform 336"/>
            <p:cNvSpPr>
              <a:spLocks/>
            </p:cNvSpPr>
            <p:nvPr/>
          </p:nvSpPr>
          <p:spPr bwMode="hidden">
            <a:xfrm rot="3144576">
              <a:off x="3801" y="1158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84" name="Freeform 337"/>
            <p:cNvSpPr>
              <a:spLocks/>
            </p:cNvSpPr>
            <p:nvPr/>
          </p:nvSpPr>
          <p:spPr bwMode="hidden">
            <a:xfrm rot="3144576">
              <a:off x="4165" y="1485"/>
              <a:ext cx="299" cy="15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85" name="Freeform 338"/>
            <p:cNvSpPr>
              <a:spLocks/>
            </p:cNvSpPr>
            <p:nvPr/>
          </p:nvSpPr>
          <p:spPr bwMode="hidden">
            <a:xfrm rot="3745735">
              <a:off x="3762" y="1196"/>
              <a:ext cx="533" cy="9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86" name="Freeform 339"/>
            <p:cNvSpPr>
              <a:spLocks/>
            </p:cNvSpPr>
            <p:nvPr/>
          </p:nvSpPr>
          <p:spPr bwMode="hidden">
            <a:xfrm rot="3745735">
              <a:off x="4047" y="1543"/>
              <a:ext cx="286" cy="152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87" name="Freeform 340"/>
            <p:cNvSpPr>
              <a:spLocks/>
            </p:cNvSpPr>
            <p:nvPr/>
          </p:nvSpPr>
          <p:spPr bwMode="hidden">
            <a:xfrm rot="4286818">
              <a:off x="3705" y="1235"/>
              <a:ext cx="517" cy="7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88" name="Freeform 341"/>
            <p:cNvSpPr>
              <a:spLocks/>
            </p:cNvSpPr>
            <p:nvPr/>
          </p:nvSpPr>
          <p:spPr bwMode="hidden">
            <a:xfrm rot="4286818">
              <a:off x="3923" y="1585"/>
              <a:ext cx="278" cy="12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89" name="Freeform 342"/>
            <p:cNvSpPr>
              <a:spLocks/>
            </p:cNvSpPr>
            <p:nvPr/>
          </p:nvSpPr>
          <p:spPr bwMode="hidden">
            <a:xfrm rot="4898956">
              <a:off x="3665" y="1252"/>
              <a:ext cx="475" cy="8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90" name="Freeform 343"/>
            <p:cNvSpPr>
              <a:spLocks/>
            </p:cNvSpPr>
            <p:nvPr/>
          </p:nvSpPr>
          <p:spPr bwMode="hidden">
            <a:xfrm rot="4898956">
              <a:off x="3804" y="1581"/>
              <a:ext cx="255" cy="12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91" name="Freeform 344"/>
            <p:cNvSpPr>
              <a:spLocks/>
            </p:cNvSpPr>
            <p:nvPr/>
          </p:nvSpPr>
          <p:spPr bwMode="hidden">
            <a:xfrm rot="5755659">
              <a:off x="3570" y="1267"/>
              <a:ext cx="464" cy="6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92" name="Freeform 345"/>
            <p:cNvSpPr>
              <a:spLocks/>
            </p:cNvSpPr>
            <p:nvPr/>
          </p:nvSpPr>
          <p:spPr bwMode="hidden">
            <a:xfrm rot="5755659">
              <a:off x="3618" y="1599"/>
              <a:ext cx="249" cy="9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93" name="Freeform 346"/>
            <p:cNvSpPr>
              <a:spLocks/>
            </p:cNvSpPr>
            <p:nvPr/>
          </p:nvSpPr>
          <p:spPr bwMode="hidden">
            <a:xfrm flipH="1">
              <a:off x="3553" y="1154"/>
              <a:ext cx="157" cy="478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94" name="Arc 347"/>
            <p:cNvSpPr>
              <a:spLocks/>
            </p:cNvSpPr>
            <p:nvPr/>
          </p:nvSpPr>
          <p:spPr bwMode="hidden">
            <a:xfrm flipH="1">
              <a:off x="3268" y="982"/>
              <a:ext cx="687" cy="745"/>
            </a:xfrm>
            <a:custGeom>
              <a:avLst/>
              <a:gdLst>
                <a:gd name="T0" fmla="*/ 0 w 21600"/>
                <a:gd name="T1" fmla="*/ 0 h 21602"/>
                <a:gd name="T2" fmla="*/ 0 w 21600"/>
                <a:gd name="T3" fmla="*/ 0 h 21602"/>
                <a:gd name="T4" fmla="*/ 0 w 21600"/>
                <a:gd name="T5" fmla="*/ 0 h 216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2" fill="none" extrusionOk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</a:path>
                <a:path w="21600" h="21602" stroke="0" extrusionOk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  <a:lnTo>
                    <a:pt x="0" y="20897"/>
                  </a:lnTo>
                  <a:lnTo>
                    <a:pt x="5466" y="0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95" name="Arc 348"/>
            <p:cNvSpPr>
              <a:spLocks/>
            </p:cNvSpPr>
            <p:nvPr/>
          </p:nvSpPr>
          <p:spPr bwMode="hidden">
            <a:xfrm flipV="1">
              <a:off x="3887" y="532"/>
              <a:ext cx="830" cy="661"/>
            </a:xfrm>
            <a:custGeom>
              <a:avLst/>
              <a:gdLst>
                <a:gd name="T0" fmla="*/ 0 w 36729"/>
                <a:gd name="T1" fmla="*/ 0 h 21600"/>
                <a:gd name="T2" fmla="*/ 0 w 36729"/>
                <a:gd name="T3" fmla="*/ 0 h 21600"/>
                <a:gd name="T4" fmla="*/ 0 w 3672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729" h="21600" fill="none" extrusionOk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</a:path>
                <a:path w="36729" h="21600" stroke="0" extrusionOk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  <a:lnTo>
                    <a:pt x="17826" y="0"/>
                  </a:lnTo>
                  <a:lnTo>
                    <a:pt x="36729" y="10451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96" name="Arc 349"/>
            <p:cNvSpPr>
              <a:spLocks/>
            </p:cNvSpPr>
            <p:nvPr/>
          </p:nvSpPr>
          <p:spPr bwMode="hidden">
            <a:xfrm flipH="1">
              <a:off x="3338" y="862"/>
              <a:ext cx="401" cy="769"/>
            </a:xfrm>
            <a:custGeom>
              <a:avLst/>
              <a:gdLst>
                <a:gd name="T0" fmla="*/ 0 w 28940"/>
                <a:gd name="T1" fmla="*/ 0 h 22305"/>
                <a:gd name="T2" fmla="*/ 0 w 28940"/>
                <a:gd name="T3" fmla="*/ 0 h 22305"/>
                <a:gd name="T4" fmla="*/ 0 w 28940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940" h="22305" fill="none" extrusionOk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</a:path>
                <a:path w="28940" h="22305" stroke="0" extrusionOk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  <a:lnTo>
                    <a:pt x="7340" y="21600"/>
                  </a:lnTo>
                  <a:lnTo>
                    <a:pt x="0" y="1285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97" name="Arc 350"/>
            <p:cNvSpPr>
              <a:spLocks/>
            </p:cNvSpPr>
            <p:nvPr/>
          </p:nvSpPr>
          <p:spPr bwMode="hidden">
            <a:xfrm flipH="1">
              <a:off x="3053" y="902"/>
              <a:ext cx="652" cy="768"/>
            </a:xfrm>
            <a:custGeom>
              <a:avLst/>
              <a:gdLst>
                <a:gd name="T0" fmla="*/ 0 w 30473"/>
                <a:gd name="T1" fmla="*/ 0 h 22305"/>
                <a:gd name="T2" fmla="*/ 0 w 30473"/>
                <a:gd name="T3" fmla="*/ 0 h 22305"/>
                <a:gd name="T4" fmla="*/ 0 w 30473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473" h="22305" fill="none" extrusionOk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</a:path>
                <a:path w="30473" h="22305" stroke="0" extrusionOk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  <a:lnTo>
                    <a:pt x="8873" y="21600"/>
                  </a:lnTo>
                  <a:lnTo>
                    <a:pt x="-1" y="1906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98" name="Arc 351"/>
            <p:cNvSpPr>
              <a:spLocks/>
            </p:cNvSpPr>
            <p:nvPr/>
          </p:nvSpPr>
          <p:spPr bwMode="hidden">
            <a:xfrm flipH="1">
              <a:off x="2996" y="762"/>
              <a:ext cx="768" cy="769"/>
            </a:xfrm>
            <a:custGeom>
              <a:avLst/>
              <a:gdLst>
                <a:gd name="T0" fmla="*/ 0 w 34455"/>
                <a:gd name="T1" fmla="*/ 0 h 22305"/>
                <a:gd name="T2" fmla="*/ 0 w 34455"/>
                <a:gd name="T3" fmla="*/ 0 h 22305"/>
                <a:gd name="T4" fmla="*/ 0 w 34455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455" h="22305" fill="none" extrusionOk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</a:path>
                <a:path w="34455" h="22305" stroke="0" extrusionOk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  <a:lnTo>
                    <a:pt x="12855" y="21600"/>
                  </a:lnTo>
                  <a:lnTo>
                    <a:pt x="0" y="4241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99" name="Arc 352"/>
            <p:cNvSpPr>
              <a:spLocks/>
            </p:cNvSpPr>
            <p:nvPr/>
          </p:nvSpPr>
          <p:spPr bwMode="hidden">
            <a:xfrm>
              <a:off x="3846" y="870"/>
              <a:ext cx="123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00" name="Arc 353"/>
            <p:cNvSpPr>
              <a:spLocks/>
            </p:cNvSpPr>
            <p:nvPr/>
          </p:nvSpPr>
          <p:spPr bwMode="hidden">
            <a:xfrm>
              <a:off x="3879" y="866"/>
              <a:ext cx="324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01" name="Arc 354"/>
            <p:cNvSpPr>
              <a:spLocks/>
            </p:cNvSpPr>
            <p:nvPr/>
          </p:nvSpPr>
          <p:spPr bwMode="hidden">
            <a:xfrm>
              <a:off x="3907" y="766"/>
              <a:ext cx="461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02" name="Freeform 355"/>
            <p:cNvSpPr>
              <a:spLocks/>
            </p:cNvSpPr>
            <p:nvPr/>
          </p:nvSpPr>
          <p:spPr bwMode="hidden">
            <a:xfrm>
              <a:off x="3996" y="1236"/>
              <a:ext cx="156" cy="478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03" name="Freeform 356"/>
            <p:cNvSpPr>
              <a:spLocks/>
            </p:cNvSpPr>
            <p:nvPr/>
          </p:nvSpPr>
          <p:spPr bwMode="hidden">
            <a:xfrm rot="19660755" flipV="1">
              <a:off x="3752" y="1079"/>
              <a:ext cx="142" cy="270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04" name="Arc 357"/>
            <p:cNvSpPr>
              <a:spLocks/>
            </p:cNvSpPr>
            <p:nvPr/>
          </p:nvSpPr>
          <p:spPr bwMode="hidden">
            <a:xfrm flipH="1">
              <a:off x="2952" y="647"/>
              <a:ext cx="821" cy="769"/>
            </a:xfrm>
            <a:custGeom>
              <a:avLst/>
              <a:gdLst>
                <a:gd name="T0" fmla="*/ 0 w 36830"/>
                <a:gd name="T1" fmla="*/ 0 h 22305"/>
                <a:gd name="T2" fmla="*/ 0 w 36830"/>
                <a:gd name="T3" fmla="*/ 0 h 22305"/>
                <a:gd name="T4" fmla="*/ 0 w 36830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830" h="22305" fill="none" extrusionOk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</a:path>
                <a:path w="36830" h="22305" stroke="0" extrusionOk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  <a:lnTo>
                    <a:pt x="15230" y="21600"/>
                  </a:lnTo>
                  <a:lnTo>
                    <a:pt x="0" y="6283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05" name="Arc 358"/>
            <p:cNvSpPr>
              <a:spLocks/>
            </p:cNvSpPr>
            <p:nvPr/>
          </p:nvSpPr>
          <p:spPr bwMode="hidden">
            <a:xfrm flipH="1">
              <a:off x="3184" y="485"/>
              <a:ext cx="597" cy="745"/>
            </a:xfrm>
            <a:custGeom>
              <a:avLst/>
              <a:gdLst>
                <a:gd name="T0" fmla="*/ 0 w 31881"/>
                <a:gd name="T1" fmla="*/ 0 h 21600"/>
                <a:gd name="T2" fmla="*/ 0 w 31881"/>
                <a:gd name="T3" fmla="*/ 0 h 21600"/>
                <a:gd name="T4" fmla="*/ 0 w 31881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881" h="21600" fill="none" extrusionOk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</a:path>
                <a:path w="31881" h="21600" stroke="0" extrusionOk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  <a:lnTo>
                    <a:pt x="18231" y="21600"/>
                  </a:lnTo>
                  <a:lnTo>
                    <a:pt x="-1" y="10015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06" name="Arc 359"/>
            <p:cNvSpPr>
              <a:spLocks/>
            </p:cNvSpPr>
            <p:nvPr/>
          </p:nvSpPr>
          <p:spPr bwMode="hidden">
            <a:xfrm>
              <a:off x="3822" y="798"/>
              <a:ext cx="246" cy="745"/>
            </a:xfrm>
            <a:custGeom>
              <a:avLst/>
              <a:gdLst>
                <a:gd name="T0" fmla="*/ 0 w 31146"/>
                <a:gd name="T1" fmla="*/ 0 h 21600"/>
                <a:gd name="T2" fmla="*/ 0 w 31146"/>
                <a:gd name="T3" fmla="*/ 0 h 21600"/>
                <a:gd name="T4" fmla="*/ 0 w 3114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146" h="21600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</a:path>
                <a:path w="31146" h="21600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07" name="Freeform 360"/>
            <p:cNvSpPr>
              <a:spLocks/>
            </p:cNvSpPr>
            <p:nvPr/>
          </p:nvSpPr>
          <p:spPr bwMode="hidden">
            <a:xfrm flipH="1">
              <a:off x="3086" y="1193"/>
              <a:ext cx="351" cy="493"/>
            </a:xfrm>
            <a:custGeom>
              <a:avLst/>
              <a:gdLst>
                <a:gd name="T0" fmla="*/ 0 w 776"/>
                <a:gd name="T1" fmla="*/ 0 h 2368"/>
                <a:gd name="T2" fmla="*/ 2 w 776"/>
                <a:gd name="T3" fmla="*/ 0 h 2368"/>
                <a:gd name="T4" fmla="*/ 1 w 776"/>
                <a:gd name="T5" fmla="*/ 0 h 2368"/>
                <a:gd name="T6" fmla="*/ 3 w 776"/>
                <a:gd name="T7" fmla="*/ 0 h 2368"/>
                <a:gd name="T8" fmla="*/ 2 w 776"/>
                <a:gd name="T9" fmla="*/ 0 h 2368"/>
                <a:gd name="T10" fmla="*/ 3 w 776"/>
                <a:gd name="T11" fmla="*/ 0 h 2368"/>
                <a:gd name="T12" fmla="*/ 2 w 776"/>
                <a:gd name="T13" fmla="*/ 0 h 2368"/>
                <a:gd name="T14" fmla="*/ 4 w 776"/>
                <a:gd name="T15" fmla="*/ 0 h 2368"/>
                <a:gd name="T16" fmla="*/ 3 w 776"/>
                <a:gd name="T17" fmla="*/ 0 h 2368"/>
                <a:gd name="T18" fmla="*/ 5 w 776"/>
                <a:gd name="T19" fmla="*/ 0 h 2368"/>
                <a:gd name="T20" fmla="*/ 4 w 776"/>
                <a:gd name="T21" fmla="*/ 0 h 2368"/>
                <a:gd name="T22" fmla="*/ 5 w 776"/>
                <a:gd name="T23" fmla="*/ 0 h 2368"/>
                <a:gd name="T24" fmla="*/ 5 w 776"/>
                <a:gd name="T25" fmla="*/ 0 h 2368"/>
                <a:gd name="T26" fmla="*/ 6 w 776"/>
                <a:gd name="T27" fmla="*/ 0 h 2368"/>
                <a:gd name="T28" fmla="*/ 5 w 776"/>
                <a:gd name="T29" fmla="*/ 0 h 2368"/>
                <a:gd name="T30" fmla="*/ 6 w 776"/>
                <a:gd name="T31" fmla="*/ 0 h 2368"/>
                <a:gd name="T32" fmla="*/ 6 w 776"/>
                <a:gd name="T33" fmla="*/ 0 h 2368"/>
                <a:gd name="T34" fmla="*/ 6 w 776"/>
                <a:gd name="T35" fmla="*/ 0 h 2368"/>
                <a:gd name="T36" fmla="*/ 6 w 776"/>
                <a:gd name="T37" fmla="*/ 0 h 2368"/>
                <a:gd name="T38" fmla="*/ 6 w 776"/>
                <a:gd name="T39" fmla="*/ 0 h 2368"/>
                <a:gd name="T40" fmla="*/ 6 w 776"/>
                <a:gd name="T41" fmla="*/ 0 h 2368"/>
                <a:gd name="T42" fmla="*/ 6 w 776"/>
                <a:gd name="T43" fmla="*/ 0 h 2368"/>
                <a:gd name="T44" fmla="*/ 6 w 776"/>
                <a:gd name="T45" fmla="*/ 0 h 2368"/>
                <a:gd name="T46" fmla="*/ 6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08" name="Freeform 361"/>
            <p:cNvSpPr>
              <a:spLocks/>
            </p:cNvSpPr>
            <p:nvPr/>
          </p:nvSpPr>
          <p:spPr bwMode="hidden">
            <a:xfrm flipH="1">
              <a:off x="3251" y="673"/>
              <a:ext cx="225" cy="49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1 w 776"/>
                <a:gd name="T39" fmla="*/ 0 h 2368"/>
                <a:gd name="T40" fmla="*/ 0 w 776"/>
                <a:gd name="T41" fmla="*/ 0 h 2368"/>
                <a:gd name="T42" fmla="*/ 1 w 776"/>
                <a:gd name="T43" fmla="*/ 0 h 2368"/>
                <a:gd name="T44" fmla="*/ 0 w 776"/>
                <a:gd name="T45" fmla="*/ 0 h 2368"/>
                <a:gd name="T46" fmla="*/ 1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09" name="Freeform 362"/>
            <p:cNvSpPr>
              <a:spLocks/>
            </p:cNvSpPr>
            <p:nvPr/>
          </p:nvSpPr>
          <p:spPr bwMode="hidden">
            <a:xfrm flipH="1">
              <a:off x="3510" y="526"/>
              <a:ext cx="135" cy="49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10" name="Freeform 363"/>
            <p:cNvSpPr>
              <a:spLocks/>
            </p:cNvSpPr>
            <p:nvPr/>
          </p:nvSpPr>
          <p:spPr bwMode="hidden">
            <a:xfrm>
              <a:off x="4351" y="1121"/>
              <a:ext cx="326" cy="518"/>
            </a:xfrm>
            <a:custGeom>
              <a:avLst/>
              <a:gdLst>
                <a:gd name="T0" fmla="*/ 0 w 776"/>
                <a:gd name="T1" fmla="*/ 0 h 2368"/>
                <a:gd name="T2" fmla="*/ 1 w 776"/>
                <a:gd name="T3" fmla="*/ 0 h 2368"/>
                <a:gd name="T4" fmla="*/ 0 w 776"/>
                <a:gd name="T5" fmla="*/ 0 h 2368"/>
                <a:gd name="T6" fmla="*/ 2 w 776"/>
                <a:gd name="T7" fmla="*/ 0 h 2368"/>
                <a:gd name="T8" fmla="*/ 1 w 776"/>
                <a:gd name="T9" fmla="*/ 0 h 2368"/>
                <a:gd name="T10" fmla="*/ 2 w 776"/>
                <a:gd name="T11" fmla="*/ 0 h 2368"/>
                <a:gd name="T12" fmla="*/ 2 w 776"/>
                <a:gd name="T13" fmla="*/ 0 h 2368"/>
                <a:gd name="T14" fmla="*/ 3 w 776"/>
                <a:gd name="T15" fmla="*/ 0 h 2368"/>
                <a:gd name="T16" fmla="*/ 2 w 776"/>
                <a:gd name="T17" fmla="*/ 0 h 2368"/>
                <a:gd name="T18" fmla="*/ 3 w 776"/>
                <a:gd name="T19" fmla="*/ 0 h 2368"/>
                <a:gd name="T20" fmla="*/ 3 w 776"/>
                <a:gd name="T21" fmla="*/ 0 h 2368"/>
                <a:gd name="T22" fmla="*/ 3 w 776"/>
                <a:gd name="T23" fmla="*/ 0 h 2368"/>
                <a:gd name="T24" fmla="*/ 3 w 776"/>
                <a:gd name="T25" fmla="*/ 0 h 2368"/>
                <a:gd name="T26" fmla="*/ 4 w 776"/>
                <a:gd name="T27" fmla="*/ 0 h 2368"/>
                <a:gd name="T28" fmla="*/ 3 w 776"/>
                <a:gd name="T29" fmla="*/ 0 h 2368"/>
                <a:gd name="T30" fmla="*/ 4 w 776"/>
                <a:gd name="T31" fmla="*/ 0 h 2368"/>
                <a:gd name="T32" fmla="*/ 4 w 776"/>
                <a:gd name="T33" fmla="*/ 0 h 2368"/>
                <a:gd name="T34" fmla="*/ 4 w 776"/>
                <a:gd name="T35" fmla="*/ 0 h 2368"/>
                <a:gd name="T36" fmla="*/ 4 w 776"/>
                <a:gd name="T37" fmla="*/ 0 h 2368"/>
                <a:gd name="T38" fmla="*/ 4 w 776"/>
                <a:gd name="T39" fmla="*/ 0 h 2368"/>
                <a:gd name="T40" fmla="*/ 4 w 776"/>
                <a:gd name="T41" fmla="*/ 0 h 2368"/>
                <a:gd name="T42" fmla="*/ 4 w 776"/>
                <a:gd name="T43" fmla="*/ 0 h 2368"/>
                <a:gd name="T44" fmla="*/ 4 w 776"/>
                <a:gd name="T45" fmla="*/ 0 h 2368"/>
                <a:gd name="T46" fmla="*/ 4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11" name="Freeform 364"/>
            <p:cNvSpPr>
              <a:spLocks/>
            </p:cNvSpPr>
            <p:nvPr/>
          </p:nvSpPr>
          <p:spPr bwMode="hidden">
            <a:xfrm>
              <a:off x="4182" y="859"/>
              <a:ext cx="490" cy="345"/>
            </a:xfrm>
            <a:custGeom>
              <a:avLst/>
              <a:gdLst>
                <a:gd name="T0" fmla="*/ 0 w 776"/>
                <a:gd name="T1" fmla="*/ 0 h 2368"/>
                <a:gd name="T2" fmla="*/ 16 w 776"/>
                <a:gd name="T3" fmla="*/ 0 h 2368"/>
                <a:gd name="T4" fmla="*/ 6 w 776"/>
                <a:gd name="T5" fmla="*/ 0 h 2368"/>
                <a:gd name="T6" fmla="*/ 21 w 776"/>
                <a:gd name="T7" fmla="*/ 0 h 2368"/>
                <a:gd name="T8" fmla="*/ 12 w 776"/>
                <a:gd name="T9" fmla="*/ 0 h 2368"/>
                <a:gd name="T10" fmla="*/ 25 w 776"/>
                <a:gd name="T11" fmla="*/ 0 h 2368"/>
                <a:gd name="T12" fmla="*/ 18 w 776"/>
                <a:gd name="T13" fmla="*/ 0 h 2368"/>
                <a:gd name="T14" fmla="*/ 30 w 776"/>
                <a:gd name="T15" fmla="*/ 0 h 2368"/>
                <a:gd name="T16" fmla="*/ 25 w 776"/>
                <a:gd name="T17" fmla="*/ 0 h 2368"/>
                <a:gd name="T18" fmla="*/ 33 w 776"/>
                <a:gd name="T19" fmla="*/ 0 h 2368"/>
                <a:gd name="T20" fmla="*/ 30 w 776"/>
                <a:gd name="T21" fmla="*/ 0 h 2368"/>
                <a:gd name="T22" fmla="*/ 37 w 776"/>
                <a:gd name="T23" fmla="*/ 0 h 2368"/>
                <a:gd name="T24" fmla="*/ 37 w 776"/>
                <a:gd name="T25" fmla="*/ 0 h 2368"/>
                <a:gd name="T26" fmla="*/ 43 w 776"/>
                <a:gd name="T27" fmla="*/ 0 h 2368"/>
                <a:gd name="T28" fmla="*/ 40 w 776"/>
                <a:gd name="T29" fmla="*/ 0 h 2368"/>
                <a:gd name="T30" fmla="*/ 45 w 776"/>
                <a:gd name="T31" fmla="*/ 0 h 2368"/>
                <a:gd name="T32" fmla="*/ 43 w 776"/>
                <a:gd name="T33" fmla="*/ 0 h 2368"/>
                <a:gd name="T34" fmla="*/ 45 w 776"/>
                <a:gd name="T35" fmla="*/ 0 h 2368"/>
                <a:gd name="T36" fmla="*/ 43 w 776"/>
                <a:gd name="T37" fmla="*/ 0 h 2368"/>
                <a:gd name="T38" fmla="*/ 49 w 776"/>
                <a:gd name="T39" fmla="*/ 0 h 2368"/>
                <a:gd name="T40" fmla="*/ 45 w 776"/>
                <a:gd name="T41" fmla="*/ 0 h 2368"/>
                <a:gd name="T42" fmla="*/ 49 w 776"/>
                <a:gd name="T43" fmla="*/ 0 h 2368"/>
                <a:gd name="T44" fmla="*/ 45 w 776"/>
                <a:gd name="T45" fmla="*/ 0 h 2368"/>
                <a:gd name="T46" fmla="*/ 49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12" name="Freeform 365"/>
            <p:cNvSpPr>
              <a:spLocks/>
            </p:cNvSpPr>
            <p:nvPr/>
          </p:nvSpPr>
          <p:spPr bwMode="hidden">
            <a:xfrm>
              <a:off x="4200" y="493"/>
              <a:ext cx="214" cy="463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13" name="Freeform 366"/>
            <p:cNvSpPr>
              <a:spLocks/>
            </p:cNvSpPr>
            <p:nvPr/>
          </p:nvSpPr>
          <p:spPr bwMode="hidden">
            <a:xfrm rot="-1346631">
              <a:off x="3988" y="878"/>
              <a:ext cx="144" cy="271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14" name="Freeform 367"/>
            <p:cNvSpPr>
              <a:spLocks/>
            </p:cNvSpPr>
            <p:nvPr/>
          </p:nvSpPr>
          <p:spPr bwMode="hidden">
            <a:xfrm rot="1346631" flipH="1">
              <a:off x="3479" y="870"/>
              <a:ext cx="142" cy="27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68"/>
          <p:cNvGrpSpPr>
            <a:grpSpLocks/>
          </p:cNvGrpSpPr>
          <p:nvPr/>
        </p:nvGrpSpPr>
        <p:grpSpPr bwMode="auto">
          <a:xfrm>
            <a:off x="2743200" y="4267200"/>
            <a:ext cx="2840038" cy="2227263"/>
            <a:chOff x="2928" y="384"/>
            <a:chExt cx="1789" cy="1403"/>
          </a:xfrm>
        </p:grpSpPr>
        <p:sp>
          <p:nvSpPr>
            <p:cNvPr id="26635" name="Oval 369"/>
            <p:cNvSpPr>
              <a:spLocks noChangeArrowheads="1"/>
            </p:cNvSpPr>
            <p:nvPr/>
          </p:nvSpPr>
          <p:spPr bwMode="hidden">
            <a:xfrm>
              <a:off x="3361" y="638"/>
              <a:ext cx="944" cy="69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6" name="Oval 370"/>
            <p:cNvSpPr>
              <a:spLocks noChangeArrowheads="1"/>
            </p:cNvSpPr>
            <p:nvPr/>
          </p:nvSpPr>
          <p:spPr bwMode="hidden">
            <a:xfrm>
              <a:off x="3722" y="893"/>
              <a:ext cx="187" cy="13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Freeform 371"/>
            <p:cNvSpPr>
              <a:spLocks/>
            </p:cNvSpPr>
            <p:nvPr/>
          </p:nvSpPr>
          <p:spPr bwMode="hidden">
            <a:xfrm rot="2711884">
              <a:off x="3847" y="1097"/>
              <a:ext cx="556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Freeform 372"/>
            <p:cNvSpPr>
              <a:spLocks/>
            </p:cNvSpPr>
            <p:nvPr/>
          </p:nvSpPr>
          <p:spPr bwMode="hidden">
            <a:xfrm rot="2711884">
              <a:off x="4251" y="1393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Freeform 373"/>
            <p:cNvSpPr>
              <a:spLocks/>
            </p:cNvSpPr>
            <p:nvPr/>
          </p:nvSpPr>
          <p:spPr bwMode="hidden">
            <a:xfrm rot="2104081">
              <a:off x="3878" y="1028"/>
              <a:ext cx="586" cy="112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Freeform 374"/>
            <p:cNvSpPr>
              <a:spLocks/>
            </p:cNvSpPr>
            <p:nvPr/>
          </p:nvSpPr>
          <p:spPr bwMode="hidden">
            <a:xfrm rot="2104081">
              <a:off x="4359" y="1282"/>
              <a:ext cx="315" cy="17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Freeform 375"/>
            <p:cNvSpPr>
              <a:spLocks/>
            </p:cNvSpPr>
            <p:nvPr/>
          </p:nvSpPr>
          <p:spPr bwMode="hidden">
            <a:xfrm rot="1582915">
              <a:off x="3888" y="967"/>
              <a:ext cx="561" cy="9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Freeform 376"/>
            <p:cNvSpPr>
              <a:spLocks/>
            </p:cNvSpPr>
            <p:nvPr/>
          </p:nvSpPr>
          <p:spPr bwMode="hidden">
            <a:xfrm rot="1582915">
              <a:off x="4388" y="1157"/>
              <a:ext cx="301" cy="154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Freeform 377"/>
            <p:cNvSpPr>
              <a:spLocks/>
            </p:cNvSpPr>
            <p:nvPr/>
          </p:nvSpPr>
          <p:spPr bwMode="hidden">
            <a:xfrm rot="1080363">
              <a:off x="3897" y="903"/>
              <a:ext cx="542" cy="10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Freeform 378"/>
            <p:cNvSpPr>
              <a:spLocks/>
            </p:cNvSpPr>
            <p:nvPr/>
          </p:nvSpPr>
          <p:spPr bwMode="hidden">
            <a:xfrm rot="1080363">
              <a:off x="4405" y="1033"/>
              <a:ext cx="291" cy="17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5" name="Freeform 379"/>
            <p:cNvSpPr>
              <a:spLocks/>
            </p:cNvSpPr>
            <p:nvPr/>
          </p:nvSpPr>
          <p:spPr bwMode="hidden">
            <a:xfrm rot="463793">
              <a:off x="3908" y="832"/>
              <a:ext cx="499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Freeform 380"/>
            <p:cNvSpPr>
              <a:spLocks/>
            </p:cNvSpPr>
            <p:nvPr/>
          </p:nvSpPr>
          <p:spPr bwMode="hidden">
            <a:xfrm rot="463793">
              <a:off x="4397" y="886"/>
              <a:ext cx="268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Freeform 381"/>
            <p:cNvSpPr>
              <a:spLocks/>
            </p:cNvSpPr>
            <p:nvPr/>
          </p:nvSpPr>
          <p:spPr bwMode="hidden">
            <a:xfrm rot="-84182">
              <a:off x="3916" y="791"/>
              <a:ext cx="454" cy="7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Freeform 382"/>
            <p:cNvSpPr>
              <a:spLocks/>
            </p:cNvSpPr>
            <p:nvPr/>
          </p:nvSpPr>
          <p:spPr bwMode="hidden">
            <a:xfrm rot="-84182">
              <a:off x="4367" y="785"/>
              <a:ext cx="244" cy="111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Freeform 383"/>
            <p:cNvSpPr>
              <a:spLocks/>
            </p:cNvSpPr>
            <p:nvPr/>
          </p:nvSpPr>
          <p:spPr bwMode="hidden">
            <a:xfrm rot="-802576">
              <a:off x="3901" y="740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0" name="Freeform 384"/>
            <p:cNvSpPr>
              <a:spLocks/>
            </p:cNvSpPr>
            <p:nvPr/>
          </p:nvSpPr>
          <p:spPr bwMode="hidden">
            <a:xfrm rot="-802576">
              <a:off x="4295" y="672"/>
              <a:ext cx="214" cy="10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1" name="Freeform 385"/>
            <p:cNvSpPr>
              <a:spLocks/>
            </p:cNvSpPr>
            <p:nvPr/>
          </p:nvSpPr>
          <p:spPr bwMode="hidden">
            <a:xfrm rot="18888116" flipH="1">
              <a:off x="3235" y="1137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Freeform 386"/>
            <p:cNvSpPr>
              <a:spLocks/>
            </p:cNvSpPr>
            <p:nvPr/>
          </p:nvSpPr>
          <p:spPr bwMode="hidden">
            <a:xfrm rot="18888116" flipH="1">
              <a:off x="3087" y="1433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3" name="Freeform 387"/>
            <p:cNvSpPr>
              <a:spLocks/>
            </p:cNvSpPr>
            <p:nvPr/>
          </p:nvSpPr>
          <p:spPr bwMode="hidden">
            <a:xfrm rot="19495919" flipH="1">
              <a:off x="3160" y="1085"/>
              <a:ext cx="586" cy="112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88"/>
            <p:cNvSpPr>
              <a:spLocks/>
            </p:cNvSpPr>
            <p:nvPr/>
          </p:nvSpPr>
          <p:spPr bwMode="hidden">
            <a:xfrm rot="19495919" flipH="1">
              <a:off x="2950" y="1339"/>
              <a:ext cx="315" cy="17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89"/>
            <p:cNvSpPr>
              <a:spLocks/>
            </p:cNvSpPr>
            <p:nvPr/>
          </p:nvSpPr>
          <p:spPr bwMode="hidden">
            <a:xfrm rot="20017085" flipH="1">
              <a:off x="3175" y="1025"/>
              <a:ext cx="561" cy="9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Freeform 390"/>
            <p:cNvSpPr>
              <a:spLocks/>
            </p:cNvSpPr>
            <p:nvPr/>
          </p:nvSpPr>
          <p:spPr bwMode="hidden">
            <a:xfrm rot="20017085" flipH="1">
              <a:off x="2935" y="1215"/>
              <a:ext cx="301" cy="15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Freeform 391"/>
            <p:cNvSpPr>
              <a:spLocks/>
            </p:cNvSpPr>
            <p:nvPr/>
          </p:nvSpPr>
          <p:spPr bwMode="hidden">
            <a:xfrm rot="20519637" flipH="1">
              <a:off x="3185" y="961"/>
              <a:ext cx="542" cy="10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8" name="Freeform 392"/>
            <p:cNvSpPr>
              <a:spLocks/>
            </p:cNvSpPr>
            <p:nvPr/>
          </p:nvSpPr>
          <p:spPr bwMode="hidden">
            <a:xfrm rot="20519637" flipH="1">
              <a:off x="2928" y="1090"/>
              <a:ext cx="291" cy="17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93"/>
            <p:cNvSpPr>
              <a:spLocks/>
            </p:cNvSpPr>
            <p:nvPr/>
          </p:nvSpPr>
          <p:spPr bwMode="hidden">
            <a:xfrm rot="21136207" flipH="1">
              <a:off x="3217" y="889"/>
              <a:ext cx="499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94"/>
            <p:cNvSpPr>
              <a:spLocks/>
            </p:cNvSpPr>
            <p:nvPr/>
          </p:nvSpPr>
          <p:spPr bwMode="hidden">
            <a:xfrm rot="21136207" flipH="1">
              <a:off x="2959" y="943"/>
              <a:ext cx="268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1" name="Freeform 395"/>
            <p:cNvSpPr>
              <a:spLocks/>
            </p:cNvSpPr>
            <p:nvPr/>
          </p:nvSpPr>
          <p:spPr bwMode="hidden">
            <a:xfrm rot="84182" flipH="1">
              <a:off x="3254" y="848"/>
              <a:ext cx="454" cy="7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2" name="Freeform 396"/>
            <p:cNvSpPr>
              <a:spLocks/>
            </p:cNvSpPr>
            <p:nvPr/>
          </p:nvSpPr>
          <p:spPr bwMode="hidden">
            <a:xfrm rot="84182" flipH="1">
              <a:off x="3013" y="842"/>
              <a:ext cx="244" cy="111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3" name="Freeform 397"/>
            <p:cNvSpPr>
              <a:spLocks/>
            </p:cNvSpPr>
            <p:nvPr/>
          </p:nvSpPr>
          <p:spPr bwMode="hidden">
            <a:xfrm rot="802576" flipH="1">
              <a:off x="3324" y="797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4" name="Freeform 398"/>
            <p:cNvSpPr>
              <a:spLocks/>
            </p:cNvSpPr>
            <p:nvPr/>
          </p:nvSpPr>
          <p:spPr bwMode="hidden">
            <a:xfrm rot="802576" flipH="1">
              <a:off x="3115" y="729"/>
              <a:ext cx="214" cy="10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5" name="Freeform 399"/>
            <p:cNvSpPr>
              <a:spLocks/>
            </p:cNvSpPr>
            <p:nvPr/>
          </p:nvSpPr>
          <p:spPr bwMode="hidden">
            <a:xfrm rot="1277471" flipH="1">
              <a:off x="3350" y="775"/>
              <a:ext cx="399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6" name="Freeform 400"/>
            <p:cNvSpPr>
              <a:spLocks/>
            </p:cNvSpPr>
            <p:nvPr/>
          </p:nvSpPr>
          <p:spPr bwMode="hidden">
            <a:xfrm rot="1277471" flipH="1">
              <a:off x="3151" y="665"/>
              <a:ext cx="214" cy="11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7" name="Freeform 401"/>
            <p:cNvSpPr>
              <a:spLocks/>
            </p:cNvSpPr>
            <p:nvPr/>
          </p:nvSpPr>
          <p:spPr bwMode="hidden">
            <a:xfrm rot="2028410" flipH="1">
              <a:off x="3394" y="745"/>
              <a:ext cx="399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8" name="Freeform 402"/>
            <p:cNvSpPr>
              <a:spLocks/>
            </p:cNvSpPr>
            <p:nvPr/>
          </p:nvSpPr>
          <p:spPr bwMode="hidden">
            <a:xfrm rot="2028410" flipH="1">
              <a:off x="3222" y="574"/>
              <a:ext cx="21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9" name="Freeform 403"/>
            <p:cNvSpPr>
              <a:spLocks/>
            </p:cNvSpPr>
            <p:nvPr/>
          </p:nvSpPr>
          <p:spPr bwMode="hidden">
            <a:xfrm rot="2664424" flipH="1">
              <a:off x="3433" y="700"/>
              <a:ext cx="404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0" name="Freeform 404"/>
            <p:cNvSpPr>
              <a:spLocks/>
            </p:cNvSpPr>
            <p:nvPr/>
          </p:nvSpPr>
          <p:spPr bwMode="hidden">
            <a:xfrm rot="2664424" flipH="1">
              <a:off x="3290" y="481"/>
              <a:ext cx="217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1" name="Freeform 405"/>
            <p:cNvSpPr>
              <a:spLocks/>
            </p:cNvSpPr>
            <p:nvPr/>
          </p:nvSpPr>
          <p:spPr bwMode="hidden">
            <a:xfrm rot="3473776" flipH="1">
              <a:off x="3518" y="685"/>
              <a:ext cx="356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2" name="Freeform 406"/>
            <p:cNvSpPr>
              <a:spLocks/>
            </p:cNvSpPr>
            <p:nvPr/>
          </p:nvSpPr>
          <p:spPr bwMode="hidden">
            <a:xfrm rot="3473776" flipH="1">
              <a:off x="3438" y="450"/>
              <a:ext cx="191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3" name="Freeform 407"/>
            <p:cNvSpPr>
              <a:spLocks/>
            </p:cNvSpPr>
            <p:nvPr/>
          </p:nvSpPr>
          <p:spPr bwMode="hidden">
            <a:xfrm rot="4126480" flipH="1">
              <a:off x="3577" y="673"/>
              <a:ext cx="342" cy="6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4" name="Freeform 408"/>
            <p:cNvSpPr>
              <a:spLocks/>
            </p:cNvSpPr>
            <p:nvPr/>
          </p:nvSpPr>
          <p:spPr bwMode="hidden">
            <a:xfrm rot="4126480" flipH="1">
              <a:off x="3541" y="421"/>
              <a:ext cx="18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5" name="Freeform 409"/>
            <p:cNvSpPr>
              <a:spLocks/>
            </p:cNvSpPr>
            <p:nvPr/>
          </p:nvSpPr>
          <p:spPr bwMode="hidden">
            <a:xfrm rot="-1325434">
              <a:off x="3864" y="705"/>
              <a:ext cx="398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6" name="Freeform 410"/>
            <p:cNvSpPr>
              <a:spLocks/>
            </p:cNvSpPr>
            <p:nvPr/>
          </p:nvSpPr>
          <p:spPr bwMode="hidden">
            <a:xfrm rot="-1325434">
              <a:off x="4246" y="592"/>
              <a:ext cx="214" cy="10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7" name="Freeform 411"/>
            <p:cNvSpPr>
              <a:spLocks/>
            </p:cNvSpPr>
            <p:nvPr/>
          </p:nvSpPr>
          <p:spPr bwMode="hidden">
            <a:xfrm rot="-1921064">
              <a:off x="3819" y="681"/>
              <a:ext cx="399" cy="7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8" name="Freeform 412"/>
            <p:cNvSpPr>
              <a:spLocks/>
            </p:cNvSpPr>
            <p:nvPr/>
          </p:nvSpPr>
          <p:spPr bwMode="hidden">
            <a:xfrm rot="-1921064">
              <a:off x="4181" y="518"/>
              <a:ext cx="214" cy="110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9" name="Freeform 413"/>
            <p:cNvSpPr>
              <a:spLocks/>
            </p:cNvSpPr>
            <p:nvPr/>
          </p:nvSpPr>
          <p:spPr bwMode="hidden">
            <a:xfrm rot="4578755" flipH="1">
              <a:off x="3632" y="690"/>
              <a:ext cx="332" cy="4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0" name="Freeform 414"/>
            <p:cNvSpPr>
              <a:spLocks/>
            </p:cNvSpPr>
            <p:nvPr/>
          </p:nvSpPr>
          <p:spPr bwMode="hidden">
            <a:xfrm rot="4578755" flipH="1">
              <a:off x="3639" y="447"/>
              <a:ext cx="178" cy="7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1" name="Freeform 415"/>
            <p:cNvSpPr>
              <a:spLocks/>
            </p:cNvSpPr>
            <p:nvPr/>
          </p:nvSpPr>
          <p:spPr bwMode="hidden">
            <a:xfrm rot="-3857755">
              <a:off x="3715" y="678"/>
              <a:ext cx="343" cy="6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2" name="Freeform 416"/>
            <p:cNvSpPr>
              <a:spLocks/>
            </p:cNvSpPr>
            <p:nvPr/>
          </p:nvSpPr>
          <p:spPr bwMode="hidden">
            <a:xfrm rot="-3857755">
              <a:off x="3926" y="433"/>
              <a:ext cx="184" cy="9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3" name="Freeform 417"/>
            <p:cNvSpPr>
              <a:spLocks/>
            </p:cNvSpPr>
            <p:nvPr/>
          </p:nvSpPr>
          <p:spPr bwMode="hidden">
            <a:xfrm rot="-2777260">
              <a:off x="3758" y="671"/>
              <a:ext cx="373" cy="8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4" name="Freeform 418"/>
            <p:cNvSpPr>
              <a:spLocks/>
            </p:cNvSpPr>
            <p:nvPr/>
          </p:nvSpPr>
          <p:spPr bwMode="hidden">
            <a:xfrm rot="-2777260">
              <a:off x="4061" y="460"/>
              <a:ext cx="200" cy="136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5" name="Freeform 419"/>
            <p:cNvSpPr>
              <a:spLocks/>
            </p:cNvSpPr>
            <p:nvPr/>
          </p:nvSpPr>
          <p:spPr bwMode="hidden">
            <a:xfrm rot="-4903748">
              <a:off x="3695" y="685"/>
              <a:ext cx="308" cy="28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6" name="Freeform 420"/>
            <p:cNvSpPr>
              <a:spLocks/>
            </p:cNvSpPr>
            <p:nvPr/>
          </p:nvSpPr>
          <p:spPr bwMode="hidden">
            <a:xfrm rot="-4903748">
              <a:off x="3809" y="447"/>
              <a:ext cx="165" cy="43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7" name="Freeform 421"/>
            <p:cNvSpPr>
              <a:spLocks/>
            </p:cNvSpPr>
            <p:nvPr/>
          </p:nvSpPr>
          <p:spPr bwMode="hidden">
            <a:xfrm rot="18335692" flipH="1">
              <a:off x="3278" y="1175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8" name="Freeform 422"/>
            <p:cNvSpPr>
              <a:spLocks/>
            </p:cNvSpPr>
            <p:nvPr/>
          </p:nvSpPr>
          <p:spPr bwMode="hidden">
            <a:xfrm rot="18335692" flipH="1">
              <a:off x="3186" y="1510"/>
              <a:ext cx="299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9" name="Freeform 423"/>
            <p:cNvSpPr>
              <a:spLocks/>
            </p:cNvSpPr>
            <p:nvPr/>
          </p:nvSpPr>
          <p:spPr bwMode="hidden">
            <a:xfrm rot="17542885" flipH="1">
              <a:off x="3362" y="1208"/>
              <a:ext cx="515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0" name="Freeform 424"/>
            <p:cNvSpPr>
              <a:spLocks/>
            </p:cNvSpPr>
            <p:nvPr/>
          </p:nvSpPr>
          <p:spPr bwMode="hidden">
            <a:xfrm rot="17542885" flipH="1">
              <a:off x="3364" y="1550"/>
              <a:ext cx="276" cy="158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1" name="Freeform 425"/>
            <p:cNvSpPr>
              <a:spLocks/>
            </p:cNvSpPr>
            <p:nvPr/>
          </p:nvSpPr>
          <p:spPr bwMode="hidden">
            <a:xfrm rot="16870650" flipH="1">
              <a:off x="3452" y="1220"/>
              <a:ext cx="495" cy="9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2" name="Freeform 426"/>
            <p:cNvSpPr>
              <a:spLocks/>
            </p:cNvSpPr>
            <p:nvPr/>
          </p:nvSpPr>
          <p:spPr bwMode="hidden">
            <a:xfrm rot="16870650" flipH="1">
              <a:off x="3525" y="1567"/>
              <a:ext cx="265" cy="142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3" name="Freeform 427"/>
            <p:cNvSpPr>
              <a:spLocks/>
            </p:cNvSpPr>
            <p:nvPr/>
          </p:nvSpPr>
          <p:spPr bwMode="hidden">
            <a:xfrm rot="3144576">
              <a:off x="3801" y="1158"/>
              <a:ext cx="557" cy="101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4" name="Freeform 428"/>
            <p:cNvSpPr>
              <a:spLocks/>
            </p:cNvSpPr>
            <p:nvPr/>
          </p:nvSpPr>
          <p:spPr bwMode="hidden">
            <a:xfrm rot="3144576">
              <a:off x="4165" y="1485"/>
              <a:ext cx="299" cy="159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5" name="Freeform 429"/>
            <p:cNvSpPr>
              <a:spLocks/>
            </p:cNvSpPr>
            <p:nvPr/>
          </p:nvSpPr>
          <p:spPr bwMode="hidden">
            <a:xfrm rot="3745735">
              <a:off x="3762" y="1196"/>
              <a:ext cx="533" cy="97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6" name="Freeform 430"/>
            <p:cNvSpPr>
              <a:spLocks/>
            </p:cNvSpPr>
            <p:nvPr/>
          </p:nvSpPr>
          <p:spPr bwMode="hidden">
            <a:xfrm rot="3745735">
              <a:off x="4047" y="1543"/>
              <a:ext cx="286" cy="152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7" name="Freeform 431"/>
            <p:cNvSpPr>
              <a:spLocks/>
            </p:cNvSpPr>
            <p:nvPr/>
          </p:nvSpPr>
          <p:spPr bwMode="hidden">
            <a:xfrm rot="4286818">
              <a:off x="3705" y="1235"/>
              <a:ext cx="517" cy="79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8" name="Freeform 432"/>
            <p:cNvSpPr>
              <a:spLocks/>
            </p:cNvSpPr>
            <p:nvPr/>
          </p:nvSpPr>
          <p:spPr bwMode="hidden">
            <a:xfrm rot="4286818">
              <a:off x="3923" y="1585"/>
              <a:ext cx="278" cy="12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9" name="Freeform 433"/>
            <p:cNvSpPr>
              <a:spLocks/>
            </p:cNvSpPr>
            <p:nvPr/>
          </p:nvSpPr>
          <p:spPr bwMode="hidden">
            <a:xfrm rot="4898956">
              <a:off x="3665" y="1252"/>
              <a:ext cx="475" cy="8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0" name="Freeform 434"/>
            <p:cNvSpPr>
              <a:spLocks/>
            </p:cNvSpPr>
            <p:nvPr/>
          </p:nvSpPr>
          <p:spPr bwMode="hidden">
            <a:xfrm rot="4898956">
              <a:off x="3804" y="1581"/>
              <a:ext cx="255" cy="12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1" name="Freeform 435"/>
            <p:cNvSpPr>
              <a:spLocks/>
            </p:cNvSpPr>
            <p:nvPr/>
          </p:nvSpPr>
          <p:spPr bwMode="hidden">
            <a:xfrm rot="5755659">
              <a:off x="3570" y="1267"/>
              <a:ext cx="464" cy="60"/>
            </a:xfrm>
            <a:custGeom>
              <a:avLst/>
              <a:gdLst>
                <a:gd name="T0" fmla="*/ 0 w 2736"/>
                <a:gd name="T1" fmla="*/ 0 h 504"/>
                <a:gd name="T2" fmla="*/ 0 w 2736"/>
                <a:gd name="T3" fmla="*/ 0 h 504"/>
                <a:gd name="T4" fmla="*/ 0 w 2736"/>
                <a:gd name="T5" fmla="*/ 0 h 504"/>
                <a:gd name="T6" fmla="*/ 0 w 2736"/>
                <a:gd name="T7" fmla="*/ 0 h 504"/>
                <a:gd name="T8" fmla="*/ 0 w 2736"/>
                <a:gd name="T9" fmla="*/ 0 h 504"/>
                <a:gd name="T10" fmla="*/ 0 w 2736"/>
                <a:gd name="T11" fmla="*/ 0 h 504"/>
                <a:gd name="T12" fmla="*/ 0 w 2736"/>
                <a:gd name="T13" fmla="*/ 0 h 504"/>
                <a:gd name="T14" fmla="*/ 0 w 2736"/>
                <a:gd name="T15" fmla="*/ 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2" name="Freeform 436"/>
            <p:cNvSpPr>
              <a:spLocks/>
            </p:cNvSpPr>
            <p:nvPr/>
          </p:nvSpPr>
          <p:spPr bwMode="hidden">
            <a:xfrm rot="5755659">
              <a:off x="3618" y="1599"/>
              <a:ext cx="249" cy="95"/>
            </a:xfrm>
            <a:custGeom>
              <a:avLst/>
              <a:gdLst>
                <a:gd name="T0" fmla="*/ 0 w 1769"/>
                <a:gd name="T1" fmla="*/ 0 h 791"/>
                <a:gd name="T2" fmla="*/ 0 w 1769"/>
                <a:gd name="T3" fmla="*/ 0 h 791"/>
                <a:gd name="T4" fmla="*/ 0 w 1769"/>
                <a:gd name="T5" fmla="*/ 0 h 791"/>
                <a:gd name="T6" fmla="*/ 0 w 1769"/>
                <a:gd name="T7" fmla="*/ 0 h 791"/>
                <a:gd name="T8" fmla="*/ 0 w 1769"/>
                <a:gd name="T9" fmla="*/ 0 h 791"/>
                <a:gd name="T10" fmla="*/ 0 w 1769"/>
                <a:gd name="T11" fmla="*/ 0 h 791"/>
                <a:gd name="T12" fmla="*/ 0 w 1769"/>
                <a:gd name="T13" fmla="*/ 0 h 791"/>
                <a:gd name="T14" fmla="*/ 0 w 1769"/>
                <a:gd name="T15" fmla="*/ 0 h 791"/>
                <a:gd name="T16" fmla="*/ 0 w 1769"/>
                <a:gd name="T17" fmla="*/ 0 h 791"/>
                <a:gd name="T18" fmla="*/ 0 w 1769"/>
                <a:gd name="T19" fmla="*/ 0 h 791"/>
                <a:gd name="T20" fmla="*/ 0 w 1769"/>
                <a:gd name="T21" fmla="*/ 0 h 791"/>
                <a:gd name="T22" fmla="*/ 0 w 1769"/>
                <a:gd name="T23" fmla="*/ 0 h 7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3" name="Freeform 437"/>
            <p:cNvSpPr>
              <a:spLocks/>
            </p:cNvSpPr>
            <p:nvPr/>
          </p:nvSpPr>
          <p:spPr bwMode="hidden">
            <a:xfrm flipH="1">
              <a:off x="3553" y="1154"/>
              <a:ext cx="157" cy="478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4" name="Arc 438"/>
            <p:cNvSpPr>
              <a:spLocks/>
            </p:cNvSpPr>
            <p:nvPr/>
          </p:nvSpPr>
          <p:spPr bwMode="hidden">
            <a:xfrm flipH="1">
              <a:off x="3268" y="982"/>
              <a:ext cx="687" cy="745"/>
            </a:xfrm>
            <a:custGeom>
              <a:avLst/>
              <a:gdLst>
                <a:gd name="T0" fmla="*/ 0 w 21600"/>
                <a:gd name="T1" fmla="*/ 0 h 21602"/>
                <a:gd name="T2" fmla="*/ 0 w 21600"/>
                <a:gd name="T3" fmla="*/ 0 h 21602"/>
                <a:gd name="T4" fmla="*/ 0 w 21600"/>
                <a:gd name="T5" fmla="*/ 0 h 216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2" fill="none" extrusionOk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</a:path>
                <a:path w="21600" h="21602" stroke="0" extrusionOk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  <a:lnTo>
                    <a:pt x="0" y="20897"/>
                  </a:lnTo>
                  <a:lnTo>
                    <a:pt x="5466" y="0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5" name="Arc 439"/>
            <p:cNvSpPr>
              <a:spLocks/>
            </p:cNvSpPr>
            <p:nvPr/>
          </p:nvSpPr>
          <p:spPr bwMode="hidden">
            <a:xfrm flipV="1">
              <a:off x="3887" y="532"/>
              <a:ext cx="830" cy="661"/>
            </a:xfrm>
            <a:custGeom>
              <a:avLst/>
              <a:gdLst>
                <a:gd name="T0" fmla="*/ 0 w 36729"/>
                <a:gd name="T1" fmla="*/ 0 h 21600"/>
                <a:gd name="T2" fmla="*/ 0 w 36729"/>
                <a:gd name="T3" fmla="*/ 0 h 21600"/>
                <a:gd name="T4" fmla="*/ 0 w 3672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729" h="21600" fill="none" extrusionOk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</a:path>
                <a:path w="36729" h="21600" stroke="0" extrusionOk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  <a:lnTo>
                    <a:pt x="17826" y="0"/>
                  </a:lnTo>
                  <a:lnTo>
                    <a:pt x="36729" y="10451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6" name="Arc 440"/>
            <p:cNvSpPr>
              <a:spLocks/>
            </p:cNvSpPr>
            <p:nvPr/>
          </p:nvSpPr>
          <p:spPr bwMode="hidden">
            <a:xfrm flipH="1">
              <a:off x="3338" y="862"/>
              <a:ext cx="401" cy="769"/>
            </a:xfrm>
            <a:custGeom>
              <a:avLst/>
              <a:gdLst>
                <a:gd name="T0" fmla="*/ 0 w 28940"/>
                <a:gd name="T1" fmla="*/ 0 h 22305"/>
                <a:gd name="T2" fmla="*/ 0 w 28940"/>
                <a:gd name="T3" fmla="*/ 0 h 22305"/>
                <a:gd name="T4" fmla="*/ 0 w 28940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940" h="22305" fill="none" extrusionOk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</a:path>
                <a:path w="28940" h="22305" stroke="0" extrusionOk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  <a:lnTo>
                    <a:pt x="7340" y="21600"/>
                  </a:lnTo>
                  <a:lnTo>
                    <a:pt x="0" y="1285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7" name="Arc 441"/>
            <p:cNvSpPr>
              <a:spLocks/>
            </p:cNvSpPr>
            <p:nvPr/>
          </p:nvSpPr>
          <p:spPr bwMode="hidden">
            <a:xfrm flipH="1">
              <a:off x="3053" y="902"/>
              <a:ext cx="652" cy="768"/>
            </a:xfrm>
            <a:custGeom>
              <a:avLst/>
              <a:gdLst>
                <a:gd name="T0" fmla="*/ 0 w 30473"/>
                <a:gd name="T1" fmla="*/ 0 h 22305"/>
                <a:gd name="T2" fmla="*/ 0 w 30473"/>
                <a:gd name="T3" fmla="*/ 0 h 22305"/>
                <a:gd name="T4" fmla="*/ 0 w 30473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473" h="22305" fill="none" extrusionOk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</a:path>
                <a:path w="30473" h="22305" stroke="0" extrusionOk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  <a:lnTo>
                    <a:pt x="8873" y="21600"/>
                  </a:lnTo>
                  <a:lnTo>
                    <a:pt x="-1" y="1906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8" name="Arc 442"/>
            <p:cNvSpPr>
              <a:spLocks/>
            </p:cNvSpPr>
            <p:nvPr/>
          </p:nvSpPr>
          <p:spPr bwMode="hidden">
            <a:xfrm flipH="1">
              <a:off x="2996" y="762"/>
              <a:ext cx="768" cy="769"/>
            </a:xfrm>
            <a:custGeom>
              <a:avLst/>
              <a:gdLst>
                <a:gd name="T0" fmla="*/ 0 w 34455"/>
                <a:gd name="T1" fmla="*/ 0 h 22305"/>
                <a:gd name="T2" fmla="*/ 0 w 34455"/>
                <a:gd name="T3" fmla="*/ 0 h 22305"/>
                <a:gd name="T4" fmla="*/ 0 w 34455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455" h="22305" fill="none" extrusionOk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</a:path>
                <a:path w="34455" h="22305" stroke="0" extrusionOk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  <a:lnTo>
                    <a:pt x="12855" y="21600"/>
                  </a:lnTo>
                  <a:lnTo>
                    <a:pt x="0" y="4241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9" name="Arc 443"/>
            <p:cNvSpPr>
              <a:spLocks/>
            </p:cNvSpPr>
            <p:nvPr/>
          </p:nvSpPr>
          <p:spPr bwMode="hidden">
            <a:xfrm>
              <a:off x="3846" y="870"/>
              <a:ext cx="123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0" name="Arc 444"/>
            <p:cNvSpPr>
              <a:spLocks/>
            </p:cNvSpPr>
            <p:nvPr/>
          </p:nvSpPr>
          <p:spPr bwMode="hidden">
            <a:xfrm>
              <a:off x="3879" y="866"/>
              <a:ext cx="324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1" name="Arc 445"/>
            <p:cNvSpPr>
              <a:spLocks/>
            </p:cNvSpPr>
            <p:nvPr/>
          </p:nvSpPr>
          <p:spPr bwMode="hidden">
            <a:xfrm>
              <a:off x="3907" y="766"/>
              <a:ext cx="461" cy="769"/>
            </a:xfrm>
            <a:custGeom>
              <a:avLst/>
              <a:gdLst>
                <a:gd name="T0" fmla="*/ 0 w 34812"/>
                <a:gd name="T1" fmla="*/ 0 h 22305"/>
                <a:gd name="T2" fmla="*/ 0 w 34812"/>
                <a:gd name="T3" fmla="*/ 0 h 22305"/>
                <a:gd name="T4" fmla="*/ 0 w 34812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812" h="22305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2" name="Freeform 446"/>
            <p:cNvSpPr>
              <a:spLocks/>
            </p:cNvSpPr>
            <p:nvPr/>
          </p:nvSpPr>
          <p:spPr bwMode="hidden">
            <a:xfrm>
              <a:off x="3996" y="1236"/>
              <a:ext cx="156" cy="478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3" name="Freeform 447"/>
            <p:cNvSpPr>
              <a:spLocks/>
            </p:cNvSpPr>
            <p:nvPr/>
          </p:nvSpPr>
          <p:spPr bwMode="hidden">
            <a:xfrm rot="19660755" flipV="1">
              <a:off x="3752" y="1079"/>
              <a:ext cx="142" cy="270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4" name="Arc 448"/>
            <p:cNvSpPr>
              <a:spLocks/>
            </p:cNvSpPr>
            <p:nvPr/>
          </p:nvSpPr>
          <p:spPr bwMode="hidden">
            <a:xfrm flipH="1">
              <a:off x="2952" y="647"/>
              <a:ext cx="821" cy="769"/>
            </a:xfrm>
            <a:custGeom>
              <a:avLst/>
              <a:gdLst>
                <a:gd name="T0" fmla="*/ 0 w 36830"/>
                <a:gd name="T1" fmla="*/ 0 h 22305"/>
                <a:gd name="T2" fmla="*/ 0 w 36830"/>
                <a:gd name="T3" fmla="*/ 0 h 22305"/>
                <a:gd name="T4" fmla="*/ 0 w 36830"/>
                <a:gd name="T5" fmla="*/ 0 h 22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830" h="22305" fill="none" extrusionOk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</a:path>
                <a:path w="36830" h="22305" stroke="0" extrusionOk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  <a:lnTo>
                    <a:pt x="15230" y="21600"/>
                  </a:lnTo>
                  <a:lnTo>
                    <a:pt x="0" y="6283"/>
                  </a:lnTo>
                  <a:close/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5" name="Arc 449"/>
            <p:cNvSpPr>
              <a:spLocks/>
            </p:cNvSpPr>
            <p:nvPr/>
          </p:nvSpPr>
          <p:spPr bwMode="hidden">
            <a:xfrm flipH="1">
              <a:off x="3184" y="485"/>
              <a:ext cx="597" cy="745"/>
            </a:xfrm>
            <a:custGeom>
              <a:avLst/>
              <a:gdLst>
                <a:gd name="T0" fmla="*/ 0 w 31881"/>
                <a:gd name="T1" fmla="*/ 0 h 21600"/>
                <a:gd name="T2" fmla="*/ 0 w 31881"/>
                <a:gd name="T3" fmla="*/ 0 h 21600"/>
                <a:gd name="T4" fmla="*/ 0 w 31881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881" h="21600" fill="none" extrusionOk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</a:path>
                <a:path w="31881" h="21600" stroke="0" extrusionOk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  <a:lnTo>
                    <a:pt x="18231" y="21600"/>
                  </a:lnTo>
                  <a:lnTo>
                    <a:pt x="-1" y="10015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6" name="Arc 450"/>
            <p:cNvSpPr>
              <a:spLocks/>
            </p:cNvSpPr>
            <p:nvPr/>
          </p:nvSpPr>
          <p:spPr bwMode="hidden">
            <a:xfrm>
              <a:off x="3822" y="798"/>
              <a:ext cx="246" cy="745"/>
            </a:xfrm>
            <a:custGeom>
              <a:avLst/>
              <a:gdLst>
                <a:gd name="T0" fmla="*/ 0 w 31146"/>
                <a:gd name="T1" fmla="*/ 0 h 21600"/>
                <a:gd name="T2" fmla="*/ 0 w 31146"/>
                <a:gd name="T3" fmla="*/ 0 h 21600"/>
                <a:gd name="T4" fmla="*/ 0 w 3114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146" h="21600" fill="none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</a:path>
                <a:path w="31146" h="21600" stroke="0" extrusionOk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7" name="Freeform 451"/>
            <p:cNvSpPr>
              <a:spLocks/>
            </p:cNvSpPr>
            <p:nvPr/>
          </p:nvSpPr>
          <p:spPr bwMode="hidden">
            <a:xfrm flipH="1">
              <a:off x="3086" y="1193"/>
              <a:ext cx="351" cy="493"/>
            </a:xfrm>
            <a:custGeom>
              <a:avLst/>
              <a:gdLst>
                <a:gd name="T0" fmla="*/ 0 w 776"/>
                <a:gd name="T1" fmla="*/ 0 h 2368"/>
                <a:gd name="T2" fmla="*/ 2 w 776"/>
                <a:gd name="T3" fmla="*/ 0 h 2368"/>
                <a:gd name="T4" fmla="*/ 1 w 776"/>
                <a:gd name="T5" fmla="*/ 0 h 2368"/>
                <a:gd name="T6" fmla="*/ 3 w 776"/>
                <a:gd name="T7" fmla="*/ 0 h 2368"/>
                <a:gd name="T8" fmla="*/ 2 w 776"/>
                <a:gd name="T9" fmla="*/ 0 h 2368"/>
                <a:gd name="T10" fmla="*/ 3 w 776"/>
                <a:gd name="T11" fmla="*/ 0 h 2368"/>
                <a:gd name="T12" fmla="*/ 2 w 776"/>
                <a:gd name="T13" fmla="*/ 0 h 2368"/>
                <a:gd name="T14" fmla="*/ 4 w 776"/>
                <a:gd name="T15" fmla="*/ 0 h 2368"/>
                <a:gd name="T16" fmla="*/ 3 w 776"/>
                <a:gd name="T17" fmla="*/ 0 h 2368"/>
                <a:gd name="T18" fmla="*/ 5 w 776"/>
                <a:gd name="T19" fmla="*/ 0 h 2368"/>
                <a:gd name="T20" fmla="*/ 4 w 776"/>
                <a:gd name="T21" fmla="*/ 0 h 2368"/>
                <a:gd name="T22" fmla="*/ 5 w 776"/>
                <a:gd name="T23" fmla="*/ 0 h 2368"/>
                <a:gd name="T24" fmla="*/ 5 w 776"/>
                <a:gd name="T25" fmla="*/ 0 h 2368"/>
                <a:gd name="T26" fmla="*/ 6 w 776"/>
                <a:gd name="T27" fmla="*/ 0 h 2368"/>
                <a:gd name="T28" fmla="*/ 5 w 776"/>
                <a:gd name="T29" fmla="*/ 0 h 2368"/>
                <a:gd name="T30" fmla="*/ 6 w 776"/>
                <a:gd name="T31" fmla="*/ 0 h 2368"/>
                <a:gd name="T32" fmla="*/ 6 w 776"/>
                <a:gd name="T33" fmla="*/ 0 h 2368"/>
                <a:gd name="T34" fmla="*/ 6 w 776"/>
                <a:gd name="T35" fmla="*/ 0 h 2368"/>
                <a:gd name="T36" fmla="*/ 6 w 776"/>
                <a:gd name="T37" fmla="*/ 0 h 2368"/>
                <a:gd name="T38" fmla="*/ 6 w 776"/>
                <a:gd name="T39" fmla="*/ 0 h 2368"/>
                <a:gd name="T40" fmla="*/ 6 w 776"/>
                <a:gd name="T41" fmla="*/ 0 h 2368"/>
                <a:gd name="T42" fmla="*/ 6 w 776"/>
                <a:gd name="T43" fmla="*/ 0 h 2368"/>
                <a:gd name="T44" fmla="*/ 6 w 776"/>
                <a:gd name="T45" fmla="*/ 0 h 2368"/>
                <a:gd name="T46" fmla="*/ 6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8" name="Freeform 452"/>
            <p:cNvSpPr>
              <a:spLocks/>
            </p:cNvSpPr>
            <p:nvPr/>
          </p:nvSpPr>
          <p:spPr bwMode="hidden">
            <a:xfrm flipH="1">
              <a:off x="3251" y="673"/>
              <a:ext cx="225" cy="49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1 w 776"/>
                <a:gd name="T39" fmla="*/ 0 h 2368"/>
                <a:gd name="T40" fmla="*/ 0 w 776"/>
                <a:gd name="T41" fmla="*/ 0 h 2368"/>
                <a:gd name="T42" fmla="*/ 1 w 776"/>
                <a:gd name="T43" fmla="*/ 0 h 2368"/>
                <a:gd name="T44" fmla="*/ 0 w 776"/>
                <a:gd name="T45" fmla="*/ 0 h 2368"/>
                <a:gd name="T46" fmla="*/ 1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9" name="Freeform 453"/>
            <p:cNvSpPr>
              <a:spLocks/>
            </p:cNvSpPr>
            <p:nvPr/>
          </p:nvSpPr>
          <p:spPr bwMode="hidden">
            <a:xfrm flipH="1">
              <a:off x="3510" y="526"/>
              <a:ext cx="135" cy="49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0" name="Freeform 454"/>
            <p:cNvSpPr>
              <a:spLocks/>
            </p:cNvSpPr>
            <p:nvPr/>
          </p:nvSpPr>
          <p:spPr bwMode="hidden">
            <a:xfrm>
              <a:off x="4351" y="1121"/>
              <a:ext cx="326" cy="518"/>
            </a:xfrm>
            <a:custGeom>
              <a:avLst/>
              <a:gdLst>
                <a:gd name="T0" fmla="*/ 0 w 776"/>
                <a:gd name="T1" fmla="*/ 0 h 2368"/>
                <a:gd name="T2" fmla="*/ 1 w 776"/>
                <a:gd name="T3" fmla="*/ 0 h 2368"/>
                <a:gd name="T4" fmla="*/ 0 w 776"/>
                <a:gd name="T5" fmla="*/ 0 h 2368"/>
                <a:gd name="T6" fmla="*/ 2 w 776"/>
                <a:gd name="T7" fmla="*/ 0 h 2368"/>
                <a:gd name="T8" fmla="*/ 1 w 776"/>
                <a:gd name="T9" fmla="*/ 0 h 2368"/>
                <a:gd name="T10" fmla="*/ 2 w 776"/>
                <a:gd name="T11" fmla="*/ 0 h 2368"/>
                <a:gd name="T12" fmla="*/ 2 w 776"/>
                <a:gd name="T13" fmla="*/ 0 h 2368"/>
                <a:gd name="T14" fmla="*/ 3 w 776"/>
                <a:gd name="T15" fmla="*/ 0 h 2368"/>
                <a:gd name="T16" fmla="*/ 2 w 776"/>
                <a:gd name="T17" fmla="*/ 0 h 2368"/>
                <a:gd name="T18" fmla="*/ 3 w 776"/>
                <a:gd name="T19" fmla="*/ 0 h 2368"/>
                <a:gd name="T20" fmla="*/ 3 w 776"/>
                <a:gd name="T21" fmla="*/ 0 h 2368"/>
                <a:gd name="T22" fmla="*/ 3 w 776"/>
                <a:gd name="T23" fmla="*/ 0 h 2368"/>
                <a:gd name="T24" fmla="*/ 3 w 776"/>
                <a:gd name="T25" fmla="*/ 0 h 2368"/>
                <a:gd name="T26" fmla="*/ 4 w 776"/>
                <a:gd name="T27" fmla="*/ 0 h 2368"/>
                <a:gd name="T28" fmla="*/ 3 w 776"/>
                <a:gd name="T29" fmla="*/ 0 h 2368"/>
                <a:gd name="T30" fmla="*/ 4 w 776"/>
                <a:gd name="T31" fmla="*/ 0 h 2368"/>
                <a:gd name="T32" fmla="*/ 4 w 776"/>
                <a:gd name="T33" fmla="*/ 0 h 2368"/>
                <a:gd name="T34" fmla="*/ 4 w 776"/>
                <a:gd name="T35" fmla="*/ 0 h 2368"/>
                <a:gd name="T36" fmla="*/ 4 w 776"/>
                <a:gd name="T37" fmla="*/ 0 h 2368"/>
                <a:gd name="T38" fmla="*/ 4 w 776"/>
                <a:gd name="T39" fmla="*/ 0 h 2368"/>
                <a:gd name="T40" fmla="*/ 4 w 776"/>
                <a:gd name="T41" fmla="*/ 0 h 2368"/>
                <a:gd name="T42" fmla="*/ 4 w 776"/>
                <a:gd name="T43" fmla="*/ 0 h 2368"/>
                <a:gd name="T44" fmla="*/ 4 w 776"/>
                <a:gd name="T45" fmla="*/ 0 h 2368"/>
                <a:gd name="T46" fmla="*/ 4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1" name="Freeform 455"/>
            <p:cNvSpPr>
              <a:spLocks/>
            </p:cNvSpPr>
            <p:nvPr/>
          </p:nvSpPr>
          <p:spPr bwMode="hidden">
            <a:xfrm>
              <a:off x="4182" y="859"/>
              <a:ext cx="490" cy="345"/>
            </a:xfrm>
            <a:custGeom>
              <a:avLst/>
              <a:gdLst>
                <a:gd name="T0" fmla="*/ 0 w 776"/>
                <a:gd name="T1" fmla="*/ 0 h 2368"/>
                <a:gd name="T2" fmla="*/ 16 w 776"/>
                <a:gd name="T3" fmla="*/ 0 h 2368"/>
                <a:gd name="T4" fmla="*/ 6 w 776"/>
                <a:gd name="T5" fmla="*/ 0 h 2368"/>
                <a:gd name="T6" fmla="*/ 21 w 776"/>
                <a:gd name="T7" fmla="*/ 0 h 2368"/>
                <a:gd name="T8" fmla="*/ 12 w 776"/>
                <a:gd name="T9" fmla="*/ 0 h 2368"/>
                <a:gd name="T10" fmla="*/ 25 w 776"/>
                <a:gd name="T11" fmla="*/ 0 h 2368"/>
                <a:gd name="T12" fmla="*/ 18 w 776"/>
                <a:gd name="T13" fmla="*/ 0 h 2368"/>
                <a:gd name="T14" fmla="*/ 30 w 776"/>
                <a:gd name="T15" fmla="*/ 0 h 2368"/>
                <a:gd name="T16" fmla="*/ 25 w 776"/>
                <a:gd name="T17" fmla="*/ 0 h 2368"/>
                <a:gd name="T18" fmla="*/ 33 w 776"/>
                <a:gd name="T19" fmla="*/ 0 h 2368"/>
                <a:gd name="T20" fmla="*/ 30 w 776"/>
                <a:gd name="T21" fmla="*/ 0 h 2368"/>
                <a:gd name="T22" fmla="*/ 37 w 776"/>
                <a:gd name="T23" fmla="*/ 0 h 2368"/>
                <a:gd name="T24" fmla="*/ 37 w 776"/>
                <a:gd name="T25" fmla="*/ 0 h 2368"/>
                <a:gd name="T26" fmla="*/ 43 w 776"/>
                <a:gd name="T27" fmla="*/ 0 h 2368"/>
                <a:gd name="T28" fmla="*/ 40 w 776"/>
                <a:gd name="T29" fmla="*/ 0 h 2368"/>
                <a:gd name="T30" fmla="*/ 45 w 776"/>
                <a:gd name="T31" fmla="*/ 0 h 2368"/>
                <a:gd name="T32" fmla="*/ 43 w 776"/>
                <a:gd name="T33" fmla="*/ 0 h 2368"/>
                <a:gd name="T34" fmla="*/ 45 w 776"/>
                <a:gd name="T35" fmla="*/ 0 h 2368"/>
                <a:gd name="T36" fmla="*/ 43 w 776"/>
                <a:gd name="T37" fmla="*/ 0 h 2368"/>
                <a:gd name="T38" fmla="*/ 49 w 776"/>
                <a:gd name="T39" fmla="*/ 0 h 2368"/>
                <a:gd name="T40" fmla="*/ 45 w 776"/>
                <a:gd name="T41" fmla="*/ 0 h 2368"/>
                <a:gd name="T42" fmla="*/ 49 w 776"/>
                <a:gd name="T43" fmla="*/ 0 h 2368"/>
                <a:gd name="T44" fmla="*/ 45 w 776"/>
                <a:gd name="T45" fmla="*/ 0 h 2368"/>
                <a:gd name="T46" fmla="*/ 49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2" name="Freeform 456"/>
            <p:cNvSpPr>
              <a:spLocks/>
            </p:cNvSpPr>
            <p:nvPr/>
          </p:nvSpPr>
          <p:spPr bwMode="hidden">
            <a:xfrm>
              <a:off x="4200" y="493"/>
              <a:ext cx="214" cy="463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3" name="Freeform 457"/>
            <p:cNvSpPr>
              <a:spLocks/>
            </p:cNvSpPr>
            <p:nvPr/>
          </p:nvSpPr>
          <p:spPr bwMode="hidden">
            <a:xfrm rot="-1346631">
              <a:off x="3988" y="878"/>
              <a:ext cx="144" cy="271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4" name="Freeform 458"/>
            <p:cNvSpPr>
              <a:spLocks/>
            </p:cNvSpPr>
            <p:nvPr/>
          </p:nvSpPr>
          <p:spPr bwMode="hidden">
            <a:xfrm rot="1346631" flipH="1">
              <a:off x="3479" y="870"/>
              <a:ext cx="142" cy="272"/>
            </a:xfrm>
            <a:custGeom>
              <a:avLst/>
              <a:gdLst>
                <a:gd name="T0" fmla="*/ 0 w 776"/>
                <a:gd name="T1" fmla="*/ 0 h 2368"/>
                <a:gd name="T2" fmla="*/ 0 w 776"/>
                <a:gd name="T3" fmla="*/ 0 h 2368"/>
                <a:gd name="T4" fmla="*/ 0 w 776"/>
                <a:gd name="T5" fmla="*/ 0 h 2368"/>
                <a:gd name="T6" fmla="*/ 0 w 776"/>
                <a:gd name="T7" fmla="*/ 0 h 2368"/>
                <a:gd name="T8" fmla="*/ 0 w 776"/>
                <a:gd name="T9" fmla="*/ 0 h 2368"/>
                <a:gd name="T10" fmla="*/ 0 w 776"/>
                <a:gd name="T11" fmla="*/ 0 h 2368"/>
                <a:gd name="T12" fmla="*/ 0 w 776"/>
                <a:gd name="T13" fmla="*/ 0 h 2368"/>
                <a:gd name="T14" fmla="*/ 0 w 776"/>
                <a:gd name="T15" fmla="*/ 0 h 2368"/>
                <a:gd name="T16" fmla="*/ 0 w 776"/>
                <a:gd name="T17" fmla="*/ 0 h 2368"/>
                <a:gd name="T18" fmla="*/ 0 w 776"/>
                <a:gd name="T19" fmla="*/ 0 h 2368"/>
                <a:gd name="T20" fmla="*/ 0 w 776"/>
                <a:gd name="T21" fmla="*/ 0 h 2368"/>
                <a:gd name="T22" fmla="*/ 0 w 776"/>
                <a:gd name="T23" fmla="*/ 0 h 2368"/>
                <a:gd name="T24" fmla="*/ 0 w 776"/>
                <a:gd name="T25" fmla="*/ 0 h 2368"/>
                <a:gd name="T26" fmla="*/ 0 w 776"/>
                <a:gd name="T27" fmla="*/ 0 h 2368"/>
                <a:gd name="T28" fmla="*/ 0 w 776"/>
                <a:gd name="T29" fmla="*/ 0 h 2368"/>
                <a:gd name="T30" fmla="*/ 0 w 776"/>
                <a:gd name="T31" fmla="*/ 0 h 2368"/>
                <a:gd name="T32" fmla="*/ 0 w 776"/>
                <a:gd name="T33" fmla="*/ 0 h 2368"/>
                <a:gd name="T34" fmla="*/ 0 w 776"/>
                <a:gd name="T35" fmla="*/ 0 h 2368"/>
                <a:gd name="T36" fmla="*/ 0 w 776"/>
                <a:gd name="T37" fmla="*/ 0 h 2368"/>
                <a:gd name="T38" fmla="*/ 0 w 776"/>
                <a:gd name="T39" fmla="*/ 0 h 2368"/>
                <a:gd name="T40" fmla="*/ 0 w 776"/>
                <a:gd name="T41" fmla="*/ 0 h 2368"/>
                <a:gd name="T42" fmla="*/ 0 w 776"/>
                <a:gd name="T43" fmla="*/ 0 h 2368"/>
                <a:gd name="T44" fmla="*/ 0 w 776"/>
                <a:gd name="T45" fmla="*/ 0 h 2368"/>
                <a:gd name="T46" fmla="*/ 0 w 776"/>
                <a:gd name="T47" fmla="*/ 0 h 23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299" name="WordArt 459"/>
          <p:cNvSpPr>
            <a:spLocks noChangeArrowheads="1" noChangeShapeType="1" noTextEdit="1"/>
          </p:cNvSpPr>
          <p:nvPr/>
        </p:nvSpPr>
        <p:spPr bwMode="auto">
          <a:xfrm>
            <a:off x="-6611938" y="1828800"/>
            <a:ext cx="6705601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727"/>
              </a:avLst>
            </a:prstTxWarp>
          </a:bodyPr>
          <a:lstStyle/>
          <a:p>
            <a:pPr algn="ctr"/>
            <a:r>
              <a:rPr lang="en-US" sz="32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học kết thúc</a:t>
            </a:r>
          </a:p>
        </p:txBody>
      </p:sp>
      <p:pic>
        <p:nvPicPr>
          <p:cNvPr id="26634" name="Picture 460" descr="Frames PPT 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28800"/>
            <a:ext cx="9144000" cy="6838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5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5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5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6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6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 rot="5400000">
            <a:off x="-1581150" y="1695450"/>
            <a:ext cx="6743700" cy="3581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 rot="5400000">
            <a:off x="304006" y="3429794"/>
            <a:ext cx="6707188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990600"/>
            <a:chOff x="0" y="0"/>
            <a:chExt cx="5760" cy="576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480"/>
              <a:ext cx="5760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5760" cy="480"/>
            </a:xfrm>
            <a:prstGeom prst="rect">
              <a:avLst/>
            </a:prstGeom>
            <a:solidFill>
              <a:srgbClr val="0099CC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0245" name="Picture 7" descr="earth_atom_hb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20638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04800" y="0"/>
            <a:ext cx="8839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248" name="Line 10"/>
          <p:cNvSpPr>
            <a:spLocks noChangeShapeType="1"/>
          </p:cNvSpPr>
          <p:nvPr/>
        </p:nvSpPr>
        <p:spPr bwMode="auto">
          <a:xfrm flipV="1">
            <a:off x="0" y="17526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Line 13"/>
          <p:cNvSpPr>
            <a:spLocks noChangeShapeType="1"/>
          </p:cNvSpPr>
          <p:nvPr/>
        </p:nvSpPr>
        <p:spPr bwMode="auto">
          <a:xfrm flipV="1">
            <a:off x="0" y="30480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27" name="Text Box 155"/>
          <p:cNvSpPr txBox="1">
            <a:spLocks noChangeArrowheads="1"/>
          </p:cNvSpPr>
          <p:nvPr/>
        </p:nvSpPr>
        <p:spPr bwMode="auto">
          <a:xfrm>
            <a:off x="4038600" y="944563"/>
            <a:ext cx="5105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44" name="Text Box 172"/>
          <p:cNvSpPr txBox="1">
            <a:spLocks noChangeArrowheads="1"/>
          </p:cNvSpPr>
          <p:nvPr/>
        </p:nvSpPr>
        <p:spPr bwMode="auto">
          <a:xfrm>
            <a:off x="4191000" y="1143000"/>
            <a:ext cx="426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8.1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45" name="Picture 17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1933575"/>
            <a:ext cx="3962400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61" name="Picture 18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3352800"/>
            <a:ext cx="3962400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62" name="Picture 19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4953000"/>
            <a:ext cx="3962400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63" name="Rectangle 191"/>
          <p:cNvSpPr>
            <a:spLocks noChangeArrowheads="1"/>
          </p:cNvSpPr>
          <p:nvPr/>
        </p:nvSpPr>
        <p:spPr bwMode="auto">
          <a:xfrm>
            <a:off x="752475" y="3429000"/>
            <a:ext cx="1828800" cy="1524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64" name="Text Box 192"/>
          <p:cNvSpPr txBox="1">
            <a:spLocks noChangeArrowheads="1"/>
          </p:cNvSpPr>
          <p:nvPr/>
        </p:nvSpPr>
        <p:spPr bwMode="auto">
          <a:xfrm>
            <a:off x="2743200" y="3276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latin typeface=".VnTime" pitchFamily="34" charset="0"/>
              </a:rPr>
              <a:t>R</a:t>
            </a:r>
          </a:p>
        </p:txBody>
      </p:sp>
      <p:sp>
        <p:nvSpPr>
          <p:cNvPr id="3265" name="Rectangle 193"/>
          <p:cNvSpPr>
            <a:spLocks noChangeArrowheads="1"/>
          </p:cNvSpPr>
          <p:nvPr/>
        </p:nvSpPr>
        <p:spPr bwMode="auto">
          <a:xfrm>
            <a:off x="762000" y="3873500"/>
            <a:ext cx="1828800" cy="1524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66" name="Text Box 194"/>
          <p:cNvSpPr txBox="1">
            <a:spLocks noChangeArrowheads="1"/>
          </p:cNvSpPr>
          <p:nvPr/>
        </p:nvSpPr>
        <p:spPr bwMode="auto">
          <a:xfrm>
            <a:off x="2743200" y="3733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latin typeface=".VnTime" pitchFamily="34" charset="0"/>
              </a:rPr>
              <a:t>R</a:t>
            </a:r>
          </a:p>
        </p:txBody>
      </p:sp>
      <p:sp>
        <p:nvSpPr>
          <p:cNvPr id="3267" name="Rectangle 195"/>
          <p:cNvSpPr>
            <a:spLocks noChangeArrowheads="1"/>
          </p:cNvSpPr>
          <p:nvPr/>
        </p:nvSpPr>
        <p:spPr bwMode="auto">
          <a:xfrm>
            <a:off x="752475" y="4406900"/>
            <a:ext cx="1828800" cy="1524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68" name="Text Box 196"/>
          <p:cNvSpPr txBox="1">
            <a:spLocks noChangeArrowheads="1"/>
          </p:cNvSpPr>
          <p:nvPr/>
        </p:nvSpPr>
        <p:spPr bwMode="auto">
          <a:xfrm>
            <a:off x="2733675" y="4267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latin typeface=".VnTime" pitchFamily="34" charset="0"/>
              </a:rPr>
              <a:t>R</a:t>
            </a:r>
          </a:p>
        </p:txBody>
      </p:sp>
      <p:sp>
        <p:nvSpPr>
          <p:cNvPr id="3269" name="Rectangle 197"/>
          <p:cNvSpPr>
            <a:spLocks noChangeArrowheads="1"/>
          </p:cNvSpPr>
          <p:nvPr/>
        </p:nvSpPr>
        <p:spPr bwMode="auto">
          <a:xfrm>
            <a:off x="762000" y="4864100"/>
            <a:ext cx="1828800" cy="1524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0" name="Text Box 198"/>
          <p:cNvSpPr txBox="1">
            <a:spLocks noChangeArrowheads="1"/>
          </p:cNvSpPr>
          <p:nvPr/>
        </p:nvSpPr>
        <p:spPr bwMode="auto">
          <a:xfrm>
            <a:off x="2743200" y="4724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latin typeface=".VnTime" pitchFamily="34" charset="0"/>
              </a:rPr>
              <a:t>R</a:t>
            </a:r>
          </a:p>
        </p:txBody>
      </p:sp>
      <p:sp>
        <p:nvSpPr>
          <p:cNvPr id="3271" name="Rectangle 199"/>
          <p:cNvSpPr>
            <a:spLocks noChangeArrowheads="1"/>
          </p:cNvSpPr>
          <p:nvPr/>
        </p:nvSpPr>
        <p:spPr bwMode="auto">
          <a:xfrm>
            <a:off x="762000" y="5397500"/>
            <a:ext cx="1828800" cy="1524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2" name="Text Box 200"/>
          <p:cNvSpPr txBox="1">
            <a:spLocks noChangeArrowheads="1"/>
          </p:cNvSpPr>
          <p:nvPr/>
        </p:nvSpPr>
        <p:spPr bwMode="auto">
          <a:xfrm>
            <a:off x="2743200" y="5257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latin typeface=".VnTime" pitchFamily="34" charset="0"/>
              </a:rPr>
              <a:t>R</a:t>
            </a:r>
          </a:p>
        </p:txBody>
      </p:sp>
      <p:sp>
        <p:nvSpPr>
          <p:cNvPr id="3273" name="Rectangle 201"/>
          <p:cNvSpPr>
            <a:spLocks noChangeArrowheads="1"/>
          </p:cNvSpPr>
          <p:nvPr/>
        </p:nvSpPr>
        <p:spPr bwMode="auto">
          <a:xfrm>
            <a:off x="752475" y="5854700"/>
            <a:ext cx="1828800" cy="1524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4" name="Text Box 202"/>
          <p:cNvSpPr txBox="1">
            <a:spLocks noChangeArrowheads="1"/>
          </p:cNvSpPr>
          <p:nvPr/>
        </p:nvSpPr>
        <p:spPr bwMode="auto">
          <a:xfrm>
            <a:off x="2733675" y="5715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latin typeface=".VnTime" pitchFamily="34" charset="0"/>
              </a:rPr>
              <a:t>R</a:t>
            </a:r>
          </a:p>
        </p:txBody>
      </p:sp>
      <p:sp>
        <p:nvSpPr>
          <p:cNvPr id="3278" name="Text Box 206"/>
          <p:cNvSpPr txBox="1">
            <a:spLocks noChangeArrowheads="1"/>
          </p:cNvSpPr>
          <p:nvPr/>
        </p:nvSpPr>
        <p:spPr bwMode="auto">
          <a:xfrm>
            <a:off x="5334000" y="26035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R</a:t>
            </a:r>
            <a:r>
              <a:rPr lang="en-US" sz="2000" b="1" baseline="-25000"/>
              <a:t>1</a:t>
            </a:r>
            <a:r>
              <a:rPr lang="en-US" sz="2000" b="1"/>
              <a:t> = R</a:t>
            </a:r>
          </a:p>
        </p:txBody>
      </p:sp>
      <p:sp>
        <p:nvSpPr>
          <p:cNvPr id="3279" name="Text Box 207"/>
          <p:cNvSpPr txBox="1">
            <a:spLocks noChangeArrowheads="1"/>
          </p:cNvSpPr>
          <p:nvPr/>
        </p:nvSpPr>
        <p:spPr bwMode="auto">
          <a:xfrm>
            <a:off x="6781800" y="265747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l</a:t>
            </a:r>
          </a:p>
        </p:txBody>
      </p:sp>
      <p:sp>
        <p:nvSpPr>
          <p:cNvPr id="3280" name="Text Box 208"/>
          <p:cNvSpPr txBox="1">
            <a:spLocks noChangeArrowheads="1"/>
          </p:cNvSpPr>
          <p:nvPr/>
        </p:nvSpPr>
        <p:spPr bwMode="auto">
          <a:xfrm>
            <a:off x="5562600" y="39084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R</a:t>
            </a:r>
            <a:r>
              <a:rPr lang="en-US" sz="2000" b="1" baseline="-25000"/>
              <a:t>2</a:t>
            </a:r>
            <a:endParaRPr lang="en-US" sz="2000" b="1"/>
          </a:p>
        </p:txBody>
      </p:sp>
      <p:sp>
        <p:nvSpPr>
          <p:cNvPr id="3281" name="Text Box 209"/>
          <p:cNvSpPr txBox="1">
            <a:spLocks noChangeArrowheads="1"/>
          </p:cNvSpPr>
          <p:nvPr/>
        </p:nvSpPr>
        <p:spPr bwMode="auto">
          <a:xfrm>
            <a:off x="6477000" y="398462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l</a:t>
            </a:r>
          </a:p>
        </p:txBody>
      </p:sp>
      <p:sp>
        <p:nvSpPr>
          <p:cNvPr id="3282" name="Text Box 210"/>
          <p:cNvSpPr txBox="1">
            <a:spLocks noChangeArrowheads="1"/>
          </p:cNvSpPr>
          <p:nvPr/>
        </p:nvSpPr>
        <p:spPr bwMode="auto">
          <a:xfrm>
            <a:off x="5562600" y="54102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R</a:t>
            </a:r>
            <a:r>
              <a:rPr lang="en-US" sz="2000" b="1" baseline="-25000"/>
              <a:t>3</a:t>
            </a:r>
            <a:endParaRPr lang="en-US" sz="2000" b="1"/>
          </a:p>
        </p:txBody>
      </p:sp>
      <p:sp>
        <p:nvSpPr>
          <p:cNvPr id="3283" name="Text Box 211"/>
          <p:cNvSpPr txBox="1">
            <a:spLocks noChangeArrowheads="1"/>
          </p:cNvSpPr>
          <p:nvPr/>
        </p:nvSpPr>
        <p:spPr bwMode="auto">
          <a:xfrm>
            <a:off x="6477000" y="54864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l</a:t>
            </a:r>
          </a:p>
        </p:txBody>
      </p:sp>
      <p:sp>
        <p:nvSpPr>
          <p:cNvPr id="3284" name="Text Box 212"/>
          <p:cNvSpPr txBox="1">
            <a:spLocks noChangeArrowheads="1"/>
          </p:cNvSpPr>
          <p:nvPr/>
        </p:nvSpPr>
        <p:spPr bwMode="auto">
          <a:xfrm>
            <a:off x="8229600" y="259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h.a</a:t>
            </a:r>
          </a:p>
        </p:txBody>
      </p:sp>
      <p:sp>
        <p:nvSpPr>
          <p:cNvPr id="3285" name="Text Box 213"/>
          <p:cNvSpPr txBox="1">
            <a:spLocks noChangeArrowheads="1"/>
          </p:cNvSpPr>
          <p:nvPr/>
        </p:nvSpPr>
        <p:spPr bwMode="auto">
          <a:xfrm>
            <a:off x="8305800" y="3810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h.b</a:t>
            </a:r>
          </a:p>
        </p:txBody>
      </p:sp>
      <p:sp>
        <p:nvSpPr>
          <p:cNvPr id="3286" name="Text Box 214"/>
          <p:cNvSpPr txBox="1">
            <a:spLocks noChangeArrowheads="1"/>
          </p:cNvSpPr>
          <p:nvPr/>
        </p:nvSpPr>
        <p:spPr bwMode="auto">
          <a:xfrm>
            <a:off x="8340725" y="5410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h.c</a:t>
            </a:r>
          </a:p>
        </p:txBody>
      </p:sp>
      <p:sp>
        <p:nvSpPr>
          <p:cNvPr id="3287" name="Oval 215"/>
          <p:cNvSpPr>
            <a:spLocks noChangeArrowheads="1"/>
          </p:cNvSpPr>
          <p:nvPr/>
        </p:nvSpPr>
        <p:spPr bwMode="auto">
          <a:xfrm>
            <a:off x="228600" y="3276600"/>
            <a:ext cx="10668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FFFF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/>
              <a:t>C1</a:t>
            </a:r>
          </a:p>
        </p:txBody>
      </p:sp>
      <p:pic>
        <p:nvPicPr>
          <p:cNvPr id="3288" name="Picture 216" descr="TRFAQ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3124200"/>
            <a:ext cx="9477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9" name="Text Box 217"/>
          <p:cNvSpPr txBox="1">
            <a:spLocks noChangeArrowheads="1"/>
          </p:cNvSpPr>
          <p:nvPr/>
        </p:nvSpPr>
        <p:spPr bwMode="auto">
          <a:xfrm>
            <a:off x="381000" y="4038600"/>
            <a:ext cx="2743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Điện trở tương đương của hình a là R. Tính điện trở tương đương của hình b và hình c</a:t>
            </a:r>
          </a:p>
        </p:txBody>
      </p:sp>
      <p:sp>
        <p:nvSpPr>
          <p:cNvPr id="3290" name="Line 218"/>
          <p:cNvSpPr>
            <a:spLocks noChangeShapeType="1"/>
          </p:cNvSpPr>
          <p:nvPr/>
        </p:nvSpPr>
        <p:spPr bwMode="auto">
          <a:xfrm>
            <a:off x="7445375" y="586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1" name="Line 219"/>
          <p:cNvSpPr>
            <a:spLocks noChangeShapeType="1"/>
          </p:cNvSpPr>
          <p:nvPr/>
        </p:nvSpPr>
        <p:spPr bwMode="auto">
          <a:xfrm>
            <a:off x="5616575" y="586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3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L 0.53438 -0.05555 " pathEditMode="relative" rAng="0" ptsTypes="AA">
                                      <p:cBhvr>
                                        <p:cTn id="93" dur="5000" fill="hold"/>
                                        <p:tgtEl>
                                          <p:spTgt spid="3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00" y="-280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3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500"/>
                            </p:stCondLst>
                            <p:childTnLst>
                              <p:par>
                                <p:cTn id="10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2 -0.00324 L 0.53195 0.07638 " pathEditMode="relative" rAng="0" ptsTypes="AA">
                                      <p:cBhvr>
                                        <p:cTn id="118" dur="3000" fill="hold"/>
                                        <p:tgtEl>
                                          <p:spTgt spid="3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400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2 -3.7037E-6 L 0.53299 0.02408 " pathEditMode="relative" rAng="0" ptsTypes="AA">
                                      <p:cBhvr>
                                        <p:cTn id="120" dur="3000" fill="hold"/>
                                        <p:tgtEl>
                                          <p:spTgt spid="3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120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3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3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3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500"/>
                            </p:stCondLst>
                            <p:childTnLst>
                              <p:par>
                                <p:cTn id="1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2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2 0.01296 L 0.53195 0.14815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3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6800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2 0.00648 L 0.53195 0.09722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4500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2 -4.81481E-6 L 0.53299 0.05741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3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2900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500"/>
                                        <p:tgtEl>
                                          <p:spTgt spid="3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500"/>
                                        <p:tgtEl>
                                          <p:spTgt spid="3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500"/>
                                        <p:tgtEl>
                                          <p:spTgt spid="3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000"/>
                            </p:stCondLst>
                            <p:childTnLst>
                              <p:par>
                                <p:cTn id="1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3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3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3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500"/>
                            </p:stCondLst>
                            <p:childTnLst>
                              <p:par>
                                <p:cTn id="1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4" dur="2000"/>
                                        <p:tgtEl>
                                          <p:spTgt spid="3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8" dur="2000"/>
                                        <p:tgtEl>
                                          <p:spTgt spid="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3000" fill="hold"/>
                                        <p:tgtEl>
                                          <p:spTgt spid="3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3000" fill="hold"/>
                                        <p:tgtEl>
                                          <p:spTgt spid="3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227" grpId="0"/>
      <p:bldP spid="3227" grpId="1"/>
      <p:bldP spid="3244" grpId="0"/>
      <p:bldP spid="3263" grpId="0" animBg="1"/>
      <p:bldP spid="3263" grpId="1" animBg="1"/>
      <p:bldP spid="3264" grpId="0"/>
      <p:bldP spid="3264" grpId="1"/>
      <p:bldP spid="3265" grpId="0" animBg="1"/>
      <p:bldP spid="3265" grpId="1" animBg="1"/>
      <p:bldP spid="3266" grpId="0"/>
      <p:bldP spid="3266" grpId="1"/>
      <p:bldP spid="3267" grpId="0" animBg="1"/>
      <p:bldP spid="3267" grpId="1" animBg="1"/>
      <p:bldP spid="3268" grpId="0"/>
      <p:bldP spid="3268" grpId="1"/>
      <p:bldP spid="3269" grpId="0" animBg="1"/>
      <p:bldP spid="3269" grpId="1" animBg="1"/>
      <p:bldP spid="3270" grpId="0"/>
      <p:bldP spid="3270" grpId="1"/>
      <p:bldP spid="3271" grpId="0" animBg="1"/>
      <p:bldP spid="3271" grpId="1" animBg="1"/>
      <p:bldP spid="3272" grpId="0"/>
      <p:bldP spid="3272" grpId="1"/>
      <p:bldP spid="3273" grpId="0" animBg="1"/>
      <p:bldP spid="3273" grpId="1" animBg="1"/>
      <p:bldP spid="3274" grpId="0"/>
      <p:bldP spid="3274" grpId="1"/>
      <p:bldP spid="3278" grpId="0"/>
      <p:bldP spid="3279" grpId="0"/>
      <p:bldP spid="3280" grpId="0"/>
      <p:bldP spid="3281" grpId="0"/>
      <p:bldP spid="3282" grpId="0"/>
      <p:bldP spid="3283" grpId="0"/>
      <p:bldP spid="3284" grpId="0"/>
      <p:bldP spid="3285" grpId="0"/>
      <p:bldP spid="3286" grpId="0"/>
      <p:bldP spid="3287" grpId="0" animBg="1"/>
      <p:bldP spid="3289" grpId="0"/>
      <p:bldP spid="3290" grpId="0" animBg="1"/>
      <p:bldP spid="32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 rot="5400000">
            <a:off x="-1581150" y="1695450"/>
            <a:ext cx="6743700" cy="3581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 rot="5400000">
            <a:off x="304006" y="3429794"/>
            <a:ext cx="6707188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990600"/>
            <a:chOff x="0" y="0"/>
            <a:chExt cx="5760" cy="576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480"/>
              <a:ext cx="5760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5760" cy="480"/>
            </a:xfrm>
            <a:prstGeom prst="rect">
              <a:avLst/>
            </a:prstGeom>
            <a:solidFill>
              <a:srgbClr val="0099CC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1269" name="Picture 7" descr="earth_atom_h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" y="20638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228600" y="0"/>
            <a:ext cx="891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272" name="Line 10"/>
          <p:cNvSpPr>
            <a:spLocks noChangeShapeType="1"/>
          </p:cNvSpPr>
          <p:nvPr/>
        </p:nvSpPr>
        <p:spPr bwMode="auto">
          <a:xfrm flipV="1">
            <a:off x="0" y="17526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2"/>
          <p:cNvSpPr>
            <a:spLocks noChangeShapeType="1"/>
          </p:cNvSpPr>
          <p:nvPr/>
        </p:nvSpPr>
        <p:spPr bwMode="auto">
          <a:xfrm flipV="1">
            <a:off x="0" y="30480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3984625" y="955675"/>
            <a:ext cx="4343400" cy="1335088"/>
            <a:chOff x="2496" y="720"/>
            <a:chExt cx="2736" cy="841"/>
          </a:xfrm>
        </p:grpSpPr>
        <p:pic>
          <p:nvPicPr>
            <p:cNvPr id="11307" name="Picture 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496" y="720"/>
              <a:ext cx="2496" cy="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08" name="Text Box 42"/>
            <p:cNvSpPr txBox="1">
              <a:spLocks noChangeArrowheads="1"/>
            </p:cNvSpPr>
            <p:nvPr/>
          </p:nvSpPr>
          <p:spPr bwMode="auto">
            <a:xfrm>
              <a:off x="3024" y="1142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R</a:t>
              </a:r>
              <a:r>
                <a:rPr lang="en-US" sz="2000" b="1" baseline="-25000"/>
                <a:t>1</a:t>
              </a:r>
              <a:endParaRPr lang="en-US" sz="2000" b="1"/>
            </a:p>
          </p:txBody>
        </p:sp>
        <p:sp>
          <p:nvSpPr>
            <p:cNvPr id="11309" name="Text Box 43"/>
            <p:cNvSpPr txBox="1">
              <a:spLocks noChangeArrowheads="1"/>
            </p:cNvSpPr>
            <p:nvPr/>
          </p:nvSpPr>
          <p:spPr bwMode="auto">
            <a:xfrm>
              <a:off x="3936" y="1176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l</a:t>
              </a:r>
            </a:p>
          </p:txBody>
        </p:sp>
        <p:sp>
          <p:nvSpPr>
            <p:cNvPr id="11310" name="Text Box 48"/>
            <p:cNvSpPr txBox="1">
              <a:spLocks noChangeArrowheads="1"/>
            </p:cNvSpPr>
            <p:nvPr/>
          </p:nvSpPr>
          <p:spPr bwMode="auto">
            <a:xfrm>
              <a:off x="4848" y="113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h.a</a:t>
              </a:r>
            </a:p>
          </p:txBody>
        </p:sp>
        <p:sp>
          <p:nvSpPr>
            <p:cNvPr id="11311" name="Rectangle 54"/>
            <p:cNvSpPr>
              <a:spLocks noChangeArrowheads="1"/>
            </p:cNvSpPr>
            <p:nvPr/>
          </p:nvSpPr>
          <p:spPr bwMode="auto">
            <a:xfrm>
              <a:off x="3120" y="1426"/>
              <a:ext cx="1152" cy="96"/>
            </a:xfrm>
            <a:prstGeom prst="rect">
              <a:avLst/>
            </a:prstGeom>
            <a:gradFill rotWithShape="1">
              <a:gsLst>
                <a:gs pos="0">
                  <a:srgbClr val="000082"/>
                </a:gs>
                <a:gs pos="14999">
                  <a:srgbClr val="66008F"/>
                </a:gs>
                <a:gs pos="32500">
                  <a:srgbClr val="BA0066"/>
                </a:gs>
                <a:gs pos="45000">
                  <a:srgbClr val="FF0000"/>
                </a:gs>
                <a:gs pos="50000">
                  <a:srgbClr val="FF8200"/>
                </a:gs>
                <a:gs pos="55000">
                  <a:srgbClr val="FF0000"/>
                </a:gs>
                <a:gs pos="67500">
                  <a:srgbClr val="BA0066"/>
                </a:gs>
                <a:gs pos="85001">
                  <a:srgbClr val="66008F"/>
                </a:gs>
                <a:gs pos="100000">
                  <a:srgbClr val="000082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1276" name="Picture 4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84625" y="2589213"/>
            <a:ext cx="3962400" cy="133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7" name="Text Box 44"/>
          <p:cNvSpPr txBox="1">
            <a:spLocks noChangeArrowheads="1"/>
          </p:cNvSpPr>
          <p:nvPr/>
        </p:nvSpPr>
        <p:spPr bwMode="auto">
          <a:xfrm>
            <a:off x="5051425" y="3144838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R</a:t>
            </a:r>
            <a:r>
              <a:rPr lang="en-US" sz="2000" b="1" baseline="-25000"/>
              <a:t>2</a:t>
            </a:r>
            <a:endParaRPr lang="en-US" sz="2000" b="1"/>
          </a:p>
        </p:txBody>
      </p:sp>
      <p:sp>
        <p:nvSpPr>
          <p:cNvPr id="11278" name="Text Box 45"/>
          <p:cNvSpPr txBox="1">
            <a:spLocks noChangeArrowheads="1"/>
          </p:cNvSpPr>
          <p:nvPr/>
        </p:nvSpPr>
        <p:spPr bwMode="auto">
          <a:xfrm>
            <a:off x="5965825" y="3221038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l</a:t>
            </a:r>
          </a:p>
        </p:txBody>
      </p:sp>
      <p:sp>
        <p:nvSpPr>
          <p:cNvPr id="11279" name="Text Box 49"/>
          <p:cNvSpPr txBox="1">
            <a:spLocks noChangeArrowheads="1"/>
          </p:cNvSpPr>
          <p:nvPr/>
        </p:nvSpPr>
        <p:spPr bwMode="auto">
          <a:xfrm>
            <a:off x="7794625" y="3046413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h.b</a:t>
            </a:r>
          </a:p>
        </p:txBody>
      </p: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3984625" y="4689475"/>
            <a:ext cx="4454525" cy="1335088"/>
            <a:chOff x="2832" y="3120"/>
            <a:chExt cx="2806" cy="841"/>
          </a:xfrm>
        </p:grpSpPr>
        <p:pic>
          <p:nvPicPr>
            <p:cNvPr id="11303" name="Picture 4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32" y="3120"/>
              <a:ext cx="2496" cy="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04" name="Text Box 46"/>
            <p:cNvSpPr txBox="1">
              <a:spLocks noChangeArrowheads="1"/>
            </p:cNvSpPr>
            <p:nvPr/>
          </p:nvSpPr>
          <p:spPr bwMode="auto">
            <a:xfrm>
              <a:off x="3504" y="3408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R</a:t>
              </a:r>
              <a:r>
                <a:rPr lang="en-US" sz="2000" b="1" baseline="-25000"/>
                <a:t>3</a:t>
              </a:r>
              <a:endParaRPr lang="en-US" sz="2000" b="1"/>
            </a:p>
          </p:txBody>
        </p:sp>
        <p:sp>
          <p:nvSpPr>
            <p:cNvPr id="11305" name="Text Box 47"/>
            <p:cNvSpPr txBox="1">
              <a:spLocks noChangeArrowheads="1"/>
            </p:cNvSpPr>
            <p:nvPr/>
          </p:nvSpPr>
          <p:spPr bwMode="auto">
            <a:xfrm>
              <a:off x="4080" y="3456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l</a:t>
              </a:r>
            </a:p>
          </p:txBody>
        </p:sp>
        <p:sp>
          <p:nvSpPr>
            <p:cNvPr id="11306" name="Text Box 50"/>
            <p:cNvSpPr txBox="1">
              <a:spLocks noChangeArrowheads="1"/>
            </p:cNvSpPr>
            <p:nvPr/>
          </p:nvSpPr>
          <p:spPr bwMode="auto">
            <a:xfrm>
              <a:off x="5254" y="3408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h.c</a:t>
              </a:r>
            </a:p>
          </p:txBody>
        </p:sp>
      </p:grpSp>
      <p:sp>
        <p:nvSpPr>
          <p:cNvPr id="4153" name="Rectangle 57"/>
          <p:cNvSpPr>
            <a:spLocks noChangeArrowheads="1"/>
          </p:cNvSpPr>
          <p:nvPr/>
        </p:nvSpPr>
        <p:spPr bwMode="auto">
          <a:xfrm>
            <a:off x="5051425" y="5778500"/>
            <a:ext cx="1828800" cy="1524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58" name="Rectangle 62"/>
          <p:cNvSpPr>
            <a:spLocks noChangeArrowheads="1"/>
          </p:cNvSpPr>
          <p:nvPr/>
        </p:nvSpPr>
        <p:spPr bwMode="auto">
          <a:xfrm>
            <a:off x="5051425" y="5559425"/>
            <a:ext cx="1828800" cy="1524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59" name="Rectangle 63"/>
          <p:cNvSpPr>
            <a:spLocks noChangeArrowheads="1"/>
          </p:cNvSpPr>
          <p:nvPr/>
        </p:nvSpPr>
        <p:spPr bwMode="auto">
          <a:xfrm>
            <a:off x="5051425" y="5997575"/>
            <a:ext cx="1828800" cy="1524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5267325" y="2260600"/>
            <a:ext cx="1536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R</a:t>
            </a:r>
            <a:r>
              <a:rPr lang="en-US" b="1" baseline="-25000">
                <a:solidFill>
                  <a:srgbClr val="FF0000"/>
                </a:solidFill>
              </a:rPr>
              <a:t>1</a:t>
            </a:r>
            <a:r>
              <a:rPr lang="en-US" b="1">
                <a:solidFill>
                  <a:srgbClr val="FF0000"/>
                </a:solidFill>
              </a:rPr>
              <a:t> = R</a:t>
            </a:r>
          </a:p>
        </p:txBody>
      </p:sp>
      <p:pic>
        <p:nvPicPr>
          <p:cNvPr id="4162" name="Picture 6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78375" y="3971925"/>
            <a:ext cx="27432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63" name="Picture 6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60825" y="6153150"/>
            <a:ext cx="40386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64" name="AutoShape 68"/>
          <p:cNvSpPr>
            <a:spLocks noChangeArrowheads="1"/>
          </p:cNvSpPr>
          <p:nvPr/>
        </p:nvSpPr>
        <p:spPr bwMode="auto">
          <a:xfrm>
            <a:off x="609600" y="3733800"/>
            <a:ext cx="2667000" cy="914400"/>
          </a:xfrm>
          <a:prstGeom prst="wedgeRoundRectCallout">
            <a:avLst>
              <a:gd name="adj1" fmla="val 96370"/>
              <a:gd name="adj2" fmla="val 27259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Điện trở tương đương R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65" name="AutoShape 69"/>
          <p:cNvSpPr>
            <a:spLocks noChangeArrowheads="1"/>
          </p:cNvSpPr>
          <p:nvPr/>
        </p:nvSpPr>
        <p:spPr bwMode="auto">
          <a:xfrm>
            <a:off x="304800" y="5410200"/>
            <a:ext cx="2667000" cy="914400"/>
          </a:xfrm>
          <a:prstGeom prst="wedgeRoundRectCallout">
            <a:avLst>
              <a:gd name="adj1" fmla="val 96370"/>
              <a:gd name="adj2" fmla="val 27259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Điện trở tương đương R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9" name="Line 70"/>
          <p:cNvSpPr>
            <a:spLocks noChangeShapeType="1"/>
          </p:cNvSpPr>
          <p:nvPr/>
        </p:nvSpPr>
        <p:spPr bwMode="auto">
          <a:xfrm>
            <a:off x="5051425" y="556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0" name="Line 71"/>
          <p:cNvSpPr>
            <a:spLocks noChangeShapeType="1"/>
          </p:cNvSpPr>
          <p:nvPr/>
        </p:nvSpPr>
        <p:spPr bwMode="auto">
          <a:xfrm>
            <a:off x="6880225" y="55943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1" name="Line 73"/>
          <p:cNvSpPr>
            <a:spLocks noChangeShapeType="1"/>
          </p:cNvSpPr>
          <p:nvPr/>
        </p:nvSpPr>
        <p:spPr bwMode="auto">
          <a:xfrm>
            <a:off x="6880225" y="36353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2" name="Oval 76"/>
          <p:cNvSpPr>
            <a:spLocks noChangeArrowheads="1"/>
          </p:cNvSpPr>
          <p:nvPr/>
        </p:nvSpPr>
        <p:spPr bwMode="auto">
          <a:xfrm>
            <a:off x="0" y="3124200"/>
            <a:ext cx="10668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FFFF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/>
              <a:t>C1</a:t>
            </a:r>
          </a:p>
        </p:txBody>
      </p:sp>
      <p:pic>
        <p:nvPicPr>
          <p:cNvPr id="11293" name="Picture 77" descr="TRFAQ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" y="2971800"/>
            <a:ext cx="9477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4" name="Rectangle 78"/>
          <p:cNvSpPr>
            <a:spLocks noChangeArrowheads="1"/>
          </p:cNvSpPr>
          <p:nvPr/>
        </p:nvSpPr>
        <p:spPr bwMode="auto">
          <a:xfrm>
            <a:off x="5029200" y="3657600"/>
            <a:ext cx="18288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5" name="Line 79"/>
          <p:cNvSpPr>
            <a:spLocks noChangeShapeType="1"/>
          </p:cNvSpPr>
          <p:nvPr/>
        </p:nvSpPr>
        <p:spPr bwMode="auto">
          <a:xfrm>
            <a:off x="5038725" y="36036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6" name="Rectangle 80"/>
          <p:cNvSpPr>
            <a:spLocks noChangeArrowheads="1"/>
          </p:cNvSpPr>
          <p:nvPr/>
        </p:nvSpPr>
        <p:spPr bwMode="auto">
          <a:xfrm>
            <a:off x="5029200" y="3810000"/>
            <a:ext cx="1828800" cy="1524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77" name="Rectangle 81"/>
          <p:cNvSpPr>
            <a:spLocks noChangeArrowheads="1"/>
          </p:cNvSpPr>
          <p:nvPr/>
        </p:nvSpPr>
        <p:spPr bwMode="auto">
          <a:xfrm>
            <a:off x="5029200" y="3571875"/>
            <a:ext cx="1828800" cy="1524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78" name="Oval 82"/>
          <p:cNvSpPr>
            <a:spLocks noChangeArrowheads="1"/>
          </p:cNvSpPr>
          <p:nvPr/>
        </p:nvSpPr>
        <p:spPr bwMode="auto">
          <a:xfrm>
            <a:off x="0" y="3114675"/>
            <a:ext cx="1066800" cy="4572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 dirty="0"/>
              <a:t>C2</a:t>
            </a:r>
          </a:p>
        </p:txBody>
      </p:sp>
      <p:sp>
        <p:nvSpPr>
          <p:cNvPr id="4179" name="Rectangle 83"/>
          <p:cNvSpPr>
            <a:spLocks noChangeArrowheads="1"/>
          </p:cNvSpPr>
          <p:nvPr/>
        </p:nvSpPr>
        <p:spPr bwMode="auto">
          <a:xfrm rot="5400000">
            <a:off x="219075" y="3438525"/>
            <a:ext cx="3124200" cy="3581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80" name="Text Box 84"/>
          <p:cNvSpPr txBox="1">
            <a:spLocks noChangeArrowheads="1"/>
          </p:cNvSpPr>
          <p:nvPr/>
        </p:nvSpPr>
        <p:spPr bwMode="auto">
          <a:xfrm>
            <a:off x="228600" y="4191000"/>
            <a:ext cx="3352800" cy="2678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2.Nếu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h.b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h.c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chập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2S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3S</a:t>
            </a:r>
          </a:p>
        </p:txBody>
      </p:sp>
      <p:sp>
        <p:nvSpPr>
          <p:cNvPr id="4181" name="Rectangle 85"/>
          <p:cNvSpPr>
            <a:spLocks noChangeArrowheads="1"/>
          </p:cNvSpPr>
          <p:nvPr/>
        </p:nvSpPr>
        <p:spPr bwMode="auto">
          <a:xfrm>
            <a:off x="5029200" y="3603625"/>
            <a:ext cx="1828800" cy="3048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82" name="Rectangle 86"/>
          <p:cNvSpPr>
            <a:spLocks noChangeArrowheads="1"/>
          </p:cNvSpPr>
          <p:nvPr/>
        </p:nvSpPr>
        <p:spPr bwMode="auto">
          <a:xfrm>
            <a:off x="5051425" y="5629275"/>
            <a:ext cx="1828800" cy="4572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30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1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4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4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4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41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3" grpId="0" animBg="1"/>
      <p:bldP spid="4158" grpId="0" animBg="1"/>
      <p:bldP spid="4159" grpId="0" animBg="1"/>
      <p:bldP spid="4161" grpId="0"/>
      <p:bldP spid="4164" grpId="0" animBg="1"/>
      <p:bldP spid="4164" grpId="1" animBg="1"/>
      <p:bldP spid="4165" grpId="0" animBg="1"/>
      <p:bldP spid="4165" grpId="1" animBg="1"/>
      <p:bldP spid="4176" grpId="0" animBg="1"/>
      <p:bldP spid="4177" grpId="0" animBg="1"/>
      <p:bldP spid="4178" grpId="0" animBg="1"/>
      <p:bldP spid="4179" grpId="0" animBg="1"/>
      <p:bldP spid="4180" grpId="0" animBg="1"/>
      <p:bldP spid="4181" grpId="0" animBg="1"/>
      <p:bldP spid="41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 rot="5400000">
            <a:off x="-1581150" y="1695450"/>
            <a:ext cx="6743700" cy="3581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 rot="5400000">
            <a:off x="304006" y="3429794"/>
            <a:ext cx="6707188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990600"/>
            <a:chOff x="0" y="0"/>
            <a:chExt cx="5760" cy="576"/>
          </a:xfrm>
        </p:grpSpPr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0" y="480"/>
              <a:ext cx="5760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5760" cy="480"/>
            </a:xfrm>
            <a:prstGeom prst="rect">
              <a:avLst/>
            </a:prstGeom>
            <a:solidFill>
              <a:srgbClr val="0099CC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2293" name="Picture 7" descr="earth_atom_hb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" y="20638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Line 10"/>
          <p:cNvSpPr>
            <a:spLocks noChangeShapeType="1"/>
          </p:cNvSpPr>
          <p:nvPr/>
        </p:nvSpPr>
        <p:spPr bwMode="auto">
          <a:xfrm flipV="1">
            <a:off x="0" y="17526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12"/>
          <p:cNvSpPr>
            <a:spLocks noChangeShapeType="1"/>
          </p:cNvSpPr>
          <p:nvPr/>
        </p:nvSpPr>
        <p:spPr bwMode="auto">
          <a:xfrm flipV="1">
            <a:off x="0" y="30480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299" name="Picture 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100138"/>
            <a:ext cx="3962400" cy="133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0" name="Text Box 20"/>
          <p:cNvSpPr txBox="1">
            <a:spLocks noChangeArrowheads="1"/>
          </p:cNvSpPr>
          <p:nvPr/>
        </p:nvSpPr>
        <p:spPr bwMode="auto">
          <a:xfrm>
            <a:off x="5105400" y="1655763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R</a:t>
            </a:r>
            <a:r>
              <a:rPr lang="en-US" sz="2000" b="1" baseline="-25000"/>
              <a:t>2</a:t>
            </a:r>
            <a:endParaRPr lang="en-US" sz="2000" b="1"/>
          </a:p>
        </p:txBody>
      </p:sp>
      <p:sp>
        <p:nvSpPr>
          <p:cNvPr id="12301" name="Text Box 21"/>
          <p:cNvSpPr txBox="1">
            <a:spLocks noChangeArrowheads="1"/>
          </p:cNvSpPr>
          <p:nvPr/>
        </p:nvSpPr>
        <p:spPr bwMode="auto">
          <a:xfrm>
            <a:off x="6019800" y="173196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l</a:t>
            </a:r>
          </a:p>
        </p:txBody>
      </p:sp>
      <p:sp>
        <p:nvSpPr>
          <p:cNvPr id="12302" name="Text Box 22"/>
          <p:cNvSpPr txBox="1">
            <a:spLocks noChangeArrowheads="1"/>
          </p:cNvSpPr>
          <p:nvPr/>
        </p:nvSpPr>
        <p:spPr bwMode="auto">
          <a:xfrm>
            <a:off x="7848600" y="1557338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h.b</a:t>
            </a: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038600" y="3200400"/>
            <a:ext cx="4454525" cy="1335088"/>
            <a:chOff x="2832" y="3120"/>
            <a:chExt cx="2806" cy="841"/>
          </a:xfrm>
        </p:grpSpPr>
        <p:pic>
          <p:nvPicPr>
            <p:cNvPr id="12312" name="Picture 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2" y="3120"/>
              <a:ext cx="2496" cy="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3" name="Text Box 25"/>
            <p:cNvSpPr txBox="1">
              <a:spLocks noChangeArrowheads="1"/>
            </p:cNvSpPr>
            <p:nvPr/>
          </p:nvSpPr>
          <p:spPr bwMode="auto">
            <a:xfrm>
              <a:off x="3504" y="3408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R</a:t>
              </a:r>
              <a:r>
                <a:rPr lang="en-US" sz="2000" b="1" baseline="-25000"/>
                <a:t>3</a:t>
              </a:r>
              <a:endParaRPr lang="en-US" sz="2000" b="1"/>
            </a:p>
          </p:txBody>
        </p:sp>
        <p:sp>
          <p:nvSpPr>
            <p:cNvPr id="12314" name="Text Box 26"/>
            <p:cNvSpPr txBox="1">
              <a:spLocks noChangeArrowheads="1"/>
            </p:cNvSpPr>
            <p:nvPr/>
          </p:nvSpPr>
          <p:spPr bwMode="auto">
            <a:xfrm>
              <a:off x="4080" y="3456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l</a:t>
              </a:r>
            </a:p>
          </p:txBody>
        </p:sp>
        <p:sp>
          <p:nvSpPr>
            <p:cNvPr id="12315" name="Text Box 27"/>
            <p:cNvSpPr txBox="1">
              <a:spLocks noChangeArrowheads="1"/>
            </p:cNvSpPr>
            <p:nvPr/>
          </p:nvSpPr>
          <p:spPr bwMode="auto">
            <a:xfrm>
              <a:off x="5254" y="3408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h.c</a:t>
              </a:r>
            </a:p>
          </p:txBody>
        </p:sp>
      </p:grpSp>
      <p:pic>
        <p:nvPicPr>
          <p:cNvPr id="12304" name="Picture 3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32350" y="2482850"/>
            <a:ext cx="27432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3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14800" y="4648200"/>
            <a:ext cx="40386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65" name="Oval 45"/>
          <p:cNvSpPr>
            <a:spLocks noChangeArrowheads="1"/>
          </p:cNvSpPr>
          <p:nvPr/>
        </p:nvSpPr>
        <p:spPr bwMode="auto">
          <a:xfrm>
            <a:off x="0" y="762000"/>
            <a:ext cx="1066800" cy="4572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 dirty="0"/>
              <a:t>C2</a:t>
            </a:r>
          </a:p>
        </p:txBody>
      </p:sp>
      <p:sp>
        <p:nvSpPr>
          <p:cNvPr id="12308" name="Rectangle 48"/>
          <p:cNvSpPr>
            <a:spLocks noChangeArrowheads="1"/>
          </p:cNvSpPr>
          <p:nvPr/>
        </p:nvSpPr>
        <p:spPr bwMode="auto">
          <a:xfrm>
            <a:off x="5159375" y="2124075"/>
            <a:ext cx="1828800" cy="3048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49"/>
          <p:cNvSpPr>
            <a:spLocks noChangeArrowheads="1"/>
          </p:cNvSpPr>
          <p:nvPr/>
        </p:nvSpPr>
        <p:spPr bwMode="auto">
          <a:xfrm>
            <a:off x="5083175" y="4149725"/>
            <a:ext cx="1828800" cy="4572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0" y="1295400"/>
            <a:ext cx="3733800" cy="3046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2S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3S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3886200" y="5562600"/>
            <a:ext cx="480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000099"/>
              </a:buClr>
              <a:buFont typeface="Times New Roman" pitchFamily="18" charset="0"/>
              <a:buNone/>
            </a:pP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2, 3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2,3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2" grpId="0" animBg="1"/>
      <p:bldP spid="51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990600"/>
            <a:chOff x="0" y="0"/>
            <a:chExt cx="5760" cy="576"/>
          </a:xfrm>
        </p:grpSpPr>
        <p:sp>
          <p:nvSpPr>
            <p:cNvPr id="212997" name="Rectangle 5"/>
            <p:cNvSpPr>
              <a:spLocks noChangeArrowheads="1"/>
            </p:cNvSpPr>
            <p:nvPr/>
          </p:nvSpPr>
          <p:spPr bwMode="auto">
            <a:xfrm>
              <a:off x="0" y="480"/>
              <a:ext cx="5760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12998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5760" cy="480"/>
            </a:xfrm>
            <a:prstGeom prst="rect">
              <a:avLst/>
            </a:prstGeom>
            <a:solidFill>
              <a:srgbClr val="0099CC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vi-VN"/>
            </a:p>
          </p:txBody>
        </p:sp>
      </p:grpSp>
      <p:pic>
        <p:nvPicPr>
          <p:cNvPr id="212999" name="Picture 7" descr="earth_atom_hb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20638"/>
            <a:ext cx="533400" cy="533400"/>
          </a:xfrm>
          <a:prstGeom prst="rect">
            <a:avLst/>
          </a:prstGeom>
          <a:noFill/>
        </p:spPr>
      </p:pic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304800" y="0"/>
            <a:ext cx="8839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ự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:</a:t>
            </a:r>
          </a:p>
        </p:txBody>
      </p:sp>
      <p:sp>
        <p:nvSpPr>
          <p:cNvPr id="213002" name="Line 10"/>
          <p:cNvSpPr>
            <a:spLocks noChangeShapeType="1"/>
          </p:cNvSpPr>
          <p:nvPr/>
        </p:nvSpPr>
        <p:spPr bwMode="auto">
          <a:xfrm flipV="1">
            <a:off x="0" y="17526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004" name="Line 12"/>
          <p:cNvSpPr>
            <a:spLocks noChangeShapeType="1"/>
          </p:cNvSpPr>
          <p:nvPr/>
        </p:nvSpPr>
        <p:spPr bwMode="auto">
          <a:xfrm flipV="1">
            <a:off x="0" y="30480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005" name="Text Box 13"/>
          <p:cNvSpPr txBox="1">
            <a:spLocks noChangeArrowheads="1"/>
          </p:cNvSpPr>
          <p:nvPr/>
        </p:nvSpPr>
        <p:spPr bwMode="auto">
          <a:xfrm>
            <a:off x="0" y="7620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006" name="Text Box 14"/>
          <p:cNvSpPr txBox="1">
            <a:spLocks noChangeArrowheads="1"/>
          </p:cNvSpPr>
          <p:nvPr/>
        </p:nvSpPr>
        <p:spPr bwMode="auto">
          <a:xfrm>
            <a:off x="0" y="1219200"/>
            <a:ext cx="8991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bấy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008" name="Text Box 16"/>
          <p:cNvSpPr txBox="1">
            <a:spLocks noChangeArrowheads="1"/>
          </p:cNvSpPr>
          <p:nvPr/>
        </p:nvSpPr>
        <p:spPr bwMode="auto">
          <a:xfrm>
            <a:off x="228600" y="2438400"/>
            <a:ext cx="701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13009" name="Line 17"/>
          <p:cNvSpPr>
            <a:spLocks noChangeShapeType="1"/>
          </p:cNvSpPr>
          <p:nvPr/>
        </p:nvSpPr>
        <p:spPr bwMode="auto">
          <a:xfrm flipV="1">
            <a:off x="0" y="38100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011" name="Text Box 19"/>
          <p:cNvSpPr txBox="1">
            <a:spLocks noChangeArrowheads="1"/>
          </p:cNvSpPr>
          <p:nvPr/>
        </p:nvSpPr>
        <p:spPr bwMode="auto">
          <a:xfrm>
            <a:off x="0" y="30480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3014" name="Text Box 22"/>
          <p:cNvSpPr txBox="1">
            <a:spLocks noChangeArrowheads="1"/>
          </p:cNvSpPr>
          <p:nvPr/>
        </p:nvSpPr>
        <p:spPr bwMode="auto">
          <a:xfrm>
            <a:off x="0" y="38862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3015" name="Text Box 23"/>
          <p:cNvSpPr txBox="1">
            <a:spLocks noChangeArrowheads="1"/>
          </p:cNvSpPr>
          <p:nvPr/>
        </p:nvSpPr>
        <p:spPr bwMode="auto">
          <a:xfrm>
            <a:off x="228600" y="48006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dirty="0">
                <a:solidFill>
                  <a:srgbClr val="FF00FF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1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1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30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13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3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3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21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30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30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5" grpId="0"/>
      <p:bldP spid="213006" grpId="0"/>
      <p:bldP spid="213008" grpId="0"/>
      <p:bldP spid="213009" grpId="0" animBg="1"/>
      <p:bldP spid="213011" grpId="0"/>
      <p:bldP spid="213014" grpId="0"/>
      <p:bldP spid="2130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 rot="5400000">
            <a:off x="-1581150" y="1581150"/>
            <a:ext cx="6743700" cy="3581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 rot="5400000">
            <a:off x="304006" y="3429794"/>
            <a:ext cx="6707188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990600"/>
            <a:chOff x="0" y="0"/>
            <a:chExt cx="5760" cy="576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0" y="480"/>
              <a:ext cx="5760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5760" cy="480"/>
            </a:xfrm>
            <a:prstGeom prst="rect">
              <a:avLst/>
            </a:prstGeom>
            <a:solidFill>
              <a:srgbClr val="0099CC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4341" name="Picture 7" descr="earth_atom_hb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20638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Line 10"/>
          <p:cNvSpPr>
            <a:spLocks noChangeShapeType="1"/>
          </p:cNvSpPr>
          <p:nvPr/>
        </p:nvSpPr>
        <p:spPr bwMode="auto">
          <a:xfrm flipV="1">
            <a:off x="0" y="17526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12"/>
          <p:cNvSpPr>
            <a:spLocks noChangeShapeType="1"/>
          </p:cNvSpPr>
          <p:nvPr/>
        </p:nvSpPr>
        <p:spPr bwMode="auto">
          <a:xfrm flipV="1">
            <a:off x="0" y="30480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Text Box 16"/>
          <p:cNvSpPr txBox="1">
            <a:spLocks noChangeArrowheads="1"/>
          </p:cNvSpPr>
          <p:nvPr/>
        </p:nvSpPr>
        <p:spPr bwMode="auto">
          <a:xfrm>
            <a:off x="457200" y="228600"/>
            <a:ext cx="594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348" name="Line 17"/>
          <p:cNvSpPr>
            <a:spLocks noChangeShapeType="1"/>
          </p:cNvSpPr>
          <p:nvPr/>
        </p:nvSpPr>
        <p:spPr bwMode="auto">
          <a:xfrm flipV="1">
            <a:off x="0" y="3733800"/>
            <a:ext cx="3581400" cy="0"/>
          </a:xfrm>
          <a:prstGeom prst="line">
            <a:avLst/>
          </a:prstGeom>
          <a:noFill/>
          <a:ln w="57150" cmpd="thinThick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0" y="838200"/>
            <a:ext cx="3581400" cy="1570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8.3. </a:t>
            </a:r>
          </a:p>
        </p:txBody>
      </p:sp>
      <p:pic>
        <p:nvPicPr>
          <p:cNvPr id="7194" name="Picture 2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1371600"/>
            <a:ext cx="3657600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5" name="Picture 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07050" y="1423988"/>
            <a:ext cx="542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152400" y="2514600"/>
            <a:ext cx="3733800" cy="138499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pic>
        <p:nvPicPr>
          <p:cNvPr id="7197" name="Picture 2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1501775"/>
            <a:ext cx="685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5334000" y="2057400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I</a:t>
            </a:r>
            <a:r>
              <a:rPr lang="en-US" baseline="-25000">
                <a:solidFill>
                  <a:srgbClr val="FF0000"/>
                </a:solidFill>
              </a:rPr>
              <a:t>1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6781800" y="35814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U</a:t>
            </a:r>
            <a:r>
              <a:rPr lang="en-US" sz="2800" b="1" baseline="-25000">
                <a:solidFill>
                  <a:srgbClr val="FF0000"/>
                </a:solidFill>
              </a:rPr>
              <a:t>1</a:t>
            </a:r>
            <a:endParaRPr lang="en-US" sz="2800" b="1">
              <a:solidFill>
                <a:srgbClr val="FF0000"/>
              </a:solidFill>
            </a:endParaRPr>
          </a:p>
        </p:txBody>
      </p:sp>
      <p:graphicFrame>
        <p:nvGraphicFramePr>
          <p:cNvPr id="7241" name="Group 73"/>
          <p:cNvGraphicFramePr>
            <a:graphicFrameLocks noGrp="1"/>
          </p:cNvGraphicFramePr>
          <p:nvPr/>
        </p:nvGraphicFramePr>
        <p:xfrm>
          <a:off x="3925888" y="4391025"/>
          <a:ext cx="5173662" cy="2286000"/>
        </p:xfrm>
        <a:graphic>
          <a:graphicData uri="http://schemas.openxmlformats.org/drawingml/2006/table">
            <a:tbl>
              <a:tblPr/>
              <a:tblGrid>
                <a:gridCol w="217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3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HĐT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(V)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DĐ (A)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Trở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(Ω)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DD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diện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DD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diện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152400" y="3962400"/>
            <a:ext cx="3581400" cy="25161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2.Thay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endParaRPr lang="en-US" sz="500" b="1" dirty="0">
              <a:solidFill>
                <a:schemeClr val="tx1"/>
              </a:solidFill>
            </a:endParaRPr>
          </a:p>
        </p:txBody>
      </p:sp>
      <p:sp>
        <p:nvSpPr>
          <p:cNvPr id="7224" name="Rectangle 56"/>
          <p:cNvSpPr>
            <a:spLocks noChangeArrowheads="1"/>
          </p:cNvSpPr>
          <p:nvPr/>
        </p:nvSpPr>
        <p:spPr bwMode="auto">
          <a:xfrm>
            <a:off x="6051550" y="2460625"/>
            <a:ext cx="1828800" cy="3810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6248400" y="1993900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S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226" name="Text Box 58"/>
          <p:cNvSpPr txBox="1">
            <a:spLocks noChangeArrowheads="1"/>
          </p:cNvSpPr>
          <p:nvPr/>
        </p:nvSpPr>
        <p:spPr bwMode="auto">
          <a:xfrm>
            <a:off x="7010400" y="1993900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R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5319713" y="2057400"/>
            <a:ext cx="62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I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228" name="Text Box 60"/>
          <p:cNvSpPr txBox="1">
            <a:spLocks noChangeArrowheads="1"/>
          </p:cNvSpPr>
          <p:nvPr/>
        </p:nvSpPr>
        <p:spPr bwMode="auto">
          <a:xfrm>
            <a:off x="6772275" y="35814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8153400" y="5486400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8153400" y="6096000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5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0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5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2" grpId="0" animBg="1" autoUpdateAnimBg="0"/>
      <p:bldP spid="7196" grpId="0" animBg="1" autoUpdateAnimBg="0"/>
      <p:bldP spid="7223" grpId="0" animBg="1" autoUpdateAnimBg="0"/>
      <p:bldP spid="7224" grpId="0" animBg="1"/>
      <p:bldP spid="7225" grpId="0" autoUpdateAnimBg="0"/>
      <p:bldP spid="7226" grpId="0" autoUpdateAnimBg="0"/>
      <p:bldP spid="7227" grpId="0" autoUpdateAnimBg="0"/>
      <p:bldP spid="7228" grpId="0" autoUpdateAnimBg="0"/>
      <p:bldP spid="7229" grpId="0" autoUpdateAnimBg="0"/>
      <p:bldP spid="723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6" name="Text Box 10"/>
          <p:cNvSpPr txBox="1">
            <a:spLocks noChangeArrowheads="1"/>
          </p:cNvSpPr>
          <p:nvPr/>
        </p:nvSpPr>
        <p:spPr bwMode="auto">
          <a:xfrm>
            <a:off x="3200400" y="2667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183307" name="Rectangle 11"/>
          <p:cNvSpPr>
            <a:spLocks noChangeArrowheads="1"/>
          </p:cNvSpPr>
          <p:nvPr/>
        </p:nvSpPr>
        <p:spPr bwMode="auto">
          <a:xfrm>
            <a:off x="95250" y="3552825"/>
            <a:ext cx="1857375" cy="1662113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vi-VN"/>
          </a:p>
        </p:txBody>
      </p:sp>
      <p:sp>
        <p:nvSpPr>
          <p:cNvPr id="183308" name="Line 12"/>
          <p:cNvSpPr>
            <a:spLocks noChangeShapeType="1"/>
          </p:cNvSpPr>
          <p:nvPr/>
        </p:nvSpPr>
        <p:spPr bwMode="auto">
          <a:xfrm flipV="1">
            <a:off x="6934200" y="4267200"/>
            <a:ext cx="1828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10" name="Line 14"/>
          <p:cNvSpPr>
            <a:spLocks noChangeShapeType="1"/>
          </p:cNvSpPr>
          <p:nvPr/>
        </p:nvSpPr>
        <p:spPr bwMode="auto">
          <a:xfrm>
            <a:off x="8763000" y="2471738"/>
            <a:ext cx="0" cy="18288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11" name="Text Box 15"/>
          <p:cNvSpPr txBox="1">
            <a:spLocks noChangeArrowheads="1"/>
          </p:cNvSpPr>
          <p:nvPr/>
        </p:nvSpPr>
        <p:spPr bwMode="auto">
          <a:xfrm>
            <a:off x="5675313" y="5608638"/>
            <a:ext cx="515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83312" name="Text Box 16"/>
          <p:cNvSpPr txBox="1">
            <a:spLocks noChangeArrowheads="1"/>
          </p:cNvSpPr>
          <p:nvPr/>
        </p:nvSpPr>
        <p:spPr bwMode="auto">
          <a:xfrm>
            <a:off x="6191250" y="5608638"/>
            <a:ext cx="514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83313" name="Line 17"/>
          <p:cNvSpPr>
            <a:spLocks noChangeShapeType="1"/>
          </p:cNvSpPr>
          <p:nvPr/>
        </p:nvSpPr>
        <p:spPr bwMode="auto">
          <a:xfrm flipH="1" flipV="1">
            <a:off x="4775200" y="3268663"/>
            <a:ext cx="257175" cy="160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14" name="Line 18"/>
          <p:cNvSpPr>
            <a:spLocks noChangeShapeType="1"/>
          </p:cNvSpPr>
          <p:nvPr/>
        </p:nvSpPr>
        <p:spPr bwMode="auto">
          <a:xfrm>
            <a:off x="228600" y="2514600"/>
            <a:ext cx="2971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16" name="Line 20"/>
          <p:cNvSpPr>
            <a:spLocks noChangeShapeType="1"/>
          </p:cNvSpPr>
          <p:nvPr/>
        </p:nvSpPr>
        <p:spPr bwMode="auto">
          <a:xfrm>
            <a:off x="2362200" y="51054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419600" y="2514600"/>
            <a:ext cx="914400" cy="533400"/>
            <a:chOff x="4752" y="2544"/>
            <a:chExt cx="576" cy="461"/>
          </a:xfrm>
        </p:grpSpPr>
        <p:sp>
          <p:nvSpPr>
            <p:cNvPr id="183318" name="Rectangle 22"/>
            <p:cNvSpPr>
              <a:spLocks noChangeArrowheads="1"/>
            </p:cNvSpPr>
            <p:nvPr/>
          </p:nvSpPr>
          <p:spPr bwMode="auto">
            <a:xfrm rot="16200000" flipH="1">
              <a:off x="4857" y="2535"/>
              <a:ext cx="365" cy="576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r>
                <a:rPr lang="en-US" sz="2000" dirty="0">
                  <a:solidFill>
                    <a:srgbClr val="F00A20"/>
                  </a:solidFill>
                  <a:latin typeface="Times New Roman" pitchFamily="18" charset="0"/>
                  <a:cs typeface="Times New Roman" pitchFamily="18" charset="0"/>
                </a:rPr>
                <a:t>6V</a:t>
              </a:r>
            </a:p>
          </p:txBody>
        </p:sp>
        <p:sp>
          <p:nvSpPr>
            <p:cNvPr id="183319" name="Line 23"/>
            <p:cNvSpPr>
              <a:spLocks noChangeShapeType="1"/>
            </p:cNvSpPr>
            <p:nvPr/>
          </p:nvSpPr>
          <p:spPr bwMode="auto">
            <a:xfrm rot="5400000">
              <a:off x="4730" y="2662"/>
              <a:ext cx="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320" name="Line 24"/>
            <p:cNvSpPr>
              <a:spLocks noChangeShapeType="1"/>
            </p:cNvSpPr>
            <p:nvPr/>
          </p:nvSpPr>
          <p:spPr bwMode="auto">
            <a:xfrm>
              <a:off x="4896" y="2544"/>
              <a:ext cx="0" cy="96"/>
            </a:xfrm>
            <a:prstGeom prst="line">
              <a:avLst/>
            </a:prstGeom>
            <a:noFill/>
            <a:ln w="76200">
              <a:solidFill>
                <a:srgbClr val="F00A2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321" name="Line 25"/>
            <p:cNvSpPr>
              <a:spLocks noChangeShapeType="1"/>
            </p:cNvSpPr>
            <p:nvPr/>
          </p:nvSpPr>
          <p:spPr bwMode="auto">
            <a:xfrm>
              <a:off x="5136" y="2544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3322" name="Rectangle 26"/>
          <p:cNvSpPr>
            <a:spLocks noChangeArrowheads="1"/>
          </p:cNvSpPr>
          <p:nvPr/>
        </p:nvSpPr>
        <p:spPr bwMode="auto">
          <a:xfrm>
            <a:off x="42863" y="3552825"/>
            <a:ext cx="1857375" cy="1662113"/>
          </a:xfrm>
          <a:prstGeom prst="rect">
            <a:avLst/>
          </a:prstGeom>
          <a:solidFill>
            <a:srgbClr val="FFFF00"/>
          </a:solidFill>
          <a:ln w="57150" cmpd="thickThin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183323" name="AutoShape 27"/>
          <p:cNvSpPr>
            <a:spLocks noChangeArrowheads="1"/>
          </p:cNvSpPr>
          <p:nvPr/>
        </p:nvSpPr>
        <p:spPr bwMode="auto">
          <a:xfrm>
            <a:off x="163513" y="4983163"/>
            <a:ext cx="176212" cy="176212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183324" name="Rectangle 28"/>
          <p:cNvSpPr>
            <a:spLocks noChangeArrowheads="1"/>
          </p:cNvSpPr>
          <p:nvPr/>
        </p:nvSpPr>
        <p:spPr bwMode="auto">
          <a:xfrm>
            <a:off x="0" y="3552825"/>
            <a:ext cx="1930400" cy="1662113"/>
          </a:xfrm>
          <a:prstGeom prst="rect">
            <a:avLst/>
          </a:prstGeom>
          <a:solidFill>
            <a:srgbClr val="FFFFCC"/>
          </a:solidFill>
          <a:ln w="57150" cmpd="thickThin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183325" name="Oval 29"/>
          <p:cNvSpPr>
            <a:spLocks noChangeArrowheads="1"/>
          </p:cNvSpPr>
          <p:nvPr/>
        </p:nvSpPr>
        <p:spPr bwMode="auto">
          <a:xfrm>
            <a:off x="193675" y="3686175"/>
            <a:ext cx="1444625" cy="14335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183326" name="Arc 30"/>
          <p:cNvSpPr>
            <a:spLocks/>
          </p:cNvSpPr>
          <p:nvPr/>
        </p:nvSpPr>
        <p:spPr bwMode="auto">
          <a:xfrm rot="6681726" flipH="1">
            <a:off x="686595" y="3694906"/>
            <a:ext cx="588962" cy="962025"/>
          </a:xfrm>
          <a:custGeom>
            <a:avLst/>
            <a:gdLst>
              <a:gd name="G0" fmla="+- 2653 0 0"/>
              <a:gd name="G1" fmla="+- 17906 0 0"/>
              <a:gd name="G2" fmla="+- 21600 0 0"/>
              <a:gd name="T0" fmla="*/ 14733 w 24253"/>
              <a:gd name="T1" fmla="*/ 0 h 39506"/>
              <a:gd name="T2" fmla="*/ 0 w 24253"/>
              <a:gd name="T3" fmla="*/ 39342 h 39506"/>
              <a:gd name="T4" fmla="*/ 2653 w 24253"/>
              <a:gd name="T5" fmla="*/ 17906 h 39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253" h="39506" fill="none" extrusionOk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</a:path>
              <a:path w="24253" h="39506" stroke="0" extrusionOk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  <a:lnTo>
                  <a:pt x="2653" y="17906"/>
                </a:lnTo>
                <a:close/>
              </a:path>
            </a:pathLst>
          </a:custGeom>
          <a:noFill/>
          <a:ln w="3175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183327" name="Text Box 31"/>
          <p:cNvSpPr txBox="1">
            <a:spLocks noChangeArrowheads="1"/>
          </p:cNvSpPr>
          <p:nvPr/>
        </p:nvSpPr>
        <p:spPr bwMode="auto">
          <a:xfrm rot="19393140">
            <a:off x="401638" y="3733800"/>
            <a:ext cx="498475" cy="3365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  <a:cs typeface="Times New Roman" pitchFamily="18" charset="0"/>
              </a:rPr>
              <a:t>0,5</a:t>
            </a:r>
          </a:p>
        </p:txBody>
      </p:sp>
      <p:sp>
        <p:nvSpPr>
          <p:cNvPr id="183328" name="Line 32"/>
          <p:cNvSpPr>
            <a:spLocks noChangeShapeType="1"/>
          </p:cNvSpPr>
          <p:nvPr/>
        </p:nvSpPr>
        <p:spPr bwMode="auto">
          <a:xfrm rot="300000">
            <a:off x="989013" y="3883025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29" name="Line 33"/>
          <p:cNvSpPr>
            <a:spLocks noChangeShapeType="1"/>
          </p:cNvSpPr>
          <p:nvPr/>
        </p:nvSpPr>
        <p:spPr bwMode="auto">
          <a:xfrm rot="900000">
            <a:off x="1076325" y="3898900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0" name="Line 34"/>
          <p:cNvSpPr>
            <a:spLocks noChangeShapeType="1"/>
          </p:cNvSpPr>
          <p:nvPr/>
        </p:nvSpPr>
        <p:spPr bwMode="auto">
          <a:xfrm rot="1500000">
            <a:off x="1152525" y="3930650"/>
            <a:ext cx="0" cy="1317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1" name="Line 35"/>
          <p:cNvSpPr>
            <a:spLocks noChangeShapeType="1"/>
          </p:cNvSpPr>
          <p:nvPr/>
        </p:nvSpPr>
        <p:spPr bwMode="auto">
          <a:xfrm rot="2100000">
            <a:off x="1236663" y="397986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2" name="Line 36"/>
          <p:cNvSpPr>
            <a:spLocks noChangeShapeType="1"/>
          </p:cNvSpPr>
          <p:nvPr/>
        </p:nvSpPr>
        <p:spPr bwMode="auto">
          <a:xfrm rot="2700000">
            <a:off x="1304926" y="4040187"/>
            <a:ext cx="0" cy="60325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3" name="Line 37"/>
          <p:cNvSpPr>
            <a:spLocks noChangeShapeType="1"/>
          </p:cNvSpPr>
          <p:nvPr/>
        </p:nvSpPr>
        <p:spPr bwMode="auto">
          <a:xfrm rot="18900000">
            <a:off x="573088" y="4038600"/>
            <a:ext cx="0" cy="58738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4" name="Line 38"/>
          <p:cNvSpPr>
            <a:spLocks noChangeShapeType="1"/>
          </p:cNvSpPr>
          <p:nvPr/>
        </p:nvSpPr>
        <p:spPr bwMode="auto">
          <a:xfrm rot="19500000">
            <a:off x="641350" y="3983038"/>
            <a:ext cx="0" cy="55562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5" name="Line 39"/>
          <p:cNvSpPr>
            <a:spLocks noChangeShapeType="1"/>
          </p:cNvSpPr>
          <p:nvPr/>
        </p:nvSpPr>
        <p:spPr bwMode="auto">
          <a:xfrm rot="20100000" flipH="1">
            <a:off x="723900" y="3932238"/>
            <a:ext cx="6350" cy="809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6" name="Line 40"/>
          <p:cNvSpPr>
            <a:spLocks noChangeShapeType="1"/>
          </p:cNvSpPr>
          <p:nvPr/>
        </p:nvSpPr>
        <p:spPr bwMode="auto">
          <a:xfrm rot="20700000">
            <a:off x="800100" y="3903663"/>
            <a:ext cx="0" cy="58737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7" name="Line 41"/>
          <p:cNvSpPr>
            <a:spLocks noChangeShapeType="1"/>
          </p:cNvSpPr>
          <p:nvPr/>
        </p:nvSpPr>
        <p:spPr bwMode="auto">
          <a:xfrm rot="21300000">
            <a:off x="892175" y="388461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8" name="Line 42"/>
          <p:cNvSpPr>
            <a:spLocks noChangeShapeType="1"/>
          </p:cNvSpPr>
          <p:nvPr/>
        </p:nvSpPr>
        <p:spPr bwMode="auto">
          <a:xfrm rot="49500000">
            <a:off x="486569" y="4236244"/>
            <a:ext cx="0" cy="144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9" name="Line 43"/>
          <p:cNvSpPr>
            <a:spLocks noChangeShapeType="1"/>
          </p:cNvSpPr>
          <p:nvPr/>
        </p:nvSpPr>
        <p:spPr bwMode="auto">
          <a:xfrm rot="39300000">
            <a:off x="474663" y="418941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40" name="Line 44"/>
          <p:cNvSpPr>
            <a:spLocks noChangeShapeType="1"/>
          </p:cNvSpPr>
          <p:nvPr/>
        </p:nvSpPr>
        <p:spPr bwMode="auto">
          <a:xfrm rot="39900000">
            <a:off x="517525" y="4108450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41" name="Line 45"/>
          <p:cNvSpPr>
            <a:spLocks noChangeShapeType="1"/>
          </p:cNvSpPr>
          <p:nvPr/>
        </p:nvSpPr>
        <p:spPr bwMode="auto">
          <a:xfrm rot="3300000">
            <a:off x="1354932" y="4110831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42" name="Line 46"/>
          <p:cNvSpPr>
            <a:spLocks noChangeShapeType="1"/>
          </p:cNvSpPr>
          <p:nvPr/>
        </p:nvSpPr>
        <p:spPr bwMode="auto">
          <a:xfrm rot="3900000">
            <a:off x="1399382" y="4188618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43" name="Line 47"/>
          <p:cNvSpPr>
            <a:spLocks noChangeShapeType="1"/>
          </p:cNvSpPr>
          <p:nvPr/>
        </p:nvSpPr>
        <p:spPr bwMode="auto">
          <a:xfrm rot="4500000">
            <a:off x="1398588" y="4244975"/>
            <a:ext cx="0" cy="127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44" name="Text Box 48"/>
          <p:cNvSpPr txBox="1">
            <a:spLocks noChangeArrowheads="1"/>
          </p:cNvSpPr>
          <p:nvPr/>
        </p:nvSpPr>
        <p:spPr bwMode="auto">
          <a:xfrm rot="17403252">
            <a:off x="165100" y="4137026"/>
            <a:ext cx="4413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0</a:t>
            </a:r>
            <a:endParaRPr lang="en-US" sz="1600">
              <a:latin typeface="Arial" charset="0"/>
            </a:endParaRPr>
          </a:p>
        </p:txBody>
      </p:sp>
      <p:sp>
        <p:nvSpPr>
          <p:cNvPr id="183345" name="Text Box 49"/>
          <p:cNvSpPr txBox="1">
            <a:spLocks noChangeArrowheads="1"/>
          </p:cNvSpPr>
          <p:nvPr/>
        </p:nvSpPr>
        <p:spPr bwMode="auto">
          <a:xfrm rot="1500000">
            <a:off x="981075" y="3717925"/>
            <a:ext cx="4556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latin typeface="Arial" charset="0"/>
              </a:rPr>
              <a:t>1</a:t>
            </a:r>
          </a:p>
        </p:txBody>
      </p:sp>
      <p:sp>
        <p:nvSpPr>
          <p:cNvPr id="183346" name="Text Box 50"/>
          <p:cNvSpPr txBox="1">
            <a:spLocks noChangeArrowheads="1"/>
          </p:cNvSpPr>
          <p:nvPr/>
        </p:nvSpPr>
        <p:spPr bwMode="auto">
          <a:xfrm rot="4500000">
            <a:off x="1159669" y="3979069"/>
            <a:ext cx="677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latin typeface="Arial" charset="0"/>
              </a:rPr>
              <a:t>1,5</a:t>
            </a:r>
          </a:p>
        </p:txBody>
      </p:sp>
      <p:sp>
        <p:nvSpPr>
          <p:cNvPr id="183347" name="Text Box 51"/>
          <p:cNvSpPr txBox="1">
            <a:spLocks noChangeArrowheads="1"/>
          </p:cNvSpPr>
          <p:nvPr/>
        </p:nvSpPr>
        <p:spPr bwMode="auto">
          <a:xfrm>
            <a:off x="539750" y="4092575"/>
            <a:ext cx="785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183348" name="AutoShape 52"/>
          <p:cNvSpPr>
            <a:spLocks noChangeArrowheads="1"/>
          </p:cNvSpPr>
          <p:nvPr/>
        </p:nvSpPr>
        <p:spPr bwMode="auto">
          <a:xfrm rot="10800000">
            <a:off x="330200" y="3870325"/>
            <a:ext cx="1211263" cy="1131888"/>
          </a:xfrm>
          <a:custGeom>
            <a:avLst/>
            <a:gdLst>
              <a:gd name="G0" fmla="+- 1811 0 0"/>
              <a:gd name="G1" fmla="+- -11364493 0 0"/>
              <a:gd name="G2" fmla="+- 0 0 -11364493"/>
              <a:gd name="T0" fmla="*/ 0 256 1"/>
              <a:gd name="T1" fmla="*/ 180 256 1"/>
              <a:gd name="G3" fmla="+- -11364493 T0 T1"/>
              <a:gd name="T2" fmla="*/ 0 256 1"/>
              <a:gd name="T3" fmla="*/ 90 256 1"/>
              <a:gd name="G4" fmla="+- -11364493 T2 T3"/>
              <a:gd name="G5" fmla="*/ G4 2 1"/>
              <a:gd name="T4" fmla="*/ 90 256 1"/>
              <a:gd name="T5" fmla="*/ 0 256 1"/>
              <a:gd name="G6" fmla="+- -11364493 T4 T5"/>
              <a:gd name="G7" fmla="*/ G6 2 1"/>
              <a:gd name="G8" fmla="abs -11364493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811"/>
              <a:gd name="G18" fmla="*/ 1811 1 2"/>
              <a:gd name="G19" fmla="+- G18 5400 0"/>
              <a:gd name="G20" fmla="cos G19 -11364493"/>
              <a:gd name="G21" fmla="sin G19 -11364493"/>
              <a:gd name="G22" fmla="+- G20 10800 0"/>
              <a:gd name="G23" fmla="+- G21 10800 0"/>
              <a:gd name="G24" fmla="+- 10800 0 G20"/>
              <a:gd name="G25" fmla="+- 1811 10800 0"/>
              <a:gd name="G26" fmla="?: G9 G17 G25"/>
              <a:gd name="G27" fmla="?: G9 0 21600"/>
              <a:gd name="G28" fmla="cos 10800 -11364493"/>
              <a:gd name="G29" fmla="sin 10800 -11364493"/>
              <a:gd name="G30" fmla="sin 1811 -11364493"/>
              <a:gd name="G31" fmla="+- G28 10800 0"/>
              <a:gd name="G32" fmla="+- G29 10800 0"/>
              <a:gd name="G33" fmla="+- G30 10800 0"/>
              <a:gd name="G34" fmla="?: G4 0 G31"/>
              <a:gd name="G35" fmla="?: -11364493 G34 0"/>
              <a:gd name="G36" fmla="?: G6 G35 G31"/>
              <a:gd name="G37" fmla="+- 21600 0 G36"/>
              <a:gd name="G38" fmla="?: G4 0 G33"/>
              <a:gd name="G39" fmla="?: -11364493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535 w 21600"/>
              <a:gd name="T15" fmla="*/ 10076 h 21600"/>
              <a:gd name="T16" fmla="*/ 10800 w 21600"/>
              <a:gd name="T17" fmla="*/ 8989 h 21600"/>
              <a:gd name="T18" fmla="*/ 17065 w 21600"/>
              <a:gd name="T19" fmla="*/ 1007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close/>
              </a:path>
            </a:pathLst>
          </a:custGeom>
          <a:solidFill>
            <a:srgbClr val="FFFFCC"/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183349" name="Rectangle 53"/>
          <p:cNvSpPr>
            <a:spLocks noChangeArrowheads="1"/>
          </p:cNvSpPr>
          <p:nvPr/>
        </p:nvSpPr>
        <p:spPr bwMode="auto">
          <a:xfrm>
            <a:off x="42863" y="4511675"/>
            <a:ext cx="1822450" cy="66833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57150" cmpd="thickThin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183350" name="AutoShape 54"/>
          <p:cNvSpPr>
            <a:spLocks noChangeArrowheads="1"/>
          </p:cNvSpPr>
          <p:nvPr/>
        </p:nvSpPr>
        <p:spPr bwMode="auto">
          <a:xfrm>
            <a:off x="893763" y="4616450"/>
            <a:ext cx="76200" cy="76200"/>
          </a:xfrm>
          <a:custGeom>
            <a:avLst/>
            <a:gdLst>
              <a:gd name="G0" fmla="+- 432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866775" y="4594225"/>
            <a:ext cx="128588" cy="61913"/>
            <a:chOff x="2838" y="2415"/>
            <a:chExt cx="86" cy="40"/>
          </a:xfrm>
        </p:grpSpPr>
        <p:sp>
          <p:nvSpPr>
            <p:cNvPr id="183352" name="Arc 56"/>
            <p:cNvSpPr>
              <a:spLocks/>
            </p:cNvSpPr>
            <p:nvPr/>
          </p:nvSpPr>
          <p:spPr bwMode="auto">
            <a:xfrm flipV="1">
              <a:off x="2841" y="2415"/>
              <a:ext cx="80" cy="40"/>
            </a:xfrm>
            <a:custGeom>
              <a:avLst/>
              <a:gdLst>
                <a:gd name="G0" fmla="+- 20850 0 0"/>
                <a:gd name="G1" fmla="+- 0 0 0"/>
                <a:gd name="G2" fmla="+- 21600 0 0"/>
                <a:gd name="T0" fmla="*/ 42223 w 42223"/>
                <a:gd name="T1" fmla="*/ 3121 h 21600"/>
                <a:gd name="T2" fmla="*/ 0 w 42223"/>
                <a:gd name="T3" fmla="*/ 5642 h 21600"/>
                <a:gd name="T4" fmla="*/ 20850 w 4222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353" name="Freeform 57"/>
            <p:cNvSpPr>
              <a:spLocks/>
            </p:cNvSpPr>
            <p:nvPr/>
          </p:nvSpPr>
          <p:spPr bwMode="auto">
            <a:xfrm>
              <a:off x="2838" y="2438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354" name="Freeform 58"/>
            <p:cNvSpPr>
              <a:spLocks/>
            </p:cNvSpPr>
            <p:nvPr/>
          </p:nvSpPr>
          <p:spPr bwMode="auto">
            <a:xfrm>
              <a:off x="2912" y="2442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3355" name="Oval 59"/>
          <p:cNvSpPr>
            <a:spLocks noChangeArrowheads="1"/>
          </p:cNvSpPr>
          <p:nvPr/>
        </p:nvSpPr>
        <p:spPr bwMode="auto">
          <a:xfrm>
            <a:off x="900113" y="4408488"/>
            <a:ext cx="63500" cy="63500"/>
          </a:xfrm>
          <a:prstGeom prst="ellipse">
            <a:avLst/>
          </a:prstGeom>
          <a:solidFill>
            <a:srgbClr val="0000FF"/>
          </a:solidFill>
          <a:ln w="635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>
              <a:latin typeface="Arial" charset="0"/>
            </a:endParaRPr>
          </a:p>
        </p:txBody>
      </p:sp>
      <p:sp>
        <p:nvSpPr>
          <p:cNvPr id="183356" name="Oval 60"/>
          <p:cNvSpPr>
            <a:spLocks noChangeArrowheads="1"/>
          </p:cNvSpPr>
          <p:nvPr/>
        </p:nvSpPr>
        <p:spPr bwMode="auto">
          <a:xfrm>
            <a:off x="163513" y="4983163"/>
            <a:ext cx="166687" cy="1603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183357" name="Oval 61"/>
          <p:cNvSpPr>
            <a:spLocks noChangeArrowheads="1"/>
          </p:cNvSpPr>
          <p:nvPr/>
        </p:nvSpPr>
        <p:spPr bwMode="auto">
          <a:xfrm>
            <a:off x="1481138" y="4983163"/>
            <a:ext cx="166687" cy="160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183358" name="Text Box 62"/>
          <p:cNvSpPr txBox="1">
            <a:spLocks noChangeArrowheads="1"/>
          </p:cNvSpPr>
          <p:nvPr/>
        </p:nvSpPr>
        <p:spPr bwMode="auto">
          <a:xfrm>
            <a:off x="171450" y="4772025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+</a:t>
            </a:r>
          </a:p>
        </p:txBody>
      </p:sp>
      <p:sp>
        <p:nvSpPr>
          <p:cNvPr id="183359" name="Text Box 63"/>
          <p:cNvSpPr txBox="1">
            <a:spLocks noChangeArrowheads="1"/>
          </p:cNvSpPr>
          <p:nvPr/>
        </p:nvSpPr>
        <p:spPr bwMode="auto">
          <a:xfrm>
            <a:off x="1287463" y="4689475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-</a:t>
            </a:r>
          </a:p>
        </p:txBody>
      </p:sp>
      <p:sp>
        <p:nvSpPr>
          <p:cNvPr id="183360" name="Text Box 64"/>
          <p:cNvSpPr txBox="1">
            <a:spLocks noChangeArrowheads="1"/>
          </p:cNvSpPr>
          <p:nvPr/>
        </p:nvSpPr>
        <p:spPr bwMode="auto">
          <a:xfrm>
            <a:off x="771525" y="4689475"/>
            <a:ext cx="515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83361" name="Rectangle 65"/>
          <p:cNvSpPr>
            <a:spLocks noChangeArrowheads="1"/>
          </p:cNvSpPr>
          <p:nvPr/>
        </p:nvSpPr>
        <p:spPr bwMode="auto">
          <a:xfrm>
            <a:off x="42863" y="3619500"/>
            <a:ext cx="1833562" cy="86995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>
              <a:latin typeface="Arial" charset="0"/>
            </a:endParaRPr>
          </a:p>
        </p:txBody>
      </p:sp>
      <p:sp>
        <p:nvSpPr>
          <p:cNvPr id="183362" name="Line 66"/>
          <p:cNvSpPr>
            <a:spLocks noChangeShapeType="1"/>
          </p:cNvSpPr>
          <p:nvPr/>
        </p:nvSpPr>
        <p:spPr bwMode="auto">
          <a:xfrm flipV="1">
            <a:off x="228600" y="2514600"/>
            <a:ext cx="0" cy="2540000"/>
          </a:xfrm>
          <a:prstGeom prst="line">
            <a:avLst/>
          </a:prstGeom>
          <a:noFill/>
          <a:ln w="57150">
            <a:solidFill>
              <a:srgbClr val="F00A2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67"/>
          <p:cNvGrpSpPr>
            <a:grpSpLocks/>
          </p:cNvGrpSpPr>
          <p:nvPr/>
        </p:nvGrpSpPr>
        <p:grpSpPr bwMode="auto">
          <a:xfrm rot="-1062720">
            <a:off x="628650" y="4162425"/>
            <a:ext cx="793750" cy="557213"/>
            <a:chOff x="1680" y="1440"/>
            <a:chExt cx="592" cy="400"/>
          </a:xfrm>
        </p:grpSpPr>
        <p:sp>
          <p:nvSpPr>
            <p:cNvPr id="183364" name="Oval 68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83365" name="Line 69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366" name="Line 70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3367" name="Line 71"/>
          <p:cNvSpPr>
            <a:spLocks noChangeShapeType="1"/>
          </p:cNvSpPr>
          <p:nvPr/>
        </p:nvSpPr>
        <p:spPr bwMode="auto">
          <a:xfrm>
            <a:off x="1466850" y="5076825"/>
            <a:ext cx="99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68" name="Line 72"/>
          <p:cNvSpPr>
            <a:spLocks noChangeShapeType="1"/>
          </p:cNvSpPr>
          <p:nvPr/>
        </p:nvSpPr>
        <p:spPr bwMode="auto">
          <a:xfrm>
            <a:off x="3733800" y="2514600"/>
            <a:ext cx="9144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101"/>
          <p:cNvGrpSpPr>
            <a:grpSpLocks/>
          </p:cNvGrpSpPr>
          <p:nvPr/>
        </p:nvGrpSpPr>
        <p:grpSpPr bwMode="auto">
          <a:xfrm>
            <a:off x="2790825" y="2166938"/>
            <a:ext cx="914400" cy="604837"/>
            <a:chOff x="2208" y="3840"/>
            <a:chExt cx="576" cy="381"/>
          </a:xfrm>
        </p:grpSpPr>
        <p:sp>
          <p:nvSpPr>
            <p:cNvPr id="183398" name="Line 102"/>
            <p:cNvSpPr>
              <a:spLocks noChangeShapeType="1"/>
            </p:cNvSpPr>
            <p:nvPr/>
          </p:nvSpPr>
          <p:spPr bwMode="auto">
            <a:xfrm flipV="1">
              <a:off x="2496" y="3840"/>
              <a:ext cx="288" cy="1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399" name="Line 103"/>
            <p:cNvSpPr>
              <a:spLocks noChangeShapeType="1"/>
            </p:cNvSpPr>
            <p:nvPr/>
          </p:nvSpPr>
          <p:spPr bwMode="auto">
            <a:xfrm flipV="1">
              <a:off x="2208" y="4029"/>
              <a:ext cx="288" cy="19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3400" name="Line 104"/>
          <p:cNvSpPr>
            <a:spLocks noChangeShapeType="1"/>
          </p:cNvSpPr>
          <p:nvPr/>
        </p:nvSpPr>
        <p:spPr bwMode="auto">
          <a:xfrm>
            <a:off x="5029200" y="2514600"/>
            <a:ext cx="3733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" name="Group 105"/>
          <p:cNvGrpSpPr>
            <a:grpSpLocks/>
          </p:cNvGrpSpPr>
          <p:nvPr/>
        </p:nvGrpSpPr>
        <p:grpSpPr bwMode="auto">
          <a:xfrm>
            <a:off x="4267200" y="5035550"/>
            <a:ext cx="2222500" cy="1822450"/>
            <a:chOff x="2592" y="1680"/>
            <a:chExt cx="1400" cy="1148"/>
          </a:xfrm>
        </p:grpSpPr>
        <p:sp>
          <p:nvSpPr>
            <p:cNvPr id="183402" name="Text Box 106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183403" name="Oval 107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83404" name="Rectangle 108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endParaRPr lang="vi-VN"/>
            </a:p>
          </p:txBody>
        </p:sp>
        <p:sp>
          <p:nvSpPr>
            <p:cNvPr id="183405" name="Rectangle 109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06" name="Rectangle 110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07" name="Oval 111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08" name="Text Box 112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>
                <a:latin typeface="Arial" charset="0"/>
              </a:endParaRPr>
            </a:p>
          </p:txBody>
        </p:sp>
        <p:sp>
          <p:nvSpPr>
            <p:cNvPr id="183409" name="Oval 113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10" name="Arc 114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G0" fmla="+- 2653 0 0"/>
                <a:gd name="G1" fmla="+- 17906 0 0"/>
                <a:gd name="G2" fmla="+- 21600 0 0"/>
                <a:gd name="T0" fmla="*/ 14733 w 24253"/>
                <a:gd name="T1" fmla="*/ 0 h 39506"/>
                <a:gd name="T2" fmla="*/ 0 w 24253"/>
                <a:gd name="T3" fmla="*/ 39342 h 39506"/>
                <a:gd name="T4" fmla="*/ 2653 w 24253"/>
                <a:gd name="T5" fmla="*/ 17906 h 39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11" name="Line 115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12" name="Text Box 116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Arial" charset="0"/>
                </a:rPr>
                <a:t>3</a:t>
              </a:r>
            </a:p>
          </p:txBody>
        </p:sp>
        <p:sp>
          <p:nvSpPr>
            <p:cNvPr id="183413" name="Text Box 117"/>
            <p:cNvSpPr txBox="1">
              <a:spLocks noChangeArrowheads="1"/>
            </p:cNvSpPr>
            <p:nvPr/>
          </p:nvSpPr>
          <p:spPr bwMode="auto">
            <a:xfrm rot="20100000">
              <a:off x="2920" y="1811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>
                <a:latin typeface="Arial" charset="0"/>
              </a:endParaRPr>
            </a:p>
          </p:txBody>
        </p:sp>
        <p:sp>
          <p:nvSpPr>
            <p:cNvPr id="183414" name="Line 118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15" name="Line 119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16" name="Line 120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17" name="Line 121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18" name="Line 122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19" name="Line 123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20" name="Line 124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21" name="Line 125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22" name="Line 126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23" name="Line 127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24" name="Line 128"/>
            <p:cNvSpPr>
              <a:spLocks noChangeShapeType="1"/>
            </p:cNvSpPr>
            <p:nvPr/>
          </p:nvSpPr>
          <p:spPr bwMode="auto">
            <a:xfrm rot="294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25" name="Line 129"/>
            <p:cNvSpPr>
              <a:spLocks noChangeShapeType="1"/>
            </p:cNvSpPr>
            <p:nvPr/>
          </p:nvSpPr>
          <p:spPr bwMode="auto">
            <a:xfrm rot="189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26" name="Line 130"/>
            <p:cNvSpPr>
              <a:spLocks noChangeShapeType="1"/>
            </p:cNvSpPr>
            <p:nvPr/>
          </p:nvSpPr>
          <p:spPr bwMode="auto">
            <a:xfrm rot="192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27" name="Line 131"/>
            <p:cNvSpPr>
              <a:spLocks noChangeShapeType="1"/>
            </p:cNvSpPr>
            <p:nvPr/>
          </p:nvSpPr>
          <p:spPr bwMode="auto">
            <a:xfrm rot="195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28" name="Line 132"/>
            <p:cNvSpPr>
              <a:spLocks noChangeShapeType="1"/>
            </p:cNvSpPr>
            <p:nvPr/>
          </p:nvSpPr>
          <p:spPr bwMode="auto">
            <a:xfrm rot="19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29" name="Line 133"/>
            <p:cNvSpPr>
              <a:spLocks noChangeShapeType="1"/>
            </p:cNvSpPr>
            <p:nvPr/>
          </p:nvSpPr>
          <p:spPr bwMode="auto">
            <a:xfrm rot="201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30" name="Line 134"/>
            <p:cNvSpPr>
              <a:spLocks noChangeShapeType="1"/>
            </p:cNvSpPr>
            <p:nvPr/>
          </p:nvSpPr>
          <p:spPr bwMode="auto">
            <a:xfrm rot="204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31" name="Line 135"/>
            <p:cNvSpPr>
              <a:spLocks noChangeShapeType="1"/>
            </p:cNvSpPr>
            <p:nvPr/>
          </p:nvSpPr>
          <p:spPr bwMode="auto">
            <a:xfrm rot="207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32" name="Line 136"/>
            <p:cNvSpPr>
              <a:spLocks noChangeShapeType="1"/>
            </p:cNvSpPr>
            <p:nvPr/>
          </p:nvSpPr>
          <p:spPr bwMode="auto">
            <a:xfrm rot="210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33" name="Line 137"/>
            <p:cNvSpPr>
              <a:spLocks noChangeShapeType="1"/>
            </p:cNvSpPr>
            <p:nvPr/>
          </p:nvSpPr>
          <p:spPr bwMode="auto">
            <a:xfrm rot="21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34" name="Line 138"/>
            <p:cNvSpPr>
              <a:spLocks noChangeShapeType="1"/>
            </p:cNvSpPr>
            <p:nvPr/>
          </p:nvSpPr>
          <p:spPr bwMode="auto">
            <a:xfrm rot="495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35" name="Line 139"/>
            <p:cNvSpPr>
              <a:spLocks noChangeShapeType="1"/>
            </p:cNvSpPr>
            <p:nvPr/>
          </p:nvSpPr>
          <p:spPr bwMode="auto">
            <a:xfrm rot="390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36" name="Line 140"/>
            <p:cNvSpPr>
              <a:spLocks noChangeShapeType="1"/>
            </p:cNvSpPr>
            <p:nvPr/>
          </p:nvSpPr>
          <p:spPr bwMode="auto">
            <a:xfrm rot="393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37" name="Line 141"/>
            <p:cNvSpPr>
              <a:spLocks noChangeShapeType="1"/>
            </p:cNvSpPr>
            <p:nvPr/>
          </p:nvSpPr>
          <p:spPr bwMode="auto">
            <a:xfrm rot="39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38" name="Line 142"/>
            <p:cNvSpPr>
              <a:spLocks noChangeShapeType="1"/>
            </p:cNvSpPr>
            <p:nvPr/>
          </p:nvSpPr>
          <p:spPr bwMode="auto">
            <a:xfrm rot="399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39" name="Line 143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40" name="Line 144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41" name="Line 145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42" name="Line 146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43" name="Line 147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44" name="Text Box 148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charset="0"/>
              </a:endParaRPr>
            </a:p>
          </p:txBody>
        </p:sp>
        <p:sp>
          <p:nvSpPr>
            <p:cNvPr id="183445" name="Text Box 149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Arial" charset="0"/>
                </a:rPr>
                <a:t>1</a:t>
              </a:r>
            </a:p>
          </p:txBody>
        </p:sp>
        <p:sp>
          <p:nvSpPr>
            <p:cNvPr id="183446" name="Text Box 150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>
                <a:latin typeface="Arial" charset="0"/>
              </a:endParaRPr>
            </a:p>
          </p:txBody>
        </p:sp>
        <p:sp>
          <p:nvSpPr>
            <p:cNvPr id="183447" name="Text Box 151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>
                <a:latin typeface="Arial" charset="0"/>
              </a:endParaRPr>
            </a:p>
          </p:txBody>
        </p:sp>
        <p:sp>
          <p:nvSpPr>
            <p:cNvPr id="183448" name="Text Box 152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V</a:t>
              </a:r>
            </a:p>
          </p:txBody>
        </p:sp>
        <p:sp>
          <p:nvSpPr>
            <p:cNvPr id="183449" name="AutoShape 153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G0" fmla="+- 1811 0 0"/>
                <a:gd name="G1" fmla="+- -11364493 0 0"/>
                <a:gd name="G2" fmla="+- 0 0 -11364493"/>
                <a:gd name="T0" fmla="*/ 0 256 1"/>
                <a:gd name="T1" fmla="*/ 180 256 1"/>
                <a:gd name="G3" fmla="+- -11364493 T0 T1"/>
                <a:gd name="T2" fmla="*/ 0 256 1"/>
                <a:gd name="T3" fmla="*/ 90 256 1"/>
                <a:gd name="G4" fmla="+- -11364493 T2 T3"/>
                <a:gd name="G5" fmla="*/ G4 2 1"/>
                <a:gd name="T4" fmla="*/ 90 256 1"/>
                <a:gd name="T5" fmla="*/ 0 256 1"/>
                <a:gd name="G6" fmla="+- -11364493 T4 T5"/>
                <a:gd name="G7" fmla="*/ G6 2 1"/>
                <a:gd name="G8" fmla="abs -11364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811"/>
                <a:gd name="G18" fmla="*/ 1811 1 2"/>
                <a:gd name="G19" fmla="+- G18 5400 0"/>
                <a:gd name="G20" fmla="cos G19 -11364493"/>
                <a:gd name="G21" fmla="sin G19 -11364493"/>
                <a:gd name="G22" fmla="+- G20 10800 0"/>
                <a:gd name="G23" fmla="+- G21 10800 0"/>
                <a:gd name="G24" fmla="+- 10800 0 G20"/>
                <a:gd name="G25" fmla="+- 1811 10800 0"/>
                <a:gd name="G26" fmla="?: G9 G17 G25"/>
                <a:gd name="G27" fmla="?: G9 0 21600"/>
                <a:gd name="G28" fmla="cos 10800 -11364493"/>
                <a:gd name="G29" fmla="sin 10800 -11364493"/>
                <a:gd name="G30" fmla="sin 1811 -11364493"/>
                <a:gd name="G31" fmla="+- G28 10800 0"/>
                <a:gd name="G32" fmla="+- G29 10800 0"/>
                <a:gd name="G33" fmla="+- G30 10800 0"/>
                <a:gd name="G34" fmla="?: G4 0 G31"/>
                <a:gd name="G35" fmla="?: -11364493 G34 0"/>
                <a:gd name="G36" fmla="?: G6 G35 G31"/>
                <a:gd name="G37" fmla="+- 21600 0 G36"/>
                <a:gd name="G38" fmla="?: G4 0 G33"/>
                <a:gd name="G39" fmla="?: -11364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535 w 21600"/>
                <a:gd name="T15" fmla="*/ 10076 h 21600"/>
                <a:gd name="T16" fmla="*/ 10800 w 21600"/>
                <a:gd name="T17" fmla="*/ 8989 h 21600"/>
                <a:gd name="T18" fmla="*/ 17065 w 21600"/>
                <a:gd name="T19" fmla="*/ 1007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50" name="Rectangle 154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 w="57150" cmpd="thickThin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51" name="Rectangle 155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83452" name="Rectangle 156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53" name="AutoShape 157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G0" fmla="+- 432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54" name="Arc 158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G0" fmla="+- 20850 0 0"/>
                <a:gd name="G1" fmla="+- 0 0 0"/>
                <a:gd name="G2" fmla="+- 21600 0 0"/>
                <a:gd name="T0" fmla="*/ 42223 w 42223"/>
                <a:gd name="T1" fmla="*/ 3121 h 21600"/>
                <a:gd name="T2" fmla="*/ 0 w 42223"/>
                <a:gd name="T3" fmla="*/ 5642 h 21600"/>
                <a:gd name="T4" fmla="*/ 20850 w 4222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55" name="Freeform 159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56" name="Freeform 160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57" name="AutoShape 161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58" name="Oval 162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59" name="Oval 163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83460" name="Text Box 164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-</a:t>
              </a:r>
            </a:p>
          </p:txBody>
        </p:sp>
        <p:sp>
          <p:nvSpPr>
            <p:cNvPr id="183461" name="Text Box 165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+</a:t>
              </a:r>
            </a:p>
          </p:txBody>
        </p:sp>
      </p:grpSp>
      <p:sp>
        <p:nvSpPr>
          <p:cNvPr id="183463" name="Line 167"/>
          <p:cNvSpPr>
            <a:spLocks noChangeShapeType="1"/>
          </p:cNvSpPr>
          <p:nvPr/>
        </p:nvSpPr>
        <p:spPr bwMode="auto">
          <a:xfrm>
            <a:off x="4114800" y="4343400"/>
            <a:ext cx="0" cy="22098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464" name="Line 168"/>
          <p:cNvSpPr>
            <a:spLocks noChangeShapeType="1"/>
          </p:cNvSpPr>
          <p:nvPr/>
        </p:nvSpPr>
        <p:spPr bwMode="auto">
          <a:xfrm>
            <a:off x="6934200" y="4267200"/>
            <a:ext cx="0" cy="2362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466" name="Line 170"/>
          <p:cNvSpPr>
            <a:spLocks noChangeShapeType="1"/>
          </p:cNvSpPr>
          <p:nvPr/>
        </p:nvSpPr>
        <p:spPr bwMode="auto">
          <a:xfrm>
            <a:off x="4114800" y="6553200"/>
            <a:ext cx="3810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15" name="Line 19"/>
          <p:cNvSpPr>
            <a:spLocks noChangeShapeType="1"/>
          </p:cNvSpPr>
          <p:nvPr/>
        </p:nvSpPr>
        <p:spPr bwMode="auto">
          <a:xfrm>
            <a:off x="6248400" y="6657975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173"/>
          <p:cNvGrpSpPr>
            <a:grpSpLocks/>
          </p:cNvGrpSpPr>
          <p:nvPr/>
        </p:nvGrpSpPr>
        <p:grpSpPr bwMode="auto">
          <a:xfrm rot="-285818">
            <a:off x="4800600" y="5791200"/>
            <a:ext cx="1066800" cy="609600"/>
            <a:chOff x="1488" y="3504"/>
            <a:chExt cx="864" cy="480"/>
          </a:xfrm>
        </p:grpSpPr>
        <p:sp>
          <p:nvSpPr>
            <p:cNvPr id="183462" name="Line 166"/>
            <p:cNvSpPr>
              <a:spLocks noChangeShapeType="1"/>
            </p:cNvSpPr>
            <p:nvPr/>
          </p:nvSpPr>
          <p:spPr bwMode="auto">
            <a:xfrm flipH="1" flipV="1">
              <a:off x="1488" y="3504"/>
              <a:ext cx="432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468" name="Line 172"/>
            <p:cNvSpPr>
              <a:spLocks noChangeShapeType="1"/>
            </p:cNvSpPr>
            <p:nvPr/>
          </p:nvSpPr>
          <p:spPr bwMode="auto">
            <a:xfrm flipH="1" flipV="1">
              <a:off x="1920" y="3744"/>
              <a:ext cx="432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3470" name="Text Box 174"/>
          <p:cNvSpPr txBox="1">
            <a:spLocks noChangeArrowheads="1"/>
          </p:cNvSpPr>
          <p:nvPr/>
        </p:nvSpPr>
        <p:spPr bwMode="auto">
          <a:xfrm>
            <a:off x="5562600" y="2743200"/>
            <a:ext cx="3200400" cy="457200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=U</a:t>
            </a:r>
            <a:r>
              <a:rPr lang="en-US" sz="24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/I</a:t>
            </a:r>
            <a:r>
              <a:rPr lang="en-US" sz="24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6/0,5= 12ôm</a:t>
            </a:r>
          </a:p>
        </p:txBody>
      </p:sp>
      <p:sp>
        <p:nvSpPr>
          <p:cNvPr id="183471" name="Text Box 175"/>
          <p:cNvSpPr txBox="1">
            <a:spLocks noChangeArrowheads="1"/>
          </p:cNvSpPr>
          <p:nvPr/>
        </p:nvSpPr>
        <p:spPr bwMode="auto">
          <a:xfrm>
            <a:off x="4191000" y="3505200"/>
            <a:ext cx="16764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-  R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(d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83474" name="Rectangle 178"/>
          <p:cNvSpPr>
            <a:spLocks noChangeArrowheads="1"/>
          </p:cNvSpPr>
          <p:nvPr/>
        </p:nvSpPr>
        <p:spPr bwMode="auto">
          <a:xfrm>
            <a:off x="4343400" y="4114800"/>
            <a:ext cx="2286000" cy="304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183475" name="Line 179"/>
          <p:cNvSpPr>
            <a:spLocks noChangeShapeType="1"/>
          </p:cNvSpPr>
          <p:nvPr/>
        </p:nvSpPr>
        <p:spPr bwMode="auto">
          <a:xfrm>
            <a:off x="4114800" y="4343400"/>
            <a:ext cx="228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476" name="Line 180"/>
          <p:cNvSpPr>
            <a:spLocks noChangeShapeType="1"/>
          </p:cNvSpPr>
          <p:nvPr/>
        </p:nvSpPr>
        <p:spPr bwMode="auto">
          <a:xfrm>
            <a:off x="6553200" y="4267200"/>
            <a:ext cx="381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477" name="Rectangle 181"/>
          <p:cNvSpPr>
            <a:spLocks noChangeArrowheads="1"/>
          </p:cNvSpPr>
          <p:nvPr/>
        </p:nvSpPr>
        <p:spPr bwMode="auto">
          <a:xfrm>
            <a:off x="0" y="228600"/>
            <a:ext cx="9144000" cy="466725"/>
          </a:xfrm>
          <a:prstGeom prst="rect">
            <a:avLst/>
          </a:prstGeom>
          <a:solidFill>
            <a:schemeClr val="tx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en-US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800000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3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3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3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4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5" name="Text Box 3"/>
          <p:cNvSpPr txBox="1">
            <a:spLocks noChangeArrowheads="1"/>
          </p:cNvSpPr>
          <p:nvPr/>
        </p:nvSpPr>
        <p:spPr bwMode="auto">
          <a:xfrm>
            <a:off x="3200400" y="2667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95250" y="3552825"/>
            <a:ext cx="1857375" cy="1662113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vi-VN"/>
          </a:p>
        </p:txBody>
      </p:sp>
      <p:sp>
        <p:nvSpPr>
          <p:cNvPr id="202757" name="Line 5"/>
          <p:cNvSpPr>
            <a:spLocks noChangeShapeType="1"/>
          </p:cNvSpPr>
          <p:nvPr/>
        </p:nvSpPr>
        <p:spPr bwMode="auto">
          <a:xfrm flipV="1">
            <a:off x="6934200" y="4267200"/>
            <a:ext cx="1828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58" name="Line 6"/>
          <p:cNvSpPr>
            <a:spLocks noChangeShapeType="1"/>
          </p:cNvSpPr>
          <p:nvPr/>
        </p:nvSpPr>
        <p:spPr bwMode="auto">
          <a:xfrm>
            <a:off x="8763000" y="2471738"/>
            <a:ext cx="0" cy="18288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59" name="Text Box 7"/>
          <p:cNvSpPr txBox="1">
            <a:spLocks noChangeArrowheads="1"/>
          </p:cNvSpPr>
          <p:nvPr/>
        </p:nvSpPr>
        <p:spPr bwMode="auto">
          <a:xfrm>
            <a:off x="5675313" y="5608638"/>
            <a:ext cx="515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02760" name="Text Box 8"/>
          <p:cNvSpPr txBox="1">
            <a:spLocks noChangeArrowheads="1"/>
          </p:cNvSpPr>
          <p:nvPr/>
        </p:nvSpPr>
        <p:spPr bwMode="auto">
          <a:xfrm>
            <a:off x="6191250" y="5608638"/>
            <a:ext cx="514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02761" name="Line 9"/>
          <p:cNvSpPr>
            <a:spLocks noChangeShapeType="1"/>
          </p:cNvSpPr>
          <p:nvPr/>
        </p:nvSpPr>
        <p:spPr bwMode="auto">
          <a:xfrm flipH="1" flipV="1">
            <a:off x="4775200" y="3268663"/>
            <a:ext cx="257175" cy="160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2" name="Line 10"/>
          <p:cNvSpPr>
            <a:spLocks noChangeShapeType="1"/>
          </p:cNvSpPr>
          <p:nvPr/>
        </p:nvSpPr>
        <p:spPr bwMode="auto">
          <a:xfrm>
            <a:off x="228600" y="2514600"/>
            <a:ext cx="2971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3" name="Line 11"/>
          <p:cNvSpPr>
            <a:spLocks noChangeShapeType="1"/>
          </p:cNvSpPr>
          <p:nvPr/>
        </p:nvSpPr>
        <p:spPr bwMode="auto">
          <a:xfrm>
            <a:off x="2362200" y="51054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419600" y="2514600"/>
            <a:ext cx="914400" cy="533400"/>
            <a:chOff x="4752" y="2544"/>
            <a:chExt cx="576" cy="461"/>
          </a:xfrm>
        </p:grpSpPr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 rot="16200000" flipH="1">
              <a:off x="4857" y="2535"/>
              <a:ext cx="365" cy="576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r>
                <a:rPr lang="en-US">
                  <a:solidFill>
                    <a:srgbClr val="F00A20"/>
                  </a:solidFill>
                  <a:latin typeface="Arial" charset="0"/>
                </a:rPr>
                <a:t>6V</a:t>
              </a:r>
            </a:p>
          </p:txBody>
        </p:sp>
        <p:sp>
          <p:nvSpPr>
            <p:cNvPr id="202766" name="Line 14"/>
            <p:cNvSpPr>
              <a:spLocks noChangeShapeType="1"/>
            </p:cNvSpPr>
            <p:nvPr/>
          </p:nvSpPr>
          <p:spPr bwMode="auto">
            <a:xfrm rot="5400000">
              <a:off x="4730" y="2662"/>
              <a:ext cx="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767" name="Line 15"/>
            <p:cNvSpPr>
              <a:spLocks noChangeShapeType="1"/>
            </p:cNvSpPr>
            <p:nvPr/>
          </p:nvSpPr>
          <p:spPr bwMode="auto">
            <a:xfrm>
              <a:off x="4896" y="2544"/>
              <a:ext cx="0" cy="96"/>
            </a:xfrm>
            <a:prstGeom prst="line">
              <a:avLst/>
            </a:prstGeom>
            <a:noFill/>
            <a:ln w="76200">
              <a:solidFill>
                <a:srgbClr val="F00A2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768" name="Line 16"/>
            <p:cNvSpPr>
              <a:spLocks noChangeShapeType="1"/>
            </p:cNvSpPr>
            <p:nvPr/>
          </p:nvSpPr>
          <p:spPr bwMode="auto">
            <a:xfrm>
              <a:off x="5136" y="2544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42863" y="3552825"/>
            <a:ext cx="1857375" cy="1662113"/>
          </a:xfrm>
          <a:prstGeom prst="rect">
            <a:avLst/>
          </a:prstGeom>
          <a:solidFill>
            <a:srgbClr val="FFFF00"/>
          </a:solidFill>
          <a:ln w="57150" cmpd="thickThin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202770" name="AutoShape 18"/>
          <p:cNvSpPr>
            <a:spLocks noChangeArrowheads="1"/>
          </p:cNvSpPr>
          <p:nvPr/>
        </p:nvSpPr>
        <p:spPr bwMode="auto">
          <a:xfrm>
            <a:off x="163513" y="4983163"/>
            <a:ext cx="176212" cy="176212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0" y="3552825"/>
            <a:ext cx="1930400" cy="1662113"/>
          </a:xfrm>
          <a:prstGeom prst="rect">
            <a:avLst/>
          </a:prstGeom>
          <a:solidFill>
            <a:srgbClr val="FFFFCC"/>
          </a:solidFill>
          <a:ln w="57150" cmpd="thickThin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202772" name="Oval 20"/>
          <p:cNvSpPr>
            <a:spLocks noChangeArrowheads="1"/>
          </p:cNvSpPr>
          <p:nvPr/>
        </p:nvSpPr>
        <p:spPr bwMode="auto">
          <a:xfrm>
            <a:off x="193675" y="3686175"/>
            <a:ext cx="1444625" cy="14335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202773" name="Arc 21"/>
          <p:cNvSpPr>
            <a:spLocks/>
          </p:cNvSpPr>
          <p:nvPr/>
        </p:nvSpPr>
        <p:spPr bwMode="auto">
          <a:xfrm rot="6681726" flipH="1">
            <a:off x="686595" y="3694906"/>
            <a:ext cx="588962" cy="962025"/>
          </a:xfrm>
          <a:custGeom>
            <a:avLst/>
            <a:gdLst>
              <a:gd name="G0" fmla="+- 2653 0 0"/>
              <a:gd name="G1" fmla="+- 17906 0 0"/>
              <a:gd name="G2" fmla="+- 21600 0 0"/>
              <a:gd name="T0" fmla="*/ 14733 w 24253"/>
              <a:gd name="T1" fmla="*/ 0 h 39506"/>
              <a:gd name="T2" fmla="*/ 0 w 24253"/>
              <a:gd name="T3" fmla="*/ 39342 h 39506"/>
              <a:gd name="T4" fmla="*/ 2653 w 24253"/>
              <a:gd name="T5" fmla="*/ 17906 h 39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253" h="39506" fill="none" extrusionOk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</a:path>
              <a:path w="24253" h="39506" stroke="0" extrusionOk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  <a:lnTo>
                  <a:pt x="2653" y="17906"/>
                </a:lnTo>
                <a:close/>
              </a:path>
            </a:pathLst>
          </a:custGeom>
          <a:noFill/>
          <a:ln w="3175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202774" name="Text Box 22"/>
          <p:cNvSpPr txBox="1">
            <a:spLocks noChangeArrowheads="1"/>
          </p:cNvSpPr>
          <p:nvPr/>
        </p:nvSpPr>
        <p:spPr bwMode="auto">
          <a:xfrm rot="19393140">
            <a:off x="401638" y="3733800"/>
            <a:ext cx="498475" cy="3365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  <a:cs typeface="Times New Roman" pitchFamily="18" charset="0"/>
              </a:rPr>
              <a:t>0,5</a:t>
            </a:r>
          </a:p>
        </p:txBody>
      </p:sp>
      <p:sp>
        <p:nvSpPr>
          <p:cNvPr id="202775" name="Line 23"/>
          <p:cNvSpPr>
            <a:spLocks noChangeShapeType="1"/>
          </p:cNvSpPr>
          <p:nvPr/>
        </p:nvSpPr>
        <p:spPr bwMode="auto">
          <a:xfrm rot="300000">
            <a:off x="989013" y="3883025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76" name="Line 24"/>
          <p:cNvSpPr>
            <a:spLocks noChangeShapeType="1"/>
          </p:cNvSpPr>
          <p:nvPr/>
        </p:nvSpPr>
        <p:spPr bwMode="auto">
          <a:xfrm rot="900000">
            <a:off x="1076325" y="3898900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77" name="Line 25"/>
          <p:cNvSpPr>
            <a:spLocks noChangeShapeType="1"/>
          </p:cNvSpPr>
          <p:nvPr/>
        </p:nvSpPr>
        <p:spPr bwMode="auto">
          <a:xfrm rot="1500000">
            <a:off x="1152525" y="3930650"/>
            <a:ext cx="0" cy="1317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78" name="Line 26"/>
          <p:cNvSpPr>
            <a:spLocks noChangeShapeType="1"/>
          </p:cNvSpPr>
          <p:nvPr/>
        </p:nvSpPr>
        <p:spPr bwMode="auto">
          <a:xfrm rot="2100000">
            <a:off x="1236663" y="397986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79" name="Line 27"/>
          <p:cNvSpPr>
            <a:spLocks noChangeShapeType="1"/>
          </p:cNvSpPr>
          <p:nvPr/>
        </p:nvSpPr>
        <p:spPr bwMode="auto">
          <a:xfrm rot="2700000">
            <a:off x="1304926" y="4040187"/>
            <a:ext cx="0" cy="60325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80" name="Line 28"/>
          <p:cNvSpPr>
            <a:spLocks noChangeShapeType="1"/>
          </p:cNvSpPr>
          <p:nvPr/>
        </p:nvSpPr>
        <p:spPr bwMode="auto">
          <a:xfrm rot="18900000">
            <a:off x="573088" y="4038600"/>
            <a:ext cx="0" cy="58738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81" name="Line 29"/>
          <p:cNvSpPr>
            <a:spLocks noChangeShapeType="1"/>
          </p:cNvSpPr>
          <p:nvPr/>
        </p:nvSpPr>
        <p:spPr bwMode="auto">
          <a:xfrm rot="19500000">
            <a:off x="641350" y="3983038"/>
            <a:ext cx="0" cy="55562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82" name="Line 30"/>
          <p:cNvSpPr>
            <a:spLocks noChangeShapeType="1"/>
          </p:cNvSpPr>
          <p:nvPr/>
        </p:nvSpPr>
        <p:spPr bwMode="auto">
          <a:xfrm rot="20100000" flipH="1">
            <a:off x="723900" y="3932238"/>
            <a:ext cx="6350" cy="809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83" name="Line 31"/>
          <p:cNvSpPr>
            <a:spLocks noChangeShapeType="1"/>
          </p:cNvSpPr>
          <p:nvPr/>
        </p:nvSpPr>
        <p:spPr bwMode="auto">
          <a:xfrm rot="20700000">
            <a:off x="800100" y="3903663"/>
            <a:ext cx="0" cy="58737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84" name="Line 32"/>
          <p:cNvSpPr>
            <a:spLocks noChangeShapeType="1"/>
          </p:cNvSpPr>
          <p:nvPr/>
        </p:nvSpPr>
        <p:spPr bwMode="auto">
          <a:xfrm rot="21300000">
            <a:off x="892175" y="388461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85" name="Line 33"/>
          <p:cNvSpPr>
            <a:spLocks noChangeShapeType="1"/>
          </p:cNvSpPr>
          <p:nvPr/>
        </p:nvSpPr>
        <p:spPr bwMode="auto">
          <a:xfrm rot="49500000">
            <a:off x="486569" y="4236244"/>
            <a:ext cx="0" cy="144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86" name="Line 34"/>
          <p:cNvSpPr>
            <a:spLocks noChangeShapeType="1"/>
          </p:cNvSpPr>
          <p:nvPr/>
        </p:nvSpPr>
        <p:spPr bwMode="auto">
          <a:xfrm rot="39300000">
            <a:off x="474663" y="418941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87" name="Line 35"/>
          <p:cNvSpPr>
            <a:spLocks noChangeShapeType="1"/>
          </p:cNvSpPr>
          <p:nvPr/>
        </p:nvSpPr>
        <p:spPr bwMode="auto">
          <a:xfrm rot="39900000">
            <a:off x="517525" y="4108450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88" name="Line 36"/>
          <p:cNvSpPr>
            <a:spLocks noChangeShapeType="1"/>
          </p:cNvSpPr>
          <p:nvPr/>
        </p:nvSpPr>
        <p:spPr bwMode="auto">
          <a:xfrm rot="3300000">
            <a:off x="1354932" y="4110831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89" name="Line 37"/>
          <p:cNvSpPr>
            <a:spLocks noChangeShapeType="1"/>
          </p:cNvSpPr>
          <p:nvPr/>
        </p:nvSpPr>
        <p:spPr bwMode="auto">
          <a:xfrm rot="3900000">
            <a:off x="1399382" y="4188618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90" name="Line 38"/>
          <p:cNvSpPr>
            <a:spLocks noChangeShapeType="1"/>
          </p:cNvSpPr>
          <p:nvPr/>
        </p:nvSpPr>
        <p:spPr bwMode="auto">
          <a:xfrm rot="4500000">
            <a:off x="1398588" y="4244975"/>
            <a:ext cx="0" cy="127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91" name="Text Box 39"/>
          <p:cNvSpPr txBox="1">
            <a:spLocks noChangeArrowheads="1"/>
          </p:cNvSpPr>
          <p:nvPr/>
        </p:nvSpPr>
        <p:spPr bwMode="auto">
          <a:xfrm rot="17403252">
            <a:off x="165100" y="4137026"/>
            <a:ext cx="4413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</a:rPr>
              <a:t>0</a:t>
            </a:r>
            <a:endParaRPr lang="en-US" sz="1600">
              <a:latin typeface="Arial" charset="0"/>
            </a:endParaRPr>
          </a:p>
        </p:txBody>
      </p:sp>
      <p:sp>
        <p:nvSpPr>
          <p:cNvPr id="202792" name="Text Box 40"/>
          <p:cNvSpPr txBox="1">
            <a:spLocks noChangeArrowheads="1"/>
          </p:cNvSpPr>
          <p:nvPr/>
        </p:nvSpPr>
        <p:spPr bwMode="auto">
          <a:xfrm rot="1500000">
            <a:off x="981075" y="3717925"/>
            <a:ext cx="4556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latin typeface="Arial" charset="0"/>
              </a:rPr>
              <a:t>1</a:t>
            </a:r>
          </a:p>
        </p:txBody>
      </p:sp>
      <p:sp>
        <p:nvSpPr>
          <p:cNvPr id="202793" name="Text Box 41"/>
          <p:cNvSpPr txBox="1">
            <a:spLocks noChangeArrowheads="1"/>
          </p:cNvSpPr>
          <p:nvPr/>
        </p:nvSpPr>
        <p:spPr bwMode="auto">
          <a:xfrm rot="4500000">
            <a:off x="1159669" y="3979069"/>
            <a:ext cx="677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latin typeface="Arial" charset="0"/>
              </a:rPr>
              <a:t>1,5</a:t>
            </a:r>
          </a:p>
        </p:txBody>
      </p:sp>
      <p:sp>
        <p:nvSpPr>
          <p:cNvPr id="202794" name="Text Box 42"/>
          <p:cNvSpPr txBox="1">
            <a:spLocks noChangeArrowheads="1"/>
          </p:cNvSpPr>
          <p:nvPr/>
        </p:nvSpPr>
        <p:spPr bwMode="auto">
          <a:xfrm>
            <a:off x="539750" y="4092575"/>
            <a:ext cx="785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202795" name="AutoShape 43"/>
          <p:cNvSpPr>
            <a:spLocks noChangeArrowheads="1"/>
          </p:cNvSpPr>
          <p:nvPr/>
        </p:nvSpPr>
        <p:spPr bwMode="auto">
          <a:xfrm rot="10800000">
            <a:off x="330200" y="3870325"/>
            <a:ext cx="1211263" cy="1131888"/>
          </a:xfrm>
          <a:custGeom>
            <a:avLst/>
            <a:gdLst>
              <a:gd name="G0" fmla="+- 1811 0 0"/>
              <a:gd name="G1" fmla="+- -11364493 0 0"/>
              <a:gd name="G2" fmla="+- 0 0 -11364493"/>
              <a:gd name="T0" fmla="*/ 0 256 1"/>
              <a:gd name="T1" fmla="*/ 180 256 1"/>
              <a:gd name="G3" fmla="+- -11364493 T0 T1"/>
              <a:gd name="T2" fmla="*/ 0 256 1"/>
              <a:gd name="T3" fmla="*/ 90 256 1"/>
              <a:gd name="G4" fmla="+- -11364493 T2 T3"/>
              <a:gd name="G5" fmla="*/ G4 2 1"/>
              <a:gd name="T4" fmla="*/ 90 256 1"/>
              <a:gd name="T5" fmla="*/ 0 256 1"/>
              <a:gd name="G6" fmla="+- -11364493 T4 T5"/>
              <a:gd name="G7" fmla="*/ G6 2 1"/>
              <a:gd name="G8" fmla="abs -11364493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811"/>
              <a:gd name="G18" fmla="*/ 1811 1 2"/>
              <a:gd name="G19" fmla="+- G18 5400 0"/>
              <a:gd name="G20" fmla="cos G19 -11364493"/>
              <a:gd name="G21" fmla="sin G19 -11364493"/>
              <a:gd name="G22" fmla="+- G20 10800 0"/>
              <a:gd name="G23" fmla="+- G21 10800 0"/>
              <a:gd name="G24" fmla="+- 10800 0 G20"/>
              <a:gd name="G25" fmla="+- 1811 10800 0"/>
              <a:gd name="G26" fmla="?: G9 G17 G25"/>
              <a:gd name="G27" fmla="?: G9 0 21600"/>
              <a:gd name="G28" fmla="cos 10800 -11364493"/>
              <a:gd name="G29" fmla="sin 10800 -11364493"/>
              <a:gd name="G30" fmla="sin 1811 -11364493"/>
              <a:gd name="G31" fmla="+- G28 10800 0"/>
              <a:gd name="G32" fmla="+- G29 10800 0"/>
              <a:gd name="G33" fmla="+- G30 10800 0"/>
              <a:gd name="G34" fmla="?: G4 0 G31"/>
              <a:gd name="G35" fmla="?: -11364493 G34 0"/>
              <a:gd name="G36" fmla="?: G6 G35 G31"/>
              <a:gd name="G37" fmla="+- 21600 0 G36"/>
              <a:gd name="G38" fmla="?: G4 0 G33"/>
              <a:gd name="G39" fmla="?: -11364493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535 w 21600"/>
              <a:gd name="T15" fmla="*/ 10076 h 21600"/>
              <a:gd name="T16" fmla="*/ 10800 w 21600"/>
              <a:gd name="T17" fmla="*/ 8989 h 21600"/>
              <a:gd name="T18" fmla="*/ 17065 w 21600"/>
              <a:gd name="T19" fmla="*/ 1007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close/>
              </a:path>
            </a:pathLst>
          </a:custGeom>
          <a:solidFill>
            <a:srgbClr val="FFFFCC"/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202796" name="Rectangle 44"/>
          <p:cNvSpPr>
            <a:spLocks noChangeArrowheads="1"/>
          </p:cNvSpPr>
          <p:nvPr/>
        </p:nvSpPr>
        <p:spPr bwMode="auto">
          <a:xfrm>
            <a:off x="42863" y="4511675"/>
            <a:ext cx="1822450" cy="66833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57150" cmpd="thickThin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202797" name="AutoShape 45"/>
          <p:cNvSpPr>
            <a:spLocks noChangeArrowheads="1"/>
          </p:cNvSpPr>
          <p:nvPr/>
        </p:nvSpPr>
        <p:spPr bwMode="auto">
          <a:xfrm>
            <a:off x="893763" y="4616450"/>
            <a:ext cx="76200" cy="76200"/>
          </a:xfrm>
          <a:custGeom>
            <a:avLst/>
            <a:gdLst>
              <a:gd name="G0" fmla="+- 432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866775" y="4594225"/>
            <a:ext cx="128588" cy="61913"/>
            <a:chOff x="2838" y="2415"/>
            <a:chExt cx="86" cy="40"/>
          </a:xfrm>
        </p:grpSpPr>
        <p:sp>
          <p:nvSpPr>
            <p:cNvPr id="202799" name="Arc 47"/>
            <p:cNvSpPr>
              <a:spLocks/>
            </p:cNvSpPr>
            <p:nvPr/>
          </p:nvSpPr>
          <p:spPr bwMode="auto">
            <a:xfrm flipV="1">
              <a:off x="2841" y="2415"/>
              <a:ext cx="80" cy="40"/>
            </a:xfrm>
            <a:custGeom>
              <a:avLst/>
              <a:gdLst>
                <a:gd name="G0" fmla="+- 20850 0 0"/>
                <a:gd name="G1" fmla="+- 0 0 0"/>
                <a:gd name="G2" fmla="+- 21600 0 0"/>
                <a:gd name="T0" fmla="*/ 42223 w 42223"/>
                <a:gd name="T1" fmla="*/ 3121 h 21600"/>
                <a:gd name="T2" fmla="*/ 0 w 42223"/>
                <a:gd name="T3" fmla="*/ 5642 h 21600"/>
                <a:gd name="T4" fmla="*/ 20850 w 4222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00" name="Freeform 48"/>
            <p:cNvSpPr>
              <a:spLocks/>
            </p:cNvSpPr>
            <p:nvPr/>
          </p:nvSpPr>
          <p:spPr bwMode="auto">
            <a:xfrm>
              <a:off x="2838" y="2438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01" name="Freeform 49"/>
            <p:cNvSpPr>
              <a:spLocks/>
            </p:cNvSpPr>
            <p:nvPr/>
          </p:nvSpPr>
          <p:spPr bwMode="auto">
            <a:xfrm>
              <a:off x="2912" y="2442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2802" name="Oval 50"/>
          <p:cNvSpPr>
            <a:spLocks noChangeArrowheads="1"/>
          </p:cNvSpPr>
          <p:nvPr/>
        </p:nvSpPr>
        <p:spPr bwMode="auto">
          <a:xfrm>
            <a:off x="900113" y="4408488"/>
            <a:ext cx="63500" cy="63500"/>
          </a:xfrm>
          <a:prstGeom prst="ellipse">
            <a:avLst/>
          </a:prstGeom>
          <a:solidFill>
            <a:srgbClr val="0000FF"/>
          </a:solidFill>
          <a:ln w="635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>
              <a:latin typeface="Arial" charset="0"/>
            </a:endParaRPr>
          </a:p>
        </p:txBody>
      </p:sp>
      <p:sp>
        <p:nvSpPr>
          <p:cNvPr id="202803" name="Oval 51"/>
          <p:cNvSpPr>
            <a:spLocks noChangeArrowheads="1"/>
          </p:cNvSpPr>
          <p:nvPr/>
        </p:nvSpPr>
        <p:spPr bwMode="auto">
          <a:xfrm>
            <a:off x="163513" y="4983163"/>
            <a:ext cx="166687" cy="1603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202804" name="Oval 52"/>
          <p:cNvSpPr>
            <a:spLocks noChangeArrowheads="1"/>
          </p:cNvSpPr>
          <p:nvPr/>
        </p:nvSpPr>
        <p:spPr bwMode="auto">
          <a:xfrm>
            <a:off x="1481138" y="4983163"/>
            <a:ext cx="166687" cy="160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202805" name="Text Box 53"/>
          <p:cNvSpPr txBox="1">
            <a:spLocks noChangeArrowheads="1"/>
          </p:cNvSpPr>
          <p:nvPr/>
        </p:nvSpPr>
        <p:spPr bwMode="auto">
          <a:xfrm>
            <a:off x="171450" y="4772025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+</a:t>
            </a:r>
          </a:p>
        </p:txBody>
      </p:sp>
      <p:sp>
        <p:nvSpPr>
          <p:cNvPr id="202806" name="Text Box 54"/>
          <p:cNvSpPr txBox="1">
            <a:spLocks noChangeArrowheads="1"/>
          </p:cNvSpPr>
          <p:nvPr/>
        </p:nvSpPr>
        <p:spPr bwMode="auto">
          <a:xfrm>
            <a:off x="1287463" y="4689475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-</a:t>
            </a:r>
          </a:p>
        </p:txBody>
      </p:sp>
      <p:sp>
        <p:nvSpPr>
          <p:cNvPr id="202807" name="Text Box 55"/>
          <p:cNvSpPr txBox="1">
            <a:spLocks noChangeArrowheads="1"/>
          </p:cNvSpPr>
          <p:nvPr/>
        </p:nvSpPr>
        <p:spPr bwMode="auto">
          <a:xfrm>
            <a:off x="771525" y="4689475"/>
            <a:ext cx="515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02808" name="Rectangle 56"/>
          <p:cNvSpPr>
            <a:spLocks noChangeArrowheads="1"/>
          </p:cNvSpPr>
          <p:nvPr/>
        </p:nvSpPr>
        <p:spPr bwMode="auto">
          <a:xfrm>
            <a:off x="42863" y="3619500"/>
            <a:ext cx="1833562" cy="86995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>
              <a:latin typeface="Arial" charset="0"/>
            </a:endParaRPr>
          </a:p>
        </p:txBody>
      </p:sp>
      <p:sp>
        <p:nvSpPr>
          <p:cNvPr id="202809" name="Line 57"/>
          <p:cNvSpPr>
            <a:spLocks noChangeShapeType="1"/>
          </p:cNvSpPr>
          <p:nvPr/>
        </p:nvSpPr>
        <p:spPr bwMode="auto">
          <a:xfrm flipV="1">
            <a:off x="228600" y="2514600"/>
            <a:ext cx="0" cy="2540000"/>
          </a:xfrm>
          <a:prstGeom prst="line">
            <a:avLst/>
          </a:prstGeom>
          <a:noFill/>
          <a:ln w="57150">
            <a:solidFill>
              <a:srgbClr val="F00A2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58"/>
          <p:cNvGrpSpPr>
            <a:grpSpLocks/>
          </p:cNvGrpSpPr>
          <p:nvPr/>
        </p:nvGrpSpPr>
        <p:grpSpPr bwMode="auto">
          <a:xfrm rot="-1062720">
            <a:off x="628650" y="4162425"/>
            <a:ext cx="793750" cy="557213"/>
            <a:chOff x="1680" y="1440"/>
            <a:chExt cx="592" cy="400"/>
          </a:xfrm>
        </p:grpSpPr>
        <p:sp>
          <p:nvSpPr>
            <p:cNvPr id="202811" name="Oval 59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202812" name="Line 60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13" name="Line 61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2814" name="Line 62"/>
          <p:cNvSpPr>
            <a:spLocks noChangeShapeType="1"/>
          </p:cNvSpPr>
          <p:nvPr/>
        </p:nvSpPr>
        <p:spPr bwMode="auto">
          <a:xfrm>
            <a:off x="1466850" y="5076825"/>
            <a:ext cx="99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815" name="Line 63"/>
          <p:cNvSpPr>
            <a:spLocks noChangeShapeType="1"/>
          </p:cNvSpPr>
          <p:nvPr/>
        </p:nvSpPr>
        <p:spPr bwMode="auto">
          <a:xfrm>
            <a:off x="3733800" y="2514600"/>
            <a:ext cx="9144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64"/>
          <p:cNvGrpSpPr>
            <a:grpSpLocks/>
          </p:cNvGrpSpPr>
          <p:nvPr/>
        </p:nvGrpSpPr>
        <p:grpSpPr bwMode="auto">
          <a:xfrm>
            <a:off x="2790825" y="2166938"/>
            <a:ext cx="914400" cy="604837"/>
            <a:chOff x="2208" y="3840"/>
            <a:chExt cx="576" cy="381"/>
          </a:xfrm>
        </p:grpSpPr>
        <p:sp>
          <p:nvSpPr>
            <p:cNvPr id="202817" name="Line 65"/>
            <p:cNvSpPr>
              <a:spLocks noChangeShapeType="1"/>
            </p:cNvSpPr>
            <p:nvPr/>
          </p:nvSpPr>
          <p:spPr bwMode="auto">
            <a:xfrm flipV="1">
              <a:off x="2496" y="3840"/>
              <a:ext cx="288" cy="1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18" name="Line 66"/>
            <p:cNvSpPr>
              <a:spLocks noChangeShapeType="1"/>
            </p:cNvSpPr>
            <p:nvPr/>
          </p:nvSpPr>
          <p:spPr bwMode="auto">
            <a:xfrm flipV="1">
              <a:off x="2208" y="4029"/>
              <a:ext cx="288" cy="19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2819" name="Line 67"/>
          <p:cNvSpPr>
            <a:spLocks noChangeShapeType="1"/>
          </p:cNvSpPr>
          <p:nvPr/>
        </p:nvSpPr>
        <p:spPr bwMode="auto">
          <a:xfrm>
            <a:off x="5029200" y="2514600"/>
            <a:ext cx="3733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" name="Group 68"/>
          <p:cNvGrpSpPr>
            <a:grpSpLocks/>
          </p:cNvGrpSpPr>
          <p:nvPr/>
        </p:nvGrpSpPr>
        <p:grpSpPr bwMode="auto">
          <a:xfrm>
            <a:off x="4267200" y="5035550"/>
            <a:ext cx="2222500" cy="1822450"/>
            <a:chOff x="2592" y="1680"/>
            <a:chExt cx="1400" cy="1148"/>
          </a:xfrm>
        </p:grpSpPr>
        <p:sp>
          <p:nvSpPr>
            <p:cNvPr id="202821" name="Text Box 69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202822" name="Oval 70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202823" name="Rectangle 71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endParaRPr lang="vi-VN"/>
            </a:p>
          </p:txBody>
        </p:sp>
        <p:sp>
          <p:nvSpPr>
            <p:cNvPr id="202824" name="Rectangle 72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25" name="Rectangle 73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26" name="Oval 74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27" name="Text Box 75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>
                <a:latin typeface="Arial" charset="0"/>
              </a:endParaRPr>
            </a:p>
          </p:txBody>
        </p:sp>
        <p:sp>
          <p:nvSpPr>
            <p:cNvPr id="202828" name="Oval 76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29" name="Arc 77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G0" fmla="+- 2653 0 0"/>
                <a:gd name="G1" fmla="+- 17906 0 0"/>
                <a:gd name="G2" fmla="+- 21600 0 0"/>
                <a:gd name="T0" fmla="*/ 14733 w 24253"/>
                <a:gd name="T1" fmla="*/ 0 h 39506"/>
                <a:gd name="T2" fmla="*/ 0 w 24253"/>
                <a:gd name="T3" fmla="*/ 39342 h 39506"/>
                <a:gd name="T4" fmla="*/ 2653 w 24253"/>
                <a:gd name="T5" fmla="*/ 17906 h 39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30" name="Line 78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31" name="Text Box 79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Arial" charset="0"/>
                </a:rPr>
                <a:t>3</a:t>
              </a:r>
            </a:p>
          </p:txBody>
        </p:sp>
        <p:sp>
          <p:nvSpPr>
            <p:cNvPr id="202832" name="Text Box 80"/>
            <p:cNvSpPr txBox="1">
              <a:spLocks noChangeArrowheads="1"/>
            </p:cNvSpPr>
            <p:nvPr/>
          </p:nvSpPr>
          <p:spPr bwMode="auto">
            <a:xfrm rot="20100000">
              <a:off x="2920" y="1811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>
                <a:latin typeface="Arial" charset="0"/>
              </a:endParaRPr>
            </a:p>
          </p:txBody>
        </p:sp>
        <p:sp>
          <p:nvSpPr>
            <p:cNvPr id="202833" name="Line 81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34" name="Line 82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35" name="Line 83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36" name="Line 84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37" name="Line 85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38" name="Line 86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39" name="Line 87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40" name="Line 88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41" name="Line 89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42" name="Line 90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43" name="Line 91"/>
            <p:cNvSpPr>
              <a:spLocks noChangeShapeType="1"/>
            </p:cNvSpPr>
            <p:nvPr/>
          </p:nvSpPr>
          <p:spPr bwMode="auto">
            <a:xfrm rot="294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44" name="Line 92"/>
            <p:cNvSpPr>
              <a:spLocks noChangeShapeType="1"/>
            </p:cNvSpPr>
            <p:nvPr/>
          </p:nvSpPr>
          <p:spPr bwMode="auto">
            <a:xfrm rot="189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45" name="Line 93"/>
            <p:cNvSpPr>
              <a:spLocks noChangeShapeType="1"/>
            </p:cNvSpPr>
            <p:nvPr/>
          </p:nvSpPr>
          <p:spPr bwMode="auto">
            <a:xfrm rot="192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46" name="Line 94"/>
            <p:cNvSpPr>
              <a:spLocks noChangeShapeType="1"/>
            </p:cNvSpPr>
            <p:nvPr/>
          </p:nvSpPr>
          <p:spPr bwMode="auto">
            <a:xfrm rot="195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47" name="Line 95"/>
            <p:cNvSpPr>
              <a:spLocks noChangeShapeType="1"/>
            </p:cNvSpPr>
            <p:nvPr/>
          </p:nvSpPr>
          <p:spPr bwMode="auto">
            <a:xfrm rot="19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48" name="Line 96"/>
            <p:cNvSpPr>
              <a:spLocks noChangeShapeType="1"/>
            </p:cNvSpPr>
            <p:nvPr/>
          </p:nvSpPr>
          <p:spPr bwMode="auto">
            <a:xfrm rot="201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49" name="Line 97"/>
            <p:cNvSpPr>
              <a:spLocks noChangeShapeType="1"/>
            </p:cNvSpPr>
            <p:nvPr/>
          </p:nvSpPr>
          <p:spPr bwMode="auto">
            <a:xfrm rot="204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50" name="Line 98"/>
            <p:cNvSpPr>
              <a:spLocks noChangeShapeType="1"/>
            </p:cNvSpPr>
            <p:nvPr/>
          </p:nvSpPr>
          <p:spPr bwMode="auto">
            <a:xfrm rot="207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51" name="Line 99"/>
            <p:cNvSpPr>
              <a:spLocks noChangeShapeType="1"/>
            </p:cNvSpPr>
            <p:nvPr/>
          </p:nvSpPr>
          <p:spPr bwMode="auto">
            <a:xfrm rot="210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52" name="Line 100"/>
            <p:cNvSpPr>
              <a:spLocks noChangeShapeType="1"/>
            </p:cNvSpPr>
            <p:nvPr/>
          </p:nvSpPr>
          <p:spPr bwMode="auto">
            <a:xfrm rot="21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53" name="Line 101"/>
            <p:cNvSpPr>
              <a:spLocks noChangeShapeType="1"/>
            </p:cNvSpPr>
            <p:nvPr/>
          </p:nvSpPr>
          <p:spPr bwMode="auto">
            <a:xfrm rot="495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54" name="Line 102"/>
            <p:cNvSpPr>
              <a:spLocks noChangeShapeType="1"/>
            </p:cNvSpPr>
            <p:nvPr/>
          </p:nvSpPr>
          <p:spPr bwMode="auto">
            <a:xfrm rot="390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55" name="Line 103"/>
            <p:cNvSpPr>
              <a:spLocks noChangeShapeType="1"/>
            </p:cNvSpPr>
            <p:nvPr/>
          </p:nvSpPr>
          <p:spPr bwMode="auto">
            <a:xfrm rot="393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56" name="Line 104"/>
            <p:cNvSpPr>
              <a:spLocks noChangeShapeType="1"/>
            </p:cNvSpPr>
            <p:nvPr/>
          </p:nvSpPr>
          <p:spPr bwMode="auto">
            <a:xfrm rot="39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57" name="Line 105"/>
            <p:cNvSpPr>
              <a:spLocks noChangeShapeType="1"/>
            </p:cNvSpPr>
            <p:nvPr/>
          </p:nvSpPr>
          <p:spPr bwMode="auto">
            <a:xfrm rot="399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58" name="Line 106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59" name="Line 107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60" name="Line 108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61" name="Line 109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62" name="Line 110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63" name="Text Box 111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charset="0"/>
              </a:endParaRPr>
            </a:p>
          </p:txBody>
        </p:sp>
        <p:sp>
          <p:nvSpPr>
            <p:cNvPr id="202864" name="Text Box 112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Arial" charset="0"/>
                </a:rPr>
                <a:t>1</a:t>
              </a:r>
            </a:p>
          </p:txBody>
        </p:sp>
        <p:sp>
          <p:nvSpPr>
            <p:cNvPr id="202865" name="Text Box 113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>
                <a:latin typeface="Arial" charset="0"/>
              </a:endParaRPr>
            </a:p>
          </p:txBody>
        </p:sp>
        <p:sp>
          <p:nvSpPr>
            <p:cNvPr id="202866" name="Text Box 114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>
                <a:latin typeface="Arial" charset="0"/>
              </a:endParaRPr>
            </a:p>
          </p:txBody>
        </p:sp>
        <p:sp>
          <p:nvSpPr>
            <p:cNvPr id="202867" name="Text Box 115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V</a:t>
              </a:r>
            </a:p>
          </p:txBody>
        </p:sp>
        <p:sp>
          <p:nvSpPr>
            <p:cNvPr id="202868" name="AutoShape 116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G0" fmla="+- 1811 0 0"/>
                <a:gd name="G1" fmla="+- -11364493 0 0"/>
                <a:gd name="G2" fmla="+- 0 0 -11364493"/>
                <a:gd name="T0" fmla="*/ 0 256 1"/>
                <a:gd name="T1" fmla="*/ 180 256 1"/>
                <a:gd name="G3" fmla="+- -11364493 T0 T1"/>
                <a:gd name="T2" fmla="*/ 0 256 1"/>
                <a:gd name="T3" fmla="*/ 90 256 1"/>
                <a:gd name="G4" fmla="+- -11364493 T2 T3"/>
                <a:gd name="G5" fmla="*/ G4 2 1"/>
                <a:gd name="T4" fmla="*/ 90 256 1"/>
                <a:gd name="T5" fmla="*/ 0 256 1"/>
                <a:gd name="G6" fmla="+- -11364493 T4 T5"/>
                <a:gd name="G7" fmla="*/ G6 2 1"/>
                <a:gd name="G8" fmla="abs -11364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811"/>
                <a:gd name="G18" fmla="*/ 1811 1 2"/>
                <a:gd name="G19" fmla="+- G18 5400 0"/>
                <a:gd name="G20" fmla="cos G19 -11364493"/>
                <a:gd name="G21" fmla="sin G19 -11364493"/>
                <a:gd name="G22" fmla="+- G20 10800 0"/>
                <a:gd name="G23" fmla="+- G21 10800 0"/>
                <a:gd name="G24" fmla="+- 10800 0 G20"/>
                <a:gd name="G25" fmla="+- 1811 10800 0"/>
                <a:gd name="G26" fmla="?: G9 G17 G25"/>
                <a:gd name="G27" fmla="?: G9 0 21600"/>
                <a:gd name="G28" fmla="cos 10800 -11364493"/>
                <a:gd name="G29" fmla="sin 10800 -11364493"/>
                <a:gd name="G30" fmla="sin 1811 -11364493"/>
                <a:gd name="G31" fmla="+- G28 10800 0"/>
                <a:gd name="G32" fmla="+- G29 10800 0"/>
                <a:gd name="G33" fmla="+- G30 10800 0"/>
                <a:gd name="G34" fmla="?: G4 0 G31"/>
                <a:gd name="G35" fmla="?: -11364493 G34 0"/>
                <a:gd name="G36" fmla="?: G6 G35 G31"/>
                <a:gd name="G37" fmla="+- 21600 0 G36"/>
                <a:gd name="G38" fmla="?: G4 0 G33"/>
                <a:gd name="G39" fmla="?: -11364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535 w 21600"/>
                <a:gd name="T15" fmla="*/ 10076 h 21600"/>
                <a:gd name="T16" fmla="*/ 10800 w 21600"/>
                <a:gd name="T17" fmla="*/ 8989 h 21600"/>
                <a:gd name="T18" fmla="*/ 17065 w 21600"/>
                <a:gd name="T19" fmla="*/ 1007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69" name="Rectangle 117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 w="57150" cmpd="thickThin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70" name="Rectangle 118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202871" name="Rectangle 119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72" name="AutoShape 120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G0" fmla="+- 432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73" name="Arc 121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G0" fmla="+- 20850 0 0"/>
                <a:gd name="G1" fmla="+- 0 0 0"/>
                <a:gd name="G2" fmla="+- 21600 0 0"/>
                <a:gd name="T0" fmla="*/ 42223 w 42223"/>
                <a:gd name="T1" fmla="*/ 3121 h 21600"/>
                <a:gd name="T2" fmla="*/ 0 w 42223"/>
                <a:gd name="T3" fmla="*/ 5642 h 21600"/>
                <a:gd name="T4" fmla="*/ 20850 w 4222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74" name="Freeform 122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75" name="Freeform 123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76" name="AutoShape 124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77" name="Oval 125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78" name="Oval 126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2879" name="Text Box 127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-</a:t>
              </a:r>
            </a:p>
          </p:txBody>
        </p:sp>
        <p:sp>
          <p:nvSpPr>
            <p:cNvPr id="202880" name="Text Box 128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+</a:t>
              </a:r>
            </a:p>
          </p:txBody>
        </p:sp>
      </p:grpSp>
      <p:sp>
        <p:nvSpPr>
          <p:cNvPr id="202881" name="Line 129"/>
          <p:cNvSpPr>
            <a:spLocks noChangeShapeType="1"/>
          </p:cNvSpPr>
          <p:nvPr/>
        </p:nvSpPr>
        <p:spPr bwMode="auto">
          <a:xfrm>
            <a:off x="4114800" y="4343400"/>
            <a:ext cx="0" cy="22098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882" name="Line 130"/>
          <p:cNvSpPr>
            <a:spLocks noChangeShapeType="1"/>
          </p:cNvSpPr>
          <p:nvPr/>
        </p:nvSpPr>
        <p:spPr bwMode="auto">
          <a:xfrm>
            <a:off x="6934200" y="4267200"/>
            <a:ext cx="0" cy="2362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883" name="Line 131"/>
          <p:cNvSpPr>
            <a:spLocks noChangeShapeType="1"/>
          </p:cNvSpPr>
          <p:nvPr/>
        </p:nvSpPr>
        <p:spPr bwMode="auto">
          <a:xfrm>
            <a:off x="4114800" y="6553200"/>
            <a:ext cx="3810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884" name="Line 132"/>
          <p:cNvSpPr>
            <a:spLocks noChangeShapeType="1"/>
          </p:cNvSpPr>
          <p:nvPr/>
        </p:nvSpPr>
        <p:spPr bwMode="auto">
          <a:xfrm>
            <a:off x="6248400" y="6657975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133"/>
          <p:cNvGrpSpPr>
            <a:grpSpLocks/>
          </p:cNvGrpSpPr>
          <p:nvPr/>
        </p:nvGrpSpPr>
        <p:grpSpPr bwMode="auto">
          <a:xfrm rot="-285818">
            <a:off x="4800600" y="5791200"/>
            <a:ext cx="1066800" cy="609600"/>
            <a:chOff x="1488" y="3504"/>
            <a:chExt cx="864" cy="480"/>
          </a:xfrm>
        </p:grpSpPr>
        <p:sp>
          <p:nvSpPr>
            <p:cNvPr id="202886" name="Line 134"/>
            <p:cNvSpPr>
              <a:spLocks noChangeShapeType="1"/>
            </p:cNvSpPr>
            <p:nvPr/>
          </p:nvSpPr>
          <p:spPr bwMode="auto">
            <a:xfrm flipH="1" flipV="1">
              <a:off x="1488" y="3504"/>
              <a:ext cx="432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887" name="Line 135"/>
            <p:cNvSpPr>
              <a:spLocks noChangeShapeType="1"/>
            </p:cNvSpPr>
            <p:nvPr/>
          </p:nvSpPr>
          <p:spPr bwMode="auto">
            <a:xfrm flipH="1" flipV="1">
              <a:off x="1920" y="3744"/>
              <a:ext cx="432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2888" name="Text Box 136"/>
          <p:cNvSpPr txBox="1">
            <a:spLocks noChangeArrowheads="1"/>
          </p:cNvSpPr>
          <p:nvPr/>
        </p:nvSpPr>
        <p:spPr bwMode="auto">
          <a:xfrm>
            <a:off x="5562600" y="2743200"/>
            <a:ext cx="3200400" cy="457200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=U</a:t>
            </a:r>
            <a:r>
              <a:rPr lang="en-US" sz="24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/I</a:t>
            </a:r>
            <a:r>
              <a:rPr lang="en-US" sz="24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6/1= 6ôm</a:t>
            </a:r>
          </a:p>
        </p:txBody>
      </p:sp>
      <p:sp>
        <p:nvSpPr>
          <p:cNvPr id="202889" name="Text Box 137"/>
          <p:cNvSpPr txBox="1">
            <a:spLocks noChangeArrowheads="1"/>
          </p:cNvSpPr>
          <p:nvPr/>
        </p:nvSpPr>
        <p:spPr bwMode="auto">
          <a:xfrm>
            <a:off x="4191000" y="3505200"/>
            <a:ext cx="16764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- R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(d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02892" name="Rectangle 140"/>
          <p:cNvSpPr>
            <a:spLocks noChangeArrowheads="1"/>
          </p:cNvSpPr>
          <p:nvPr/>
        </p:nvSpPr>
        <p:spPr bwMode="auto">
          <a:xfrm>
            <a:off x="4343400" y="4038600"/>
            <a:ext cx="2286000" cy="304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202893" name="Line 141"/>
          <p:cNvSpPr>
            <a:spLocks noChangeShapeType="1"/>
          </p:cNvSpPr>
          <p:nvPr/>
        </p:nvSpPr>
        <p:spPr bwMode="auto">
          <a:xfrm>
            <a:off x="4114800" y="4343400"/>
            <a:ext cx="228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894" name="Line 142"/>
          <p:cNvSpPr>
            <a:spLocks noChangeShapeType="1"/>
          </p:cNvSpPr>
          <p:nvPr/>
        </p:nvSpPr>
        <p:spPr bwMode="auto">
          <a:xfrm>
            <a:off x="6553200" y="4267200"/>
            <a:ext cx="381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895" name="Rectangle 143"/>
          <p:cNvSpPr>
            <a:spLocks noChangeArrowheads="1"/>
          </p:cNvSpPr>
          <p:nvPr/>
        </p:nvSpPr>
        <p:spPr bwMode="auto">
          <a:xfrm>
            <a:off x="4343400" y="4343400"/>
            <a:ext cx="2286000" cy="304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202897" name="Rectangle 145"/>
          <p:cNvSpPr>
            <a:spLocks noChangeArrowheads="1"/>
          </p:cNvSpPr>
          <p:nvPr/>
        </p:nvSpPr>
        <p:spPr bwMode="auto">
          <a:xfrm>
            <a:off x="0" y="304800"/>
            <a:ext cx="9144000" cy="466725"/>
          </a:xfrm>
          <a:prstGeom prst="rect">
            <a:avLst/>
          </a:prstGeom>
          <a:solidFill>
            <a:schemeClr val="tx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en-US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70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800000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2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2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8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0" y="304800"/>
            <a:ext cx="6858000" cy="457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        </a:t>
            </a:r>
          </a:p>
        </p:txBody>
      </p:sp>
      <p:graphicFrame>
        <p:nvGraphicFramePr>
          <p:cNvPr id="187653" name="Group 261"/>
          <p:cNvGraphicFramePr>
            <a:graphicFrameLocks noGrp="1"/>
          </p:cNvGraphicFramePr>
          <p:nvPr>
            <p:ph/>
          </p:nvPr>
        </p:nvGraphicFramePr>
        <p:xfrm>
          <a:off x="457200" y="1295399"/>
          <a:ext cx="8229600" cy="4344926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85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KQ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Hiệu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điên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Cường độ dòng điện (A)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Điện trở dây dẫn (   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dây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dẫn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diện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1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dây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dẫn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diện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7616" name="Object 224"/>
          <p:cNvGraphicFramePr>
            <a:graphicFrameLocks noChangeAspect="1"/>
          </p:cNvGraphicFramePr>
          <p:nvPr/>
        </p:nvGraphicFramePr>
        <p:xfrm>
          <a:off x="7729538" y="2438400"/>
          <a:ext cx="304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2" imgW="164880" imgH="164880" progId="Equation.3">
                  <p:embed/>
                </p:oleObj>
              </mc:Choice>
              <mc:Fallback>
                <p:oleObj name="Equation" r:id="rId2" imgW="1648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9538" y="2438400"/>
                        <a:ext cx="304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620" name="Line 228"/>
          <p:cNvSpPr>
            <a:spLocks noChangeShapeType="1"/>
          </p:cNvSpPr>
          <p:nvPr/>
        </p:nvSpPr>
        <p:spPr bwMode="auto">
          <a:xfrm>
            <a:off x="457200" y="1447800"/>
            <a:ext cx="2052637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630" name="Text Box 238"/>
          <p:cNvSpPr txBox="1">
            <a:spLocks noChangeArrowheads="1"/>
          </p:cNvSpPr>
          <p:nvPr/>
        </p:nvSpPr>
        <p:spPr bwMode="auto">
          <a:xfrm>
            <a:off x="2667000" y="35052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= 6</a:t>
            </a:r>
          </a:p>
        </p:txBody>
      </p:sp>
      <p:sp>
        <p:nvSpPr>
          <p:cNvPr id="187631" name="Text Box 239"/>
          <p:cNvSpPr txBox="1">
            <a:spLocks noChangeArrowheads="1"/>
          </p:cNvSpPr>
          <p:nvPr/>
        </p:nvSpPr>
        <p:spPr bwMode="auto">
          <a:xfrm>
            <a:off x="2667000" y="4572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6</a:t>
            </a:r>
          </a:p>
        </p:txBody>
      </p:sp>
      <p:sp>
        <p:nvSpPr>
          <p:cNvPr id="187635" name="Text Box 243"/>
          <p:cNvSpPr txBox="1">
            <a:spLocks noChangeArrowheads="1"/>
          </p:cNvSpPr>
          <p:nvPr/>
        </p:nvSpPr>
        <p:spPr bwMode="auto">
          <a:xfrm>
            <a:off x="4800600" y="35052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= 0,5</a:t>
            </a:r>
          </a:p>
        </p:txBody>
      </p:sp>
      <p:sp>
        <p:nvSpPr>
          <p:cNvPr id="187636" name="Text Box 244"/>
          <p:cNvSpPr txBox="1">
            <a:spLocks noChangeArrowheads="1"/>
          </p:cNvSpPr>
          <p:nvPr/>
        </p:nvSpPr>
        <p:spPr bwMode="auto">
          <a:xfrm>
            <a:off x="6705600" y="3429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= 12</a:t>
            </a:r>
          </a:p>
        </p:txBody>
      </p:sp>
      <p:sp>
        <p:nvSpPr>
          <p:cNvPr id="187637" name="Text Box 245"/>
          <p:cNvSpPr txBox="1">
            <a:spLocks noChangeArrowheads="1"/>
          </p:cNvSpPr>
          <p:nvPr/>
        </p:nvSpPr>
        <p:spPr bwMode="auto">
          <a:xfrm>
            <a:off x="4800600" y="4572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</a:p>
        </p:txBody>
      </p:sp>
      <p:sp>
        <p:nvSpPr>
          <p:cNvPr id="187640" name="Text Box 248"/>
          <p:cNvSpPr txBox="1">
            <a:spLocks noChangeArrowheads="1"/>
          </p:cNvSpPr>
          <p:nvPr/>
        </p:nvSpPr>
        <p:spPr bwMode="auto">
          <a:xfrm>
            <a:off x="6781800" y="4572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7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7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7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7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7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7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7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7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7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7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7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7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7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7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6" grpId="0" animBg="1"/>
      <p:bldP spid="187630" grpId="0"/>
      <p:bldP spid="187631" grpId="0"/>
      <p:bldP spid="187635" grpId="0"/>
      <p:bldP spid="187636" grpId="0"/>
      <p:bldP spid="187637" grpId="0"/>
      <p:bldP spid="1876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1019</Words>
  <Application>Microsoft Office PowerPoint</Application>
  <PresentationFormat>On-screen Show (4:3)</PresentationFormat>
  <Paragraphs>186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.VnTime</vt:lpstr>
      <vt:lpstr>Arial</vt:lpstr>
      <vt:lpstr>Calibri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Một số hình ảnh về tiết diện lớn nhỏ khác nhau của dây dẫn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asus</cp:lastModifiedBy>
  <cp:revision>19</cp:revision>
  <dcterms:created xsi:type="dcterms:W3CDTF">2020-09-23T11:58:11Z</dcterms:created>
  <dcterms:modified xsi:type="dcterms:W3CDTF">2023-10-16T04:45:54Z</dcterms:modified>
</cp:coreProperties>
</file>