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51"/>
  </p:notesMasterIdLst>
  <p:sldIdLst>
    <p:sldId id="281" r:id="rId2"/>
    <p:sldId id="257" r:id="rId3"/>
    <p:sldId id="270" r:id="rId4"/>
    <p:sldId id="262" r:id="rId5"/>
    <p:sldId id="258" r:id="rId6"/>
    <p:sldId id="259" r:id="rId7"/>
    <p:sldId id="263" r:id="rId8"/>
    <p:sldId id="284" r:id="rId9"/>
    <p:sldId id="269" r:id="rId10"/>
    <p:sldId id="266" r:id="rId11"/>
    <p:sldId id="261" r:id="rId12"/>
    <p:sldId id="265" r:id="rId13"/>
    <p:sldId id="264" r:id="rId14"/>
    <p:sldId id="285" r:id="rId15"/>
    <p:sldId id="286" r:id="rId16"/>
    <p:sldId id="273" r:id="rId17"/>
    <p:sldId id="271" r:id="rId18"/>
    <p:sldId id="282" r:id="rId19"/>
    <p:sldId id="260" r:id="rId20"/>
    <p:sldId id="287" r:id="rId21"/>
    <p:sldId id="272" r:id="rId22"/>
    <p:sldId id="288" r:id="rId23"/>
    <p:sldId id="289" r:id="rId24"/>
    <p:sldId id="275" r:id="rId25"/>
    <p:sldId id="290" r:id="rId26"/>
    <p:sldId id="291" r:id="rId27"/>
    <p:sldId id="277" r:id="rId28"/>
    <p:sldId id="292" r:id="rId29"/>
    <p:sldId id="297" r:id="rId30"/>
    <p:sldId id="295" r:id="rId31"/>
    <p:sldId id="294" r:id="rId32"/>
    <p:sldId id="296" r:id="rId33"/>
    <p:sldId id="283" r:id="rId34"/>
    <p:sldId id="278" r:id="rId35"/>
    <p:sldId id="301" r:id="rId36"/>
    <p:sldId id="300" r:id="rId37"/>
    <p:sldId id="302" r:id="rId38"/>
    <p:sldId id="303" r:id="rId39"/>
    <p:sldId id="274" r:id="rId40"/>
    <p:sldId id="304" r:id="rId41"/>
    <p:sldId id="306" r:id="rId42"/>
    <p:sldId id="307" r:id="rId43"/>
    <p:sldId id="276" r:id="rId44"/>
    <p:sldId id="309" r:id="rId45"/>
    <p:sldId id="310" r:id="rId46"/>
    <p:sldId id="311" r:id="rId47"/>
    <p:sldId id="324" r:id="rId48"/>
    <p:sldId id="323" r:id="rId49"/>
    <p:sldId id="327" r:id="rId50"/>
  </p:sldIdLst>
  <p:sldSz cx="12192000" cy="6858000"/>
  <p:notesSz cx="6858000" cy="9144000"/>
  <p:embeddedFontLst>
    <p:embeddedFont>
      <p:font typeface="Abril Fatface" panose="02000503000000020003" pitchFamily="2" charset="0"/>
      <p:regular r:id="rId52"/>
    </p:embeddedFont>
    <p:embeddedFont>
      <p:font typeface="Aldrich" panose="020B0604020202020204" charset="0"/>
      <p:regular r:id="rId53"/>
    </p:embeddedFont>
    <p:embeddedFont>
      <p:font typeface="Baloo 2" panose="020B0604020202020204" charset="0"/>
      <p:regular r:id="rId54"/>
      <p:bold r:id="rId55"/>
    </p:embeddedFont>
    <p:embeddedFont>
      <p:font typeface="Barlow Condensed" panose="00000506000000000000" pitchFamily="2"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Cambria Math" panose="02040503050406030204" pitchFamily="18" charset="0"/>
      <p:regular r:id="rId64"/>
    </p:embeddedFont>
    <p:embeddedFont>
      <p:font typeface="Gochi Hand" panose="020B0604020202020204" charset="0"/>
      <p:regular r:id="rId65"/>
    </p:embeddedFont>
    <p:embeddedFont>
      <p:font typeface="Open Sans" panose="020B0606030504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A21"/>
    <a:srgbClr val="D83861"/>
    <a:srgbClr val="FCD75E"/>
    <a:srgbClr val="477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5"/>
        <p:cNvGrpSpPr/>
        <p:nvPr/>
      </p:nvGrpSpPr>
      <p:grpSpPr>
        <a:xfrm>
          <a:off x="0" y="0"/>
          <a:ext cx="0" cy="0"/>
          <a:chOff x="0" y="0"/>
          <a:chExt cx="0" cy="0"/>
        </a:xfrm>
      </p:grpSpPr>
      <p:sp>
        <p:nvSpPr>
          <p:cNvPr id="3956" name="Google Shape;3956;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7" name="Google Shape;3957;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884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78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9"/>
        <p:cNvGrpSpPr/>
        <p:nvPr/>
      </p:nvGrpSpPr>
      <p:grpSpPr>
        <a:xfrm>
          <a:off x="0" y="0"/>
          <a:ext cx="0" cy="0"/>
          <a:chOff x="0" y="0"/>
          <a:chExt cx="0" cy="0"/>
        </a:xfrm>
      </p:grpSpPr>
      <p:sp>
        <p:nvSpPr>
          <p:cNvPr id="4660" name="Google Shape;4660;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1" name="Google Shape;4661;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59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970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390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4"/>
        <p:cNvGrpSpPr/>
        <p:nvPr/>
      </p:nvGrpSpPr>
      <p:grpSpPr>
        <a:xfrm>
          <a:off x="0" y="0"/>
          <a:ext cx="0" cy="0"/>
          <a:chOff x="0" y="0"/>
          <a:chExt cx="0" cy="0"/>
        </a:xfrm>
      </p:grpSpPr>
      <p:sp>
        <p:nvSpPr>
          <p:cNvPr id="4685" name="Google Shape;4685;ga073618e60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6" name="Google Shape;4686;ga073618e60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300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71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791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931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6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4"/>
        <p:cNvGrpSpPr/>
        <p:nvPr/>
      </p:nvGrpSpPr>
      <p:grpSpPr>
        <a:xfrm>
          <a:off x="0" y="0"/>
          <a:ext cx="0" cy="0"/>
          <a:chOff x="0" y="0"/>
          <a:chExt cx="0" cy="0"/>
        </a:xfrm>
      </p:grpSpPr>
      <p:sp>
        <p:nvSpPr>
          <p:cNvPr id="4245" name="Google Shape;4245;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6" name="Google Shape;4246;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536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7"/>
        <p:cNvGrpSpPr/>
        <p:nvPr/>
      </p:nvGrpSpPr>
      <p:grpSpPr>
        <a:xfrm>
          <a:off x="0" y="0"/>
          <a:ext cx="0" cy="0"/>
          <a:chOff x="0" y="0"/>
          <a:chExt cx="0" cy="0"/>
        </a:xfrm>
      </p:grpSpPr>
      <p:sp>
        <p:nvSpPr>
          <p:cNvPr id="4758" name="Google Shape;4758;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9" name="Google Shape;4759;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16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44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772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149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3"/>
        <p:cNvGrpSpPr/>
        <p:nvPr/>
      </p:nvGrpSpPr>
      <p:grpSpPr>
        <a:xfrm>
          <a:off x="0" y="0"/>
          <a:ext cx="0" cy="0"/>
          <a:chOff x="0" y="0"/>
          <a:chExt cx="0" cy="0"/>
        </a:xfrm>
      </p:grpSpPr>
      <p:sp>
        <p:nvSpPr>
          <p:cNvPr id="4674" name="Google Shape;4674;ga073618e60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5" name="Google Shape;4675;ga073618e60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996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5"/>
        <p:cNvGrpSpPr/>
        <p:nvPr/>
      </p:nvGrpSpPr>
      <p:grpSpPr>
        <a:xfrm>
          <a:off x="0" y="0"/>
          <a:ext cx="0" cy="0"/>
          <a:chOff x="0" y="0"/>
          <a:chExt cx="0" cy="0"/>
        </a:xfrm>
      </p:grpSpPr>
      <p:sp>
        <p:nvSpPr>
          <p:cNvPr id="4696" name="Google Shape;4696;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7" name="Google Shape;4697;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13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8"/>
        <p:cNvGrpSpPr/>
        <p:nvPr/>
      </p:nvGrpSpPr>
      <p:grpSpPr>
        <a:xfrm>
          <a:off x="0" y="0"/>
          <a:ext cx="0" cy="0"/>
          <a:chOff x="0" y="0"/>
          <a:chExt cx="0" cy="0"/>
        </a:xfrm>
      </p:grpSpPr>
      <p:sp>
        <p:nvSpPr>
          <p:cNvPr id="3939" name="Google Shape;393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0" name="Google Shape;394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dirty="0">
                <a:solidFill>
                  <a:srgbClr val="000000"/>
                </a:solidFill>
                <a:effectLst/>
                <a:latin typeface="Open Sans" panose="020B0606030504020204" pitchFamily="34" charset="0"/>
              </a:rPr>
              <a:t>Phần nến bị cháy đã bị biến đổi thành chất mới. Cụ thể nến cháy sinh ra carbon dioxide và nước.</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941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34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orning Meeting">
  <p:cSld name="CUSTOM_18_1">
    <p:spTree>
      <p:nvGrpSpPr>
        <p:cNvPr id="1" name="Shape 702"/>
        <p:cNvGrpSpPr/>
        <p:nvPr/>
      </p:nvGrpSpPr>
      <p:grpSpPr>
        <a:xfrm>
          <a:off x="0" y="0"/>
          <a:ext cx="0" cy="0"/>
          <a:chOff x="0" y="0"/>
          <a:chExt cx="0" cy="0"/>
        </a:xfrm>
      </p:grpSpPr>
      <p:grpSp>
        <p:nvGrpSpPr>
          <p:cNvPr id="703" name="Google Shape;703;p4"/>
          <p:cNvGrpSpPr/>
          <p:nvPr/>
        </p:nvGrpSpPr>
        <p:grpSpPr>
          <a:xfrm rot="5400000">
            <a:off x="-1644394" y="2193740"/>
            <a:ext cx="4925970" cy="1710276"/>
            <a:chOff x="7332906" y="5338665"/>
            <a:chExt cx="4925970" cy="1710276"/>
          </a:xfrm>
        </p:grpSpPr>
        <p:grpSp>
          <p:nvGrpSpPr>
            <p:cNvPr id="704" name="Google Shape;704;p4"/>
            <p:cNvGrpSpPr/>
            <p:nvPr/>
          </p:nvGrpSpPr>
          <p:grpSpPr>
            <a:xfrm>
              <a:off x="9381196" y="5338665"/>
              <a:ext cx="2707325" cy="1707379"/>
              <a:chOff x="6723350" y="566875"/>
              <a:chExt cx="1552188" cy="1732500"/>
            </a:xfrm>
          </p:grpSpPr>
          <p:cxnSp>
            <p:nvCxnSpPr>
              <p:cNvPr id="705" name="Google Shape;705;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713" name="Google Shape;713;p4"/>
            <p:cNvGrpSpPr/>
            <p:nvPr/>
          </p:nvGrpSpPr>
          <p:grpSpPr>
            <a:xfrm rot="5400000">
              <a:off x="9215748" y="3613047"/>
              <a:ext cx="1160286" cy="4925970"/>
              <a:chOff x="6723350" y="566874"/>
              <a:chExt cx="665225" cy="2824200"/>
            </a:xfrm>
          </p:grpSpPr>
          <p:cxnSp>
            <p:nvCxnSpPr>
              <p:cNvPr id="714" name="Google Shape;714;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4"/>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718" name="Google Shape;718;p4"/>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4"/>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4"/>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4"/>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4"/>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723" name="Google Shape;723;p4"/>
          <p:cNvGrpSpPr/>
          <p:nvPr/>
        </p:nvGrpSpPr>
        <p:grpSpPr>
          <a:xfrm rot="-9031228">
            <a:off x="-624568" y="825173"/>
            <a:ext cx="4067646" cy="3261508"/>
            <a:chOff x="5353050" y="2833686"/>
            <a:chExt cx="1488947" cy="1193863"/>
          </a:xfrm>
        </p:grpSpPr>
        <p:sp>
          <p:nvSpPr>
            <p:cNvPr id="724" name="Google Shape;724;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8" name="Google Shape;818;p4"/>
          <p:cNvGrpSpPr/>
          <p:nvPr/>
        </p:nvGrpSpPr>
        <p:grpSpPr>
          <a:xfrm rot="600382">
            <a:off x="959694" y="101313"/>
            <a:ext cx="2582514" cy="2611384"/>
            <a:chOff x="5529738" y="2852832"/>
            <a:chExt cx="1135168" cy="1147858"/>
          </a:xfrm>
        </p:grpSpPr>
        <p:sp>
          <p:nvSpPr>
            <p:cNvPr id="819" name="Google Shape;819;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54" name="Google Shape;954;p4"/>
          <p:cNvGrpSpPr/>
          <p:nvPr/>
        </p:nvGrpSpPr>
        <p:grpSpPr>
          <a:xfrm rot="784596">
            <a:off x="317704" y="3852627"/>
            <a:ext cx="631764" cy="506559"/>
            <a:chOff x="5353050" y="2833686"/>
            <a:chExt cx="1488947" cy="1193863"/>
          </a:xfrm>
        </p:grpSpPr>
        <p:sp>
          <p:nvSpPr>
            <p:cNvPr id="955" name="Google Shape;955;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4"/>
          <p:cNvGrpSpPr/>
          <p:nvPr/>
        </p:nvGrpSpPr>
        <p:grpSpPr>
          <a:xfrm rot="-4518521">
            <a:off x="-182591" y="4825433"/>
            <a:ext cx="836460" cy="631745"/>
            <a:chOff x="5102217" y="2695575"/>
            <a:chExt cx="1971523" cy="1489013"/>
          </a:xfrm>
        </p:grpSpPr>
        <p:sp>
          <p:nvSpPr>
            <p:cNvPr id="1050" name="Google Shape;1050;p4"/>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4"/>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4"/>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4"/>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4"/>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4"/>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4"/>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4"/>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4"/>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4"/>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4"/>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4"/>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4"/>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4"/>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4"/>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65" name="Google Shape;1065;p4"/>
          <p:cNvSpPr/>
          <p:nvPr/>
        </p:nvSpPr>
        <p:spPr>
          <a:xfrm>
            <a:off x="0" y="0"/>
            <a:ext cx="12192000" cy="6858000"/>
          </a:xfrm>
          <a:custGeom>
            <a:avLst/>
            <a:gdLst/>
            <a:ahLst/>
            <a:cxnLst/>
            <a:rect l="l" t="t" r="r" b="b"/>
            <a:pathLst>
              <a:path w="12192000" h="6858000" extrusionOk="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6" name="Google Shape;1066;p4"/>
          <p:cNvSpPr/>
          <p:nvPr/>
        </p:nvSpPr>
        <p:spPr>
          <a:xfrm>
            <a:off x="8775833" y="1405013"/>
            <a:ext cx="31362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775833" y="1405013"/>
            <a:ext cx="3136200" cy="5153700"/>
          </a:xfrm>
          <a:prstGeom prst="frame">
            <a:avLst>
              <a:gd name="adj1" fmla="val 7678"/>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1537800" y="1405025"/>
            <a:ext cx="32301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1537910" y="1405025"/>
            <a:ext cx="3230100" cy="5153700"/>
          </a:xfrm>
          <a:prstGeom prst="frame">
            <a:avLst>
              <a:gd name="adj1" fmla="val 6502"/>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4983689" y="1405000"/>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4983689" y="4076524"/>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4983689" y="1405013"/>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4983689" y="4076531"/>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4"/>
          <p:cNvGrpSpPr/>
          <p:nvPr/>
        </p:nvGrpSpPr>
        <p:grpSpPr>
          <a:xfrm>
            <a:off x="973630" y="3887255"/>
            <a:ext cx="368904" cy="912197"/>
            <a:chOff x="5662611" y="2352674"/>
            <a:chExt cx="869442" cy="2149888"/>
          </a:xfrm>
        </p:grpSpPr>
        <p:sp>
          <p:nvSpPr>
            <p:cNvPr id="1075" name="Google Shape;1075;p4"/>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4"/>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4"/>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4"/>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4"/>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4"/>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4"/>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2" name="Google Shape;1082;p4"/>
          <p:cNvGrpSpPr/>
          <p:nvPr/>
        </p:nvGrpSpPr>
        <p:grpSpPr>
          <a:xfrm>
            <a:off x="786644" y="4175237"/>
            <a:ext cx="690887" cy="715742"/>
            <a:chOff x="5281612" y="2586132"/>
            <a:chExt cx="1628298" cy="1686877"/>
          </a:xfrm>
        </p:grpSpPr>
        <p:sp>
          <p:nvSpPr>
            <p:cNvPr id="1083" name="Google Shape;1083;p4"/>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4"/>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4"/>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4"/>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0" name="Google Shape;1090;p4"/>
          <p:cNvGrpSpPr/>
          <p:nvPr/>
        </p:nvGrpSpPr>
        <p:grpSpPr>
          <a:xfrm rot="1508014">
            <a:off x="-69965" y="3955206"/>
            <a:ext cx="716397" cy="658927"/>
            <a:chOff x="5252920" y="2652722"/>
            <a:chExt cx="1688542" cy="1553086"/>
          </a:xfrm>
        </p:grpSpPr>
        <p:sp>
          <p:nvSpPr>
            <p:cNvPr id="1091" name="Google Shape;1091;p4"/>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4"/>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4"/>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4"/>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4"/>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4"/>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4"/>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4"/>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4"/>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1" name="Google Shape;1101;p4"/>
          <p:cNvGrpSpPr/>
          <p:nvPr/>
        </p:nvGrpSpPr>
        <p:grpSpPr>
          <a:xfrm>
            <a:off x="844143" y="4081015"/>
            <a:ext cx="268192" cy="432234"/>
            <a:chOff x="5781734" y="2919412"/>
            <a:chExt cx="632081" cy="1018700"/>
          </a:xfrm>
        </p:grpSpPr>
        <p:sp>
          <p:nvSpPr>
            <p:cNvPr id="1102" name="Google Shape;1102;p4"/>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4"/>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4"/>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4"/>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4"/>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4"/>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4"/>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2" name="Google Shape;1112;p4"/>
          <p:cNvGrpSpPr/>
          <p:nvPr/>
        </p:nvGrpSpPr>
        <p:grpSpPr>
          <a:xfrm>
            <a:off x="491854" y="4262684"/>
            <a:ext cx="283757" cy="430319"/>
            <a:chOff x="5762846" y="2919732"/>
            <a:chExt cx="668765" cy="1014186"/>
          </a:xfrm>
        </p:grpSpPr>
        <p:sp>
          <p:nvSpPr>
            <p:cNvPr id="1113" name="Google Shape;1113;p4"/>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4"/>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3" name="Google Shape;1123;p4"/>
          <p:cNvGrpSpPr/>
          <p:nvPr/>
        </p:nvGrpSpPr>
        <p:grpSpPr>
          <a:xfrm>
            <a:off x="57473" y="4393992"/>
            <a:ext cx="120475" cy="206397"/>
            <a:chOff x="5953125" y="3186112"/>
            <a:chExt cx="283939" cy="486441"/>
          </a:xfrm>
        </p:grpSpPr>
        <p:sp>
          <p:nvSpPr>
            <p:cNvPr id="1124" name="Google Shape;1124;p4"/>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4"/>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4"/>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7" name="Google Shape;1127;p4"/>
          <p:cNvGrpSpPr/>
          <p:nvPr/>
        </p:nvGrpSpPr>
        <p:grpSpPr>
          <a:xfrm>
            <a:off x="863277" y="4317004"/>
            <a:ext cx="317254" cy="880472"/>
            <a:chOff x="5719761" y="2390679"/>
            <a:chExt cx="747712" cy="2075116"/>
          </a:xfrm>
        </p:grpSpPr>
        <p:sp>
          <p:nvSpPr>
            <p:cNvPr id="1128" name="Google Shape;1128;p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8" name="Google Shape;1138;p4"/>
          <p:cNvGrpSpPr/>
          <p:nvPr/>
        </p:nvGrpSpPr>
        <p:grpSpPr>
          <a:xfrm>
            <a:off x="277801" y="4043691"/>
            <a:ext cx="295673" cy="934749"/>
            <a:chOff x="5747859" y="2329719"/>
            <a:chExt cx="696850" cy="2203037"/>
          </a:xfrm>
        </p:grpSpPr>
        <p:sp>
          <p:nvSpPr>
            <p:cNvPr id="1139" name="Google Shape;1139;p4"/>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4"/>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4"/>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4"/>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4"/>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4"/>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4"/>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46" name="Google Shape;1146;p4"/>
          <p:cNvGrpSpPr/>
          <p:nvPr/>
        </p:nvGrpSpPr>
        <p:grpSpPr>
          <a:xfrm>
            <a:off x="224439" y="4602661"/>
            <a:ext cx="481652" cy="487036"/>
            <a:chOff x="5529738" y="2852832"/>
            <a:chExt cx="1135168" cy="1147858"/>
          </a:xfrm>
        </p:grpSpPr>
        <p:sp>
          <p:nvSpPr>
            <p:cNvPr id="1147" name="Google Shape;1147;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3" name="Google Shape;1173;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4" name="Google Shape;1174;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5" name="Google Shape;1175;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6" name="Google Shape;1176;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7" name="Google Shape;1177;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9" name="Google Shape;1179;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0" name="Google Shape;1180;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1" name="Google Shape;1181;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2" name="Google Shape;1182;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3" name="Google Shape;1183;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6" name="Google Shape;1186;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7" name="Google Shape;1187;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0" name="Google Shape;1190;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3" name="Google Shape;1193;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4" name="Google Shape;1194;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7" name="Google Shape;1197;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6" name="Google Shape;1236;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7" name="Google Shape;1237;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2" name="Google Shape;1282;p4"/>
          <p:cNvGrpSpPr/>
          <p:nvPr/>
        </p:nvGrpSpPr>
        <p:grpSpPr>
          <a:xfrm>
            <a:off x="567448" y="5069448"/>
            <a:ext cx="194313" cy="206842"/>
            <a:chOff x="5867114" y="3186397"/>
            <a:chExt cx="457961" cy="487489"/>
          </a:xfrm>
        </p:grpSpPr>
        <p:sp>
          <p:nvSpPr>
            <p:cNvPr id="1283" name="Google Shape;1283;p4"/>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8" name="Google Shape;1288;p4"/>
          <p:cNvGrpSpPr/>
          <p:nvPr/>
        </p:nvGrpSpPr>
        <p:grpSpPr>
          <a:xfrm>
            <a:off x="262634" y="5469313"/>
            <a:ext cx="1304812" cy="1220797"/>
            <a:chOff x="7623929" y="2779113"/>
            <a:chExt cx="3075210" cy="2877203"/>
          </a:xfrm>
        </p:grpSpPr>
        <p:sp>
          <p:nvSpPr>
            <p:cNvPr id="1289" name="Google Shape;1289;p4"/>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5" name="Google Shape;1295;p4"/>
          <p:cNvSpPr/>
          <p:nvPr/>
        </p:nvSpPr>
        <p:spPr>
          <a:xfrm>
            <a:off x="390957" y="5519566"/>
            <a:ext cx="1048900" cy="1052634"/>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443721" y="5489378"/>
            <a:ext cx="951107" cy="126532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862716" y="5489338"/>
            <a:ext cx="527470" cy="1265363"/>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440004" y="5489499"/>
            <a:ext cx="527309" cy="1265201"/>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510321" y="5526344"/>
            <a:ext cx="803224" cy="294892"/>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0" name="Google Shape;1300;p4"/>
          <p:cNvGrpSpPr/>
          <p:nvPr/>
        </p:nvGrpSpPr>
        <p:grpSpPr>
          <a:xfrm>
            <a:off x="445295" y="5005331"/>
            <a:ext cx="233529" cy="672175"/>
            <a:chOff x="5819360" y="2638139"/>
            <a:chExt cx="550387" cy="1584198"/>
          </a:xfrm>
        </p:grpSpPr>
        <p:sp>
          <p:nvSpPr>
            <p:cNvPr id="1301" name="Google Shape;1301;p4"/>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8" name="Google Shape;1308;p4"/>
          <p:cNvGrpSpPr/>
          <p:nvPr/>
        </p:nvGrpSpPr>
        <p:grpSpPr>
          <a:xfrm>
            <a:off x="230791" y="5124916"/>
            <a:ext cx="434901" cy="657181"/>
            <a:chOff x="5581650" y="2652140"/>
            <a:chExt cx="1024984" cy="1548860"/>
          </a:xfrm>
        </p:grpSpPr>
        <p:sp>
          <p:nvSpPr>
            <p:cNvPr id="1309" name="Google Shape;1309;p4"/>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17" name="Google Shape;1317;p4"/>
          <p:cNvGrpSpPr/>
          <p:nvPr/>
        </p:nvGrpSpPr>
        <p:grpSpPr>
          <a:xfrm>
            <a:off x="280818" y="4861923"/>
            <a:ext cx="366116" cy="832136"/>
            <a:chOff x="5662611" y="2447924"/>
            <a:chExt cx="862870" cy="1961198"/>
          </a:xfrm>
        </p:grpSpPr>
        <p:sp>
          <p:nvSpPr>
            <p:cNvPr id="1318" name="Google Shape;1318;p4"/>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25" name="Google Shape;1325;p4"/>
          <p:cNvGrpSpPr/>
          <p:nvPr/>
        </p:nvGrpSpPr>
        <p:grpSpPr>
          <a:xfrm>
            <a:off x="911461" y="4444554"/>
            <a:ext cx="995625" cy="1054737"/>
            <a:chOff x="4924424" y="2185987"/>
            <a:chExt cx="2346511" cy="2485828"/>
          </a:xfrm>
        </p:grpSpPr>
        <p:sp>
          <p:nvSpPr>
            <p:cNvPr id="1326" name="Google Shape;1326;p4"/>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6" name="Google Shape;1336;p4"/>
          <p:cNvGrpSpPr/>
          <p:nvPr/>
        </p:nvGrpSpPr>
        <p:grpSpPr>
          <a:xfrm>
            <a:off x="798647" y="5124920"/>
            <a:ext cx="448897" cy="496965"/>
            <a:chOff x="5567361" y="2843527"/>
            <a:chExt cx="1057970" cy="1171259"/>
          </a:xfrm>
        </p:grpSpPr>
        <p:sp>
          <p:nvSpPr>
            <p:cNvPr id="1337" name="Google Shape;1337;p4"/>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4"/>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4"/>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2" name="Google Shape;1342;p4"/>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3" name="Google Shape;1343;p4"/>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4"/>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4"/>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52" name="Google Shape;1352;p4"/>
          <p:cNvGrpSpPr/>
          <p:nvPr/>
        </p:nvGrpSpPr>
        <p:grpSpPr>
          <a:xfrm>
            <a:off x="1166724" y="5249283"/>
            <a:ext cx="413118" cy="437043"/>
            <a:chOff x="5609939" y="2914650"/>
            <a:chExt cx="973645" cy="1030033"/>
          </a:xfrm>
        </p:grpSpPr>
        <p:sp>
          <p:nvSpPr>
            <p:cNvPr id="1353" name="Google Shape;1353;p4"/>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1" name="Google Shape;1361;p4"/>
          <p:cNvGrpSpPr/>
          <p:nvPr/>
        </p:nvGrpSpPr>
        <p:grpSpPr>
          <a:xfrm>
            <a:off x="938321" y="4938230"/>
            <a:ext cx="169546" cy="622706"/>
            <a:chOff x="5900737" y="2691768"/>
            <a:chExt cx="399590" cy="1467608"/>
          </a:xfrm>
        </p:grpSpPr>
        <p:sp>
          <p:nvSpPr>
            <p:cNvPr id="1362" name="Google Shape;1362;p4"/>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4"/>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4"/>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4"/>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4"/>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4"/>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4"/>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4"/>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4"/>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4"/>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4"/>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3" name="Google Shape;1373;p4"/>
          <p:cNvGrpSpPr/>
          <p:nvPr/>
        </p:nvGrpSpPr>
        <p:grpSpPr>
          <a:xfrm rot="-466765">
            <a:off x="745120" y="4742852"/>
            <a:ext cx="146729" cy="817472"/>
            <a:chOff x="1159675" y="1837925"/>
            <a:chExt cx="324000" cy="1805100"/>
          </a:xfrm>
        </p:grpSpPr>
        <p:grpSp>
          <p:nvGrpSpPr>
            <p:cNvPr id="1374" name="Google Shape;1374;p4"/>
            <p:cNvGrpSpPr/>
            <p:nvPr/>
          </p:nvGrpSpPr>
          <p:grpSpPr>
            <a:xfrm>
              <a:off x="1159675" y="1837925"/>
              <a:ext cx="324000" cy="1805100"/>
              <a:chOff x="2605100" y="1971675"/>
              <a:chExt cx="324000" cy="1805100"/>
            </a:xfrm>
          </p:grpSpPr>
          <p:sp>
            <p:nvSpPr>
              <p:cNvPr id="1375" name="Google Shape;1375;p4"/>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6" name="Google Shape;1376;p4"/>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77" name="Google Shape;1377;p4"/>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4"/>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4"/>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4"/>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4"/>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4"/>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4"/>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4"/>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4"/>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4"/>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4"/>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4"/>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4"/>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4"/>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4"/>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4"/>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4"/>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4"/>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4"/>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4"/>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4"/>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4"/>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4"/>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4"/>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4"/>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4"/>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4"/>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4"/>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4"/>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4"/>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4"/>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4"/>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4"/>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4"/>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4"/>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4"/>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4"/>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4"/>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4"/>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4"/>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4"/>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4"/>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4"/>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4"/>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4"/>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4"/>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4"/>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4"/>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4"/>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4"/>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4"/>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4"/>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4"/>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4"/>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4"/>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4"/>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4"/>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4"/>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4"/>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4"/>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4"/>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4"/>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4"/>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4"/>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4"/>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4"/>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4"/>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4"/>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4"/>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88" name="Google Shape;1488;p4"/>
          <p:cNvGrpSpPr/>
          <p:nvPr/>
        </p:nvGrpSpPr>
        <p:grpSpPr>
          <a:xfrm>
            <a:off x="491279" y="5226431"/>
            <a:ext cx="457578" cy="456613"/>
            <a:chOff x="5558303" y="2891005"/>
            <a:chExt cx="1078430" cy="1076156"/>
          </a:xfrm>
        </p:grpSpPr>
        <p:sp>
          <p:nvSpPr>
            <p:cNvPr id="1489" name="Google Shape;1489;p4"/>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4"/>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4"/>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4"/>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4"/>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4"/>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4"/>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4"/>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4"/>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4"/>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4"/>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4"/>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4"/>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4"/>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4"/>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4"/>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4"/>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4"/>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4"/>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4"/>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4"/>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4"/>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4"/>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4"/>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3" name="Google Shape;1533;p4"/>
          <p:cNvGrpSpPr/>
          <p:nvPr/>
        </p:nvGrpSpPr>
        <p:grpSpPr>
          <a:xfrm>
            <a:off x="467272" y="5550439"/>
            <a:ext cx="895829" cy="1206173"/>
            <a:chOff x="9306019" y="3257883"/>
            <a:chExt cx="2111311" cy="2842736"/>
          </a:xfrm>
        </p:grpSpPr>
        <p:sp>
          <p:nvSpPr>
            <p:cNvPr id="1534" name="Google Shape;1534;p4"/>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4"/>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4"/>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4"/>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4"/>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4"/>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4"/>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4"/>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4"/>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4"/>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4"/>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4"/>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4"/>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4"/>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4"/>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4"/>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4"/>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4"/>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4"/>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4"/>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4"/>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4"/>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4"/>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4"/>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8" name="Google Shape;1558;p4"/>
          <p:cNvGrpSpPr/>
          <p:nvPr/>
        </p:nvGrpSpPr>
        <p:grpSpPr>
          <a:xfrm rot="10800000" flipH="1">
            <a:off x="7555399" y="-19250"/>
            <a:ext cx="4636607" cy="1301974"/>
            <a:chOff x="7622268" y="5719681"/>
            <a:chExt cx="4636607" cy="1301974"/>
          </a:xfrm>
        </p:grpSpPr>
        <p:grpSp>
          <p:nvGrpSpPr>
            <p:cNvPr id="1559" name="Google Shape;1559;p4"/>
            <p:cNvGrpSpPr/>
            <p:nvPr/>
          </p:nvGrpSpPr>
          <p:grpSpPr>
            <a:xfrm>
              <a:off x="9381189" y="5719681"/>
              <a:ext cx="2707325" cy="1299722"/>
              <a:chOff x="6723350" y="566875"/>
              <a:chExt cx="1552188" cy="1732500"/>
            </a:xfrm>
          </p:grpSpPr>
          <p:cxnSp>
            <p:nvCxnSpPr>
              <p:cNvPr id="1560" name="Google Shape;1560;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1" name="Google Shape;1561;p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2" name="Google Shape;1562;p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3" name="Google Shape;1563;p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4" name="Google Shape;1564;p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5" name="Google Shape;1565;p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6" name="Google Shape;1566;p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7" name="Google Shape;1567;p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568" name="Google Shape;1568;p4"/>
            <p:cNvGrpSpPr/>
            <p:nvPr/>
          </p:nvGrpSpPr>
          <p:grpSpPr>
            <a:xfrm rot="5400000">
              <a:off x="9545961" y="3953195"/>
              <a:ext cx="789219" cy="4636607"/>
              <a:chOff x="6723350" y="566875"/>
              <a:chExt cx="452482" cy="2658300"/>
            </a:xfrm>
          </p:grpSpPr>
          <p:cxnSp>
            <p:nvCxnSpPr>
              <p:cNvPr id="1569" name="Google Shape;1569;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70" name="Google Shape;1570;p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571" name="Google Shape;1571;p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1572" name="Google Shape;1572;p4"/>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1573" name="Google Shape;1573;p4"/>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1574" name="Google Shape;1574;p4"/>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1575" name="Google Shape;1575;p4"/>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
        <p:nvSpPr>
          <p:cNvPr id="1576" name="Google Shape;1576;p4"/>
          <p:cNvSpPr txBox="1">
            <a:spLocks noGrp="1"/>
          </p:cNvSpPr>
          <p:nvPr>
            <p:ph type="title"/>
          </p:nvPr>
        </p:nvSpPr>
        <p:spPr>
          <a:xfrm>
            <a:off x="3144350" y="126950"/>
            <a:ext cx="8631900" cy="12306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chemeClr val="lt2"/>
              </a:buClr>
              <a:buSzPts val="5000"/>
              <a:buNone/>
              <a:defRPr sz="5000">
                <a:solidFill>
                  <a:schemeClr val="lt2"/>
                </a:solidFill>
              </a:defRPr>
            </a:lvl1pPr>
            <a:lvl2pPr lvl="1" algn="r" rtl="0">
              <a:spcBef>
                <a:spcPts val="0"/>
              </a:spcBef>
              <a:spcAft>
                <a:spcPts val="0"/>
              </a:spcAft>
              <a:buClr>
                <a:schemeClr val="lt2"/>
              </a:buClr>
              <a:buSzPts val="7000"/>
              <a:buNone/>
              <a:defRPr sz="7000">
                <a:solidFill>
                  <a:schemeClr val="lt2"/>
                </a:solidFill>
              </a:defRPr>
            </a:lvl2pPr>
            <a:lvl3pPr lvl="2" algn="r" rtl="0">
              <a:spcBef>
                <a:spcPts val="0"/>
              </a:spcBef>
              <a:spcAft>
                <a:spcPts val="0"/>
              </a:spcAft>
              <a:buClr>
                <a:schemeClr val="lt2"/>
              </a:buClr>
              <a:buSzPts val="7000"/>
              <a:buNone/>
              <a:defRPr sz="7000">
                <a:solidFill>
                  <a:schemeClr val="lt2"/>
                </a:solidFill>
              </a:defRPr>
            </a:lvl3pPr>
            <a:lvl4pPr lvl="3" algn="r" rtl="0">
              <a:spcBef>
                <a:spcPts val="0"/>
              </a:spcBef>
              <a:spcAft>
                <a:spcPts val="0"/>
              </a:spcAft>
              <a:buClr>
                <a:schemeClr val="lt2"/>
              </a:buClr>
              <a:buSzPts val="7000"/>
              <a:buNone/>
              <a:defRPr sz="7000">
                <a:solidFill>
                  <a:schemeClr val="lt2"/>
                </a:solidFill>
              </a:defRPr>
            </a:lvl4pPr>
            <a:lvl5pPr lvl="4" algn="r" rtl="0">
              <a:spcBef>
                <a:spcPts val="0"/>
              </a:spcBef>
              <a:spcAft>
                <a:spcPts val="0"/>
              </a:spcAft>
              <a:buClr>
                <a:schemeClr val="lt2"/>
              </a:buClr>
              <a:buSzPts val="7000"/>
              <a:buNone/>
              <a:defRPr sz="7000">
                <a:solidFill>
                  <a:schemeClr val="lt2"/>
                </a:solidFill>
              </a:defRPr>
            </a:lvl5pPr>
            <a:lvl6pPr lvl="5" algn="r" rtl="0">
              <a:spcBef>
                <a:spcPts val="0"/>
              </a:spcBef>
              <a:spcAft>
                <a:spcPts val="0"/>
              </a:spcAft>
              <a:buClr>
                <a:schemeClr val="lt2"/>
              </a:buClr>
              <a:buSzPts val="7000"/>
              <a:buNone/>
              <a:defRPr sz="7000">
                <a:solidFill>
                  <a:schemeClr val="lt2"/>
                </a:solidFill>
              </a:defRPr>
            </a:lvl6pPr>
            <a:lvl7pPr lvl="6" algn="r" rtl="0">
              <a:spcBef>
                <a:spcPts val="0"/>
              </a:spcBef>
              <a:spcAft>
                <a:spcPts val="0"/>
              </a:spcAft>
              <a:buClr>
                <a:schemeClr val="lt2"/>
              </a:buClr>
              <a:buSzPts val="7000"/>
              <a:buNone/>
              <a:defRPr sz="7000">
                <a:solidFill>
                  <a:schemeClr val="lt2"/>
                </a:solidFill>
              </a:defRPr>
            </a:lvl7pPr>
            <a:lvl8pPr lvl="7" algn="r" rtl="0">
              <a:spcBef>
                <a:spcPts val="0"/>
              </a:spcBef>
              <a:spcAft>
                <a:spcPts val="0"/>
              </a:spcAft>
              <a:buClr>
                <a:schemeClr val="lt2"/>
              </a:buClr>
              <a:buSzPts val="7000"/>
              <a:buNone/>
              <a:defRPr sz="7000">
                <a:solidFill>
                  <a:schemeClr val="lt2"/>
                </a:solidFill>
              </a:defRPr>
            </a:lvl8pPr>
            <a:lvl9pPr lvl="8" algn="r" rtl="0">
              <a:spcBef>
                <a:spcPts val="0"/>
              </a:spcBef>
              <a:spcAft>
                <a:spcPts val="0"/>
              </a:spcAft>
              <a:buClr>
                <a:schemeClr val="lt2"/>
              </a:buClr>
              <a:buSzPts val="7000"/>
              <a:buNone/>
              <a:defRPr sz="7000">
                <a:solidFill>
                  <a:schemeClr val="lt2"/>
                </a:solidFill>
              </a:defRPr>
            </a:lvl9pPr>
          </a:lstStyle>
          <a:p>
            <a:endParaRPr/>
          </a:p>
        </p:txBody>
      </p:sp>
      <p:sp>
        <p:nvSpPr>
          <p:cNvPr id="1577" name="Google Shape;1577;p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2594"/>
        <p:cNvGrpSpPr/>
        <p:nvPr/>
      </p:nvGrpSpPr>
      <p:grpSpPr>
        <a:xfrm>
          <a:off x="0" y="0"/>
          <a:ext cx="0" cy="0"/>
          <a:chOff x="0" y="0"/>
          <a:chExt cx="0" cy="0"/>
        </a:xfrm>
      </p:grpSpPr>
      <p:sp>
        <p:nvSpPr>
          <p:cNvPr id="2595" name="Google Shape;2595;p14"/>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6" name="Google Shape;2596;p14"/>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7" name="Google Shape;2597;p14"/>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8" name="Google Shape;2598;p14"/>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99" name="Google Shape;2599;p14"/>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0" name="Google Shape;2600;p14"/>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1" name="Google Shape;2601;p14"/>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0 Text and Image">
  <p:cSld name="CUSTOM_9">
    <p:bg>
      <p:bgPr>
        <a:solidFill>
          <a:schemeClr val="dk1"/>
        </a:solidFill>
        <a:effectLst/>
      </p:bgPr>
    </p:bg>
    <p:spTree>
      <p:nvGrpSpPr>
        <p:cNvPr id="1" name="Shape 2621"/>
        <p:cNvGrpSpPr/>
        <p:nvPr/>
      </p:nvGrpSpPr>
      <p:grpSpPr>
        <a:xfrm>
          <a:off x="0" y="0"/>
          <a:ext cx="0" cy="0"/>
          <a:chOff x="0" y="0"/>
          <a:chExt cx="0" cy="0"/>
        </a:xfrm>
      </p:grpSpPr>
      <p:sp>
        <p:nvSpPr>
          <p:cNvPr id="2622" name="Google Shape;2622;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623" name="Google Shape;2623;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624" name="Google Shape;2624;p15"/>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25" name="Google Shape;2625;p15"/>
          <p:cNvGrpSpPr/>
          <p:nvPr/>
        </p:nvGrpSpPr>
        <p:grpSpPr>
          <a:xfrm rot="10800000">
            <a:off x="-112507" y="-65975"/>
            <a:ext cx="4636607" cy="1301974"/>
            <a:chOff x="7622268" y="5719681"/>
            <a:chExt cx="4636607" cy="1301974"/>
          </a:xfrm>
        </p:grpSpPr>
        <p:grpSp>
          <p:nvGrpSpPr>
            <p:cNvPr id="2626" name="Google Shape;2626;p15"/>
            <p:cNvGrpSpPr/>
            <p:nvPr/>
          </p:nvGrpSpPr>
          <p:grpSpPr>
            <a:xfrm>
              <a:off x="9381189" y="5719681"/>
              <a:ext cx="2707325" cy="1299722"/>
              <a:chOff x="6723350" y="566875"/>
              <a:chExt cx="1552188" cy="1732500"/>
            </a:xfrm>
          </p:grpSpPr>
          <p:cxnSp>
            <p:nvCxnSpPr>
              <p:cNvPr id="2627" name="Google Shape;2627;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8" name="Google Shape;2628;p15"/>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9" name="Google Shape;2629;p15"/>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0" name="Google Shape;2630;p15"/>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1" name="Google Shape;2631;p15"/>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2" name="Google Shape;2632;p15"/>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3" name="Google Shape;2633;p15"/>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4" name="Google Shape;2634;p15"/>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635" name="Google Shape;2635;p15"/>
            <p:cNvGrpSpPr/>
            <p:nvPr/>
          </p:nvGrpSpPr>
          <p:grpSpPr>
            <a:xfrm rot="5400000">
              <a:off x="9545961" y="3953195"/>
              <a:ext cx="789219" cy="4636607"/>
              <a:chOff x="6723350" y="566875"/>
              <a:chExt cx="452482" cy="2658300"/>
            </a:xfrm>
          </p:grpSpPr>
          <p:cxnSp>
            <p:nvCxnSpPr>
              <p:cNvPr id="2636" name="Google Shape;2636;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7" name="Google Shape;2637;p15"/>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638" name="Google Shape;2638;p15"/>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639" name="Google Shape;2639;p15"/>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640" name="Google Shape;2640;p15"/>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641" name="Google Shape;2641;p15"/>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642" name="Google Shape;2642;p15"/>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4 Map">
  <p:cSld name="CUSTOM_13">
    <p:bg>
      <p:bgPr>
        <a:solidFill>
          <a:schemeClr val="dk1"/>
        </a:solidFill>
        <a:effectLst/>
      </p:bgPr>
    </p:bg>
    <p:spTree>
      <p:nvGrpSpPr>
        <p:cNvPr id="1" name="Shape 2842"/>
        <p:cNvGrpSpPr/>
        <p:nvPr/>
      </p:nvGrpSpPr>
      <p:grpSpPr>
        <a:xfrm>
          <a:off x="0" y="0"/>
          <a:ext cx="0" cy="0"/>
          <a:chOff x="0" y="0"/>
          <a:chExt cx="0" cy="0"/>
        </a:xfrm>
      </p:grpSpPr>
      <p:sp>
        <p:nvSpPr>
          <p:cNvPr id="2843" name="Google Shape;2843;p19"/>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4" name="Google Shape;2844;p19"/>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5" name="Google Shape;2845;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846" name="Google Shape;2846;p19"/>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Clr>
                <a:schemeClr val="lt2"/>
              </a:buClr>
              <a:buSzPts val="1400"/>
              <a:buChar char="●"/>
              <a:defRPr sz="1400">
                <a:solidFill>
                  <a:schemeClr val="lt2"/>
                </a:solidFill>
              </a:defRPr>
            </a:lvl1pPr>
            <a:lvl2pPr marL="914400" lvl="1" indent="-317500">
              <a:lnSpc>
                <a:spcPct val="100000"/>
              </a:lnSpc>
              <a:spcBef>
                <a:spcPts val="0"/>
              </a:spcBef>
              <a:spcAft>
                <a:spcPts val="0"/>
              </a:spcAft>
              <a:buClr>
                <a:schemeClr val="lt2"/>
              </a:buClr>
              <a:buSzPts val="1400"/>
              <a:buChar char="○"/>
              <a:defRPr sz="1400">
                <a:solidFill>
                  <a:schemeClr val="lt2"/>
                </a:solidFill>
              </a:defRPr>
            </a:lvl2pPr>
            <a:lvl3pPr marL="1371600" lvl="2" indent="-317500">
              <a:lnSpc>
                <a:spcPct val="100000"/>
              </a:lnSpc>
              <a:spcBef>
                <a:spcPts val="0"/>
              </a:spcBef>
              <a:spcAft>
                <a:spcPts val="0"/>
              </a:spcAft>
              <a:buClr>
                <a:schemeClr val="lt2"/>
              </a:buClr>
              <a:buSzPts val="1400"/>
              <a:buChar char="■"/>
              <a:defRPr sz="1400">
                <a:solidFill>
                  <a:schemeClr val="lt2"/>
                </a:solidFill>
              </a:defRPr>
            </a:lvl3pPr>
            <a:lvl4pPr marL="1828800" lvl="3" indent="-317500">
              <a:lnSpc>
                <a:spcPct val="100000"/>
              </a:lnSpc>
              <a:spcBef>
                <a:spcPts val="0"/>
              </a:spcBef>
              <a:spcAft>
                <a:spcPts val="0"/>
              </a:spcAft>
              <a:buClr>
                <a:schemeClr val="lt2"/>
              </a:buClr>
              <a:buSzPts val="1400"/>
              <a:buChar char="●"/>
              <a:defRPr sz="1400">
                <a:solidFill>
                  <a:schemeClr val="lt2"/>
                </a:solidFill>
              </a:defRPr>
            </a:lvl4pPr>
            <a:lvl5pPr marL="2286000" lvl="4" indent="-317500">
              <a:lnSpc>
                <a:spcPct val="100000"/>
              </a:lnSpc>
              <a:spcBef>
                <a:spcPts val="0"/>
              </a:spcBef>
              <a:spcAft>
                <a:spcPts val="0"/>
              </a:spcAft>
              <a:buClr>
                <a:schemeClr val="lt2"/>
              </a:buClr>
              <a:buSzPts val="1400"/>
              <a:buChar char="○"/>
              <a:defRPr sz="1400">
                <a:solidFill>
                  <a:schemeClr val="lt2"/>
                </a:solidFill>
              </a:defRPr>
            </a:lvl5pPr>
            <a:lvl6pPr marL="2743200" lvl="5" indent="-317500">
              <a:lnSpc>
                <a:spcPct val="100000"/>
              </a:lnSpc>
              <a:spcBef>
                <a:spcPts val="0"/>
              </a:spcBef>
              <a:spcAft>
                <a:spcPts val="0"/>
              </a:spcAft>
              <a:buClr>
                <a:schemeClr val="lt2"/>
              </a:buClr>
              <a:buSzPts val="1400"/>
              <a:buChar char="■"/>
              <a:defRPr sz="1400">
                <a:solidFill>
                  <a:schemeClr val="lt2"/>
                </a:solidFill>
              </a:defRPr>
            </a:lvl6pPr>
            <a:lvl7pPr marL="3200400" lvl="6" indent="-317500">
              <a:lnSpc>
                <a:spcPct val="100000"/>
              </a:lnSpc>
              <a:spcBef>
                <a:spcPts val="0"/>
              </a:spcBef>
              <a:spcAft>
                <a:spcPts val="0"/>
              </a:spcAft>
              <a:buClr>
                <a:schemeClr val="lt2"/>
              </a:buClr>
              <a:buSzPts val="1400"/>
              <a:buChar char="●"/>
              <a:defRPr sz="1400">
                <a:solidFill>
                  <a:schemeClr val="lt2"/>
                </a:solidFill>
              </a:defRPr>
            </a:lvl7pPr>
            <a:lvl8pPr marL="3657600" lvl="7" indent="-317500">
              <a:lnSpc>
                <a:spcPct val="100000"/>
              </a:lnSpc>
              <a:spcBef>
                <a:spcPts val="0"/>
              </a:spcBef>
              <a:spcAft>
                <a:spcPts val="0"/>
              </a:spcAft>
              <a:buClr>
                <a:schemeClr val="lt2"/>
              </a:buClr>
              <a:buSzPts val="1400"/>
              <a:buChar char="○"/>
              <a:defRPr sz="1400">
                <a:solidFill>
                  <a:schemeClr val="lt2"/>
                </a:solidFill>
              </a:defRPr>
            </a:lvl8pPr>
            <a:lvl9pPr marL="4114800" lvl="8" indent="-31750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7" name="Google Shape;2847;p19"/>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Clr>
                <a:schemeClr val="lt2"/>
              </a:buClr>
              <a:buSzPts val="1400"/>
              <a:buChar char="●"/>
              <a:defRPr sz="1400">
                <a:solidFill>
                  <a:schemeClr val="lt2"/>
                </a:solidFill>
              </a:defRPr>
            </a:lvl1pPr>
            <a:lvl2pPr marL="914400" lvl="1" indent="-317500" rtl="0">
              <a:lnSpc>
                <a:spcPct val="100000"/>
              </a:lnSpc>
              <a:spcBef>
                <a:spcPts val="0"/>
              </a:spcBef>
              <a:spcAft>
                <a:spcPts val="0"/>
              </a:spcAft>
              <a:buClr>
                <a:schemeClr val="lt2"/>
              </a:buClr>
              <a:buSzPts val="1400"/>
              <a:buChar char="○"/>
              <a:defRPr sz="1400">
                <a:solidFill>
                  <a:schemeClr val="lt2"/>
                </a:solidFill>
              </a:defRPr>
            </a:lvl2pPr>
            <a:lvl3pPr marL="1371600" lvl="2" indent="-317500" rtl="0">
              <a:lnSpc>
                <a:spcPct val="100000"/>
              </a:lnSpc>
              <a:spcBef>
                <a:spcPts val="0"/>
              </a:spcBef>
              <a:spcAft>
                <a:spcPts val="0"/>
              </a:spcAft>
              <a:buClr>
                <a:schemeClr val="lt2"/>
              </a:buClr>
              <a:buSzPts val="1400"/>
              <a:buChar char="■"/>
              <a:defRPr sz="1400">
                <a:solidFill>
                  <a:schemeClr val="lt2"/>
                </a:solidFill>
              </a:defRPr>
            </a:lvl3pPr>
            <a:lvl4pPr marL="1828800" lvl="3" indent="-317500" rtl="0">
              <a:lnSpc>
                <a:spcPct val="100000"/>
              </a:lnSpc>
              <a:spcBef>
                <a:spcPts val="0"/>
              </a:spcBef>
              <a:spcAft>
                <a:spcPts val="0"/>
              </a:spcAft>
              <a:buClr>
                <a:schemeClr val="lt2"/>
              </a:buClr>
              <a:buSzPts val="1400"/>
              <a:buChar char="●"/>
              <a:defRPr sz="1400">
                <a:solidFill>
                  <a:schemeClr val="lt2"/>
                </a:solidFill>
              </a:defRPr>
            </a:lvl4pPr>
            <a:lvl5pPr marL="2286000" lvl="4" indent="-317500" rtl="0">
              <a:lnSpc>
                <a:spcPct val="100000"/>
              </a:lnSpc>
              <a:spcBef>
                <a:spcPts val="0"/>
              </a:spcBef>
              <a:spcAft>
                <a:spcPts val="0"/>
              </a:spcAft>
              <a:buClr>
                <a:schemeClr val="lt2"/>
              </a:buClr>
              <a:buSzPts val="1400"/>
              <a:buChar char="○"/>
              <a:defRPr sz="1400">
                <a:solidFill>
                  <a:schemeClr val="lt2"/>
                </a:solidFill>
              </a:defRPr>
            </a:lvl5pPr>
            <a:lvl6pPr marL="2743200" lvl="5" indent="-317500" rtl="0">
              <a:lnSpc>
                <a:spcPct val="100000"/>
              </a:lnSpc>
              <a:spcBef>
                <a:spcPts val="0"/>
              </a:spcBef>
              <a:spcAft>
                <a:spcPts val="0"/>
              </a:spcAft>
              <a:buClr>
                <a:schemeClr val="lt2"/>
              </a:buClr>
              <a:buSzPts val="1400"/>
              <a:buChar char="■"/>
              <a:defRPr sz="1400">
                <a:solidFill>
                  <a:schemeClr val="lt2"/>
                </a:solidFill>
              </a:defRPr>
            </a:lvl6pPr>
            <a:lvl7pPr marL="3200400" lvl="6" indent="-317500" rtl="0">
              <a:lnSpc>
                <a:spcPct val="100000"/>
              </a:lnSpc>
              <a:spcBef>
                <a:spcPts val="0"/>
              </a:spcBef>
              <a:spcAft>
                <a:spcPts val="0"/>
              </a:spcAft>
              <a:buClr>
                <a:schemeClr val="lt2"/>
              </a:buClr>
              <a:buSzPts val="1400"/>
              <a:buChar char="●"/>
              <a:defRPr sz="1400">
                <a:solidFill>
                  <a:schemeClr val="lt2"/>
                </a:solidFill>
              </a:defRPr>
            </a:lvl7pPr>
            <a:lvl8pPr marL="3657600" lvl="7" indent="-317500" rtl="0">
              <a:lnSpc>
                <a:spcPct val="100000"/>
              </a:lnSpc>
              <a:spcBef>
                <a:spcPts val="0"/>
              </a:spcBef>
              <a:spcAft>
                <a:spcPts val="0"/>
              </a:spcAft>
              <a:buClr>
                <a:schemeClr val="lt2"/>
              </a:buClr>
              <a:buSzPts val="1400"/>
              <a:buChar char="○"/>
              <a:defRPr sz="1400">
                <a:solidFill>
                  <a:schemeClr val="lt2"/>
                </a:solidFill>
              </a:defRPr>
            </a:lvl8pPr>
            <a:lvl9pPr marL="4114800" lvl="8" indent="-317500" rtl="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8" name="Google Shape;2848;p1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849" name="Google Shape;2849;p19"/>
          <p:cNvGrpSpPr/>
          <p:nvPr/>
        </p:nvGrpSpPr>
        <p:grpSpPr>
          <a:xfrm flipH="1">
            <a:off x="-76207" y="5632225"/>
            <a:ext cx="4636607" cy="1301974"/>
            <a:chOff x="7622268" y="5719681"/>
            <a:chExt cx="4636607" cy="1301974"/>
          </a:xfrm>
        </p:grpSpPr>
        <p:grpSp>
          <p:nvGrpSpPr>
            <p:cNvPr id="2850" name="Google Shape;2850;p19"/>
            <p:cNvGrpSpPr/>
            <p:nvPr/>
          </p:nvGrpSpPr>
          <p:grpSpPr>
            <a:xfrm>
              <a:off x="9381189" y="5719681"/>
              <a:ext cx="2707325" cy="1299722"/>
              <a:chOff x="6723350" y="566875"/>
              <a:chExt cx="1552188" cy="1732500"/>
            </a:xfrm>
          </p:grpSpPr>
          <p:cxnSp>
            <p:nvCxnSpPr>
              <p:cNvPr id="2851" name="Google Shape;2851;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2" name="Google Shape;2852;p19"/>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3" name="Google Shape;2853;p19"/>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4" name="Google Shape;2854;p19"/>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5" name="Google Shape;2855;p19"/>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6" name="Google Shape;2856;p19"/>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7" name="Google Shape;2857;p19"/>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8" name="Google Shape;2858;p19"/>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859" name="Google Shape;2859;p19"/>
            <p:cNvGrpSpPr/>
            <p:nvPr/>
          </p:nvGrpSpPr>
          <p:grpSpPr>
            <a:xfrm rot="5400000">
              <a:off x="9545961" y="3953195"/>
              <a:ext cx="789219" cy="4636607"/>
              <a:chOff x="6723350" y="566875"/>
              <a:chExt cx="452482" cy="2658300"/>
            </a:xfrm>
          </p:grpSpPr>
          <p:cxnSp>
            <p:nvCxnSpPr>
              <p:cNvPr id="2860" name="Google Shape;2860;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61" name="Google Shape;2861;p19"/>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862" name="Google Shape;2862;p19"/>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863" name="Google Shape;2863;p19"/>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864" name="Google Shape;2864;p19"/>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865" name="Google Shape;2865;p19"/>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866" name="Google Shape;2866;p19"/>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2867"/>
        <p:cNvGrpSpPr/>
        <p:nvPr/>
      </p:nvGrpSpPr>
      <p:grpSpPr>
        <a:xfrm>
          <a:off x="0" y="0"/>
          <a:ext cx="0" cy="0"/>
          <a:chOff x="0" y="0"/>
          <a:chExt cx="0" cy="0"/>
        </a:xfrm>
      </p:grpSpPr>
      <p:sp>
        <p:nvSpPr>
          <p:cNvPr id="2868" name="Google Shape;2868;p20"/>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69" name="Google Shape;2869;p20"/>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0" name="Google Shape;2870;p20"/>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1" name="Google Shape;2871;p20"/>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2" name="Google Shape;2872;p20"/>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3" name="Google Shape;2873;p20"/>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874" name="Google Shape;2874;p20"/>
          <p:cNvSpPr txBox="1">
            <a:spLocks noGrp="1"/>
          </p:cNvSpPr>
          <p:nvPr>
            <p:ph type="body" idx="6"/>
          </p:nvPr>
        </p:nvSpPr>
        <p:spPr>
          <a:xfrm>
            <a:off x="415600" y="3590225"/>
            <a:ext cx="1997700" cy="19785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75" name="Google Shape;2875;p20"/>
          <p:cNvSpPr txBox="1">
            <a:spLocks noGrp="1"/>
          </p:cNvSpPr>
          <p:nvPr>
            <p:ph type="body" idx="7"/>
          </p:nvPr>
        </p:nvSpPr>
        <p:spPr>
          <a:xfrm>
            <a:off x="2775375"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6" name="Google Shape;2876;p20"/>
          <p:cNvSpPr txBox="1">
            <a:spLocks noGrp="1"/>
          </p:cNvSpPr>
          <p:nvPr>
            <p:ph type="body" idx="8"/>
          </p:nvPr>
        </p:nvSpPr>
        <p:spPr>
          <a:xfrm>
            <a:off x="5135150"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7" name="Google Shape;2877;p20"/>
          <p:cNvSpPr txBox="1">
            <a:spLocks noGrp="1"/>
          </p:cNvSpPr>
          <p:nvPr>
            <p:ph type="body" idx="9"/>
          </p:nvPr>
        </p:nvSpPr>
        <p:spPr>
          <a:xfrm>
            <a:off x="7494925"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8" name="Google Shape;2878;p20"/>
          <p:cNvSpPr txBox="1">
            <a:spLocks noGrp="1"/>
          </p:cNvSpPr>
          <p:nvPr>
            <p:ph type="body" idx="13"/>
          </p:nvPr>
        </p:nvSpPr>
        <p:spPr>
          <a:xfrm>
            <a:off x="9854700"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2879" name="Google Shape;2879;p20"/>
          <p:cNvGrpSpPr/>
          <p:nvPr/>
        </p:nvGrpSpPr>
        <p:grpSpPr>
          <a:xfrm>
            <a:off x="-305" y="2816302"/>
            <a:ext cx="12192305" cy="773920"/>
            <a:chOff x="-305" y="2816302"/>
            <a:chExt cx="12192305" cy="773920"/>
          </a:xfrm>
        </p:grpSpPr>
        <p:grpSp>
          <p:nvGrpSpPr>
            <p:cNvPr id="2880" name="Google Shape;2880;p20"/>
            <p:cNvGrpSpPr/>
            <p:nvPr/>
          </p:nvGrpSpPr>
          <p:grpSpPr>
            <a:xfrm rot="5400000">
              <a:off x="5714661" y="-2887116"/>
              <a:ext cx="762372" cy="12192305"/>
              <a:chOff x="2605105" y="-1404695"/>
              <a:chExt cx="324000" cy="5181600"/>
            </a:xfrm>
          </p:grpSpPr>
          <p:sp>
            <p:nvSpPr>
              <p:cNvPr id="2881" name="Google Shape;2881;p20"/>
              <p:cNvSpPr/>
              <p:nvPr/>
            </p:nvSpPr>
            <p:spPr>
              <a:xfrm>
                <a:off x="2605105" y="-1404695"/>
                <a:ext cx="324000" cy="51816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82" name="Google Shape;2882;p20"/>
              <p:cNvSpPr/>
              <p:nvPr/>
            </p:nvSpPr>
            <p:spPr>
              <a:xfrm>
                <a:off x="2857397" y="-1404695"/>
                <a:ext cx="71700" cy="51816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83" name="Google Shape;2883;p20"/>
            <p:cNvGrpSpPr/>
            <p:nvPr/>
          </p:nvGrpSpPr>
          <p:grpSpPr>
            <a:xfrm>
              <a:off x="141285" y="2816302"/>
              <a:ext cx="11931509" cy="300548"/>
              <a:chOff x="65085" y="2816302"/>
              <a:chExt cx="11931509" cy="300548"/>
            </a:xfrm>
          </p:grpSpPr>
          <p:sp>
            <p:nvSpPr>
              <p:cNvPr id="2884" name="Google Shape;2884;p20"/>
              <p:cNvSpPr/>
              <p:nvPr/>
            </p:nvSpPr>
            <p:spPr>
              <a:xfrm rot="5372669" flipH="1">
                <a:off x="681466"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5" name="Google Shape;2885;p20"/>
              <p:cNvSpPr/>
              <p:nvPr/>
            </p:nvSpPr>
            <p:spPr>
              <a:xfrm rot="5372669" flipH="1">
                <a:off x="903371"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6" name="Google Shape;2886;p20"/>
              <p:cNvSpPr/>
              <p:nvPr/>
            </p:nvSpPr>
            <p:spPr>
              <a:xfrm rot="5372669" flipH="1">
                <a:off x="78770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7" name="Google Shape;2887;p20"/>
              <p:cNvSpPr/>
              <p:nvPr/>
            </p:nvSpPr>
            <p:spPr>
              <a:xfrm rot="5372669" flipH="1">
                <a:off x="82179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8" name="Google Shape;2888;p20"/>
              <p:cNvSpPr/>
              <p:nvPr/>
            </p:nvSpPr>
            <p:spPr>
              <a:xfrm rot="5372669" flipH="1">
                <a:off x="85612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9" name="Google Shape;2889;p20"/>
              <p:cNvSpPr/>
              <p:nvPr/>
            </p:nvSpPr>
            <p:spPr>
              <a:xfrm rot="5372669" flipH="1">
                <a:off x="8989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0" name="Google Shape;2890;p20"/>
              <p:cNvSpPr/>
              <p:nvPr/>
            </p:nvSpPr>
            <p:spPr>
              <a:xfrm rot="5372669" flipH="1">
                <a:off x="107889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1" name="Google Shape;2891;p20"/>
              <p:cNvSpPr/>
              <p:nvPr/>
            </p:nvSpPr>
            <p:spPr>
              <a:xfrm rot="5372669" flipH="1">
                <a:off x="104443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2" name="Google Shape;2892;p20"/>
              <p:cNvSpPr/>
              <p:nvPr/>
            </p:nvSpPr>
            <p:spPr>
              <a:xfrm rot="5372669" flipH="1">
                <a:off x="100185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3" name="Google Shape;2893;p20"/>
              <p:cNvSpPr/>
              <p:nvPr/>
            </p:nvSpPr>
            <p:spPr>
              <a:xfrm rot="5372669" flipH="1">
                <a:off x="96725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4" name="Google Shape;2894;p20"/>
              <p:cNvSpPr/>
              <p:nvPr/>
            </p:nvSpPr>
            <p:spPr>
              <a:xfrm rot="5372669" flipH="1">
                <a:off x="1058095" y="294467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5" name="Google Shape;2895;p20"/>
              <p:cNvSpPr/>
              <p:nvPr/>
            </p:nvSpPr>
            <p:spPr>
              <a:xfrm rot="5372669" flipH="1">
                <a:off x="1280273"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6" name="Google Shape;2896;p20"/>
              <p:cNvSpPr/>
              <p:nvPr/>
            </p:nvSpPr>
            <p:spPr>
              <a:xfrm rot="5372669" flipH="1">
                <a:off x="116433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7" name="Google Shape;2897;p20"/>
              <p:cNvSpPr/>
              <p:nvPr/>
            </p:nvSpPr>
            <p:spPr>
              <a:xfrm rot="5372669" flipH="1">
                <a:off x="119842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8" name="Google Shape;2898;p20"/>
              <p:cNvSpPr/>
              <p:nvPr/>
            </p:nvSpPr>
            <p:spPr>
              <a:xfrm rot="5372669" flipH="1">
                <a:off x="123301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9" name="Google Shape;2899;p20"/>
              <p:cNvSpPr/>
              <p:nvPr/>
            </p:nvSpPr>
            <p:spPr>
              <a:xfrm rot="5372669" flipH="1">
                <a:off x="12672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0" name="Google Shape;2900;p20"/>
              <p:cNvSpPr/>
              <p:nvPr/>
            </p:nvSpPr>
            <p:spPr>
              <a:xfrm rot="5372669" flipH="1">
                <a:off x="145552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1" name="Google Shape;2901;p20"/>
              <p:cNvSpPr/>
              <p:nvPr/>
            </p:nvSpPr>
            <p:spPr>
              <a:xfrm rot="5372669" flipH="1">
                <a:off x="142133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2" name="Google Shape;2902;p20"/>
              <p:cNvSpPr/>
              <p:nvPr/>
            </p:nvSpPr>
            <p:spPr>
              <a:xfrm rot="5372669" flipH="1">
                <a:off x="137847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3" name="Google Shape;2903;p20"/>
              <p:cNvSpPr/>
              <p:nvPr/>
            </p:nvSpPr>
            <p:spPr>
              <a:xfrm rot="5372669" flipH="1">
                <a:off x="134415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4" name="Google Shape;2904;p20"/>
              <p:cNvSpPr/>
              <p:nvPr/>
            </p:nvSpPr>
            <p:spPr>
              <a:xfrm rot="5372669" flipH="1">
                <a:off x="1434997"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5" name="Google Shape;2905;p20"/>
              <p:cNvSpPr/>
              <p:nvPr/>
            </p:nvSpPr>
            <p:spPr>
              <a:xfrm rot="5372669" flipH="1">
                <a:off x="1648639"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6" name="Google Shape;2906;p20"/>
              <p:cNvSpPr/>
              <p:nvPr/>
            </p:nvSpPr>
            <p:spPr>
              <a:xfrm rot="5372669" flipH="1">
                <a:off x="153247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7" name="Google Shape;2907;p20"/>
              <p:cNvSpPr/>
              <p:nvPr/>
            </p:nvSpPr>
            <p:spPr>
              <a:xfrm rot="5372669" flipH="1">
                <a:off x="157532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8" name="Google Shape;2908;p20"/>
              <p:cNvSpPr/>
              <p:nvPr/>
            </p:nvSpPr>
            <p:spPr>
              <a:xfrm rot="5372669" flipH="1">
                <a:off x="160965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9" name="Google Shape;2909;p20"/>
              <p:cNvSpPr/>
              <p:nvPr/>
            </p:nvSpPr>
            <p:spPr>
              <a:xfrm rot="5372669" flipH="1">
                <a:off x="164410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0" name="Google Shape;2910;p20"/>
              <p:cNvSpPr/>
              <p:nvPr/>
            </p:nvSpPr>
            <p:spPr>
              <a:xfrm rot="5372669" flipH="1">
                <a:off x="183242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1" name="Google Shape;2911;p20"/>
              <p:cNvSpPr/>
              <p:nvPr/>
            </p:nvSpPr>
            <p:spPr>
              <a:xfrm rot="5372669" flipH="1">
                <a:off x="1789567"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2" name="Google Shape;2912;p20"/>
              <p:cNvSpPr/>
              <p:nvPr/>
            </p:nvSpPr>
            <p:spPr>
              <a:xfrm rot="5372669" flipH="1">
                <a:off x="175537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3" name="Google Shape;2913;p20"/>
              <p:cNvSpPr/>
              <p:nvPr/>
            </p:nvSpPr>
            <p:spPr>
              <a:xfrm rot="5372669" flipH="1">
                <a:off x="172105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4" name="Google Shape;2914;p20"/>
              <p:cNvSpPr/>
              <p:nvPr/>
            </p:nvSpPr>
            <p:spPr>
              <a:xfrm rot="5372669" flipH="1">
                <a:off x="180336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5" name="Google Shape;2915;p20"/>
              <p:cNvSpPr/>
              <p:nvPr/>
            </p:nvSpPr>
            <p:spPr>
              <a:xfrm rot="5372669" flipH="1">
                <a:off x="2025269"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6" name="Google Shape;2916;p20"/>
              <p:cNvSpPr/>
              <p:nvPr/>
            </p:nvSpPr>
            <p:spPr>
              <a:xfrm rot="5372669" flipH="1">
                <a:off x="190936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7" name="Google Shape;2917;p20"/>
              <p:cNvSpPr/>
              <p:nvPr/>
            </p:nvSpPr>
            <p:spPr>
              <a:xfrm rot="5372669" flipH="1">
                <a:off x="194369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8" name="Google Shape;2918;p20"/>
              <p:cNvSpPr/>
              <p:nvPr/>
            </p:nvSpPr>
            <p:spPr>
              <a:xfrm rot="5372669" flipH="1">
                <a:off x="198655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9" name="Google Shape;2919;p20"/>
              <p:cNvSpPr/>
              <p:nvPr/>
            </p:nvSpPr>
            <p:spPr>
              <a:xfrm rot="5372669" flipH="1">
                <a:off x="202073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0" name="Google Shape;2920;p20"/>
              <p:cNvSpPr/>
              <p:nvPr/>
            </p:nvSpPr>
            <p:spPr>
              <a:xfrm rot="5372669" flipH="1">
                <a:off x="22005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1" name="Google Shape;2921;p20"/>
              <p:cNvSpPr/>
              <p:nvPr/>
            </p:nvSpPr>
            <p:spPr>
              <a:xfrm rot="5372669" flipH="1">
                <a:off x="216646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2" name="Google Shape;2922;p20"/>
              <p:cNvSpPr/>
              <p:nvPr/>
            </p:nvSpPr>
            <p:spPr>
              <a:xfrm rot="5372669" flipH="1">
                <a:off x="213201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3" name="Google Shape;2923;p20"/>
              <p:cNvSpPr/>
              <p:nvPr/>
            </p:nvSpPr>
            <p:spPr>
              <a:xfrm rot="5372669" flipH="1">
                <a:off x="209768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4" name="Google Shape;2924;p20"/>
              <p:cNvSpPr/>
              <p:nvPr/>
            </p:nvSpPr>
            <p:spPr>
              <a:xfrm rot="5372669" flipH="1">
                <a:off x="2171363"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5" name="Google Shape;2925;p20"/>
              <p:cNvSpPr/>
              <p:nvPr/>
            </p:nvSpPr>
            <p:spPr>
              <a:xfrm rot="5372669" flipH="1">
                <a:off x="2393907"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6" name="Google Shape;2926;p20"/>
              <p:cNvSpPr/>
              <p:nvPr/>
            </p:nvSpPr>
            <p:spPr>
              <a:xfrm rot="5372669" flipH="1">
                <a:off x="227773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7" name="Google Shape;2927;p20"/>
              <p:cNvSpPr/>
              <p:nvPr/>
            </p:nvSpPr>
            <p:spPr>
              <a:xfrm rot="5372669" flipH="1">
                <a:off x="231192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8" name="Google Shape;2928;p20"/>
              <p:cNvSpPr/>
              <p:nvPr/>
            </p:nvSpPr>
            <p:spPr>
              <a:xfrm rot="5372669" flipH="1">
                <a:off x="23547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9" name="Google Shape;2929;p20"/>
              <p:cNvSpPr/>
              <p:nvPr/>
            </p:nvSpPr>
            <p:spPr>
              <a:xfrm rot="5372669" flipH="1">
                <a:off x="2388870"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0" name="Google Shape;2930;p20"/>
              <p:cNvSpPr/>
              <p:nvPr/>
            </p:nvSpPr>
            <p:spPr>
              <a:xfrm rot="5372669" flipH="1">
                <a:off x="256892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1" name="Google Shape;2931;p20"/>
              <p:cNvSpPr/>
              <p:nvPr/>
            </p:nvSpPr>
            <p:spPr>
              <a:xfrm rot="5372669" flipH="1">
                <a:off x="25346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2" name="Google Shape;2932;p20"/>
              <p:cNvSpPr/>
              <p:nvPr/>
            </p:nvSpPr>
            <p:spPr>
              <a:xfrm rot="5372669" flipH="1">
                <a:off x="25005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3" name="Google Shape;2933;p20"/>
              <p:cNvSpPr/>
              <p:nvPr/>
            </p:nvSpPr>
            <p:spPr>
              <a:xfrm rot="5372669" flipH="1">
                <a:off x="245765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4" name="Google Shape;2934;p20"/>
              <p:cNvSpPr/>
              <p:nvPr/>
            </p:nvSpPr>
            <p:spPr>
              <a:xfrm rot="5372669" flipH="1">
                <a:off x="2548261"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5" name="Google Shape;2935;p20"/>
              <p:cNvSpPr/>
              <p:nvPr/>
            </p:nvSpPr>
            <p:spPr>
              <a:xfrm rot="5372669" flipH="1">
                <a:off x="2770536"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6" name="Google Shape;2936;p20"/>
              <p:cNvSpPr/>
              <p:nvPr/>
            </p:nvSpPr>
            <p:spPr>
              <a:xfrm rot="5372669" flipH="1">
                <a:off x="264597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7" name="Google Shape;2937;p20"/>
              <p:cNvSpPr/>
              <p:nvPr/>
            </p:nvSpPr>
            <p:spPr>
              <a:xfrm rot="5372669" flipH="1">
                <a:off x="268882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8" name="Google Shape;2938;p20"/>
              <p:cNvSpPr/>
              <p:nvPr/>
            </p:nvSpPr>
            <p:spPr>
              <a:xfrm rot="5372669" flipH="1">
                <a:off x="272291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9" name="Google Shape;2939;p20"/>
              <p:cNvSpPr/>
              <p:nvPr/>
            </p:nvSpPr>
            <p:spPr>
              <a:xfrm rot="5372669" flipH="1">
                <a:off x="275723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0" name="Google Shape;2940;p20"/>
              <p:cNvSpPr/>
              <p:nvPr/>
            </p:nvSpPr>
            <p:spPr>
              <a:xfrm rot="5372669" flipH="1">
                <a:off x="294582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1" name="Google Shape;2941;p20"/>
              <p:cNvSpPr/>
              <p:nvPr/>
            </p:nvSpPr>
            <p:spPr>
              <a:xfrm rot="5372669" flipH="1">
                <a:off x="29029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2" name="Google Shape;2942;p20"/>
              <p:cNvSpPr/>
              <p:nvPr/>
            </p:nvSpPr>
            <p:spPr>
              <a:xfrm rot="5372669" flipH="1">
                <a:off x="286864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3" name="Google Shape;2943;p20"/>
              <p:cNvSpPr/>
              <p:nvPr/>
            </p:nvSpPr>
            <p:spPr>
              <a:xfrm rot="5372669" flipH="1">
                <a:off x="283428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4" name="Google Shape;2944;p20"/>
              <p:cNvSpPr/>
              <p:nvPr/>
            </p:nvSpPr>
            <p:spPr>
              <a:xfrm rot="5372669" flipH="1">
                <a:off x="2916628"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5" name="Google Shape;2945;p20"/>
              <p:cNvSpPr/>
              <p:nvPr/>
            </p:nvSpPr>
            <p:spPr>
              <a:xfrm rot="5372669" flipH="1">
                <a:off x="3138533"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6" name="Google Shape;2946;p20"/>
              <p:cNvSpPr/>
              <p:nvPr/>
            </p:nvSpPr>
            <p:spPr>
              <a:xfrm rot="5372669" flipH="1">
                <a:off x="30228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7" name="Google Shape;2947;p20"/>
              <p:cNvSpPr/>
              <p:nvPr/>
            </p:nvSpPr>
            <p:spPr>
              <a:xfrm rot="5372669" flipH="1">
                <a:off x="305696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8" name="Google Shape;2948;p20"/>
              <p:cNvSpPr/>
              <p:nvPr/>
            </p:nvSpPr>
            <p:spPr>
              <a:xfrm rot="5372669" flipH="1">
                <a:off x="3091281"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9" name="Google Shape;2949;p20"/>
              <p:cNvSpPr/>
              <p:nvPr/>
            </p:nvSpPr>
            <p:spPr>
              <a:xfrm rot="5372669" flipH="1">
                <a:off x="313413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0" name="Google Shape;2950;p20"/>
              <p:cNvSpPr/>
              <p:nvPr/>
            </p:nvSpPr>
            <p:spPr>
              <a:xfrm rot="5372669" flipH="1">
                <a:off x="331405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1" name="Google Shape;2951;p20"/>
              <p:cNvSpPr/>
              <p:nvPr/>
            </p:nvSpPr>
            <p:spPr>
              <a:xfrm rot="5372669" flipH="1">
                <a:off x="327986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2" name="Google Shape;2952;p20"/>
              <p:cNvSpPr/>
              <p:nvPr/>
            </p:nvSpPr>
            <p:spPr>
              <a:xfrm rot="5372669" flipH="1">
                <a:off x="324527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3" name="Google Shape;2953;p20"/>
              <p:cNvSpPr/>
              <p:nvPr/>
            </p:nvSpPr>
            <p:spPr>
              <a:xfrm rot="5372669" flipH="1">
                <a:off x="320241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4" name="Google Shape;2954;p20"/>
              <p:cNvSpPr/>
              <p:nvPr/>
            </p:nvSpPr>
            <p:spPr>
              <a:xfrm rot="5372669" flipH="1">
                <a:off x="328499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5" name="Google Shape;2955;p20"/>
              <p:cNvSpPr/>
              <p:nvPr/>
            </p:nvSpPr>
            <p:spPr>
              <a:xfrm rot="5372669" flipH="1">
                <a:off x="3506900"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6" name="Google Shape;2956;p20"/>
              <p:cNvSpPr/>
              <p:nvPr/>
            </p:nvSpPr>
            <p:spPr>
              <a:xfrm rot="5372669" flipH="1">
                <a:off x="33910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7" name="Google Shape;2957;p20"/>
              <p:cNvSpPr/>
              <p:nvPr/>
            </p:nvSpPr>
            <p:spPr>
              <a:xfrm rot="5372669" flipH="1">
                <a:off x="342532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8" name="Google Shape;2958;p20"/>
              <p:cNvSpPr/>
              <p:nvPr/>
            </p:nvSpPr>
            <p:spPr>
              <a:xfrm rot="5372669" flipH="1">
                <a:off x="34592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9" name="Google Shape;2959;p20"/>
              <p:cNvSpPr/>
              <p:nvPr/>
            </p:nvSpPr>
            <p:spPr>
              <a:xfrm rot="5372669" flipH="1">
                <a:off x="350236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0" name="Google Shape;2960;p20"/>
              <p:cNvSpPr/>
              <p:nvPr/>
            </p:nvSpPr>
            <p:spPr>
              <a:xfrm rot="5372669" flipH="1">
                <a:off x="368218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1" name="Google Shape;2961;p20"/>
              <p:cNvSpPr/>
              <p:nvPr/>
            </p:nvSpPr>
            <p:spPr>
              <a:xfrm rot="5372669" flipH="1">
                <a:off x="364786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2" name="Google Shape;2962;p20"/>
              <p:cNvSpPr/>
              <p:nvPr/>
            </p:nvSpPr>
            <p:spPr>
              <a:xfrm rot="5372669" flipH="1">
                <a:off x="36050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3" name="Google Shape;2963;p20"/>
              <p:cNvSpPr/>
              <p:nvPr/>
            </p:nvSpPr>
            <p:spPr>
              <a:xfrm rot="5372669" flipH="1">
                <a:off x="35710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4" name="Google Shape;2964;p20"/>
              <p:cNvSpPr/>
              <p:nvPr/>
            </p:nvSpPr>
            <p:spPr>
              <a:xfrm rot="5372669" flipH="1">
                <a:off x="3653163"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5" name="Google Shape;2965;p20"/>
              <p:cNvSpPr/>
              <p:nvPr/>
            </p:nvSpPr>
            <p:spPr>
              <a:xfrm rot="5372669" flipH="1">
                <a:off x="402989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6" name="Google Shape;2966;p20"/>
              <p:cNvSpPr/>
              <p:nvPr/>
            </p:nvSpPr>
            <p:spPr>
              <a:xfrm rot="5372669" flipH="1">
                <a:off x="3875338"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7" name="Google Shape;2967;p20"/>
              <p:cNvSpPr/>
              <p:nvPr/>
            </p:nvSpPr>
            <p:spPr>
              <a:xfrm rot="5372669" flipH="1">
                <a:off x="37591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8" name="Google Shape;2968;p20"/>
              <p:cNvSpPr/>
              <p:nvPr/>
            </p:nvSpPr>
            <p:spPr>
              <a:xfrm rot="5372669" flipH="1">
                <a:off x="379349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9" name="Google Shape;2969;p20"/>
              <p:cNvSpPr/>
              <p:nvPr/>
            </p:nvSpPr>
            <p:spPr>
              <a:xfrm rot="5372669" flipH="1">
                <a:off x="383635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0" name="Google Shape;2970;p20"/>
              <p:cNvSpPr/>
              <p:nvPr/>
            </p:nvSpPr>
            <p:spPr>
              <a:xfrm rot="5372669" flipH="1">
                <a:off x="387067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1" name="Google Shape;2971;p20"/>
              <p:cNvSpPr/>
              <p:nvPr/>
            </p:nvSpPr>
            <p:spPr>
              <a:xfrm rot="5372669" flipH="1">
                <a:off x="40503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2" name="Google Shape;2972;p20"/>
              <p:cNvSpPr/>
              <p:nvPr/>
            </p:nvSpPr>
            <p:spPr>
              <a:xfrm rot="5372669" flipH="1">
                <a:off x="401626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3" name="Google Shape;2973;p20"/>
              <p:cNvSpPr/>
              <p:nvPr/>
            </p:nvSpPr>
            <p:spPr>
              <a:xfrm rot="5372669" flipH="1">
                <a:off x="398207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4" name="Google Shape;2974;p20"/>
              <p:cNvSpPr/>
              <p:nvPr/>
            </p:nvSpPr>
            <p:spPr>
              <a:xfrm rot="5372669" flipH="1">
                <a:off x="394775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5" name="Google Shape;2975;p20"/>
              <p:cNvSpPr/>
              <p:nvPr/>
            </p:nvSpPr>
            <p:spPr>
              <a:xfrm rot="5372669" flipH="1">
                <a:off x="-62141"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6" name="Google Shape;2976;p20"/>
              <p:cNvSpPr/>
              <p:nvPr/>
            </p:nvSpPr>
            <p:spPr>
              <a:xfrm rot="5372669" flipH="1">
                <a:off x="159764"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7" name="Google Shape;2977;p20"/>
              <p:cNvSpPr/>
              <p:nvPr/>
            </p:nvSpPr>
            <p:spPr>
              <a:xfrm rot="5372669" flipH="1">
                <a:off x="441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8" name="Google Shape;2978;p20"/>
              <p:cNvSpPr/>
              <p:nvPr/>
            </p:nvSpPr>
            <p:spPr>
              <a:xfrm rot="5372669" flipH="1">
                <a:off x="78192"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9" name="Google Shape;2979;p20"/>
              <p:cNvSpPr/>
              <p:nvPr/>
            </p:nvSpPr>
            <p:spPr>
              <a:xfrm rot="5372669" flipH="1">
                <a:off x="11251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0" name="Google Shape;2980;p20"/>
              <p:cNvSpPr/>
              <p:nvPr/>
            </p:nvSpPr>
            <p:spPr>
              <a:xfrm rot="5372669" flipH="1">
                <a:off x="15537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1" name="Google Shape;2981;p20"/>
              <p:cNvSpPr/>
              <p:nvPr/>
            </p:nvSpPr>
            <p:spPr>
              <a:xfrm rot="5372669" flipH="1">
                <a:off x="33528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2" name="Google Shape;2982;p20"/>
              <p:cNvSpPr/>
              <p:nvPr/>
            </p:nvSpPr>
            <p:spPr>
              <a:xfrm rot="5372669" flipH="1">
                <a:off x="30083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3" name="Google Shape;2983;p20"/>
              <p:cNvSpPr/>
              <p:nvPr/>
            </p:nvSpPr>
            <p:spPr>
              <a:xfrm rot="5372669" flipH="1">
                <a:off x="25824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4" name="Google Shape;2984;p20"/>
              <p:cNvSpPr/>
              <p:nvPr/>
            </p:nvSpPr>
            <p:spPr>
              <a:xfrm rot="5372669" flipH="1">
                <a:off x="223651"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5" name="Google Shape;2985;p20"/>
              <p:cNvSpPr/>
              <p:nvPr/>
            </p:nvSpPr>
            <p:spPr>
              <a:xfrm rot="5372669" flipH="1">
                <a:off x="314489" y="294467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6" name="Google Shape;2986;p20"/>
              <p:cNvSpPr/>
              <p:nvPr/>
            </p:nvSpPr>
            <p:spPr>
              <a:xfrm rot="5372669" flipH="1">
                <a:off x="536667"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7" name="Google Shape;2987;p20"/>
              <p:cNvSpPr/>
              <p:nvPr/>
            </p:nvSpPr>
            <p:spPr>
              <a:xfrm rot="5372669" flipH="1">
                <a:off x="42073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8" name="Google Shape;2988;p20"/>
              <p:cNvSpPr/>
              <p:nvPr/>
            </p:nvSpPr>
            <p:spPr>
              <a:xfrm rot="5372669" flipH="1">
                <a:off x="45482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9" name="Google Shape;2989;p20"/>
              <p:cNvSpPr/>
              <p:nvPr/>
            </p:nvSpPr>
            <p:spPr>
              <a:xfrm rot="5372669" flipH="1">
                <a:off x="48941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0" name="Google Shape;2990;p20"/>
              <p:cNvSpPr/>
              <p:nvPr/>
            </p:nvSpPr>
            <p:spPr>
              <a:xfrm rot="5372669" flipH="1">
                <a:off x="52360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1" name="Google Shape;2991;p20"/>
              <p:cNvSpPr/>
              <p:nvPr/>
            </p:nvSpPr>
            <p:spPr>
              <a:xfrm rot="5372669" flipH="1">
                <a:off x="71191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2" name="Google Shape;2992;p20"/>
              <p:cNvSpPr/>
              <p:nvPr/>
            </p:nvSpPr>
            <p:spPr>
              <a:xfrm rot="5372669" flipH="1">
                <a:off x="67772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3" name="Google Shape;2993;p20"/>
              <p:cNvSpPr/>
              <p:nvPr/>
            </p:nvSpPr>
            <p:spPr>
              <a:xfrm rot="5372669" flipH="1">
                <a:off x="63487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4" name="Google Shape;2994;p20"/>
              <p:cNvSpPr/>
              <p:nvPr/>
            </p:nvSpPr>
            <p:spPr>
              <a:xfrm rot="5372669" flipH="1">
                <a:off x="60055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95" name="Google Shape;2995;p20"/>
              <p:cNvGrpSpPr/>
              <p:nvPr/>
            </p:nvGrpSpPr>
            <p:grpSpPr>
              <a:xfrm>
                <a:off x="4206240" y="2816352"/>
                <a:ext cx="4068561" cy="300498"/>
                <a:chOff x="1369540" y="195742"/>
                <a:chExt cx="4068561" cy="300498"/>
              </a:xfrm>
            </p:grpSpPr>
            <p:sp>
              <p:nvSpPr>
                <p:cNvPr id="2996" name="Google Shape;2996;p20"/>
                <p:cNvSpPr/>
                <p:nvPr/>
              </p:nvSpPr>
              <p:spPr>
                <a:xfrm rot="5372669" flipH="1">
                  <a:off x="1943291" y="350883"/>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7" name="Google Shape;2997;p20"/>
                <p:cNvSpPr/>
                <p:nvPr/>
              </p:nvSpPr>
              <p:spPr>
                <a:xfrm rot="5372669" flipH="1">
                  <a:off x="2165196" y="314778"/>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8" name="Google Shape;2998;p20"/>
                <p:cNvSpPr/>
                <p:nvPr/>
              </p:nvSpPr>
              <p:spPr>
                <a:xfrm rot="5372669" flipH="1">
                  <a:off x="2049534" y="28602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9" name="Google Shape;2999;p20"/>
                <p:cNvSpPr/>
                <p:nvPr/>
              </p:nvSpPr>
              <p:spPr>
                <a:xfrm rot="5372669" flipH="1">
                  <a:off x="2083624" y="28595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0" name="Google Shape;3000;p20"/>
                <p:cNvSpPr/>
                <p:nvPr/>
              </p:nvSpPr>
              <p:spPr>
                <a:xfrm rot="5372669" flipH="1">
                  <a:off x="2117946" y="28547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1" name="Google Shape;3001;p20"/>
                <p:cNvSpPr/>
                <p:nvPr/>
              </p:nvSpPr>
              <p:spPr>
                <a:xfrm rot="5372669" flipH="1">
                  <a:off x="2160805" y="28523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2" name="Google Shape;3002;p20"/>
                <p:cNvSpPr/>
                <p:nvPr/>
              </p:nvSpPr>
              <p:spPr>
                <a:xfrm rot="5372669" flipH="1">
                  <a:off x="2340720" y="28356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3" name="Google Shape;3003;p20"/>
                <p:cNvSpPr/>
                <p:nvPr/>
              </p:nvSpPr>
              <p:spPr>
                <a:xfrm rot="5372669" flipH="1">
                  <a:off x="2306262" y="284004"/>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4" name="Google Shape;3004;p20"/>
                <p:cNvSpPr/>
                <p:nvPr/>
              </p:nvSpPr>
              <p:spPr>
                <a:xfrm rot="5372669" flipH="1">
                  <a:off x="2263678" y="28451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5" name="Google Shape;3005;p20"/>
                <p:cNvSpPr/>
                <p:nvPr/>
              </p:nvSpPr>
              <p:spPr>
                <a:xfrm rot="5372669" flipH="1">
                  <a:off x="2229083" y="284723"/>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6" name="Google Shape;3006;p20"/>
                <p:cNvSpPr/>
                <p:nvPr/>
              </p:nvSpPr>
              <p:spPr>
                <a:xfrm rot="5372669" flipH="1">
                  <a:off x="2319920" y="347942"/>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7" name="Google Shape;3007;p20"/>
                <p:cNvSpPr/>
                <p:nvPr/>
              </p:nvSpPr>
              <p:spPr>
                <a:xfrm rot="5372669" flipH="1">
                  <a:off x="2542098" y="311837"/>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8" name="Google Shape;3008;p20"/>
                <p:cNvSpPr/>
                <p:nvPr/>
              </p:nvSpPr>
              <p:spPr>
                <a:xfrm rot="5372669" flipH="1">
                  <a:off x="2426162" y="28281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9" name="Google Shape;3009;p20"/>
                <p:cNvSpPr/>
                <p:nvPr/>
              </p:nvSpPr>
              <p:spPr>
                <a:xfrm rot="5372669" flipH="1">
                  <a:off x="2460252" y="2827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0" name="Google Shape;3010;p20"/>
                <p:cNvSpPr/>
                <p:nvPr/>
              </p:nvSpPr>
              <p:spPr>
                <a:xfrm rot="5372669" flipH="1">
                  <a:off x="2494844" y="28253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1" name="Google Shape;3011;p20"/>
                <p:cNvSpPr/>
                <p:nvPr/>
              </p:nvSpPr>
              <p:spPr>
                <a:xfrm rot="5372669" flipH="1">
                  <a:off x="2529036" y="28209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2" name="Google Shape;3012;p20"/>
                <p:cNvSpPr/>
                <p:nvPr/>
              </p:nvSpPr>
              <p:spPr>
                <a:xfrm rot="5372669" flipH="1">
                  <a:off x="2717350" y="2806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3" name="Google Shape;3013;p20"/>
                <p:cNvSpPr/>
                <p:nvPr/>
              </p:nvSpPr>
              <p:spPr>
                <a:xfrm rot="5372669" flipH="1">
                  <a:off x="2683160" y="28106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4" name="Google Shape;3014;p20"/>
                <p:cNvSpPr/>
                <p:nvPr/>
              </p:nvSpPr>
              <p:spPr>
                <a:xfrm rot="5372669" flipH="1">
                  <a:off x="2640304" y="281304"/>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5" name="Google Shape;3015;p20"/>
                <p:cNvSpPr/>
                <p:nvPr/>
              </p:nvSpPr>
              <p:spPr>
                <a:xfrm rot="5372669" flipH="1">
                  <a:off x="2605984" y="2817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6" name="Google Shape;3016;p20"/>
                <p:cNvSpPr/>
                <p:nvPr/>
              </p:nvSpPr>
              <p:spPr>
                <a:xfrm rot="5372669" flipH="1">
                  <a:off x="2696822" y="345001"/>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7" name="Google Shape;3017;p20"/>
                <p:cNvSpPr/>
                <p:nvPr/>
              </p:nvSpPr>
              <p:spPr>
                <a:xfrm rot="5372669" flipH="1">
                  <a:off x="2910464" y="308929"/>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8" name="Google Shape;3018;p20"/>
                <p:cNvSpPr/>
                <p:nvPr/>
              </p:nvSpPr>
              <p:spPr>
                <a:xfrm rot="5372669" flipH="1">
                  <a:off x="2794296" y="2800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9" name="Google Shape;3019;p20"/>
                <p:cNvSpPr/>
                <p:nvPr/>
              </p:nvSpPr>
              <p:spPr>
                <a:xfrm rot="5372669" flipH="1">
                  <a:off x="2837153" y="279799"/>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0" name="Google Shape;3020;p20"/>
                <p:cNvSpPr/>
                <p:nvPr/>
              </p:nvSpPr>
              <p:spPr>
                <a:xfrm rot="5372669" flipH="1">
                  <a:off x="2871476" y="27959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1" name="Google Shape;3021;p20"/>
                <p:cNvSpPr/>
                <p:nvPr/>
              </p:nvSpPr>
              <p:spPr>
                <a:xfrm rot="5372669" flipH="1">
                  <a:off x="2905934" y="27915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2" name="Google Shape;3022;p20"/>
                <p:cNvSpPr/>
                <p:nvPr/>
              </p:nvSpPr>
              <p:spPr>
                <a:xfrm rot="5372669" flipH="1">
                  <a:off x="3094248" y="2776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3" name="Google Shape;3023;p20"/>
                <p:cNvSpPr/>
                <p:nvPr/>
              </p:nvSpPr>
              <p:spPr>
                <a:xfrm rot="5372669" flipH="1">
                  <a:off x="3051392" y="2779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4" name="Google Shape;3024;p20"/>
                <p:cNvSpPr/>
                <p:nvPr/>
              </p:nvSpPr>
              <p:spPr>
                <a:xfrm rot="5372669" flipH="1">
                  <a:off x="3017204" y="27836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5" name="Google Shape;3025;p20"/>
                <p:cNvSpPr/>
                <p:nvPr/>
              </p:nvSpPr>
              <p:spPr>
                <a:xfrm rot="5372669" flipH="1">
                  <a:off x="2982881" y="278568"/>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6" name="Google Shape;3026;p20"/>
                <p:cNvSpPr/>
                <p:nvPr/>
              </p:nvSpPr>
              <p:spPr>
                <a:xfrm rot="5372669" flipH="1">
                  <a:off x="3065189" y="342094"/>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7" name="Google Shape;3027;p20"/>
                <p:cNvSpPr/>
                <p:nvPr/>
              </p:nvSpPr>
              <p:spPr>
                <a:xfrm rot="5372669" flipH="1">
                  <a:off x="3287094" y="30599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8" name="Google Shape;3028;p20"/>
                <p:cNvSpPr/>
                <p:nvPr/>
              </p:nvSpPr>
              <p:spPr>
                <a:xfrm rot="5372669" flipH="1">
                  <a:off x="3171194" y="27710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9" name="Google Shape;3029;p20"/>
                <p:cNvSpPr/>
                <p:nvPr/>
              </p:nvSpPr>
              <p:spPr>
                <a:xfrm rot="5372669" flipH="1">
                  <a:off x="3205520" y="27689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0" name="Google Shape;3030;p20"/>
                <p:cNvSpPr/>
                <p:nvPr/>
              </p:nvSpPr>
              <p:spPr>
                <a:xfrm rot="5372669" flipH="1">
                  <a:off x="3248375" y="27665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1" name="Google Shape;3031;p20"/>
                <p:cNvSpPr/>
                <p:nvPr/>
              </p:nvSpPr>
              <p:spPr>
                <a:xfrm rot="5372669" flipH="1">
                  <a:off x="3282563" y="27594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2" name="Google Shape;3032;p20"/>
                <p:cNvSpPr/>
                <p:nvPr/>
              </p:nvSpPr>
              <p:spPr>
                <a:xfrm rot="5372669" flipH="1">
                  <a:off x="3462382" y="2749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3" name="Google Shape;3033;p20"/>
                <p:cNvSpPr/>
                <p:nvPr/>
              </p:nvSpPr>
              <p:spPr>
                <a:xfrm rot="5372669" flipH="1">
                  <a:off x="3428292" y="2749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4" name="Google Shape;3034;p20"/>
                <p:cNvSpPr/>
                <p:nvPr/>
              </p:nvSpPr>
              <p:spPr>
                <a:xfrm rot="5372669" flipH="1">
                  <a:off x="3393835" y="2754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5" name="Google Shape;3035;p20"/>
                <p:cNvSpPr/>
                <p:nvPr/>
              </p:nvSpPr>
              <p:spPr>
                <a:xfrm rot="5372669" flipH="1">
                  <a:off x="3359509" y="27563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6" name="Google Shape;3036;p20"/>
                <p:cNvSpPr/>
                <p:nvPr/>
              </p:nvSpPr>
              <p:spPr>
                <a:xfrm rot="5372669" flipH="1">
                  <a:off x="3433188" y="339090"/>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7" name="Google Shape;3037;p20"/>
                <p:cNvSpPr/>
                <p:nvPr/>
              </p:nvSpPr>
              <p:spPr>
                <a:xfrm rot="5372669" flipH="1">
                  <a:off x="3655732" y="30308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8" name="Google Shape;3038;p20"/>
                <p:cNvSpPr/>
                <p:nvPr/>
              </p:nvSpPr>
              <p:spPr>
                <a:xfrm rot="5372669" flipH="1">
                  <a:off x="3539563" y="2741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9" name="Google Shape;3039;p20"/>
                <p:cNvSpPr/>
                <p:nvPr/>
              </p:nvSpPr>
              <p:spPr>
                <a:xfrm rot="5372669" flipH="1">
                  <a:off x="3573751" y="27375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0" name="Google Shape;3040;p20"/>
                <p:cNvSpPr/>
                <p:nvPr/>
              </p:nvSpPr>
              <p:spPr>
                <a:xfrm rot="5372669" flipH="1">
                  <a:off x="3616605" y="2732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1" name="Google Shape;3041;p20"/>
                <p:cNvSpPr/>
                <p:nvPr/>
              </p:nvSpPr>
              <p:spPr>
                <a:xfrm rot="5372669" flipH="1">
                  <a:off x="3650695" y="27317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2" name="Google Shape;3042;p20"/>
                <p:cNvSpPr/>
                <p:nvPr/>
              </p:nvSpPr>
              <p:spPr>
                <a:xfrm rot="5372669" flipH="1">
                  <a:off x="3830749" y="27173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3" name="Google Shape;3043;p20"/>
                <p:cNvSpPr/>
                <p:nvPr/>
              </p:nvSpPr>
              <p:spPr>
                <a:xfrm rot="5372669" flipH="1">
                  <a:off x="3796427" y="2722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4" name="Google Shape;3044;p20"/>
                <p:cNvSpPr/>
                <p:nvPr/>
              </p:nvSpPr>
              <p:spPr>
                <a:xfrm rot="5372669" flipH="1">
                  <a:off x="3762336" y="2722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5" name="Google Shape;3045;p20"/>
                <p:cNvSpPr/>
                <p:nvPr/>
              </p:nvSpPr>
              <p:spPr>
                <a:xfrm rot="5372669" flipH="1">
                  <a:off x="3719480" y="2725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6" name="Google Shape;3046;p20"/>
                <p:cNvSpPr/>
                <p:nvPr/>
              </p:nvSpPr>
              <p:spPr>
                <a:xfrm rot="5372669" flipH="1">
                  <a:off x="3810086" y="335877"/>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7" name="Google Shape;3047;p20"/>
                <p:cNvSpPr/>
                <p:nvPr/>
              </p:nvSpPr>
              <p:spPr>
                <a:xfrm rot="5372669" flipH="1">
                  <a:off x="4032361" y="299873"/>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8" name="Google Shape;3048;p20"/>
                <p:cNvSpPr/>
                <p:nvPr/>
              </p:nvSpPr>
              <p:spPr>
                <a:xfrm rot="5372669" flipH="1">
                  <a:off x="3907795" y="27105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9" name="Google Shape;3049;p20"/>
                <p:cNvSpPr/>
                <p:nvPr/>
              </p:nvSpPr>
              <p:spPr>
                <a:xfrm rot="5372669" flipH="1">
                  <a:off x="3950651" y="2708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0" name="Google Shape;3050;p20"/>
                <p:cNvSpPr/>
                <p:nvPr/>
              </p:nvSpPr>
              <p:spPr>
                <a:xfrm rot="5372669" flipH="1">
                  <a:off x="3984738" y="27046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1" name="Google Shape;3051;p20"/>
                <p:cNvSpPr/>
                <p:nvPr/>
              </p:nvSpPr>
              <p:spPr>
                <a:xfrm rot="5372669" flipH="1">
                  <a:off x="4019064" y="27026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2" name="Google Shape;3052;p20"/>
                <p:cNvSpPr/>
                <p:nvPr/>
              </p:nvSpPr>
              <p:spPr>
                <a:xfrm rot="5372669" flipH="1">
                  <a:off x="4207649" y="26879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3" name="Google Shape;3053;p20"/>
                <p:cNvSpPr/>
                <p:nvPr/>
              </p:nvSpPr>
              <p:spPr>
                <a:xfrm rot="5372669" flipH="1">
                  <a:off x="4164793" y="26930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4" name="Google Shape;3054;p20"/>
                <p:cNvSpPr/>
                <p:nvPr/>
              </p:nvSpPr>
              <p:spPr>
                <a:xfrm rot="5372669" flipH="1">
                  <a:off x="4130471" y="2695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5" name="Google Shape;3055;p20"/>
                <p:cNvSpPr/>
                <p:nvPr/>
              </p:nvSpPr>
              <p:spPr>
                <a:xfrm rot="5372669" flipH="1">
                  <a:off x="4096110" y="26958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6" name="Google Shape;3056;p20"/>
                <p:cNvSpPr/>
                <p:nvPr/>
              </p:nvSpPr>
              <p:spPr>
                <a:xfrm rot="5372669" flipH="1">
                  <a:off x="4178453" y="332971"/>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7" name="Google Shape;3057;p20"/>
                <p:cNvSpPr/>
                <p:nvPr/>
              </p:nvSpPr>
              <p:spPr>
                <a:xfrm rot="5372669" flipH="1">
                  <a:off x="4400358" y="296866"/>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8" name="Google Shape;3058;p20"/>
                <p:cNvSpPr/>
                <p:nvPr/>
              </p:nvSpPr>
              <p:spPr>
                <a:xfrm rot="5372669" flipH="1">
                  <a:off x="4284693" y="2681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9" name="Google Shape;3059;p20"/>
                <p:cNvSpPr/>
                <p:nvPr/>
              </p:nvSpPr>
              <p:spPr>
                <a:xfrm rot="5372669" flipH="1">
                  <a:off x="4318786" y="26803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0" name="Google Shape;3060;p20"/>
                <p:cNvSpPr/>
                <p:nvPr/>
              </p:nvSpPr>
              <p:spPr>
                <a:xfrm rot="5372669" flipH="1">
                  <a:off x="4353106" y="267563"/>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1" name="Google Shape;3061;p20"/>
                <p:cNvSpPr/>
                <p:nvPr/>
              </p:nvSpPr>
              <p:spPr>
                <a:xfrm rot="5372669" flipH="1">
                  <a:off x="4395964" y="2673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2" name="Google Shape;3062;p20"/>
                <p:cNvSpPr/>
                <p:nvPr/>
              </p:nvSpPr>
              <p:spPr>
                <a:xfrm rot="5372669" flipH="1">
                  <a:off x="4575879" y="26565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3" name="Google Shape;3063;p20"/>
                <p:cNvSpPr/>
                <p:nvPr/>
              </p:nvSpPr>
              <p:spPr>
                <a:xfrm rot="5372669" flipH="1">
                  <a:off x="4541691" y="26609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4" name="Google Shape;3064;p20"/>
                <p:cNvSpPr/>
                <p:nvPr/>
              </p:nvSpPr>
              <p:spPr>
                <a:xfrm rot="5372669" flipH="1">
                  <a:off x="4507098" y="26629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5" name="Google Shape;3065;p20"/>
                <p:cNvSpPr/>
                <p:nvPr/>
              </p:nvSpPr>
              <p:spPr>
                <a:xfrm rot="5372669" flipH="1">
                  <a:off x="4464243" y="2668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6" name="Google Shape;3066;p20"/>
                <p:cNvSpPr/>
                <p:nvPr/>
              </p:nvSpPr>
              <p:spPr>
                <a:xfrm rot="5372669" flipH="1">
                  <a:off x="4546819" y="330064"/>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7" name="Google Shape;3067;p20"/>
                <p:cNvSpPr/>
                <p:nvPr/>
              </p:nvSpPr>
              <p:spPr>
                <a:xfrm rot="5372669" flipH="1">
                  <a:off x="4768725" y="29396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8" name="Google Shape;3068;p20"/>
                <p:cNvSpPr/>
                <p:nvPr/>
              </p:nvSpPr>
              <p:spPr>
                <a:xfrm rot="5372669" flipH="1">
                  <a:off x="4652827" y="2653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9" name="Google Shape;3069;p20"/>
                <p:cNvSpPr/>
                <p:nvPr/>
              </p:nvSpPr>
              <p:spPr>
                <a:xfrm rot="5372669" flipH="1">
                  <a:off x="4687150" y="26486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0" name="Google Shape;3070;p20"/>
                <p:cNvSpPr/>
                <p:nvPr/>
              </p:nvSpPr>
              <p:spPr>
                <a:xfrm rot="5372669" flipH="1">
                  <a:off x="4721105" y="264558"/>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1" name="Google Shape;3071;p20"/>
                <p:cNvSpPr/>
                <p:nvPr/>
              </p:nvSpPr>
              <p:spPr>
                <a:xfrm rot="5372669" flipH="1">
                  <a:off x="4764194" y="2641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2" name="Google Shape;3072;p20"/>
                <p:cNvSpPr/>
                <p:nvPr/>
              </p:nvSpPr>
              <p:spPr>
                <a:xfrm rot="5372669" flipH="1">
                  <a:off x="4944013" y="26287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3" name="Google Shape;3073;p20"/>
                <p:cNvSpPr/>
                <p:nvPr/>
              </p:nvSpPr>
              <p:spPr>
                <a:xfrm rot="5372669" flipH="1">
                  <a:off x="4909690" y="26308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4" name="Google Shape;3074;p20"/>
                <p:cNvSpPr/>
                <p:nvPr/>
              </p:nvSpPr>
              <p:spPr>
                <a:xfrm rot="5372669" flipH="1">
                  <a:off x="4866836" y="26359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5" name="Google Shape;3075;p20"/>
                <p:cNvSpPr/>
                <p:nvPr/>
              </p:nvSpPr>
              <p:spPr>
                <a:xfrm rot="5372669" flipH="1">
                  <a:off x="4832882" y="26390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6" name="Google Shape;3076;p20"/>
                <p:cNvSpPr/>
                <p:nvPr/>
              </p:nvSpPr>
              <p:spPr>
                <a:xfrm rot="5372669" flipH="1">
                  <a:off x="4914988" y="335825"/>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7" name="Google Shape;3077;p20"/>
                <p:cNvSpPr/>
                <p:nvPr/>
              </p:nvSpPr>
              <p:spPr>
                <a:xfrm rot="5372669" flipH="1">
                  <a:off x="5291719" y="324118"/>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8" name="Google Shape;3078;p20"/>
                <p:cNvSpPr/>
                <p:nvPr/>
              </p:nvSpPr>
              <p:spPr>
                <a:xfrm rot="5372669" flipH="1">
                  <a:off x="5137163" y="29972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9" name="Google Shape;3079;p20"/>
                <p:cNvSpPr/>
                <p:nvPr/>
              </p:nvSpPr>
              <p:spPr>
                <a:xfrm rot="5372669" flipH="1">
                  <a:off x="5020993" y="27083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0" name="Google Shape;3080;p20"/>
                <p:cNvSpPr/>
                <p:nvPr/>
              </p:nvSpPr>
              <p:spPr>
                <a:xfrm rot="5372669" flipH="1">
                  <a:off x="5055319" y="2706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1" name="Google Shape;3081;p20"/>
                <p:cNvSpPr/>
                <p:nvPr/>
              </p:nvSpPr>
              <p:spPr>
                <a:xfrm rot="5372669" flipH="1">
                  <a:off x="5098177" y="27038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2" name="Google Shape;3082;p20"/>
                <p:cNvSpPr/>
                <p:nvPr/>
              </p:nvSpPr>
              <p:spPr>
                <a:xfrm rot="5372669" flipH="1">
                  <a:off x="5132496" y="26990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3" name="Google Shape;3083;p20"/>
                <p:cNvSpPr/>
                <p:nvPr/>
              </p:nvSpPr>
              <p:spPr>
                <a:xfrm rot="5372669" flipH="1">
                  <a:off x="5312182" y="2686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4" name="Google Shape;3084;p20"/>
                <p:cNvSpPr/>
                <p:nvPr/>
              </p:nvSpPr>
              <p:spPr>
                <a:xfrm rot="5372669" flipH="1">
                  <a:off x="5278092" y="2687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5" name="Google Shape;3085;p20"/>
                <p:cNvSpPr/>
                <p:nvPr/>
              </p:nvSpPr>
              <p:spPr>
                <a:xfrm rot="5372669" flipH="1">
                  <a:off x="5243902" y="26915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6" name="Google Shape;3086;p20"/>
                <p:cNvSpPr/>
                <p:nvPr/>
              </p:nvSpPr>
              <p:spPr>
                <a:xfrm rot="5372669" flipH="1">
                  <a:off x="5209578" y="269357"/>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7" name="Google Shape;3087;p20"/>
                <p:cNvSpPr/>
                <p:nvPr/>
              </p:nvSpPr>
              <p:spPr>
                <a:xfrm rot="5372669" flipH="1">
                  <a:off x="1421589" y="314837"/>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8" name="Google Shape;3088;p20"/>
                <p:cNvSpPr/>
                <p:nvPr/>
              </p:nvSpPr>
              <p:spPr>
                <a:xfrm rot="5372669" flipH="1">
                  <a:off x="1305927" y="2860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9" name="Google Shape;3089;p20"/>
                <p:cNvSpPr/>
                <p:nvPr/>
              </p:nvSpPr>
              <p:spPr>
                <a:xfrm rot="5372669" flipH="1">
                  <a:off x="1340017" y="286009"/>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0" name="Google Shape;3090;p20"/>
                <p:cNvSpPr/>
                <p:nvPr/>
              </p:nvSpPr>
              <p:spPr>
                <a:xfrm rot="5372669" flipH="1">
                  <a:off x="1374339" y="28553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1" name="Google Shape;3091;p20"/>
                <p:cNvSpPr/>
                <p:nvPr/>
              </p:nvSpPr>
              <p:spPr>
                <a:xfrm rot="5372669" flipH="1">
                  <a:off x="1417198" y="2852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2" name="Google Shape;3092;p20"/>
                <p:cNvSpPr/>
                <p:nvPr/>
              </p:nvSpPr>
              <p:spPr>
                <a:xfrm rot="5372669" flipH="1">
                  <a:off x="1597113" y="28361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3" name="Google Shape;3093;p20"/>
                <p:cNvSpPr/>
                <p:nvPr/>
              </p:nvSpPr>
              <p:spPr>
                <a:xfrm rot="5372669" flipH="1">
                  <a:off x="1562655" y="28406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4" name="Google Shape;3094;p20"/>
                <p:cNvSpPr/>
                <p:nvPr/>
              </p:nvSpPr>
              <p:spPr>
                <a:xfrm rot="5372669" flipH="1">
                  <a:off x="1520072" y="28457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5" name="Google Shape;3095;p20"/>
                <p:cNvSpPr/>
                <p:nvPr/>
              </p:nvSpPr>
              <p:spPr>
                <a:xfrm rot="5372669" flipH="1">
                  <a:off x="1485476" y="28478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6" name="Google Shape;3096;p20"/>
                <p:cNvSpPr/>
                <p:nvPr/>
              </p:nvSpPr>
              <p:spPr>
                <a:xfrm rot="5372669" flipH="1">
                  <a:off x="1576314" y="348001"/>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7" name="Google Shape;3097;p20"/>
                <p:cNvSpPr/>
                <p:nvPr/>
              </p:nvSpPr>
              <p:spPr>
                <a:xfrm rot="5372669" flipH="1">
                  <a:off x="1798492" y="311896"/>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8" name="Google Shape;3098;p20"/>
                <p:cNvSpPr/>
                <p:nvPr/>
              </p:nvSpPr>
              <p:spPr>
                <a:xfrm rot="5372669" flipH="1">
                  <a:off x="1682555" y="28287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9" name="Google Shape;3099;p20"/>
                <p:cNvSpPr/>
                <p:nvPr/>
              </p:nvSpPr>
              <p:spPr>
                <a:xfrm rot="5372669" flipH="1">
                  <a:off x="1716645" y="28280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0" name="Google Shape;3100;p20"/>
                <p:cNvSpPr/>
                <p:nvPr/>
              </p:nvSpPr>
              <p:spPr>
                <a:xfrm rot="5372669" flipH="1">
                  <a:off x="1751238" y="2825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1" name="Google Shape;3101;p20"/>
                <p:cNvSpPr/>
                <p:nvPr/>
              </p:nvSpPr>
              <p:spPr>
                <a:xfrm rot="5372669" flipH="1">
                  <a:off x="1785429" y="28215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2" name="Google Shape;3102;p20"/>
                <p:cNvSpPr/>
                <p:nvPr/>
              </p:nvSpPr>
              <p:spPr>
                <a:xfrm rot="5372669" flipH="1">
                  <a:off x="1973743" y="28068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3" name="Google Shape;3103;p20"/>
                <p:cNvSpPr/>
                <p:nvPr/>
              </p:nvSpPr>
              <p:spPr>
                <a:xfrm rot="5372669" flipH="1">
                  <a:off x="1939553" y="28112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4" name="Google Shape;3104;p20"/>
                <p:cNvSpPr/>
                <p:nvPr/>
              </p:nvSpPr>
              <p:spPr>
                <a:xfrm rot="5372669" flipH="1">
                  <a:off x="1896697" y="28136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5" name="Google Shape;3105;p20"/>
                <p:cNvSpPr/>
                <p:nvPr/>
              </p:nvSpPr>
              <p:spPr>
                <a:xfrm rot="5372669" flipH="1">
                  <a:off x="1862377" y="2818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06" name="Google Shape;3106;p20"/>
              <p:cNvSpPr/>
              <p:nvPr/>
            </p:nvSpPr>
            <p:spPr>
              <a:xfrm rot="5372669" flipH="1">
                <a:off x="8878516"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7" name="Google Shape;3107;p20"/>
              <p:cNvSpPr/>
              <p:nvPr/>
            </p:nvSpPr>
            <p:spPr>
              <a:xfrm rot="5372669" flipH="1">
                <a:off x="9100421"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8" name="Google Shape;3108;p20"/>
              <p:cNvSpPr/>
              <p:nvPr/>
            </p:nvSpPr>
            <p:spPr>
              <a:xfrm rot="5372669" flipH="1">
                <a:off x="898475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9" name="Google Shape;3109;p20"/>
              <p:cNvSpPr/>
              <p:nvPr/>
            </p:nvSpPr>
            <p:spPr>
              <a:xfrm rot="5372669" flipH="1">
                <a:off x="901884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0" name="Google Shape;3110;p20"/>
              <p:cNvSpPr/>
              <p:nvPr/>
            </p:nvSpPr>
            <p:spPr>
              <a:xfrm rot="5372669" flipH="1">
                <a:off x="905317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1" name="Google Shape;3111;p20"/>
              <p:cNvSpPr/>
              <p:nvPr/>
            </p:nvSpPr>
            <p:spPr>
              <a:xfrm rot="5372669" flipH="1">
                <a:off x="90960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2" name="Google Shape;3112;p20"/>
              <p:cNvSpPr/>
              <p:nvPr/>
            </p:nvSpPr>
            <p:spPr>
              <a:xfrm rot="5372669" flipH="1">
                <a:off x="927594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3" name="Google Shape;3113;p20"/>
              <p:cNvSpPr/>
              <p:nvPr/>
            </p:nvSpPr>
            <p:spPr>
              <a:xfrm rot="5372669" flipH="1">
                <a:off x="924148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4" name="Google Shape;3114;p20"/>
              <p:cNvSpPr/>
              <p:nvPr/>
            </p:nvSpPr>
            <p:spPr>
              <a:xfrm rot="5372669" flipH="1">
                <a:off x="919890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5" name="Google Shape;3115;p20"/>
              <p:cNvSpPr/>
              <p:nvPr/>
            </p:nvSpPr>
            <p:spPr>
              <a:xfrm rot="5372669" flipH="1">
                <a:off x="916430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6" name="Google Shape;3116;p20"/>
              <p:cNvSpPr/>
              <p:nvPr/>
            </p:nvSpPr>
            <p:spPr>
              <a:xfrm rot="5372669" flipH="1">
                <a:off x="9255145" y="294472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7" name="Google Shape;3117;p20"/>
              <p:cNvSpPr/>
              <p:nvPr/>
            </p:nvSpPr>
            <p:spPr>
              <a:xfrm rot="5372669" flipH="1">
                <a:off x="9477323"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8" name="Google Shape;3118;p20"/>
              <p:cNvSpPr/>
              <p:nvPr/>
            </p:nvSpPr>
            <p:spPr>
              <a:xfrm rot="5372669" flipH="1">
                <a:off x="936138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9" name="Google Shape;3119;p20"/>
              <p:cNvSpPr/>
              <p:nvPr/>
            </p:nvSpPr>
            <p:spPr>
              <a:xfrm rot="5372669" flipH="1">
                <a:off x="939547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0" name="Google Shape;3120;p20"/>
              <p:cNvSpPr/>
              <p:nvPr/>
            </p:nvSpPr>
            <p:spPr>
              <a:xfrm rot="5372669" flipH="1">
                <a:off x="943006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1" name="Google Shape;3121;p20"/>
              <p:cNvSpPr/>
              <p:nvPr/>
            </p:nvSpPr>
            <p:spPr>
              <a:xfrm rot="5372669" flipH="1">
                <a:off x="94642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2" name="Google Shape;3122;p20"/>
              <p:cNvSpPr/>
              <p:nvPr/>
            </p:nvSpPr>
            <p:spPr>
              <a:xfrm rot="5372669" flipH="1">
                <a:off x="965257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3" name="Google Shape;3123;p20"/>
              <p:cNvSpPr/>
              <p:nvPr/>
            </p:nvSpPr>
            <p:spPr>
              <a:xfrm rot="5372669" flipH="1">
                <a:off x="961838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4" name="Google Shape;3124;p20"/>
              <p:cNvSpPr/>
              <p:nvPr/>
            </p:nvSpPr>
            <p:spPr>
              <a:xfrm rot="5372669" flipH="1">
                <a:off x="957552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5" name="Google Shape;3125;p20"/>
              <p:cNvSpPr/>
              <p:nvPr/>
            </p:nvSpPr>
            <p:spPr>
              <a:xfrm rot="5372669" flipH="1">
                <a:off x="954120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6" name="Google Shape;3126;p20"/>
              <p:cNvSpPr/>
              <p:nvPr/>
            </p:nvSpPr>
            <p:spPr>
              <a:xfrm rot="5372669" flipH="1">
                <a:off x="9632047"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7" name="Google Shape;3127;p20"/>
              <p:cNvSpPr/>
              <p:nvPr/>
            </p:nvSpPr>
            <p:spPr>
              <a:xfrm rot="5372669" flipH="1">
                <a:off x="9845690"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8" name="Google Shape;3128;p20"/>
              <p:cNvSpPr/>
              <p:nvPr/>
            </p:nvSpPr>
            <p:spPr>
              <a:xfrm rot="5372669" flipH="1">
                <a:off x="972952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9" name="Google Shape;3129;p20"/>
              <p:cNvSpPr/>
              <p:nvPr/>
            </p:nvSpPr>
            <p:spPr>
              <a:xfrm rot="5372669" flipH="1">
                <a:off x="977237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0" name="Google Shape;3130;p20"/>
              <p:cNvSpPr/>
              <p:nvPr/>
            </p:nvSpPr>
            <p:spPr>
              <a:xfrm rot="5372669" flipH="1">
                <a:off x="980670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1" name="Google Shape;3131;p20"/>
              <p:cNvSpPr/>
              <p:nvPr/>
            </p:nvSpPr>
            <p:spPr>
              <a:xfrm rot="5372669" flipH="1">
                <a:off x="984115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2" name="Google Shape;3132;p20"/>
              <p:cNvSpPr/>
              <p:nvPr/>
            </p:nvSpPr>
            <p:spPr>
              <a:xfrm rot="5372669" flipH="1">
                <a:off x="1002947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3" name="Google Shape;3133;p20"/>
              <p:cNvSpPr/>
              <p:nvPr/>
            </p:nvSpPr>
            <p:spPr>
              <a:xfrm rot="5372669" flipH="1">
                <a:off x="9986617"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4" name="Google Shape;3134;p20"/>
              <p:cNvSpPr/>
              <p:nvPr/>
            </p:nvSpPr>
            <p:spPr>
              <a:xfrm rot="5372669" flipH="1">
                <a:off x="995242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5" name="Google Shape;3135;p20"/>
              <p:cNvSpPr/>
              <p:nvPr/>
            </p:nvSpPr>
            <p:spPr>
              <a:xfrm rot="5372669" flipH="1">
                <a:off x="991810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6" name="Google Shape;3136;p20"/>
              <p:cNvSpPr/>
              <p:nvPr/>
            </p:nvSpPr>
            <p:spPr>
              <a:xfrm rot="5372669" flipH="1">
                <a:off x="10000414"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7" name="Google Shape;3137;p20"/>
              <p:cNvSpPr/>
              <p:nvPr/>
            </p:nvSpPr>
            <p:spPr>
              <a:xfrm rot="5372669" flipH="1">
                <a:off x="10222319"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8" name="Google Shape;3138;p20"/>
              <p:cNvSpPr/>
              <p:nvPr/>
            </p:nvSpPr>
            <p:spPr>
              <a:xfrm rot="5372669" flipH="1">
                <a:off x="1010641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9" name="Google Shape;3139;p20"/>
              <p:cNvSpPr/>
              <p:nvPr/>
            </p:nvSpPr>
            <p:spPr>
              <a:xfrm rot="5372669" flipH="1">
                <a:off x="1014074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0" name="Google Shape;3140;p20"/>
              <p:cNvSpPr/>
              <p:nvPr/>
            </p:nvSpPr>
            <p:spPr>
              <a:xfrm rot="5372669" flipH="1">
                <a:off x="1018360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1" name="Google Shape;3141;p20"/>
              <p:cNvSpPr/>
              <p:nvPr/>
            </p:nvSpPr>
            <p:spPr>
              <a:xfrm rot="5372669" flipH="1">
                <a:off x="1021778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2" name="Google Shape;3142;p20"/>
              <p:cNvSpPr/>
              <p:nvPr/>
            </p:nvSpPr>
            <p:spPr>
              <a:xfrm rot="5372669" flipH="1">
                <a:off x="1039760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3" name="Google Shape;3143;p20"/>
              <p:cNvSpPr/>
              <p:nvPr/>
            </p:nvSpPr>
            <p:spPr>
              <a:xfrm rot="5372669" flipH="1">
                <a:off x="1036351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4" name="Google Shape;3144;p20"/>
              <p:cNvSpPr/>
              <p:nvPr/>
            </p:nvSpPr>
            <p:spPr>
              <a:xfrm rot="5372669" flipH="1">
                <a:off x="1032906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5" name="Google Shape;3145;p20"/>
              <p:cNvSpPr/>
              <p:nvPr/>
            </p:nvSpPr>
            <p:spPr>
              <a:xfrm rot="5372669" flipH="1">
                <a:off x="1029473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6" name="Google Shape;3146;p20"/>
              <p:cNvSpPr/>
              <p:nvPr/>
            </p:nvSpPr>
            <p:spPr>
              <a:xfrm rot="5372669" flipH="1">
                <a:off x="10368413"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7" name="Google Shape;3147;p20"/>
              <p:cNvSpPr/>
              <p:nvPr/>
            </p:nvSpPr>
            <p:spPr>
              <a:xfrm rot="5372669" flipH="1">
                <a:off x="10590957"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8" name="Google Shape;3148;p20"/>
              <p:cNvSpPr/>
              <p:nvPr/>
            </p:nvSpPr>
            <p:spPr>
              <a:xfrm rot="5372669" flipH="1">
                <a:off x="1047478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9" name="Google Shape;3149;p20"/>
              <p:cNvSpPr/>
              <p:nvPr/>
            </p:nvSpPr>
            <p:spPr>
              <a:xfrm rot="5372669" flipH="1">
                <a:off x="1050897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0" name="Google Shape;3150;p20"/>
              <p:cNvSpPr/>
              <p:nvPr/>
            </p:nvSpPr>
            <p:spPr>
              <a:xfrm rot="5372669" flipH="1">
                <a:off x="105518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1" name="Google Shape;3151;p20"/>
              <p:cNvSpPr/>
              <p:nvPr/>
            </p:nvSpPr>
            <p:spPr>
              <a:xfrm rot="5372669" flipH="1">
                <a:off x="10585920"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2" name="Google Shape;3152;p20"/>
              <p:cNvSpPr/>
              <p:nvPr/>
            </p:nvSpPr>
            <p:spPr>
              <a:xfrm rot="5372669" flipH="1">
                <a:off x="1076597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3" name="Google Shape;3153;p20"/>
              <p:cNvSpPr/>
              <p:nvPr/>
            </p:nvSpPr>
            <p:spPr>
              <a:xfrm rot="5372669" flipH="1">
                <a:off x="1073165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4" name="Google Shape;3154;p20"/>
              <p:cNvSpPr/>
              <p:nvPr/>
            </p:nvSpPr>
            <p:spPr>
              <a:xfrm rot="5372669" flipH="1">
                <a:off x="106975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5" name="Google Shape;3155;p20"/>
              <p:cNvSpPr/>
              <p:nvPr/>
            </p:nvSpPr>
            <p:spPr>
              <a:xfrm rot="5372669" flipH="1">
                <a:off x="1065470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6" name="Google Shape;3156;p20"/>
              <p:cNvSpPr/>
              <p:nvPr/>
            </p:nvSpPr>
            <p:spPr>
              <a:xfrm rot="5372669" flipH="1">
                <a:off x="10745311"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7" name="Google Shape;3157;p20"/>
              <p:cNvSpPr/>
              <p:nvPr/>
            </p:nvSpPr>
            <p:spPr>
              <a:xfrm rot="5372669" flipH="1">
                <a:off x="10967586"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8" name="Google Shape;3158;p20"/>
              <p:cNvSpPr/>
              <p:nvPr/>
            </p:nvSpPr>
            <p:spPr>
              <a:xfrm rot="5372669" flipH="1">
                <a:off x="1084302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9" name="Google Shape;3159;p20"/>
              <p:cNvSpPr/>
              <p:nvPr/>
            </p:nvSpPr>
            <p:spPr>
              <a:xfrm rot="5372669" flipH="1">
                <a:off x="1088587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0" name="Google Shape;3160;p20"/>
              <p:cNvSpPr/>
              <p:nvPr/>
            </p:nvSpPr>
            <p:spPr>
              <a:xfrm rot="5372669" flipH="1">
                <a:off x="1091996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1" name="Google Shape;3161;p20"/>
              <p:cNvSpPr/>
              <p:nvPr/>
            </p:nvSpPr>
            <p:spPr>
              <a:xfrm rot="5372669" flipH="1">
                <a:off x="1095428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2" name="Google Shape;3162;p20"/>
              <p:cNvSpPr/>
              <p:nvPr/>
            </p:nvSpPr>
            <p:spPr>
              <a:xfrm rot="5372669" flipH="1">
                <a:off x="1114287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3" name="Google Shape;3163;p20"/>
              <p:cNvSpPr/>
              <p:nvPr/>
            </p:nvSpPr>
            <p:spPr>
              <a:xfrm rot="5372669" flipH="1">
                <a:off x="1110001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4" name="Google Shape;3164;p20"/>
              <p:cNvSpPr/>
              <p:nvPr/>
            </p:nvSpPr>
            <p:spPr>
              <a:xfrm rot="5372669" flipH="1">
                <a:off x="1106569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5" name="Google Shape;3165;p20"/>
              <p:cNvSpPr/>
              <p:nvPr/>
            </p:nvSpPr>
            <p:spPr>
              <a:xfrm rot="5372669" flipH="1">
                <a:off x="1103133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6" name="Google Shape;3166;p20"/>
              <p:cNvSpPr/>
              <p:nvPr/>
            </p:nvSpPr>
            <p:spPr>
              <a:xfrm rot="5372669" flipH="1">
                <a:off x="11113678"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7" name="Google Shape;3167;p20"/>
              <p:cNvSpPr/>
              <p:nvPr/>
            </p:nvSpPr>
            <p:spPr>
              <a:xfrm rot="5372669" flipH="1">
                <a:off x="11335583"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8" name="Google Shape;3168;p20"/>
              <p:cNvSpPr/>
              <p:nvPr/>
            </p:nvSpPr>
            <p:spPr>
              <a:xfrm rot="5372669" flipH="1">
                <a:off x="1121991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9" name="Google Shape;3169;p20"/>
              <p:cNvSpPr/>
              <p:nvPr/>
            </p:nvSpPr>
            <p:spPr>
              <a:xfrm rot="5372669" flipH="1">
                <a:off x="1125401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0" name="Google Shape;3170;p20"/>
              <p:cNvSpPr/>
              <p:nvPr/>
            </p:nvSpPr>
            <p:spPr>
              <a:xfrm rot="5372669" flipH="1">
                <a:off x="11288331"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1" name="Google Shape;3171;p20"/>
              <p:cNvSpPr/>
              <p:nvPr/>
            </p:nvSpPr>
            <p:spPr>
              <a:xfrm rot="5372669" flipH="1">
                <a:off x="1133118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2" name="Google Shape;3172;p20"/>
              <p:cNvSpPr/>
              <p:nvPr/>
            </p:nvSpPr>
            <p:spPr>
              <a:xfrm rot="5372669" flipH="1">
                <a:off x="1151110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3" name="Google Shape;3173;p20"/>
              <p:cNvSpPr/>
              <p:nvPr/>
            </p:nvSpPr>
            <p:spPr>
              <a:xfrm rot="5372669" flipH="1">
                <a:off x="1147691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4" name="Google Shape;3174;p20"/>
              <p:cNvSpPr/>
              <p:nvPr/>
            </p:nvSpPr>
            <p:spPr>
              <a:xfrm rot="5372669" flipH="1">
                <a:off x="1144232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5" name="Google Shape;3175;p20"/>
              <p:cNvSpPr/>
              <p:nvPr/>
            </p:nvSpPr>
            <p:spPr>
              <a:xfrm rot="5372669" flipH="1">
                <a:off x="1139946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6" name="Google Shape;3176;p20"/>
              <p:cNvSpPr/>
              <p:nvPr/>
            </p:nvSpPr>
            <p:spPr>
              <a:xfrm rot="5372669" flipH="1">
                <a:off x="11482044"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7" name="Google Shape;3177;p20"/>
              <p:cNvSpPr/>
              <p:nvPr/>
            </p:nvSpPr>
            <p:spPr>
              <a:xfrm rot="5372669" flipH="1">
                <a:off x="11703950"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8" name="Google Shape;3178;p20"/>
              <p:cNvSpPr/>
              <p:nvPr/>
            </p:nvSpPr>
            <p:spPr>
              <a:xfrm rot="5372669" flipH="1">
                <a:off x="1158805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9" name="Google Shape;3179;p20"/>
              <p:cNvSpPr/>
              <p:nvPr/>
            </p:nvSpPr>
            <p:spPr>
              <a:xfrm rot="5372669" flipH="1">
                <a:off x="1162237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0" name="Google Shape;3180;p20"/>
              <p:cNvSpPr/>
              <p:nvPr/>
            </p:nvSpPr>
            <p:spPr>
              <a:xfrm rot="5372669" flipH="1">
                <a:off x="116563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1" name="Google Shape;3181;p20"/>
              <p:cNvSpPr/>
              <p:nvPr/>
            </p:nvSpPr>
            <p:spPr>
              <a:xfrm rot="5372669" flipH="1">
                <a:off x="1169941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2" name="Google Shape;3182;p20"/>
              <p:cNvSpPr/>
              <p:nvPr/>
            </p:nvSpPr>
            <p:spPr>
              <a:xfrm rot="5372669" flipH="1">
                <a:off x="1187923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3" name="Google Shape;3183;p20"/>
              <p:cNvSpPr/>
              <p:nvPr/>
            </p:nvSpPr>
            <p:spPr>
              <a:xfrm rot="5372669" flipH="1">
                <a:off x="1184491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4" name="Google Shape;3184;p20"/>
              <p:cNvSpPr/>
              <p:nvPr/>
            </p:nvSpPr>
            <p:spPr>
              <a:xfrm rot="5372669" flipH="1">
                <a:off x="118020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5" name="Google Shape;3185;p20"/>
              <p:cNvSpPr/>
              <p:nvPr/>
            </p:nvSpPr>
            <p:spPr>
              <a:xfrm rot="5372669" flipH="1">
                <a:off x="1176810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6" name="Google Shape;3186;p20"/>
              <p:cNvSpPr/>
              <p:nvPr/>
            </p:nvSpPr>
            <p:spPr>
              <a:xfrm rot="5372669" flipH="1">
                <a:off x="11850213"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7" name="Google Shape;3187;p20"/>
              <p:cNvSpPr/>
              <p:nvPr/>
            </p:nvSpPr>
            <p:spPr>
              <a:xfrm rot="5372669" flipH="1">
                <a:off x="8356814"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8" name="Google Shape;3188;p20"/>
              <p:cNvSpPr/>
              <p:nvPr/>
            </p:nvSpPr>
            <p:spPr>
              <a:xfrm rot="5372669" flipH="1">
                <a:off x="824115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9" name="Google Shape;3189;p20"/>
              <p:cNvSpPr/>
              <p:nvPr/>
            </p:nvSpPr>
            <p:spPr>
              <a:xfrm rot="5372669" flipH="1">
                <a:off x="8275242"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0" name="Google Shape;3190;p20"/>
              <p:cNvSpPr/>
              <p:nvPr/>
            </p:nvSpPr>
            <p:spPr>
              <a:xfrm rot="5372669" flipH="1">
                <a:off x="830956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1" name="Google Shape;3191;p20"/>
              <p:cNvSpPr/>
              <p:nvPr/>
            </p:nvSpPr>
            <p:spPr>
              <a:xfrm rot="5372669" flipH="1">
                <a:off x="835242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2" name="Google Shape;3192;p20"/>
              <p:cNvSpPr/>
              <p:nvPr/>
            </p:nvSpPr>
            <p:spPr>
              <a:xfrm rot="5372669" flipH="1">
                <a:off x="853233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3" name="Google Shape;3193;p20"/>
              <p:cNvSpPr/>
              <p:nvPr/>
            </p:nvSpPr>
            <p:spPr>
              <a:xfrm rot="5372669" flipH="1">
                <a:off x="849788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4" name="Google Shape;3194;p20"/>
              <p:cNvSpPr/>
              <p:nvPr/>
            </p:nvSpPr>
            <p:spPr>
              <a:xfrm rot="5372669" flipH="1">
                <a:off x="845529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5" name="Google Shape;3195;p20"/>
              <p:cNvSpPr/>
              <p:nvPr/>
            </p:nvSpPr>
            <p:spPr>
              <a:xfrm rot="5372669" flipH="1">
                <a:off x="8420701"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6" name="Google Shape;3196;p20"/>
              <p:cNvSpPr/>
              <p:nvPr/>
            </p:nvSpPr>
            <p:spPr>
              <a:xfrm rot="5372669" flipH="1">
                <a:off x="8511539" y="294472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7" name="Google Shape;3197;p20"/>
              <p:cNvSpPr/>
              <p:nvPr/>
            </p:nvSpPr>
            <p:spPr>
              <a:xfrm rot="5372669" flipH="1">
                <a:off x="8733717"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8" name="Google Shape;3198;p20"/>
              <p:cNvSpPr/>
              <p:nvPr/>
            </p:nvSpPr>
            <p:spPr>
              <a:xfrm rot="5372669" flipH="1">
                <a:off x="861778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9" name="Google Shape;3199;p20"/>
              <p:cNvSpPr/>
              <p:nvPr/>
            </p:nvSpPr>
            <p:spPr>
              <a:xfrm rot="5372669" flipH="1">
                <a:off x="865187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0" name="Google Shape;3200;p20"/>
              <p:cNvSpPr/>
              <p:nvPr/>
            </p:nvSpPr>
            <p:spPr>
              <a:xfrm rot="5372669" flipH="1">
                <a:off x="868646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1" name="Google Shape;3201;p20"/>
              <p:cNvSpPr/>
              <p:nvPr/>
            </p:nvSpPr>
            <p:spPr>
              <a:xfrm rot="5372669" flipH="1">
                <a:off x="872065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2" name="Google Shape;3202;p20"/>
              <p:cNvSpPr/>
              <p:nvPr/>
            </p:nvSpPr>
            <p:spPr>
              <a:xfrm rot="5372669" flipH="1">
                <a:off x="890896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3" name="Google Shape;3203;p20"/>
              <p:cNvSpPr/>
              <p:nvPr/>
            </p:nvSpPr>
            <p:spPr>
              <a:xfrm rot="5372669" flipH="1">
                <a:off x="887477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4" name="Google Shape;3204;p20"/>
              <p:cNvSpPr/>
              <p:nvPr/>
            </p:nvSpPr>
            <p:spPr>
              <a:xfrm rot="5372669" flipH="1">
                <a:off x="883192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5" name="Google Shape;3205;p20"/>
              <p:cNvSpPr/>
              <p:nvPr/>
            </p:nvSpPr>
            <p:spPr>
              <a:xfrm rot="5372669" flipH="1">
                <a:off x="879760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206" name="Google Shape;3206;p20"/>
          <p:cNvGrpSpPr/>
          <p:nvPr/>
        </p:nvGrpSpPr>
        <p:grpSpPr>
          <a:xfrm flipH="1">
            <a:off x="-76207" y="5632225"/>
            <a:ext cx="4636607" cy="1301974"/>
            <a:chOff x="7622268" y="5719681"/>
            <a:chExt cx="4636607" cy="1301974"/>
          </a:xfrm>
        </p:grpSpPr>
        <p:grpSp>
          <p:nvGrpSpPr>
            <p:cNvPr id="3207" name="Google Shape;3207;p20"/>
            <p:cNvGrpSpPr/>
            <p:nvPr/>
          </p:nvGrpSpPr>
          <p:grpSpPr>
            <a:xfrm>
              <a:off x="9381189" y="5719681"/>
              <a:ext cx="2707325" cy="1299722"/>
              <a:chOff x="6723350" y="566875"/>
              <a:chExt cx="1552188" cy="1732500"/>
            </a:xfrm>
          </p:grpSpPr>
          <p:cxnSp>
            <p:nvCxnSpPr>
              <p:cNvPr id="3208" name="Google Shape;3208;p2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09" name="Google Shape;3209;p2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0" name="Google Shape;3210;p2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1" name="Google Shape;3211;p2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2" name="Google Shape;3212;p2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3" name="Google Shape;3213;p2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4" name="Google Shape;3214;p2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5" name="Google Shape;3215;p2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216" name="Google Shape;3216;p20"/>
            <p:cNvGrpSpPr/>
            <p:nvPr/>
          </p:nvGrpSpPr>
          <p:grpSpPr>
            <a:xfrm rot="5400000">
              <a:off x="9545961" y="3953195"/>
              <a:ext cx="789219" cy="4636607"/>
              <a:chOff x="6723350" y="566875"/>
              <a:chExt cx="452482" cy="2658300"/>
            </a:xfrm>
          </p:grpSpPr>
          <p:cxnSp>
            <p:nvCxnSpPr>
              <p:cNvPr id="3217" name="Google Shape;3217;p2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8" name="Google Shape;3218;p20"/>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219" name="Google Shape;3219;p20"/>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220" name="Google Shape;3220;p20"/>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221" name="Google Shape;3221;p20"/>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222" name="Google Shape;3222;p20"/>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223" name="Google Shape;3223;p20"/>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224" name="Google Shape;3224;p20"/>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3225"/>
        <p:cNvGrpSpPr/>
        <p:nvPr/>
      </p:nvGrpSpPr>
      <p:grpSpPr>
        <a:xfrm>
          <a:off x="0" y="0"/>
          <a:ext cx="0" cy="0"/>
          <a:chOff x="0" y="0"/>
          <a:chExt cx="0" cy="0"/>
        </a:xfrm>
      </p:grpSpPr>
      <p:sp>
        <p:nvSpPr>
          <p:cNvPr id="3226" name="Google Shape;3226;p21"/>
          <p:cNvSpPr txBox="1">
            <a:spLocks noGrp="1"/>
          </p:cNvSpPr>
          <p:nvPr>
            <p:ph type="title"/>
          </p:nvPr>
        </p:nvSpPr>
        <p:spPr>
          <a:xfrm>
            <a:off x="3802771" y="974375"/>
            <a:ext cx="3565800" cy="7635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227" name="Google Shape;3227;p21"/>
          <p:cNvSpPr txBox="1">
            <a:spLocks noGrp="1"/>
          </p:cNvSpPr>
          <p:nvPr>
            <p:ph type="body" idx="1"/>
          </p:nvPr>
        </p:nvSpPr>
        <p:spPr>
          <a:xfrm>
            <a:off x="3802675" y="2097700"/>
            <a:ext cx="3565800" cy="3565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228" name="Google Shape;3228;p21"/>
          <p:cNvGrpSpPr/>
          <p:nvPr/>
        </p:nvGrpSpPr>
        <p:grpSpPr>
          <a:xfrm rot="10800000">
            <a:off x="-1" y="-76200"/>
            <a:ext cx="4636607" cy="1301974"/>
            <a:chOff x="7622268" y="5719681"/>
            <a:chExt cx="4636607" cy="1301974"/>
          </a:xfrm>
        </p:grpSpPr>
        <p:grpSp>
          <p:nvGrpSpPr>
            <p:cNvPr id="3229" name="Google Shape;3229;p21"/>
            <p:cNvGrpSpPr/>
            <p:nvPr/>
          </p:nvGrpSpPr>
          <p:grpSpPr>
            <a:xfrm>
              <a:off x="9381189" y="5719681"/>
              <a:ext cx="2707325" cy="1299722"/>
              <a:chOff x="6723350" y="566875"/>
              <a:chExt cx="1552188" cy="1732500"/>
            </a:xfrm>
          </p:grpSpPr>
          <p:cxnSp>
            <p:nvCxnSpPr>
              <p:cNvPr id="3230" name="Google Shape;3230;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1" name="Google Shape;3231;p21"/>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2" name="Google Shape;3232;p21"/>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3" name="Google Shape;3233;p21"/>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4" name="Google Shape;3234;p21"/>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5" name="Google Shape;3235;p21"/>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6" name="Google Shape;3236;p21"/>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7" name="Google Shape;3237;p21"/>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238" name="Google Shape;3238;p21"/>
            <p:cNvGrpSpPr/>
            <p:nvPr/>
          </p:nvGrpSpPr>
          <p:grpSpPr>
            <a:xfrm rot="5400000">
              <a:off x="9545961" y="3953195"/>
              <a:ext cx="789219" cy="4636607"/>
              <a:chOff x="6723350" y="566875"/>
              <a:chExt cx="452482" cy="2658300"/>
            </a:xfrm>
          </p:grpSpPr>
          <p:cxnSp>
            <p:nvCxnSpPr>
              <p:cNvPr id="3239" name="Google Shape;3239;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40" name="Google Shape;3240;p21"/>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241" name="Google Shape;3241;p21"/>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242" name="Google Shape;3242;p21"/>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243" name="Google Shape;3243;p21"/>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244" name="Google Shape;3244;p21"/>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245" name="Google Shape;3245;p21"/>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grpSp>
        <p:nvGrpSpPr>
          <p:cNvPr id="3246" name="Google Shape;3246;p21"/>
          <p:cNvGrpSpPr/>
          <p:nvPr/>
        </p:nvGrpSpPr>
        <p:grpSpPr>
          <a:xfrm rot="-3845544">
            <a:off x="8928858" y="1913335"/>
            <a:ext cx="1104486" cy="3065267"/>
            <a:chOff x="5719761" y="2390679"/>
            <a:chExt cx="747712" cy="2075116"/>
          </a:xfrm>
        </p:grpSpPr>
        <p:sp>
          <p:nvSpPr>
            <p:cNvPr id="3247" name="Google Shape;3247;p21"/>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8" name="Google Shape;3248;p21"/>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9" name="Google Shape;3249;p21"/>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0" name="Google Shape;3250;p21"/>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1" name="Google Shape;3251;p21"/>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2" name="Google Shape;3252;p21"/>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3" name="Google Shape;3253;p21"/>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4" name="Google Shape;3254;p21"/>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5" name="Google Shape;3255;p21"/>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6" name="Google Shape;3256;p21"/>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57" name="Google Shape;3257;p21"/>
          <p:cNvGrpSpPr/>
          <p:nvPr/>
        </p:nvGrpSpPr>
        <p:grpSpPr>
          <a:xfrm rot="-2839923">
            <a:off x="8777820" y="3134451"/>
            <a:ext cx="812975" cy="2340013"/>
            <a:chOff x="5819360" y="2638139"/>
            <a:chExt cx="550387" cy="1584198"/>
          </a:xfrm>
        </p:grpSpPr>
        <p:sp>
          <p:nvSpPr>
            <p:cNvPr id="3258" name="Google Shape;3258;p21"/>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9" name="Google Shape;3259;p21"/>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0" name="Google Shape;3260;p21"/>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1" name="Google Shape;3261;p21"/>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2" name="Google Shape;3262;p21"/>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3" name="Google Shape;3263;p21"/>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4" name="Google Shape;3264;p21"/>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65" name="Google Shape;3265;p21"/>
          <p:cNvGrpSpPr/>
          <p:nvPr/>
        </p:nvGrpSpPr>
        <p:grpSpPr>
          <a:xfrm rot="-2839923">
            <a:off x="8445673" y="3716380"/>
            <a:ext cx="1514001" cy="2287816"/>
            <a:chOff x="5581650" y="2652140"/>
            <a:chExt cx="1024984" cy="1548860"/>
          </a:xfrm>
        </p:grpSpPr>
        <p:sp>
          <p:nvSpPr>
            <p:cNvPr id="3266" name="Google Shape;3266;p21"/>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7" name="Google Shape;3267;p21"/>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8" name="Google Shape;3268;p21"/>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9" name="Google Shape;3269;p21"/>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0" name="Google Shape;3270;p21"/>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1" name="Google Shape;3271;p21"/>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2" name="Google Shape;3272;p21"/>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3" name="Google Shape;3273;p21"/>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4" name="Google Shape;3274;p21"/>
          <p:cNvGrpSpPr/>
          <p:nvPr/>
        </p:nvGrpSpPr>
        <p:grpSpPr>
          <a:xfrm rot="-2839923">
            <a:off x="9158605" y="3357312"/>
            <a:ext cx="1274543" cy="2896879"/>
            <a:chOff x="5662611" y="2447924"/>
            <a:chExt cx="862870" cy="1961198"/>
          </a:xfrm>
        </p:grpSpPr>
        <p:sp>
          <p:nvSpPr>
            <p:cNvPr id="3275" name="Google Shape;3275;p21"/>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6" name="Google Shape;3276;p21"/>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7" name="Google Shape;3277;p21"/>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8" name="Google Shape;3278;p21"/>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9" name="Google Shape;3279;p21"/>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0" name="Google Shape;3280;p21"/>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1" name="Google Shape;3281;p21"/>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82" name="Google Shape;3282;p21"/>
          <p:cNvGrpSpPr/>
          <p:nvPr/>
        </p:nvGrpSpPr>
        <p:grpSpPr>
          <a:xfrm rot="-1349315">
            <a:off x="9803233" y="2847677"/>
            <a:ext cx="590246" cy="2167843"/>
            <a:chOff x="5900737" y="2691768"/>
            <a:chExt cx="399590" cy="1467608"/>
          </a:xfrm>
        </p:grpSpPr>
        <p:sp>
          <p:nvSpPr>
            <p:cNvPr id="3283" name="Google Shape;3283;p21"/>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4" name="Google Shape;3284;p21"/>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5" name="Google Shape;3285;p21"/>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6" name="Google Shape;3286;p21"/>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7" name="Google Shape;3287;p21"/>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8" name="Google Shape;3288;p21"/>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9" name="Google Shape;3289;p21"/>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0" name="Google Shape;3290;p21"/>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1" name="Google Shape;3291;p21"/>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2" name="Google Shape;3292;p21"/>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3" name="Google Shape;3293;p21"/>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94" name="Google Shape;3294;p21"/>
          <p:cNvGrpSpPr/>
          <p:nvPr/>
        </p:nvGrpSpPr>
        <p:grpSpPr>
          <a:xfrm rot="-3257449">
            <a:off x="9225575" y="2508511"/>
            <a:ext cx="510865" cy="2846180"/>
            <a:chOff x="1159675" y="1837925"/>
            <a:chExt cx="324000" cy="1805100"/>
          </a:xfrm>
        </p:grpSpPr>
        <p:grpSp>
          <p:nvGrpSpPr>
            <p:cNvPr id="3295" name="Google Shape;3295;p21"/>
            <p:cNvGrpSpPr/>
            <p:nvPr/>
          </p:nvGrpSpPr>
          <p:grpSpPr>
            <a:xfrm>
              <a:off x="1159675" y="1837925"/>
              <a:ext cx="324000" cy="1805100"/>
              <a:chOff x="2605100" y="1971675"/>
              <a:chExt cx="324000" cy="1805100"/>
            </a:xfrm>
          </p:grpSpPr>
          <p:sp>
            <p:nvSpPr>
              <p:cNvPr id="3296" name="Google Shape;3296;p21"/>
              <p:cNvSpPr/>
              <p:nvPr/>
            </p:nvSpPr>
            <p:spPr>
              <a:xfrm>
                <a:off x="2605100" y="1971675"/>
                <a:ext cx="324000" cy="1805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97" name="Google Shape;3297;p21"/>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298" name="Google Shape;3298;p21"/>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9" name="Google Shape;3299;p21"/>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0" name="Google Shape;3300;p21"/>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1" name="Google Shape;3301;p21"/>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2" name="Google Shape;3302;p21"/>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3" name="Google Shape;3303;p21"/>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4" name="Google Shape;3304;p21"/>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5" name="Google Shape;3305;p21"/>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6" name="Google Shape;3306;p21"/>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7" name="Google Shape;3307;p21"/>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8" name="Google Shape;3308;p21"/>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9" name="Google Shape;3309;p21"/>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0" name="Google Shape;3310;p21"/>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1" name="Google Shape;3311;p21"/>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2" name="Google Shape;3312;p21"/>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3" name="Google Shape;3313;p21"/>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4" name="Google Shape;3314;p21"/>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5" name="Google Shape;3315;p21"/>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6" name="Google Shape;3316;p21"/>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7" name="Google Shape;3317;p21"/>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8" name="Google Shape;3318;p21"/>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9" name="Google Shape;3319;p21"/>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0" name="Google Shape;3320;p21"/>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1" name="Google Shape;3321;p21"/>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2" name="Google Shape;3322;p21"/>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3" name="Google Shape;3323;p21"/>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4" name="Google Shape;3324;p21"/>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5" name="Google Shape;3325;p21"/>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6" name="Google Shape;3326;p21"/>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7" name="Google Shape;3327;p21"/>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8" name="Google Shape;3328;p21"/>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9" name="Google Shape;3329;p21"/>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0" name="Google Shape;3330;p21"/>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1" name="Google Shape;3331;p21"/>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2" name="Google Shape;3332;p21"/>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3" name="Google Shape;3333;p21"/>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4" name="Google Shape;3334;p21"/>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5" name="Google Shape;3335;p21"/>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6" name="Google Shape;3336;p21"/>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7" name="Google Shape;3337;p21"/>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8" name="Google Shape;3338;p21"/>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9" name="Google Shape;3339;p21"/>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0" name="Google Shape;3340;p21"/>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1" name="Google Shape;3341;p21"/>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2" name="Google Shape;3342;p21"/>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3" name="Google Shape;3343;p21"/>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4" name="Google Shape;3344;p21"/>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5" name="Google Shape;3345;p21"/>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6" name="Google Shape;3346;p21"/>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7" name="Google Shape;3347;p21"/>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8" name="Google Shape;3348;p21"/>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9" name="Google Shape;3349;p21"/>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0" name="Google Shape;3350;p21"/>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1" name="Google Shape;3351;p21"/>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2" name="Google Shape;3352;p21"/>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3" name="Google Shape;3353;p21"/>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4" name="Google Shape;3354;p21"/>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5" name="Google Shape;3355;p21"/>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6" name="Google Shape;3356;p21"/>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7" name="Google Shape;3357;p21"/>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8" name="Google Shape;3358;p21"/>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9" name="Google Shape;3359;p21"/>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0" name="Google Shape;3360;p21"/>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1" name="Google Shape;3361;p21"/>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2" name="Google Shape;3362;p21"/>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3" name="Google Shape;3363;p21"/>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4" name="Google Shape;3364;p21"/>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5" name="Google Shape;3365;p21"/>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6" name="Google Shape;3366;p21"/>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7" name="Google Shape;3367;p21"/>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8" name="Google Shape;3368;p21"/>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9" name="Google Shape;3369;p21"/>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0" name="Google Shape;3370;p21"/>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1" name="Google Shape;3371;p21"/>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2" name="Google Shape;3372;p21"/>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3" name="Google Shape;3373;p21"/>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4" name="Google Shape;3374;p21"/>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5" name="Google Shape;3375;p21"/>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6" name="Google Shape;3376;p21"/>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7" name="Google Shape;3377;p21"/>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8" name="Google Shape;3378;p21"/>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9" name="Google Shape;3379;p21"/>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0" name="Google Shape;3380;p21"/>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1" name="Google Shape;3381;p21"/>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2" name="Google Shape;3382;p21"/>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3" name="Google Shape;3383;p21"/>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4" name="Google Shape;3384;p21"/>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5" name="Google Shape;3385;p21"/>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6" name="Google Shape;3386;p21"/>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7" name="Google Shape;3387;p21"/>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8" name="Google Shape;3388;p21"/>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9" name="Google Shape;3389;p21"/>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0" name="Google Shape;3390;p21"/>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1" name="Google Shape;3391;p21"/>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2" name="Google Shape;3392;p21"/>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3" name="Google Shape;3393;p21"/>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4" name="Google Shape;3394;p21"/>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5" name="Google Shape;3395;p21"/>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6" name="Google Shape;3396;p21"/>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7" name="Google Shape;3397;p21"/>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8" name="Google Shape;3398;p21"/>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9" name="Google Shape;3399;p21"/>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0" name="Google Shape;3400;p21"/>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1" name="Google Shape;3401;p21"/>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2" name="Google Shape;3402;p21"/>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3" name="Google Shape;3403;p21"/>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4" name="Google Shape;3404;p21"/>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5" name="Google Shape;3405;p21"/>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6" name="Google Shape;3406;p21"/>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7" name="Google Shape;3407;p21"/>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8" name="Google Shape;3408;p21"/>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09" name="Google Shape;3409;p21"/>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10" name="Google Shape;3410;p21"/>
          <p:cNvGrpSpPr/>
          <p:nvPr/>
        </p:nvGrpSpPr>
        <p:grpSpPr>
          <a:xfrm>
            <a:off x="7332906" y="5338665"/>
            <a:ext cx="4925970" cy="1710276"/>
            <a:chOff x="7332906" y="5338665"/>
            <a:chExt cx="4925970" cy="1710276"/>
          </a:xfrm>
        </p:grpSpPr>
        <p:grpSp>
          <p:nvGrpSpPr>
            <p:cNvPr id="3411" name="Google Shape;3411;p21"/>
            <p:cNvGrpSpPr/>
            <p:nvPr/>
          </p:nvGrpSpPr>
          <p:grpSpPr>
            <a:xfrm>
              <a:off x="9381196" y="5338665"/>
              <a:ext cx="2707325" cy="1707379"/>
              <a:chOff x="6723350" y="566875"/>
              <a:chExt cx="1552188" cy="1732500"/>
            </a:xfrm>
          </p:grpSpPr>
          <p:cxnSp>
            <p:nvCxnSpPr>
              <p:cNvPr id="3412" name="Google Shape;3412;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3" name="Google Shape;3413;p21"/>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4" name="Google Shape;3414;p21"/>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5" name="Google Shape;3415;p21"/>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6" name="Google Shape;3416;p21"/>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7" name="Google Shape;3417;p21"/>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8" name="Google Shape;3418;p21"/>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9" name="Google Shape;3419;p21"/>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420" name="Google Shape;3420;p21"/>
            <p:cNvGrpSpPr/>
            <p:nvPr/>
          </p:nvGrpSpPr>
          <p:grpSpPr>
            <a:xfrm rot="5400000">
              <a:off x="9215748" y="3613047"/>
              <a:ext cx="1160286" cy="4925970"/>
              <a:chOff x="6723350" y="566874"/>
              <a:chExt cx="665225" cy="2824200"/>
            </a:xfrm>
          </p:grpSpPr>
          <p:cxnSp>
            <p:nvCxnSpPr>
              <p:cNvPr id="3421" name="Google Shape;3421;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22" name="Google Shape;3422;p21"/>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423" name="Google Shape;3423;p21"/>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424" name="Google Shape;3424;p21"/>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425" name="Google Shape;3425;p21"/>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426" name="Google Shape;3426;p21"/>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427" name="Google Shape;3427;p21"/>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428" name="Google Shape;3428;p21"/>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429" name="Google Shape;3429;p21"/>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3430"/>
        <p:cNvGrpSpPr/>
        <p:nvPr/>
      </p:nvGrpSpPr>
      <p:grpSpPr>
        <a:xfrm>
          <a:off x="0" y="0"/>
          <a:ext cx="0" cy="0"/>
          <a:chOff x="0" y="0"/>
          <a:chExt cx="0" cy="0"/>
        </a:xfrm>
      </p:grpSpPr>
      <p:grpSp>
        <p:nvGrpSpPr>
          <p:cNvPr id="3431" name="Google Shape;3431;p22"/>
          <p:cNvGrpSpPr/>
          <p:nvPr/>
        </p:nvGrpSpPr>
        <p:grpSpPr>
          <a:xfrm rot="10800000" flipH="1">
            <a:off x="7555399" y="-65975"/>
            <a:ext cx="4636607" cy="1301974"/>
            <a:chOff x="7622268" y="5719681"/>
            <a:chExt cx="4636607" cy="1301974"/>
          </a:xfrm>
        </p:grpSpPr>
        <p:grpSp>
          <p:nvGrpSpPr>
            <p:cNvPr id="3432" name="Google Shape;3432;p22"/>
            <p:cNvGrpSpPr/>
            <p:nvPr/>
          </p:nvGrpSpPr>
          <p:grpSpPr>
            <a:xfrm>
              <a:off x="9381189" y="5719681"/>
              <a:ext cx="2707325" cy="1299722"/>
              <a:chOff x="6723350" y="566875"/>
              <a:chExt cx="1552188" cy="1732500"/>
            </a:xfrm>
          </p:grpSpPr>
          <p:cxnSp>
            <p:nvCxnSpPr>
              <p:cNvPr id="3433" name="Google Shape;3433;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4" name="Google Shape;3434;p2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5" name="Google Shape;3435;p2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6" name="Google Shape;3436;p2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7" name="Google Shape;3437;p2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8" name="Google Shape;3438;p2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9" name="Google Shape;3439;p2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0" name="Google Shape;3440;p2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441" name="Google Shape;3441;p22"/>
            <p:cNvGrpSpPr/>
            <p:nvPr/>
          </p:nvGrpSpPr>
          <p:grpSpPr>
            <a:xfrm rot="5400000">
              <a:off x="9545961" y="3953195"/>
              <a:ext cx="789219" cy="4636607"/>
              <a:chOff x="6723350" y="566875"/>
              <a:chExt cx="452482" cy="2658300"/>
            </a:xfrm>
          </p:grpSpPr>
          <p:cxnSp>
            <p:nvCxnSpPr>
              <p:cNvPr id="3442" name="Google Shape;3442;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3" name="Google Shape;3443;p2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444" name="Google Shape;3444;p2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445" name="Google Shape;3445;p22"/>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446" name="Google Shape;3446;p22"/>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447" name="Google Shape;3447;p22"/>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448" name="Google Shape;3448;p22"/>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449" name="Google Shape;3449;p22"/>
          <p:cNvSpPr/>
          <p:nvPr/>
        </p:nvSpPr>
        <p:spPr>
          <a:xfrm flipH="1">
            <a:off x="0"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50" name="Google Shape;3450;p22"/>
          <p:cNvGrpSpPr/>
          <p:nvPr/>
        </p:nvGrpSpPr>
        <p:grpSpPr>
          <a:xfrm rot="5915486">
            <a:off x="9576824" y="111882"/>
            <a:ext cx="4226227" cy="3887196"/>
            <a:chOff x="5252920" y="2652722"/>
            <a:chExt cx="1688542" cy="1553086"/>
          </a:xfrm>
        </p:grpSpPr>
        <p:sp>
          <p:nvSpPr>
            <p:cNvPr id="3451" name="Google Shape;3451;p2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2" name="Google Shape;3452;p2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3" name="Google Shape;3453;p2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4" name="Google Shape;3454;p2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5" name="Google Shape;3455;p2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6" name="Google Shape;3456;p2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7" name="Google Shape;3457;p2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8" name="Google Shape;3458;p2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9" name="Google Shape;3459;p2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0" name="Google Shape;3460;p2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61" name="Google Shape;3461;p22"/>
          <p:cNvGrpSpPr/>
          <p:nvPr/>
        </p:nvGrpSpPr>
        <p:grpSpPr>
          <a:xfrm>
            <a:off x="9606445" y="3420239"/>
            <a:ext cx="2922376" cy="2955046"/>
            <a:chOff x="5529738" y="2852832"/>
            <a:chExt cx="1135168" cy="1147858"/>
          </a:xfrm>
        </p:grpSpPr>
        <p:sp>
          <p:nvSpPr>
            <p:cNvPr id="3462" name="Google Shape;3462;p2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3" name="Google Shape;3463;p2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4" name="Google Shape;3464;p2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5" name="Google Shape;3465;p2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6" name="Google Shape;3466;p2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7" name="Google Shape;3467;p2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8" name="Google Shape;3468;p2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9" name="Google Shape;3469;p2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0" name="Google Shape;3470;p2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1" name="Google Shape;3471;p2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2" name="Google Shape;3472;p2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3" name="Google Shape;3473;p2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4" name="Google Shape;3474;p2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5" name="Google Shape;3475;p2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6" name="Google Shape;3476;p2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7" name="Google Shape;3477;p2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8" name="Google Shape;3478;p2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9" name="Google Shape;3479;p2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0" name="Google Shape;3480;p2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1" name="Google Shape;3481;p2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2" name="Google Shape;3482;p2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3" name="Google Shape;3483;p2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4" name="Google Shape;3484;p2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5" name="Google Shape;3485;p2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6" name="Google Shape;3486;p2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7" name="Google Shape;3487;p2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8" name="Google Shape;3488;p2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9" name="Google Shape;3489;p2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0" name="Google Shape;3490;p2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1" name="Google Shape;3491;p2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2" name="Google Shape;3492;p2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3" name="Google Shape;3493;p2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4" name="Google Shape;3494;p2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5" name="Google Shape;3495;p2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6" name="Google Shape;3496;p2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7" name="Google Shape;3497;p2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8" name="Google Shape;3498;p2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9" name="Google Shape;3499;p2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0" name="Google Shape;3500;p2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1" name="Google Shape;3501;p2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2" name="Google Shape;3502;p2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3" name="Google Shape;3503;p2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4" name="Google Shape;3504;p2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5" name="Google Shape;3505;p2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6" name="Google Shape;3506;p2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7" name="Google Shape;3507;p2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8" name="Google Shape;3508;p2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9" name="Google Shape;3509;p2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0" name="Google Shape;3510;p2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1" name="Google Shape;3511;p2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2" name="Google Shape;3512;p2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3" name="Google Shape;3513;p2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4" name="Google Shape;3514;p2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5" name="Google Shape;3515;p2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6" name="Google Shape;3516;p2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7" name="Google Shape;3517;p2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8" name="Google Shape;3518;p2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9" name="Google Shape;3519;p2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0" name="Google Shape;3520;p2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1" name="Google Shape;3521;p2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2" name="Google Shape;3522;p2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3" name="Google Shape;3523;p2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4" name="Google Shape;3524;p2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5" name="Google Shape;3525;p2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6" name="Google Shape;3526;p2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7" name="Google Shape;3527;p2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8" name="Google Shape;3528;p2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9" name="Google Shape;3529;p2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0" name="Google Shape;3530;p2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1" name="Google Shape;3531;p2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2" name="Google Shape;3532;p2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3" name="Google Shape;3533;p2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4" name="Google Shape;3534;p2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5" name="Google Shape;3535;p2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6" name="Google Shape;3536;p2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7" name="Google Shape;3537;p2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8" name="Google Shape;3538;p2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9" name="Google Shape;3539;p2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0" name="Google Shape;3540;p2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1" name="Google Shape;3541;p2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2" name="Google Shape;3542;p2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3" name="Google Shape;3543;p2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4" name="Google Shape;3544;p2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5" name="Google Shape;3545;p2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6" name="Google Shape;3546;p2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7" name="Google Shape;3547;p2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8" name="Google Shape;3548;p2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9" name="Google Shape;3549;p2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0" name="Google Shape;3550;p2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1" name="Google Shape;3551;p2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2" name="Google Shape;3552;p2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3" name="Google Shape;3553;p2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4" name="Google Shape;3554;p2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5" name="Google Shape;3555;p2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6" name="Google Shape;3556;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7" name="Google Shape;3557;p2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8" name="Google Shape;3558;p2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9" name="Google Shape;355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0" name="Google Shape;3560;p2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1" name="Google Shape;3561;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2" name="Google Shape;3562;p2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3" name="Google Shape;3563;p2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4" name="Google Shape;3564;p2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5" name="Google Shape;3565;p2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6" name="Google Shape;3566;p2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7" name="Google Shape;3567;p2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8" name="Google Shape;3568;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9" name="Google Shape;356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0" name="Google Shape;3570;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1" name="Google Shape;3571;p2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2" name="Google Shape;3572;p2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3" name="Google Shape;3573;p2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4" name="Google Shape;3574;p2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5" name="Google Shape;3575;p2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6" name="Google Shape;3576;p2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7" name="Google Shape;3577;p2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8" name="Google Shape;3578;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9" name="Google Shape;3579;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0" name="Google Shape;3580;p2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1" name="Google Shape;3581;p2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2" name="Google Shape;3582;p2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3" name="Google Shape;3583;p2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4" name="Google Shape;3584;p2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5" name="Google Shape;3585;p2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6" name="Google Shape;3586;p2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7" name="Google Shape;3587;p2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8" name="Google Shape;3588;p2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9" name="Google Shape;3589;p2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0" name="Google Shape;3590;p2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1" name="Google Shape;3591;p2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2" name="Google Shape;3592;p2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3" name="Google Shape;3593;p2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4" name="Google Shape;3594;p2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5" name="Google Shape;3595;p2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6" name="Google Shape;3596;p2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97" name="Google Shape;3597;p22"/>
          <p:cNvGrpSpPr/>
          <p:nvPr/>
        </p:nvGrpSpPr>
        <p:grpSpPr>
          <a:xfrm rot="-3072723">
            <a:off x="7221106" y="3269984"/>
            <a:ext cx="3510686" cy="2651481"/>
            <a:chOff x="5102217" y="2695575"/>
            <a:chExt cx="1971523" cy="1489013"/>
          </a:xfrm>
        </p:grpSpPr>
        <p:sp>
          <p:nvSpPr>
            <p:cNvPr id="3598" name="Google Shape;3598;p2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9" name="Google Shape;3599;p2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0" name="Google Shape;3600;p2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1" name="Google Shape;3601;p2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2" name="Google Shape;3602;p2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3" name="Google Shape;3603;p2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4" name="Google Shape;3604;p2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5" name="Google Shape;3605;p2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6" name="Google Shape;3606;p2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7" name="Google Shape;3607;p2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8" name="Google Shape;3608;p2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9" name="Google Shape;3609;p2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0" name="Google Shape;3610;p2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1" name="Google Shape;3611;p2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2" name="Google Shape;3612;p2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13" name="Google Shape;3613;p22"/>
          <p:cNvGrpSpPr/>
          <p:nvPr/>
        </p:nvGrpSpPr>
        <p:grpSpPr>
          <a:xfrm rot="6356396">
            <a:off x="9125740" y="3294833"/>
            <a:ext cx="1251787" cy="3095320"/>
            <a:chOff x="5662611" y="2352674"/>
            <a:chExt cx="869442" cy="2149888"/>
          </a:xfrm>
        </p:grpSpPr>
        <p:sp>
          <p:nvSpPr>
            <p:cNvPr id="3614" name="Google Shape;3614;p2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5" name="Google Shape;3615;p2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6" name="Google Shape;3616;p2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7" name="Google Shape;3617;p2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8" name="Google Shape;3618;p2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9" name="Google Shape;3619;p2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0" name="Google Shape;3620;p2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1" name="Google Shape;3621;p22"/>
          <p:cNvGrpSpPr/>
          <p:nvPr/>
        </p:nvGrpSpPr>
        <p:grpSpPr>
          <a:xfrm rot="6676291">
            <a:off x="8530760" y="3848977"/>
            <a:ext cx="2344233" cy="2428569"/>
            <a:chOff x="5281612" y="2586132"/>
            <a:chExt cx="1628298" cy="1686877"/>
          </a:xfrm>
        </p:grpSpPr>
        <p:sp>
          <p:nvSpPr>
            <p:cNvPr id="3622" name="Google Shape;3622;p2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3" name="Google Shape;3623;p2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4" name="Google Shape;3624;p2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5" name="Google Shape;3625;p2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6" name="Google Shape;3626;p2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7" name="Google Shape;3627;p2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8" name="Google Shape;3628;p2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9" name="Google Shape;3629;p22"/>
          <p:cNvGrpSpPr/>
          <p:nvPr/>
        </p:nvGrpSpPr>
        <p:grpSpPr>
          <a:xfrm rot="10800000">
            <a:off x="8804007" y="3692910"/>
            <a:ext cx="1003255" cy="3171712"/>
            <a:chOff x="5747859" y="2329719"/>
            <a:chExt cx="696850" cy="2203037"/>
          </a:xfrm>
        </p:grpSpPr>
        <p:sp>
          <p:nvSpPr>
            <p:cNvPr id="3630" name="Google Shape;3630;p2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1" name="Google Shape;3631;p2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2" name="Google Shape;3632;p2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3" name="Google Shape;3633;p2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4" name="Google Shape;3634;p2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5" name="Google Shape;3635;p2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6" name="Google Shape;3636;p2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37" name="Google Shape;3637;p22"/>
          <p:cNvGrpSpPr/>
          <p:nvPr/>
        </p:nvGrpSpPr>
        <p:grpSpPr>
          <a:xfrm>
            <a:off x="5752466" y="933520"/>
            <a:ext cx="5612051" cy="4394223"/>
            <a:chOff x="3416220" y="2573082"/>
            <a:chExt cx="4752753" cy="3721395"/>
          </a:xfrm>
        </p:grpSpPr>
        <p:sp>
          <p:nvSpPr>
            <p:cNvPr id="3638" name="Google Shape;3638;p22"/>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3639" name="Google Shape;3639;p22"/>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0" name="Google Shape;3640;p22"/>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1" name="Google Shape;3641;p22"/>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2" name="Google Shape;3642;p22"/>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3" name="Google Shape;3643;p22"/>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4" name="Google Shape;3644;p22"/>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5" name="Google Shape;3645;p22"/>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6" name="Google Shape;3646;p22"/>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3647" name="Google Shape;3647;p22"/>
          <p:cNvSpPr txBox="1">
            <a:spLocks noGrp="1"/>
          </p:cNvSpPr>
          <p:nvPr>
            <p:ph type="title"/>
          </p:nvPr>
        </p:nvSpPr>
        <p:spPr>
          <a:xfrm>
            <a:off x="6134650" y="1355375"/>
            <a:ext cx="486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48" name="Google Shape;3648;p22"/>
          <p:cNvSpPr txBox="1">
            <a:spLocks noGrp="1"/>
          </p:cNvSpPr>
          <p:nvPr>
            <p:ph type="body" idx="1"/>
          </p:nvPr>
        </p:nvSpPr>
        <p:spPr>
          <a:xfrm>
            <a:off x="6134737" y="2508425"/>
            <a:ext cx="4861800" cy="2573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649" name="Google Shape;3649;p22"/>
          <p:cNvGrpSpPr/>
          <p:nvPr/>
        </p:nvGrpSpPr>
        <p:grpSpPr>
          <a:xfrm flipH="1">
            <a:off x="-56169" y="5250340"/>
            <a:ext cx="4925970" cy="1710276"/>
            <a:chOff x="7332906" y="5338665"/>
            <a:chExt cx="4925970" cy="1710276"/>
          </a:xfrm>
        </p:grpSpPr>
        <p:grpSp>
          <p:nvGrpSpPr>
            <p:cNvPr id="3650" name="Google Shape;3650;p22"/>
            <p:cNvGrpSpPr/>
            <p:nvPr/>
          </p:nvGrpSpPr>
          <p:grpSpPr>
            <a:xfrm>
              <a:off x="9381196" y="5338665"/>
              <a:ext cx="2707325" cy="1707379"/>
              <a:chOff x="6723350" y="566875"/>
              <a:chExt cx="1552188" cy="1732500"/>
            </a:xfrm>
          </p:grpSpPr>
          <p:cxnSp>
            <p:nvCxnSpPr>
              <p:cNvPr id="3651" name="Google Shape;3651;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2" name="Google Shape;3652;p2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3" name="Google Shape;3653;p2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4" name="Google Shape;3654;p2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5" name="Google Shape;3655;p2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6" name="Google Shape;3656;p2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7" name="Google Shape;3657;p2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8" name="Google Shape;3658;p2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659" name="Google Shape;3659;p22"/>
            <p:cNvGrpSpPr/>
            <p:nvPr/>
          </p:nvGrpSpPr>
          <p:grpSpPr>
            <a:xfrm rot="5400000">
              <a:off x="9215748" y="3613047"/>
              <a:ext cx="1160286" cy="4925970"/>
              <a:chOff x="6723350" y="566874"/>
              <a:chExt cx="665225" cy="2824200"/>
            </a:xfrm>
          </p:grpSpPr>
          <p:cxnSp>
            <p:nvCxnSpPr>
              <p:cNvPr id="3660" name="Google Shape;3660;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61" name="Google Shape;3661;p2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662" name="Google Shape;3662;p2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663" name="Google Shape;3663;p2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664" name="Google Shape;3664;p2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665" name="Google Shape;3665;p2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666" name="Google Shape;3666;p2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667" name="Google Shape;3667;p2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668" name="Google Shape;3668;p2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3669" name="Google Shape;3669;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670"/>
        <p:cNvGrpSpPr/>
        <p:nvPr/>
      </p:nvGrpSpPr>
      <p:grpSpPr>
        <a:xfrm>
          <a:off x="0" y="0"/>
          <a:ext cx="0" cy="0"/>
          <a:chOff x="0" y="0"/>
          <a:chExt cx="0" cy="0"/>
        </a:xfrm>
      </p:grpSpPr>
      <p:grpSp>
        <p:nvGrpSpPr>
          <p:cNvPr id="3671" name="Google Shape;3671;p23"/>
          <p:cNvGrpSpPr/>
          <p:nvPr/>
        </p:nvGrpSpPr>
        <p:grpSpPr>
          <a:xfrm rot="10800000" flipH="1">
            <a:off x="7555399" y="-65975"/>
            <a:ext cx="4636607" cy="1301974"/>
            <a:chOff x="7622268" y="5719681"/>
            <a:chExt cx="4636607" cy="1301974"/>
          </a:xfrm>
        </p:grpSpPr>
        <p:grpSp>
          <p:nvGrpSpPr>
            <p:cNvPr id="3672" name="Google Shape;3672;p23"/>
            <p:cNvGrpSpPr/>
            <p:nvPr/>
          </p:nvGrpSpPr>
          <p:grpSpPr>
            <a:xfrm>
              <a:off x="9381189" y="5719681"/>
              <a:ext cx="2707325" cy="1299722"/>
              <a:chOff x="6723350" y="566875"/>
              <a:chExt cx="1552188" cy="1732500"/>
            </a:xfrm>
          </p:grpSpPr>
          <p:cxnSp>
            <p:nvCxnSpPr>
              <p:cNvPr id="3673" name="Google Shape;3673;p2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4" name="Google Shape;3674;p23"/>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5" name="Google Shape;3675;p23"/>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6" name="Google Shape;3676;p23"/>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7" name="Google Shape;3677;p23"/>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8" name="Google Shape;3678;p23"/>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79" name="Google Shape;3679;p23"/>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80" name="Google Shape;3680;p23"/>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681" name="Google Shape;3681;p23"/>
            <p:cNvGrpSpPr/>
            <p:nvPr/>
          </p:nvGrpSpPr>
          <p:grpSpPr>
            <a:xfrm rot="5400000">
              <a:off x="9545961" y="3953195"/>
              <a:ext cx="789219" cy="4636607"/>
              <a:chOff x="6723350" y="566875"/>
              <a:chExt cx="452482" cy="2658300"/>
            </a:xfrm>
          </p:grpSpPr>
          <p:cxnSp>
            <p:nvCxnSpPr>
              <p:cNvPr id="3682" name="Google Shape;3682;p23"/>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683" name="Google Shape;3683;p23"/>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684" name="Google Shape;3684;p23"/>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685" name="Google Shape;3685;p23"/>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686" name="Google Shape;3686;p23"/>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687" name="Google Shape;3687;p23"/>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688" name="Google Shape;3688;p23"/>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689" name="Google Shape;3689;p23"/>
          <p:cNvSpPr/>
          <p:nvPr/>
        </p:nvSpPr>
        <p:spPr>
          <a:xfrm>
            <a:off x="308" y="0"/>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690" name="Google Shape;3690;p23"/>
          <p:cNvGrpSpPr/>
          <p:nvPr/>
        </p:nvGrpSpPr>
        <p:grpSpPr>
          <a:xfrm>
            <a:off x="1049394" y="1522380"/>
            <a:ext cx="4271494" cy="4288065"/>
            <a:chOff x="5993161" y="1020380"/>
            <a:chExt cx="6006038" cy="6029337"/>
          </a:xfrm>
        </p:grpSpPr>
        <p:sp>
          <p:nvSpPr>
            <p:cNvPr id="3691" name="Google Shape;3691;p23"/>
            <p:cNvSpPr/>
            <p:nvPr/>
          </p:nvSpPr>
          <p:spPr>
            <a:xfrm>
              <a:off x="9207677" y="1020380"/>
              <a:ext cx="2754840" cy="5584504"/>
            </a:xfrm>
            <a:custGeom>
              <a:avLst/>
              <a:gdLst/>
              <a:ahLst/>
              <a:cxnLst/>
              <a:rect l="l" t="t" r="r" b="b"/>
              <a:pathLst>
                <a:path w="2754840" h="5584504" extrusionOk="0">
                  <a:moveTo>
                    <a:pt x="56339" y="644956"/>
                  </a:moveTo>
                  <a:lnTo>
                    <a:pt x="561164" y="76790"/>
                  </a:lnTo>
                  <a:cubicBezTo>
                    <a:pt x="605456" y="26907"/>
                    <a:pt x="669178" y="-1334"/>
                    <a:pt x="735853" y="-649"/>
                  </a:cubicBezTo>
                  <a:cubicBezTo>
                    <a:pt x="949975" y="1637"/>
                    <a:pt x="1446798" y="16496"/>
                    <a:pt x="1770078" y="26688"/>
                  </a:cubicBezTo>
                  <a:cubicBezTo>
                    <a:pt x="1943528" y="32165"/>
                    <a:pt x="2087926" y="161648"/>
                    <a:pt x="2112120" y="333489"/>
                  </a:cubicBezTo>
                  <a:cubicBezTo>
                    <a:pt x="2244803" y="1271987"/>
                    <a:pt x="2652092" y="4153013"/>
                    <a:pt x="2750867" y="4857388"/>
                  </a:cubicBezTo>
                  <a:cubicBezTo>
                    <a:pt x="2764106" y="4952161"/>
                    <a:pt x="2717339" y="5045316"/>
                    <a:pt x="2633423" y="5091321"/>
                  </a:cubicBezTo>
                  <a:lnTo>
                    <a:pt x="1787507" y="5555380"/>
                  </a:lnTo>
                  <a:cubicBezTo>
                    <a:pt x="1675970" y="5616625"/>
                    <a:pt x="1535858" y="5575762"/>
                    <a:pt x="1474708" y="5464225"/>
                  </a:cubicBezTo>
                  <a:cubicBezTo>
                    <a:pt x="1469278" y="5454414"/>
                    <a:pt x="1464611" y="5444223"/>
                    <a:pt x="1460706" y="5433746"/>
                  </a:cubicBezTo>
                  <a:lnTo>
                    <a:pt x="1240678" y="4841957"/>
                  </a:lnTo>
                  <a:cubicBezTo>
                    <a:pt x="1201434" y="4736515"/>
                    <a:pt x="1244108" y="4618120"/>
                    <a:pt x="1341644" y="4561922"/>
                  </a:cubicBezTo>
                  <a:lnTo>
                    <a:pt x="1791319" y="4303032"/>
                  </a:lnTo>
                  <a:cubicBezTo>
                    <a:pt x="1872851" y="4256074"/>
                    <a:pt x="1917620" y="4164253"/>
                    <a:pt x="1904475" y="4071098"/>
                  </a:cubicBezTo>
                  <a:lnTo>
                    <a:pt x="1487756" y="1124540"/>
                  </a:lnTo>
                  <a:cubicBezTo>
                    <a:pt x="1469945" y="998534"/>
                    <a:pt x="1353455" y="910809"/>
                    <a:pt x="1227439" y="928591"/>
                  </a:cubicBezTo>
                  <a:cubicBezTo>
                    <a:pt x="1203341" y="931982"/>
                    <a:pt x="1180003" y="939164"/>
                    <a:pt x="1158192" y="949852"/>
                  </a:cubicBezTo>
                  <a:lnTo>
                    <a:pt x="771476" y="1139399"/>
                  </a:lnTo>
                  <a:cubicBezTo>
                    <a:pt x="718994" y="1165126"/>
                    <a:pt x="658795" y="1169964"/>
                    <a:pt x="602884" y="1152924"/>
                  </a:cubicBezTo>
                  <a:lnTo>
                    <a:pt x="161876" y="1018336"/>
                  </a:lnTo>
                  <a:cubicBezTo>
                    <a:pt x="40051" y="981417"/>
                    <a:pt x="-28719" y="852763"/>
                    <a:pt x="8239" y="730986"/>
                  </a:cubicBezTo>
                  <a:cubicBezTo>
                    <a:pt x="17857" y="699172"/>
                    <a:pt x="34242" y="669826"/>
                    <a:pt x="56339" y="644956"/>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2" name="Google Shape;3692;p23"/>
            <p:cNvSpPr/>
            <p:nvPr/>
          </p:nvSpPr>
          <p:spPr>
            <a:xfrm>
              <a:off x="5994018" y="1020380"/>
              <a:ext cx="2549179" cy="5482155"/>
            </a:xfrm>
            <a:custGeom>
              <a:avLst/>
              <a:gdLst/>
              <a:ahLst/>
              <a:cxnLst/>
              <a:rect l="l" t="t" r="r" b="b"/>
              <a:pathLst>
                <a:path w="2549179" h="5482155" extrusionOk="0">
                  <a:moveTo>
                    <a:pt x="2429418" y="369588"/>
                  </a:moveTo>
                  <a:lnTo>
                    <a:pt x="2169385" y="76790"/>
                  </a:lnTo>
                  <a:cubicBezTo>
                    <a:pt x="2125093" y="26907"/>
                    <a:pt x="2061371" y="-1334"/>
                    <a:pt x="1994696" y="-649"/>
                  </a:cubicBezTo>
                  <a:cubicBezTo>
                    <a:pt x="1756571" y="1923"/>
                    <a:pt x="1167069" y="20116"/>
                    <a:pt x="857602" y="30022"/>
                  </a:cubicBezTo>
                  <a:cubicBezTo>
                    <a:pt x="743111" y="33613"/>
                    <a:pt x="647671" y="118928"/>
                    <a:pt x="631383" y="232333"/>
                  </a:cubicBezTo>
                  <a:cubicBezTo>
                    <a:pt x="522036" y="992809"/>
                    <a:pt x="134749" y="3752297"/>
                    <a:pt x="2733" y="4695938"/>
                  </a:cubicBezTo>
                  <a:cubicBezTo>
                    <a:pt x="-24033" y="4887963"/>
                    <a:pt x="70742" y="5076558"/>
                    <a:pt x="240858" y="5169713"/>
                  </a:cubicBezTo>
                  <a:lnTo>
                    <a:pt x="704154" y="5423935"/>
                  </a:lnTo>
                  <a:cubicBezTo>
                    <a:pt x="930182" y="5547855"/>
                    <a:pt x="1213837" y="5465082"/>
                    <a:pt x="1337758" y="5239054"/>
                  </a:cubicBezTo>
                  <a:cubicBezTo>
                    <a:pt x="1348615" y="5219242"/>
                    <a:pt x="1358045" y="5198668"/>
                    <a:pt x="1365951" y="5177523"/>
                  </a:cubicBezTo>
                  <a:lnTo>
                    <a:pt x="1421101" y="5029219"/>
                  </a:lnTo>
                  <a:cubicBezTo>
                    <a:pt x="1500444" y="4815668"/>
                    <a:pt x="1414052" y="4575924"/>
                    <a:pt x="1216599" y="4462196"/>
                  </a:cubicBezTo>
                  <a:lnTo>
                    <a:pt x="1078486" y="4382662"/>
                  </a:lnTo>
                  <a:cubicBezTo>
                    <a:pt x="913418" y="4287602"/>
                    <a:pt x="822740" y="4101674"/>
                    <a:pt x="849315" y="3913079"/>
                  </a:cubicBezTo>
                  <a:lnTo>
                    <a:pt x="1197835" y="1446771"/>
                  </a:lnTo>
                  <a:cubicBezTo>
                    <a:pt x="1234030" y="1191558"/>
                    <a:pt x="1470249" y="1014002"/>
                    <a:pt x="1725425" y="1050188"/>
                  </a:cubicBezTo>
                  <a:cubicBezTo>
                    <a:pt x="1774002" y="1057074"/>
                    <a:pt x="1821151" y="1071552"/>
                    <a:pt x="1865157" y="1093107"/>
                  </a:cubicBezTo>
                  <a:lnTo>
                    <a:pt x="1876014" y="1098441"/>
                  </a:lnTo>
                  <a:cubicBezTo>
                    <a:pt x="1982218" y="1150486"/>
                    <a:pt x="2104234" y="1160249"/>
                    <a:pt x="2217391" y="1125778"/>
                  </a:cubicBezTo>
                  <a:lnTo>
                    <a:pt x="2217391" y="1125778"/>
                  </a:lnTo>
                  <a:cubicBezTo>
                    <a:pt x="2541907" y="1026623"/>
                    <a:pt x="2655255" y="623906"/>
                    <a:pt x="2429418" y="369588"/>
                  </a:cubicBezTo>
                  <a:close/>
                </a:path>
              </a:pathLst>
            </a:custGeom>
            <a:solidFill>
              <a:srgbClr val="A1401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3" name="Google Shape;3693;p23"/>
            <p:cNvSpPr/>
            <p:nvPr/>
          </p:nvSpPr>
          <p:spPr>
            <a:xfrm>
              <a:off x="6605133" y="1030394"/>
              <a:ext cx="1249030" cy="5200745"/>
            </a:xfrm>
            <a:custGeom>
              <a:avLst/>
              <a:gdLst/>
              <a:ahLst/>
              <a:cxnLst/>
              <a:rect l="l" t="t" r="r" b="b"/>
              <a:pathLst>
                <a:path w="1249030" h="5200745" extrusionOk="0">
                  <a:moveTo>
                    <a:pt x="1247279" y="-661"/>
                  </a:moveTo>
                  <a:cubicBezTo>
                    <a:pt x="1100594" y="261563"/>
                    <a:pt x="1021346" y="556152"/>
                    <a:pt x="1016774" y="856589"/>
                  </a:cubicBezTo>
                  <a:cubicBezTo>
                    <a:pt x="777602" y="847560"/>
                    <a:pt x="570338" y="1020886"/>
                    <a:pt x="537000" y="1257878"/>
                  </a:cubicBezTo>
                  <a:lnTo>
                    <a:pt x="188481" y="3724091"/>
                  </a:lnTo>
                  <a:cubicBezTo>
                    <a:pt x="161810" y="3912781"/>
                    <a:pt x="252584" y="4098710"/>
                    <a:pt x="417652" y="4193769"/>
                  </a:cubicBezTo>
                  <a:lnTo>
                    <a:pt x="555764" y="4273302"/>
                  </a:lnTo>
                  <a:cubicBezTo>
                    <a:pt x="753217" y="4387030"/>
                    <a:pt x="839609" y="4626775"/>
                    <a:pt x="760265" y="4840326"/>
                  </a:cubicBezTo>
                  <a:lnTo>
                    <a:pt x="705117" y="4988534"/>
                  </a:lnTo>
                  <a:cubicBezTo>
                    <a:pt x="673970" y="5072926"/>
                    <a:pt x="618915" y="5146460"/>
                    <a:pt x="546620" y="5200085"/>
                  </a:cubicBezTo>
                  <a:lnTo>
                    <a:pt x="206959" y="4990535"/>
                  </a:lnTo>
                  <a:cubicBezTo>
                    <a:pt x="60464" y="4900237"/>
                    <a:pt x="-21069" y="4717739"/>
                    <a:pt x="2171" y="4532002"/>
                  </a:cubicBezTo>
                  <a:cubicBezTo>
                    <a:pt x="116471" y="3618840"/>
                    <a:pt x="449846" y="948410"/>
                    <a:pt x="544239" y="212509"/>
                  </a:cubicBezTo>
                  <a:cubicBezTo>
                    <a:pt x="558336" y="102781"/>
                    <a:pt x="640537" y="20294"/>
                    <a:pt x="739216" y="16675"/>
                  </a:cubicBezTo>
                  <a:cubicBezTo>
                    <a:pt x="871423" y="11912"/>
                    <a:pt x="1062875" y="5245"/>
                    <a:pt x="1247279" y="-661"/>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4" name="Google Shape;3694;p23"/>
            <p:cNvSpPr/>
            <p:nvPr/>
          </p:nvSpPr>
          <p:spPr>
            <a:xfrm>
              <a:off x="5993161" y="1043919"/>
              <a:ext cx="918121" cy="5434870"/>
            </a:xfrm>
            <a:custGeom>
              <a:avLst/>
              <a:gdLst/>
              <a:ahLst/>
              <a:cxnLst/>
              <a:rect l="l" t="t" r="r" b="b"/>
              <a:pathLst>
                <a:path w="918121" h="5434870" extrusionOk="0">
                  <a:moveTo>
                    <a:pt x="858459" y="1149"/>
                  </a:moveTo>
                  <a:lnTo>
                    <a:pt x="916370" y="-661"/>
                  </a:lnTo>
                  <a:cubicBezTo>
                    <a:pt x="904274" y="23999"/>
                    <a:pt x="896273" y="50431"/>
                    <a:pt x="892558" y="77634"/>
                  </a:cubicBezTo>
                  <a:cubicBezTo>
                    <a:pt x="783211" y="876306"/>
                    <a:pt x="395924" y="3774287"/>
                    <a:pt x="263908" y="4765174"/>
                  </a:cubicBezTo>
                  <a:cubicBezTo>
                    <a:pt x="237048" y="4966817"/>
                    <a:pt x="331631" y="5165224"/>
                    <a:pt x="502033" y="5262760"/>
                  </a:cubicBezTo>
                  <a:lnTo>
                    <a:pt x="799975" y="5434210"/>
                  </a:lnTo>
                  <a:cubicBezTo>
                    <a:pt x="766924" y="5424589"/>
                    <a:pt x="734920" y="5411349"/>
                    <a:pt x="704725" y="5394776"/>
                  </a:cubicBezTo>
                  <a:lnTo>
                    <a:pt x="240858" y="5140839"/>
                  </a:lnTo>
                  <a:cubicBezTo>
                    <a:pt x="70741" y="5047684"/>
                    <a:pt x="-24033" y="4859090"/>
                    <a:pt x="2733" y="4666970"/>
                  </a:cubicBezTo>
                  <a:cubicBezTo>
                    <a:pt x="135130" y="3723423"/>
                    <a:pt x="522417" y="963840"/>
                    <a:pt x="631383" y="203365"/>
                  </a:cubicBezTo>
                  <a:cubicBezTo>
                    <a:pt x="647861" y="89712"/>
                    <a:pt x="743682" y="4368"/>
                    <a:pt x="858459" y="1149"/>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5" name="Google Shape;3695;p23"/>
            <p:cNvSpPr/>
            <p:nvPr/>
          </p:nvSpPr>
          <p:spPr>
            <a:xfrm>
              <a:off x="10095110" y="1030775"/>
              <a:ext cx="1242172" cy="5200269"/>
            </a:xfrm>
            <a:custGeom>
              <a:avLst/>
              <a:gdLst/>
              <a:ahLst/>
              <a:cxnLst/>
              <a:rect l="l" t="t" r="r" b="b"/>
              <a:pathLst>
                <a:path w="1242172" h="5200269" extrusionOk="0">
                  <a:moveTo>
                    <a:pt x="1031711" y="4990059"/>
                  </a:moveTo>
                  <a:lnTo>
                    <a:pt x="692050" y="5199609"/>
                  </a:lnTo>
                  <a:cubicBezTo>
                    <a:pt x="619755" y="5145983"/>
                    <a:pt x="564700" y="5072449"/>
                    <a:pt x="533553" y="4988058"/>
                  </a:cubicBezTo>
                  <a:lnTo>
                    <a:pt x="478403" y="4839659"/>
                  </a:lnTo>
                  <a:cubicBezTo>
                    <a:pt x="399061" y="4626108"/>
                    <a:pt x="485451" y="4386364"/>
                    <a:pt x="682907" y="4272635"/>
                  </a:cubicBezTo>
                  <a:lnTo>
                    <a:pt x="821019" y="4193101"/>
                  </a:lnTo>
                  <a:cubicBezTo>
                    <a:pt x="986086" y="4098042"/>
                    <a:pt x="1076860" y="3912114"/>
                    <a:pt x="1050189" y="3723424"/>
                  </a:cubicBezTo>
                  <a:lnTo>
                    <a:pt x="701671" y="1257211"/>
                  </a:lnTo>
                  <a:cubicBezTo>
                    <a:pt x="668333" y="1020296"/>
                    <a:pt x="461165" y="846988"/>
                    <a:pt x="222086" y="855922"/>
                  </a:cubicBezTo>
                  <a:cubicBezTo>
                    <a:pt x="219228" y="556304"/>
                    <a:pt x="142363" y="262029"/>
                    <a:pt x="-1751" y="-661"/>
                  </a:cubicBezTo>
                  <a:cubicBezTo>
                    <a:pt x="180556" y="5149"/>
                    <a:pt x="368866" y="11722"/>
                    <a:pt x="499455" y="16389"/>
                  </a:cubicBezTo>
                  <a:cubicBezTo>
                    <a:pt x="598133" y="20008"/>
                    <a:pt x="680430" y="102114"/>
                    <a:pt x="694432" y="212223"/>
                  </a:cubicBezTo>
                  <a:cubicBezTo>
                    <a:pt x="788633" y="948124"/>
                    <a:pt x="1122485" y="3618554"/>
                    <a:pt x="1236499" y="4531716"/>
                  </a:cubicBezTo>
                  <a:cubicBezTo>
                    <a:pt x="1259739" y="4717263"/>
                    <a:pt x="1178207" y="4899762"/>
                    <a:pt x="1031711" y="4990059"/>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6" name="Google Shape;3696;p23"/>
            <p:cNvSpPr/>
            <p:nvPr/>
          </p:nvSpPr>
          <p:spPr>
            <a:xfrm>
              <a:off x="11082091" y="1055730"/>
              <a:ext cx="917108" cy="5434870"/>
            </a:xfrm>
            <a:custGeom>
              <a:avLst/>
              <a:gdLst/>
              <a:ahLst/>
              <a:cxnLst/>
              <a:rect l="l" t="t" r="r" b="b"/>
              <a:pathLst>
                <a:path w="917108" h="5434870" extrusionOk="0">
                  <a:moveTo>
                    <a:pt x="56159" y="1149"/>
                  </a:moveTo>
                  <a:lnTo>
                    <a:pt x="-1751" y="-661"/>
                  </a:lnTo>
                  <a:cubicBezTo>
                    <a:pt x="10343" y="23999"/>
                    <a:pt x="18345" y="50431"/>
                    <a:pt x="22061" y="77634"/>
                  </a:cubicBezTo>
                  <a:cubicBezTo>
                    <a:pt x="131408" y="876306"/>
                    <a:pt x="518694" y="3774287"/>
                    <a:pt x="650711" y="4765174"/>
                  </a:cubicBezTo>
                  <a:cubicBezTo>
                    <a:pt x="677570" y="4966817"/>
                    <a:pt x="582987" y="5165224"/>
                    <a:pt x="412586" y="5262760"/>
                  </a:cubicBezTo>
                  <a:lnTo>
                    <a:pt x="114644" y="5434210"/>
                  </a:lnTo>
                  <a:cubicBezTo>
                    <a:pt x="147695" y="5424589"/>
                    <a:pt x="179698" y="5411349"/>
                    <a:pt x="209894" y="5394776"/>
                  </a:cubicBezTo>
                  <a:lnTo>
                    <a:pt x="673189" y="5140648"/>
                  </a:lnTo>
                  <a:cubicBezTo>
                    <a:pt x="843116" y="5047399"/>
                    <a:pt x="937698" y="4858804"/>
                    <a:pt x="910837" y="4666780"/>
                  </a:cubicBezTo>
                  <a:cubicBezTo>
                    <a:pt x="778441" y="3723234"/>
                    <a:pt x="391155" y="963650"/>
                    <a:pt x="282187" y="203174"/>
                  </a:cubicBezTo>
                  <a:cubicBezTo>
                    <a:pt x="265709" y="89970"/>
                    <a:pt x="170459" y="4854"/>
                    <a:pt x="56159" y="1149"/>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7" name="Google Shape;3697;p23"/>
            <p:cNvSpPr/>
            <p:nvPr/>
          </p:nvSpPr>
          <p:spPr>
            <a:xfrm>
              <a:off x="6566601" y="1408441"/>
              <a:ext cx="4789876" cy="4808411"/>
            </a:xfrm>
            <a:custGeom>
              <a:avLst/>
              <a:gdLst/>
              <a:ahLst/>
              <a:cxnLst/>
              <a:rect l="l" t="t" r="r" b="b"/>
              <a:pathLst>
                <a:path w="4789876" h="4808411" extrusionOk="0">
                  <a:moveTo>
                    <a:pt x="4755578" y="4317309"/>
                  </a:moveTo>
                  <a:cubicBezTo>
                    <a:pt x="4702046" y="4415892"/>
                    <a:pt x="4615942" y="4464946"/>
                    <a:pt x="4577842" y="4486662"/>
                  </a:cubicBezTo>
                  <a:cubicBezTo>
                    <a:pt x="4167505" y="4720501"/>
                    <a:pt x="2695701" y="4794511"/>
                    <a:pt x="2410047" y="4806988"/>
                  </a:cubicBezTo>
                  <a:lnTo>
                    <a:pt x="2393283" y="4807751"/>
                  </a:lnTo>
                  <a:lnTo>
                    <a:pt x="2376518" y="4806988"/>
                  </a:lnTo>
                  <a:cubicBezTo>
                    <a:pt x="2090768" y="4794511"/>
                    <a:pt x="618965" y="4720501"/>
                    <a:pt x="208629" y="4486662"/>
                  </a:cubicBezTo>
                  <a:cubicBezTo>
                    <a:pt x="170529" y="4464946"/>
                    <a:pt x="84804" y="4415892"/>
                    <a:pt x="30892" y="4317309"/>
                  </a:cubicBezTo>
                  <a:cubicBezTo>
                    <a:pt x="-77407" y="4118236"/>
                    <a:pt x="117950" y="3108490"/>
                    <a:pt x="124047" y="2666339"/>
                  </a:cubicBezTo>
                  <a:cubicBezTo>
                    <a:pt x="127094" y="2441264"/>
                    <a:pt x="144335" y="1172439"/>
                    <a:pt x="945292" y="481876"/>
                  </a:cubicBezTo>
                  <a:cubicBezTo>
                    <a:pt x="1100073" y="348526"/>
                    <a:pt x="1540795" y="15151"/>
                    <a:pt x="2351087" y="-89"/>
                  </a:cubicBezTo>
                  <a:cubicBezTo>
                    <a:pt x="2365089" y="-89"/>
                    <a:pt x="2379090" y="-661"/>
                    <a:pt x="2393283" y="-661"/>
                  </a:cubicBezTo>
                  <a:cubicBezTo>
                    <a:pt x="2407475" y="-661"/>
                    <a:pt x="2421858" y="-661"/>
                    <a:pt x="2435382" y="-89"/>
                  </a:cubicBezTo>
                  <a:cubicBezTo>
                    <a:pt x="3245675" y="15341"/>
                    <a:pt x="3686397" y="348526"/>
                    <a:pt x="3841178" y="481876"/>
                  </a:cubicBezTo>
                  <a:cubicBezTo>
                    <a:pt x="4642136" y="1172439"/>
                    <a:pt x="4659375" y="2441264"/>
                    <a:pt x="4662519" y="2666339"/>
                  </a:cubicBezTo>
                  <a:cubicBezTo>
                    <a:pt x="4668330" y="3108490"/>
                    <a:pt x="4863688" y="4118236"/>
                    <a:pt x="4755578" y="4317309"/>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8" name="Google Shape;3698;p23"/>
            <p:cNvSpPr/>
            <p:nvPr/>
          </p:nvSpPr>
          <p:spPr>
            <a:xfrm>
              <a:off x="8961730" y="6216089"/>
              <a:ext cx="16764" cy="1428"/>
            </a:xfrm>
            <a:custGeom>
              <a:avLst/>
              <a:gdLst/>
              <a:ahLst/>
              <a:cxnLst/>
              <a:rect l="l" t="t" r="r" b="b"/>
              <a:pathLst>
                <a:path w="16764" h="1428" extrusionOk="0">
                  <a:moveTo>
                    <a:pt x="-1751" y="102"/>
                  </a:moveTo>
                  <a:lnTo>
                    <a:pt x="15013" y="-661"/>
                  </a:lnTo>
                  <a:lnTo>
                    <a:pt x="15013"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9" name="Google Shape;3699;p23"/>
            <p:cNvSpPr/>
            <p:nvPr/>
          </p:nvSpPr>
          <p:spPr>
            <a:xfrm>
              <a:off x="8961444" y="1408441"/>
              <a:ext cx="42099" cy="571"/>
            </a:xfrm>
            <a:custGeom>
              <a:avLst/>
              <a:gdLst/>
              <a:ahLst/>
              <a:cxnLst/>
              <a:rect l="l" t="t" r="r" b="b"/>
              <a:pathLst>
                <a:path w="42099" h="571" extrusionOk="0">
                  <a:moveTo>
                    <a:pt x="40348" y="-661"/>
                  </a:moveTo>
                  <a:lnTo>
                    <a:pt x="40348" y="-89"/>
                  </a:lnTo>
                  <a:cubicBezTo>
                    <a:pt x="26442" y="-89"/>
                    <a:pt x="12345" y="-661"/>
                    <a:pt x="-1751" y="-661"/>
                  </a:cubicBez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0" name="Google Shape;3700;p23"/>
            <p:cNvSpPr/>
            <p:nvPr/>
          </p:nvSpPr>
          <p:spPr>
            <a:xfrm>
              <a:off x="8944680" y="6216089"/>
              <a:ext cx="16764" cy="1428"/>
            </a:xfrm>
            <a:custGeom>
              <a:avLst/>
              <a:gdLst/>
              <a:ahLst/>
              <a:cxnLst/>
              <a:rect l="l" t="t" r="r" b="b"/>
              <a:pathLst>
                <a:path w="16764" h="1428" extrusionOk="0">
                  <a:moveTo>
                    <a:pt x="-1751" y="-661"/>
                  </a:moveTo>
                  <a:lnTo>
                    <a:pt x="15013" y="102"/>
                  </a:lnTo>
                  <a:lnTo>
                    <a:pt x="-1751" y="768"/>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1" name="Google Shape;3701;p23"/>
            <p:cNvSpPr/>
            <p:nvPr/>
          </p:nvSpPr>
          <p:spPr>
            <a:xfrm>
              <a:off x="8919535" y="1408441"/>
              <a:ext cx="42195" cy="571"/>
            </a:xfrm>
            <a:custGeom>
              <a:avLst/>
              <a:gdLst/>
              <a:ahLst/>
              <a:cxnLst/>
              <a:rect l="l" t="t" r="r" b="b"/>
              <a:pathLst>
                <a:path w="42195" h="571" extrusionOk="0">
                  <a:moveTo>
                    <a:pt x="40444" y="-661"/>
                  </a:moveTo>
                  <a:cubicBezTo>
                    <a:pt x="26252" y="-661"/>
                    <a:pt x="11869" y="-661"/>
                    <a:pt x="-1751" y="-89"/>
                  </a:cubicBezTo>
                  <a:lnTo>
                    <a:pt x="-1751" y="-661"/>
                  </a:lnTo>
                  <a:close/>
                </a:path>
              </a:pathLst>
            </a:custGeom>
            <a:solidFill>
              <a:srgbClr val="FFC2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2" name="Google Shape;3702;p23"/>
            <p:cNvSpPr/>
            <p:nvPr/>
          </p:nvSpPr>
          <p:spPr>
            <a:xfrm>
              <a:off x="6789649" y="1270805"/>
              <a:ext cx="4343400" cy="5778912"/>
            </a:xfrm>
            <a:custGeom>
              <a:avLst/>
              <a:gdLst/>
              <a:ahLst/>
              <a:cxnLst/>
              <a:rect l="l" t="t" r="r" b="b"/>
              <a:pathLst>
                <a:path w="4343400" h="5778912" extrusionOk="0">
                  <a:moveTo>
                    <a:pt x="2108168" y="0"/>
                  </a:moveTo>
                  <a:lnTo>
                    <a:pt x="2235137" y="0"/>
                  </a:lnTo>
                  <a:cubicBezTo>
                    <a:pt x="3399444" y="-52"/>
                    <a:pt x="4343343" y="943766"/>
                    <a:pt x="4343400" y="2108073"/>
                  </a:cubicBezTo>
                  <a:cubicBezTo>
                    <a:pt x="4343400" y="2108140"/>
                    <a:pt x="4343400" y="2108197"/>
                    <a:pt x="4343400" y="2108264"/>
                  </a:cubicBezTo>
                  <a:lnTo>
                    <a:pt x="4343400" y="5238750"/>
                  </a:lnTo>
                  <a:cubicBezTo>
                    <a:pt x="4343610" y="5536864"/>
                    <a:pt x="4102113" y="5778704"/>
                    <a:pt x="3803999" y="5778913"/>
                  </a:cubicBezTo>
                  <a:cubicBezTo>
                    <a:pt x="3803876" y="5778913"/>
                    <a:pt x="3803742" y="5778913"/>
                    <a:pt x="3803618" y="5778913"/>
                  </a:cubicBezTo>
                  <a:lnTo>
                    <a:pt x="539782" y="5778913"/>
                  </a:lnTo>
                  <a:cubicBezTo>
                    <a:pt x="241668" y="5778913"/>
                    <a:pt x="0" y="5537245"/>
                    <a:pt x="0" y="5239131"/>
                  </a:cubicBezTo>
                  <a:lnTo>
                    <a:pt x="0" y="2108264"/>
                  </a:lnTo>
                  <a:cubicBezTo>
                    <a:pt x="-52" y="943956"/>
                    <a:pt x="943766" y="52"/>
                    <a:pt x="2108073" y="0"/>
                  </a:cubicBezTo>
                  <a:cubicBezTo>
                    <a:pt x="2108102" y="0"/>
                    <a:pt x="2108140" y="0"/>
                    <a:pt x="2108168" y="0"/>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3" name="Google Shape;3703;p23"/>
            <p:cNvSpPr/>
            <p:nvPr/>
          </p:nvSpPr>
          <p:spPr>
            <a:xfrm>
              <a:off x="8724653" y="1270805"/>
              <a:ext cx="2408777" cy="5778246"/>
            </a:xfrm>
            <a:custGeom>
              <a:avLst/>
              <a:gdLst/>
              <a:ahLst/>
              <a:cxnLst/>
              <a:rect l="l" t="t" r="r" b="b"/>
              <a:pathLst>
                <a:path w="2408777" h="5778246" extrusionOk="0">
                  <a:moveTo>
                    <a:pt x="2407026" y="2107507"/>
                  </a:moveTo>
                  <a:lnTo>
                    <a:pt x="2407026" y="5237804"/>
                  </a:lnTo>
                  <a:cubicBezTo>
                    <a:pt x="2406168" y="5535555"/>
                    <a:pt x="2164997" y="5776728"/>
                    <a:pt x="1867245" y="5777586"/>
                  </a:cubicBezTo>
                  <a:lnTo>
                    <a:pt x="1393090" y="5777586"/>
                  </a:lnTo>
                  <a:cubicBezTo>
                    <a:pt x="1690842" y="5776728"/>
                    <a:pt x="1932013" y="5535555"/>
                    <a:pt x="1932871" y="5237804"/>
                  </a:cubicBezTo>
                  <a:lnTo>
                    <a:pt x="1932871" y="2107507"/>
                  </a:lnTo>
                  <a:cubicBezTo>
                    <a:pt x="1932871" y="1006417"/>
                    <a:pt x="1077335" y="95446"/>
                    <a:pt x="-1751" y="6483"/>
                  </a:cubicBezTo>
                  <a:cubicBezTo>
                    <a:pt x="55399" y="1721"/>
                    <a:pt x="113215" y="-661"/>
                    <a:pt x="171795" y="-661"/>
                  </a:cubicBezTo>
                  <a:lnTo>
                    <a:pt x="298762" y="-661"/>
                  </a:lnTo>
                  <a:cubicBezTo>
                    <a:pt x="1457956" y="-947"/>
                    <a:pt x="2407026" y="948029"/>
                    <a:pt x="2407026" y="2107507"/>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4" name="Google Shape;3704;p23"/>
            <p:cNvSpPr/>
            <p:nvPr/>
          </p:nvSpPr>
          <p:spPr>
            <a:xfrm>
              <a:off x="6790030" y="1270805"/>
              <a:ext cx="2408776" cy="5778246"/>
            </a:xfrm>
            <a:custGeom>
              <a:avLst/>
              <a:gdLst/>
              <a:ahLst/>
              <a:cxnLst/>
              <a:rect l="l" t="t" r="r" b="b"/>
              <a:pathLst>
                <a:path w="2408776" h="5778246" extrusionOk="0">
                  <a:moveTo>
                    <a:pt x="472022" y="2107507"/>
                  </a:moveTo>
                  <a:lnTo>
                    <a:pt x="472022" y="5237803"/>
                  </a:lnTo>
                  <a:cubicBezTo>
                    <a:pt x="472879" y="5535555"/>
                    <a:pt x="713957" y="5776728"/>
                    <a:pt x="1011709" y="5777586"/>
                  </a:cubicBezTo>
                  <a:lnTo>
                    <a:pt x="537649" y="5777586"/>
                  </a:lnTo>
                  <a:cubicBezTo>
                    <a:pt x="239993" y="5776538"/>
                    <a:pt x="-894" y="5535460"/>
                    <a:pt x="-1751" y="5237803"/>
                  </a:cubicBezTo>
                  <a:lnTo>
                    <a:pt x="-1751" y="2107507"/>
                  </a:lnTo>
                  <a:cubicBezTo>
                    <a:pt x="-1751" y="948029"/>
                    <a:pt x="946938" y="-661"/>
                    <a:pt x="2106418" y="-661"/>
                  </a:cubicBezTo>
                  <a:lnTo>
                    <a:pt x="2233480" y="-661"/>
                  </a:lnTo>
                  <a:cubicBezTo>
                    <a:pt x="2291869" y="-661"/>
                    <a:pt x="2349780" y="1721"/>
                    <a:pt x="2407025" y="6483"/>
                  </a:cubicBezTo>
                  <a:cubicBezTo>
                    <a:pt x="1327558" y="95446"/>
                    <a:pt x="472022" y="1006417"/>
                    <a:pt x="472022" y="2107507"/>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5" name="Google Shape;3705;p23"/>
            <p:cNvSpPr/>
            <p:nvPr/>
          </p:nvSpPr>
          <p:spPr>
            <a:xfrm>
              <a:off x="7115090" y="1486832"/>
              <a:ext cx="3720121" cy="1343501"/>
            </a:xfrm>
            <a:custGeom>
              <a:avLst/>
              <a:gdLst/>
              <a:ahLst/>
              <a:cxnLst/>
              <a:rect l="l" t="t" r="r" b="b"/>
              <a:pathLst>
                <a:path w="3720121" h="1343501" extrusionOk="0">
                  <a:moveTo>
                    <a:pt x="60190" y="1342840"/>
                  </a:moveTo>
                  <a:cubicBezTo>
                    <a:pt x="51808" y="1342821"/>
                    <a:pt x="43616" y="1341145"/>
                    <a:pt x="35900" y="1337887"/>
                  </a:cubicBezTo>
                  <a:cubicBezTo>
                    <a:pt x="4469" y="1324476"/>
                    <a:pt x="-10200" y="1288109"/>
                    <a:pt x="3230" y="1256658"/>
                  </a:cubicBezTo>
                  <a:cubicBezTo>
                    <a:pt x="3230" y="1256649"/>
                    <a:pt x="3230" y="1256649"/>
                    <a:pt x="3230" y="1256639"/>
                  </a:cubicBezTo>
                  <a:cubicBezTo>
                    <a:pt x="327747" y="495496"/>
                    <a:pt x="1055838" y="2197"/>
                    <a:pt x="1858128" y="-661"/>
                  </a:cubicBezTo>
                  <a:lnTo>
                    <a:pt x="1863939" y="-661"/>
                  </a:lnTo>
                  <a:cubicBezTo>
                    <a:pt x="2656704" y="-661"/>
                    <a:pt x="3382128" y="481590"/>
                    <a:pt x="3713026" y="1229207"/>
                  </a:cubicBezTo>
                  <a:cubicBezTo>
                    <a:pt x="3726935" y="1260477"/>
                    <a:pt x="3712742" y="1297073"/>
                    <a:pt x="3681500" y="1310931"/>
                  </a:cubicBezTo>
                  <a:cubicBezTo>
                    <a:pt x="3650258" y="1324790"/>
                    <a:pt x="3613681" y="1310674"/>
                    <a:pt x="3599775" y="1279404"/>
                  </a:cubicBezTo>
                  <a:cubicBezTo>
                    <a:pt x="3288689" y="576459"/>
                    <a:pt x="2607747" y="123164"/>
                    <a:pt x="1863939" y="123164"/>
                  </a:cubicBezTo>
                  <a:lnTo>
                    <a:pt x="1858509" y="123164"/>
                  </a:lnTo>
                  <a:cubicBezTo>
                    <a:pt x="1106035" y="125450"/>
                    <a:pt x="422235" y="589222"/>
                    <a:pt x="117149" y="1304264"/>
                  </a:cubicBezTo>
                  <a:cubicBezTo>
                    <a:pt x="107719" y="1327458"/>
                    <a:pt x="85240" y="1342688"/>
                    <a:pt x="60190" y="1342840"/>
                  </a:cubicBezTo>
                  <a:close/>
                </a:path>
              </a:pathLst>
            </a:custGeom>
            <a:solidFill>
              <a:srgbClr val="752C1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6" name="Google Shape;3706;p23"/>
            <p:cNvSpPr/>
            <p:nvPr/>
          </p:nvSpPr>
          <p:spPr>
            <a:xfrm>
              <a:off x="6916617" y="1956605"/>
              <a:ext cx="4089463" cy="5093112"/>
            </a:xfrm>
            <a:custGeom>
              <a:avLst/>
              <a:gdLst/>
              <a:ahLst/>
              <a:cxnLst/>
              <a:rect l="l" t="t" r="r" b="b"/>
              <a:pathLst>
                <a:path w="4089463" h="5093112" extrusionOk="0">
                  <a:moveTo>
                    <a:pt x="2044732" y="0"/>
                  </a:moveTo>
                  <a:lnTo>
                    <a:pt x="2044732" y="0"/>
                  </a:lnTo>
                  <a:cubicBezTo>
                    <a:pt x="3174006" y="0"/>
                    <a:pt x="4089464" y="915457"/>
                    <a:pt x="4089464" y="2044732"/>
                  </a:cubicBezTo>
                  <a:cubicBezTo>
                    <a:pt x="4089464" y="2044856"/>
                    <a:pt x="4089464" y="2044989"/>
                    <a:pt x="4089464" y="2045113"/>
                  </a:cubicBezTo>
                  <a:lnTo>
                    <a:pt x="4089464" y="4826413"/>
                  </a:lnTo>
                  <a:cubicBezTo>
                    <a:pt x="4089464" y="4973707"/>
                    <a:pt x="3970058" y="5093113"/>
                    <a:pt x="3822764" y="5093113"/>
                  </a:cubicBezTo>
                  <a:lnTo>
                    <a:pt x="266700" y="5093113"/>
                  </a:lnTo>
                  <a:cubicBezTo>
                    <a:pt x="119405" y="5093113"/>
                    <a:pt x="0" y="4973707"/>
                    <a:pt x="0" y="4826413"/>
                  </a:cubicBezTo>
                  <a:lnTo>
                    <a:pt x="0" y="2045113"/>
                  </a:lnTo>
                  <a:cubicBezTo>
                    <a:pt x="-210" y="915838"/>
                    <a:pt x="915076" y="211"/>
                    <a:pt x="2044351" y="0"/>
                  </a:cubicBezTo>
                  <a:cubicBezTo>
                    <a:pt x="2044475" y="0"/>
                    <a:pt x="2044608" y="0"/>
                    <a:pt x="2044732"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7" name="Google Shape;3707;p23"/>
            <p:cNvSpPr/>
            <p:nvPr/>
          </p:nvSpPr>
          <p:spPr>
            <a:xfrm>
              <a:off x="6912521" y="1956605"/>
              <a:ext cx="2163127" cy="5092731"/>
            </a:xfrm>
            <a:custGeom>
              <a:avLst/>
              <a:gdLst/>
              <a:ahLst/>
              <a:cxnLst/>
              <a:rect l="l" t="t" r="r" b="b"/>
              <a:pathLst>
                <a:path w="2163127" h="5092731" extrusionOk="0">
                  <a:moveTo>
                    <a:pt x="235040" y="2044071"/>
                  </a:moveTo>
                  <a:lnTo>
                    <a:pt x="235040" y="4825371"/>
                  </a:lnTo>
                  <a:cubicBezTo>
                    <a:pt x="235040" y="4972628"/>
                    <a:pt x="354484" y="5092071"/>
                    <a:pt x="501740" y="5092071"/>
                  </a:cubicBezTo>
                  <a:lnTo>
                    <a:pt x="264949" y="5092071"/>
                  </a:lnTo>
                  <a:cubicBezTo>
                    <a:pt x="117692" y="5092071"/>
                    <a:pt x="-1751" y="4972628"/>
                    <a:pt x="-1751" y="4825371"/>
                  </a:cubicBezTo>
                  <a:lnTo>
                    <a:pt x="-1751" y="2044071"/>
                  </a:lnTo>
                  <a:cubicBezTo>
                    <a:pt x="-1751" y="919454"/>
                    <a:pt x="918363" y="-661"/>
                    <a:pt x="2042886" y="-661"/>
                  </a:cubicBezTo>
                  <a:cubicBezTo>
                    <a:pt x="2082699" y="-661"/>
                    <a:pt x="2122230" y="482"/>
                    <a:pt x="2161376" y="2768"/>
                  </a:cubicBezTo>
                  <a:cubicBezTo>
                    <a:pt x="1091338" y="64585"/>
                    <a:pt x="235040" y="959173"/>
                    <a:pt x="235040" y="2044071"/>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8" name="Google Shape;3708;p23"/>
            <p:cNvSpPr/>
            <p:nvPr/>
          </p:nvSpPr>
          <p:spPr>
            <a:xfrm>
              <a:off x="8847144" y="1956605"/>
              <a:ext cx="2163128" cy="5092731"/>
            </a:xfrm>
            <a:custGeom>
              <a:avLst/>
              <a:gdLst/>
              <a:ahLst/>
              <a:cxnLst/>
              <a:rect l="l" t="t" r="r" b="b"/>
              <a:pathLst>
                <a:path w="2163128" h="5092731" extrusionOk="0">
                  <a:moveTo>
                    <a:pt x="2161377" y="2044071"/>
                  </a:moveTo>
                  <a:lnTo>
                    <a:pt x="2161377" y="4825371"/>
                  </a:lnTo>
                  <a:cubicBezTo>
                    <a:pt x="2161377" y="4972628"/>
                    <a:pt x="2041933" y="5092071"/>
                    <a:pt x="1894677" y="5092071"/>
                  </a:cubicBezTo>
                  <a:lnTo>
                    <a:pt x="1657789" y="5092071"/>
                  </a:lnTo>
                  <a:cubicBezTo>
                    <a:pt x="1805045" y="5092071"/>
                    <a:pt x="1924489" y="4972628"/>
                    <a:pt x="1924489" y="4825371"/>
                  </a:cubicBezTo>
                  <a:lnTo>
                    <a:pt x="1924489" y="2044071"/>
                  </a:lnTo>
                  <a:cubicBezTo>
                    <a:pt x="1924489" y="959269"/>
                    <a:pt x="1068288" y="64681"/>
                    <a:pt x="-1751" y="2768"/>
                  </a:cubicBezTo>
                  <a:cubicBezTo>
                    <a:pt x="37397" y="482"/>
                    <a:pt x="76925" y="-661"/>
                    <a:pt x="116644" y="-661"/>
                  </a:cubicBezTo>
                  <a:cubicBezTo>
                    <a:pt x="1241261" y="-947"/>
                    <a:pt x="2161377" y="919454"/>
                    <a:pt x="2161377" y="2044071"/>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9" name="Google Shape;3709;p23"/>
            <p:cNvSpPr/>
            <p:nvPr/>
          </p:nvSpPr>
          <p:spPr>
            <a:xfrm>
              <a:off x="7446017" y="4160118"/>
              <a:ext cx="2946300" cy="2463900"/>
            </a:xfrm>
            <a:prstGeom prst="roundRect">
              <a:avLst>
                <a:gd name="adj" fmla="val 15805"/>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0" name="Google Shape;3710;p23"/>
            <p:cNvSpPr/>
            <p:nvPr/>
          </p:nvSpPr>
          <p:spPr>
            <a:xfrm>
              <a:off x="7484878" y="4180502"/>
              <a:ext cx="2919507" cy="2441638"/>
            </a:xfrm>
            <a:custGeom>
              <a:avLst/>
              <a:gdLst/>
              <a:ahLst/>
              <a:cxnLst/>
              <a:rect l="l" t="t" r="r" b="b"/>
              <a:pathLst>
                <a:path w="2919507" h="2441638" extrusionOk="0">
                  <a:moveTo>
                    <a:pt x="2917757" y="275564"/>
                  </a:moveTo>
                  <a:lnTo>
                    <a:pt x="2917757" y="2142464"/>
                  </a:lnTo>
                  <a:cubicBezTo>
                    <a:pt x="2917280" y="2307057"/>
                    <a:pt x="2783930" y="2440502"/>
                    <a:pt x="2619338" y="2440978"/>
                  </a:cubicBezTo>
                  <a:lnTo>
                    <a:pt x="269806" y="2440978"/>
                  </a:lnTo>
                  <a:cubicBezTo>
                    <a:pt x="152840" y="2440692"/>
                    <a:pt x="46827" y="2372303"/>
                    <a:pt x="-1751" y="2265908"/>
                  </a:cubicBezTo>
                  <a:cubicBezTo>
                    <a:pt x="34444" y="2280958"/>
                    <a:pt x="73306" y="2288673"/>
                    <a:pt x="112549" y="2288578"/>
                  </a:cubicBezTo>
                  <a:lnTo>
                    <a:pt x="2462082" y="2288578"/>
                  </a:lnTo>
                  <a:cubicBezTo>
                    <a:pt x="2626672" y="2288102"/>
                    <a:pt x="2760022" y="2154657"/>
                    <a:pt x="2760499" y="1990064"/>
                  </a:cubicBezTo>
                  <a:lnTo>
                    <a:pt x="2760499" y="123164"/>
                  </a:lnTo>
                  <a:cubicBezTo>
                    <a:pt x="2760594" y="80397"/>
                    <a:pt x="2751450" y="38182"/>
                    <a:pt x="2733638" y="-661"/>
                  </a:cubicBezTo>
                  <a:cubicBezTo>
                    <a:pt x="2845082" y="45859"/>
                    <a:pt x="2917661" y="154787"/>
                    <a:pt x="2917757" y="275564"/>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1" name="Google Shape;3711;p23"/>
            <p:cNvSpPr/>
            <p:nvPr/>
          </p:nvSpPr>
          <p:spPr>
            <a:xfrm>
              <a:off x="7459447" y="4156594"/>
              <a:ext cx="2919507" cy="2441733"/>
            </a:xfrm>
            <a:custGeom>
              <a:avLst/>
              <a:gdLst/>
              <a:ahLst/>
              <a:cxnLst/>
              <a:rect l="l" t="t" r="r" b="b"/>
              <a:pathLst>
                <a:path w="2919507" h="2441733" extrusionOk="0">
                  <a:moveTo>
                    <a:pt x="2917757" y="174600"/>
                  </a:moveTo>
                  <a:cubicBezTo>
                    <a:pt x="2881656" y="159645"/>
                    <a:pt x="2842984" y="151930"/>
                    <a:pt x="2803933" y="151930"/>
                  </a:cubicBezTo>
                  <a:lnTo>
                    <a:pt x="454401" y="151930"/>
                  </a:lnTo>
                  <a:cubicBezTo>
                    <a:pt x="289809" y="152406"/>
                    <a:pt x="156459" y="285756"/>
                    <a:pt x="155982" y="450348"/>
                  </a:cubicBezTo>
                  <a:lnTo>
                    <a:pt x="155982" y="2317248"/>
                  </a:lnTo>
                  <a:cubicBezTo>
                    <a:pt x="155887" y="2360015"/>
                    <a:pt x="165031" y="2402211"/>
                    <a:pt x="182843" y="2441073"/>
                  </a:cubicBezTo>
                  <a:cubicBezTo>
                    <a:pt x="71209" y="2394686"/>
                    <a:pt x="-1561" y="2285721"/>
                    <a:pt x="-1751" y="2164848"/>
                  </a:cubicBezTo>
                  <a:lnTo>
                    <a:pt x="-1751" y="297948"/>
                  </a:lnTo>
                  <a:cubicBezTo>
                    <a:pt x="-1371" y="133261"/>
                    <a:pt x="131979" y="-194"/>
                    <a:pt x="296666" y="-661"/>
                  </a:cubicBezTo>
                  <a:lnTo>
                    <a:pt x="2646199" y="-661"/>
                  </a:lnTo>
                  <a:cubicBezTo>
                    <a:pt x="2763166" y="-318"/>
                    <a:pt x="2869274" y="68139"/>
                    <a:pt x="2917757" y="174600"/>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2" name="Google Shape;3712;p23"/>
            <p:cNvSpPr/>
            <p:nvPr/>
          </p:nvSpPr>
          <p:spPr>
            <a:xfrm>
              <a:off x="7439635" y="4826868"/>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3" name="Google Shape;3713;p23"/>
            <p:cNvSpPr/>
            <p:nvPr/>
          </p:nvSpPr>
          <p:spPr>
            <a:xfrm>
              <a:off x="7439635" y="4955456"/>
              <a:ext cx="2959131" cy="128587"/>
            </a:xfrm>
            <a:custGeom>
              <a:avLst/>
              <a:gdLst/>
              <a:ahLst/>
              <a:cxnLst/>
              <a:rect l="l" t="t" r="r" b="b"/>
              <a:pathLst>
                <a:path w="2959131" h="128587" extrusionOk="0">
                  <a:moveTo>
                    <a:pt x="0" y="0"/>
                  </a:moveTo>
                  <a:lnTo>
                    <a:pt x="2959132" y="0"/>
                  </a:lnTo>
                  <a:lnTo>
                    <a:pt x="2959132" y="128588"/>
                  </a:lnTo>
                  <a:lnTo>
                    <a:pt x="0" y="128588"/>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4" name="Google Shape;3714;p23"/>
            <p:cNvSpPr/>
            <p:nvPr/>
          </p:nvSpPr>
          <p:spPr>
            <a:xfrm>
              <a:off x="7408965" y="4970791"/>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5" name="Google Shape;3715;p23"/>
            <p:cNvSpPr/>
            <p:nvPr/>
          </p:nvSpPr>
          <p:spPr>
            <a:xfrm>
              <a:off x="7394677" y="4956503"/>
              <a:ext cx="121729" cy="233934"/>
            </a:xfrm>
            <a:custGeom>
              <a:avLst/>
              <a:gdLst/>
              <a:ahLst/>
              <a:cxnLst/>
              <a:rect l="l" t="t" r="r" b="b"/>
              <a:pathLst>
                <a:path w="121729" h="233934" extrusionOk="0">
                  <a:moveTo>
                    <a:pt x="59114" y="233274"/>
                  </a:moveTo>
                  <a:cubicBezTo>
                    <a:pt x="25490" y="233178"/>
                    <a:pt x="-1656" y="206032"/>
                    <a:pt x="-1751" y="172409"/>
                  </a:cubicBezTo>
                  <a:lnTo>
                    <a:pt x="-1751" y="60204"/>
                  </a:lnTo>
                  <a:cubicBezTo>
                    <a:pt x="-1751" y="26581"/>
                    <a:pt x="25490" y="-661"/>
                    <a:pt x="59114" y="-661"/>
                  </a:cubicBezTo>
                  <a:cubicBezTo>
                    <a:pt x="92737" y="-661"/>
                    <a:pt x="119978" y="26581"/>
                    <a:pt x="119978" y="60204"/>
                  </a:cubicBezTo>
                  <a:lnTo>
                    <a:pt x="119978" y="172409"/>
                  </a:lnTo>
                  <a:cubicBezTo>
                    <a:pt x="119883" y="206032"/>
                    <a:pt x="92737" y="233178"/>
                    <a:pt x="59114" y="233274"/>
                  </a:cubicBezTo>
                  <a:close/>
                  <a:moveTo>
                    <a:pt x="59114" y="27914"/>
                  </a:moveTo>
                  <a:cubicBezTo>
                    <a:pt x="41302" y="27914"/>
                    <a:pt x="26824" y="42392"/>
                    <a:pt x="26824" y="60204"/>
                  </a:cubicBezTo>
                  <a:lnTo>
                    <a:pt x="26824" y="172409"/>
                  </a:lnTo>
                  <a:cubicBezTo>
                    <a:pt x="26824" y="190221"/>
                    <a:pt x="41302" y="204699"/>
                    <a:pt x="59114" y="204699"/>
                  </a:cubicBezTo>
                  <a:cubicBezTo>
                    <a:pt x="76925" y="204699"/>
                    <a:pt x="91403" y="190221"/>
                    <a:pt x="91403" y="172409"/>
                  </a:cubicBezTo>
                  <a:lnTo>
                    <a:pt x="91403" y="60204"/>
                  </a:lnTo>
                  <a:cubicBezTo>
                    <a:pt x="91308" y="42488"/>
                    <a:pt x="76830" y="28105"/>
                    <a:pt x="59114" y="28105"/>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6" name="Google Shape;3716;p23"/>
            <p:cNvSpPr/>
            <p:nvPr/>
          </p:nvSpPr>
          <p:spPr>
            <a:xfrm>
              <a:off x="7408965" y="5182437"/>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7" name="Google Shape;3717;p23"/>
            <p:cNvSpPr/>
            <p:nvPr/>
          </p:nvSpPr>
          <p:spPr>
            <a:xfrm>
              <a:off x="7394677" y="5168149"/>
              <a:ext cx="121729" cy="443484"/>
            </a:xfrm>
            <a:custGeom>
              <a:avLst/>
              <a:gdLst/>
              <a:ahLst/>
              <a:cxnLst/>
              <a:rect l="l" t="t" r="r" b="b"/>
              <a:pathLst>
                <a:path w="121729" h="443484" extrusionOk="0">
                  <a:moveTo>
                    <a:pt x="59114" y="442824"/>
                  </a:moveTo>
                  <a:cubicBezTo>
                    <a:pt x="25490" y="442728"/>
                    <a:pt x="-1656" y="415582"/>
                    <a:pt x="-1751" y="381959"/>
                  </a:cubicBezTo>
                  <a:lnTo>
                    <a:pt x="-1751" y="60204"/>
                  </a:lnTo>
                  <a:cubicBezTo>
                    <a:pt x="-1751" y="26582"/>
                    <a:pt x="25490" y="-661"/>
                    <a:pt x="59114" y="-661"/>
                  </a:cubicBezTo>
                  <a:cubicBezTo>
                    <a:pt x="92737" y="-661"/>
                    <a:pt x="119978" y="26582"/>
                    <a:pt x="119978" y="60204"/>
                  </a:cubicBezTo>
                  <a:lnTo>
                    <a:pt x="119978" y="381959"/>
                  </a:lnTo>
                  <a:cubicBezTo>
                    <a:pt x="119883" y="415582"/>
                    <a:pt x="92737" y="442728"/>
                    <a:pt x="59114" y="442824"/>
                  </a:cubicBezTo>
                  <a:close/>
                  <a:moveTo>
                    <a:pt x="59114" y="27914"/>
                  </a:moveTo>
                  <a:cubicBezTo>
                    <a:pt x="41302" y="27914"/>
                    <a:pt x="26824" y="42392"/>
                    <a:pt x="26824" y="60204"/>
                  </a:cubicBezTo>
                  <a:lnTo>
                    <a:pt x="26824" y="381959"/>
                  </a:lnTo>
                  <a:cubicBezTo>
                    <a:pt x="26824" y="399771"/>
                    <a:pt x="41302" y="414249"/>
                    <a:pt x="59114" y="414249"/>
                  </a:cubicBezTo>
                  <a:cubicBezTo>
                    <a:pt x="76925" y="414249"/>
                    <a:pt x="91403" y="399771"/>
                    <a:pt x="91403" y="381959"/>
                  </a:cubicBezTo>
                  <a:lnTo>
                    <a:pt x="91403" y="60204"/>
                  </a:lnTo>
                  <a:cubicBezTo>
                    <a:pt x="91403" y="42392"/>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8" name="Google Shape;3718;p23"/>
            <p:cNvSpPr/>
            <p:nvPr/>
          </p:nvSpPr>
          <p:spPr>
            <a:xfrm>
              <a:off x="7087582" y="1531599"/>
              <a:ext cx="3748342" cy="1309116"/>
            </a:xfrm>
            <a:custGeom>
              <a:avLst/>
              <a:gdLst/>
              <a:ahLst/>
              <a:cxnLst/>
              <a:rect l="l" t="t" r="r" b="b"/>
              <a:pathLst>
                <a:path w="3748342" h="1309116" extrusionOk="0">
                  <a:moveTo>
                    <a:pt x="60170" y="1308455"/>
                  </a:moveTo>
                  <a:cubicBezTo>
                    <a:pt x="51502" y="1308437"/>
                    <a:pt x="43024" y="1306655"/>
                    <a:pt x="35119" y="1303217"/>
                  </a:cubicBezTo>
                  <a:cubicBezTo>
                    <a:pt x="3877" y="1289377"/>
                    <a:pt x="-10315" y="1252810"/>
                    <a:pt x="3592" y="1221540"/>
                  </a:cubicBezTo>
                  <a:cubicBezTo>
                    <a:pt x="3592" y="1221521"/>
                    <a:pt x="3592" y="1221511"/>
                    <a:pt x="3592" y="1221492"/>
                  </a:cubicBezTo>
                  <a:cubicBezTo>
                    <a:pt x="330776" y="481266"/>
                    <a:pt x="1062486" y="2559"/>
                    <a:pt x="1871825" y="-661"/>
                  </a:cubicBezTo>
                  <a:lnTo>
                    <a:pt x="1877731" y="-661"/>
                  </a:lnTo>
                  <a:cubicBezTo>
                    <a:pt x="2678687" y="901"/>
                    <a:pt x="3405636" y="467846"/>
                    <a:pt x="3740155" y="1195584"/>
                  </a:cubicBezTo>
                  <a:cubicBezTo>
                    <a:pt x="3755298" y="1226226"/>
                    <a:pt x="3742822" y="1263364"/>
                    <a:pt x="3712149" y="1278537"/>
                  </a:cubicBezTo>
                  <a:cubicBezTo>
                    <a:pt x="3681479" y="1293711"/>
                    <a:pt x="3644333" y="1281176"/>
                    <a:pt x="3629187" y="1250534"/>
                  </a:cubicBezTo>
                  <a:cubicBezTo>
                    <a:pt x="3628615" y="1249439"/>
                    <a:pt x="3628141" y="1248334"/>
                    <a:pt x="3627664" y="1247210"/>
                  </a:cubicBezTo>
                  <a:cubicBezTo>
                    <a:pt x="3313339" y="563467"/>
                    <a:pt x="2630302" y="124755"/>
                    <a:pt x="1877731" y="123260"/>
                  </a:cubicBezTo>
                  <a:lnTo>
                    <a:pt x="1872397" y="123260"/>
                  </a:lnTo>
                  <a:cubicBezTo>
                    <a:pt x="1111921" y="126251"/>
                    <a:pt x="424215" y="576135"/>
                    <a:pt x="116843" y="1271784"/>
                  </a:cubicBezTo>
                  <a:cubicBezTo>
                    <a:pt x="106843" y="1294120"/>
                    <a:pt x="84650" y="1308484"/>
                    <a:pt x="60170" y="1308455"/>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9" name="Google Shape;3719;p23"/>
            <p:cNvSpPr/>
            <p:nvPr/>
          </p:nvSpPr>
          <p:spPr>
            <a:xfrm>
              <a:off x="7102926" y="2716509"/>
              <a:ext cx="93154" cy="205359"/>
            </a:xfrm>
            <a:custGeom>
              <a:avLst/>
              <a:gdLst/>
              <a:ahLst/>
              <a:cxnLst/>
              <a:rect l="l" t="t" r="r" b="b"/>
              <a:pathLst>
                <a:path w="93154" h="205359" extrusionOk="0">
                  <a:moveTo>
                    <a:pt x="46577" y="0"/>
                  </a:moveTo>
                  <a:cubicBezTo>
                    <a:pt x="72301" y="0"/>
                    <a:pt x="93155" y="0"/>
                    <a:pt x="93155" y="0"/>
                  </a:cubicBezTo>
                  <a:lnTo>
                    <a:pt x="93155" y="205359"/>
                  </a:lnTo>
                  <a:cubicBezTo>
                    <a:pt x="93155" y="205359"/>
                    <a:pt x="72301" y="205359"/>
                    <a:pt x="46577" y="205359"/>
                  </a:cubicBezTo>
                  <a:lnTo>
                    <a:pt x="46577" y="205359"/>
                  </a:lnTo>
                  <a:cubicBezTo>
                    <a:pt x="20853" y="205359"/>
                    <a:pt x="0" y="205359"/>
                    <a:pt x="0" y="20535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0" name="Google Shape;3720;p23"/>
            <p:cNvSpPr/>
            <p:nvPr/>
          </p:nvSpPr>
          <p:spPr>
            <a:xfrm>
              <a:off x="7088639" y="2702222"/>
              <a:ext cx="121729" cy="233933"/>
            </a:xfrm>
            <a:custGeom>
              <a:avLst/>
              <a:gdLst/>
              <a:ahLst/>
              <a:cxnLst/>
              <a:rect l="l" t="t" r="r" b="b"/>
              <a:pathLst>
                <a:path w="121729" h="233933" extrusionOk="0">
                  <a:moveTo>
                    <a:pt x="59114" y="233273"/>
                  </a:moveTo>
                  <a:cubicBezTo>
                    <a:pt x="25490" y="233226"/>
                    <a:pt x="-1656" y="206003"/>
                    <a:pt x="-1751" y="172408"/>
                  </a:cubicBezTo>
                  <a:lnTo>
                    <a:pt x="-1751" y="60204"/>
                  </a:lnTo>
                  <a:cubicBezTo>
                    <a:pt x="-1751" y="26591"/>
                    <a:pt x="25490" y="-661"/>
                    <a:pt x="59114" y="-661"/>
                  </a:cubicBezTo>
                  <a:cubicBezTo>
                    <a:pt x="92737" y="-661"/>
                    <a:pt x="119978" y="26591"/>
                    <a:pt x="119978" y="60204"/>
                  </a:cubicBezTo>
                  <a:lnTo>
                    <a:pt x="119978" y="172408"/>
                  </a:lnTo>
                  <a:cubicBezTo>
                    <a:pt x="119883" y="206003"/>
                    <a:pt x="92737" y="233226"/>
                    <a:pt x="59114" y="233273"/>
                  </a:cubicBezTo>
                  <a:close/>
                  <a:moveTo>
                    <a:pt x="59114" y="27914"/>
                  </a:moveTo>
                  <a:cubicBezTo>
                    <a:pt x="41302" y="27914"/>
                    <a:pt x="26824" y="42373"/>
                    <a:pt x="26824" y="60204"/>
                  </a:cubicBezTo>
                  <a:lnTo>
                    <a:pt x="26824" y="172408"/>
                  </a:lnTo>
                  <a:cubicBezTo>
                    <a:pt x="26824" y="190239"/>
                    <a:pt x="41302" y="204698"/>
                    <a:pt x="59114" y="204698"/>
                  </a:cubicBezTo>
                  <a:cubicBezTo>
                    <a:pt x="76925" y="204698"/>
                    <a:pt x="91403" y="190239"/>
                    <a:pt x="91403" y="172408"/>
                  </a:cubicBezTo>
                  <a:lnTo>
                    <a:pt x="91403" y="60204"/>
                  </a:lnTo>
                  <a:cubicBezTo>
                    <a:pt x="91403" y="42373"/>
                    <a:pt x="76925" y="27914"/>
                    <a:pt x="59114" y="27914"/>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1" name="Google Shape;3721;p23"/>
            <p:cNvSpPr/>
            <p:nvPr/>
          </p:nvSpPr>
          <p:spPr>
            <a:xfrm>
              <a:off x="7102926" y="2928155"/>
              <a:ext cx="93154" cy="414909"/>
            </a:xfrm>
            <a:custGeom>
              <a:avLst/>
              <a:gdLst/>
              <a:ahLst/>
              <a:cxnLst/>
              <a:rect l="l" t="t" r="r" b="b"/>
              <a:pathLst>
                <a:path w="93154" h="414909" extrusionOk="0">
                  <a:moveTo>
                    <a:pt x="46577" y="0"/>
                  </a:moveTo>
                  <a:cubicBezTo>
                    <a:pt x="72301" y="0"/>
                    <a:pt x="93155" y="0"/>
                    <a:pt x="93155" y="0"/>
                  </a:cubicBezTo>
                  <a:lnTo>
                    <a:pt x="93155" y="414909"/>
                  </a:lnTo>
                  <a:cubicBezTo>
                    <a:pt x="93155" y="414909"/>
                    <a:pt x="72301" y="414909"/>
                    <a:pt x="46577" y="414909"/>
                  </a:cubicBezTo>
                  <a:lnTo>
                    <a:pt x="46577" y="414909"/>
                  </a:lnTo>
                  <a:cubicBezTo>
                    <a:pt x="20853" y="414909"/>
                    <a:pt x="0" y="414909"/>
                    <a:pt x="0" y="414909"/>
                  </a:cubicBezTo>
                  <a:lnTo>
                    <a:pt x="0" y="0"/>
                  </a:lnTo>
                  <a:cubicBezTo>
                    <a:pt x="0" y="0"/>
                    <a:pt x="20853" y="0"/>
                    <a:pt x="46577" y="0"/>
                  </a:cubicBezTo>
                  <a:close/>
                </a:path>
              </a:pathLst>
            </a:custGeom>
            <a:solidFill>
              <a:srgbClr val="FFE76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2" name="Google Shape;3722;p23"/>
            <p:cNvSpPr/>
            <p:nvPr/>
          </p:nvSpPr>
          <p:spPr>
            <a:xfrm>
              <a:off x="7088639" y="2913868"/>
              <a:ext cx="121729" cy="443483"/>
            </a:xfrm>
            <a:custGeom>
              <a:avLst/>
              <a:gdLst/>
              <a:ahLst/>
              <a:cxnLst/>
              <a:rect l="l" t="t" r="r" b="b"/>
              <a:pathLst>
                <a:path w="121729" h="443483" extrusionOk="0">
                  <a:moveTo>
                    <a:pt x="59114" y="442823"/>
                  </a:moveTo>
                  <a:cubicBezTo>
                    <a:pt x="25490" y="442776"/>
                    <a:pt x="-1656" y="415553"/>
                    <a:pt x="-1751" y="381958"/>
                  </a:cubicBezTo>
                  <a:lnTo>
                    <a:pt x="-1751" y="60204"/>
                  </a:lnTo>
                  <a:cubicBezTo>
                    <a:pt x="-1751" y="26590"/>
                    <a:pt x="25490" y="-661"/>
                    <a:pt x="59114" y="-661"/>
                  </a:cubicBezTo>
                  <a:cubicBezTo>
                    <a:pt x="92737" y="-661"/>
                    <a:pt x="119978" y="26590"/>
                    <a:pt x="119978" y="60204"/>
                  </a:cubicBezTo>
                  <a:lnTo>
                    <a:pt x="119978" y="381958"/>
                  </a:lnTo>
                  <a:cubicBezTo>
                    <a:pt x="119883" y="415553"/>
                    <a:pt x="92737" y="442776"/>
                    <a:pt x="59114" y="442823"/>
                  </a:cubicBezTo>
                  <a:close/>
                  <a:moveTo>
                    <a:pt x="59114" y="28009"/>
                  </a:moveTo>
                  <a:cubicBezTo>
                    <a:pt x="41302" y="28009"/>
                    <a:pt x="26919" y="42411"/>
                    <a:pt x="26824" y="60204"/>
                  </a:cubicBezTo>
                  <a:lnTo>
                    <a:pt x="26824" y="381958"/>
                  </a:lnTo>
                  <a:cubicBezTo>
                    <a:pt x="26824" y="399789"/>
                    <a:pt x="41302" y="414248"/>
                    <a:pt x="59114" y="414248"/>
                  </a:cubicBezTo>
                  <a:cubicBezTo>
                    <a:pt x="76925" y="414248"/>
                    <a:pt x="91403" y="399789"/>
                    <a:pt x="91403" y="381958"/>
                  </a:cubicBezTo>
                  <a:lnTo>
                    <a:pt x="91403" y="60204"/>
                  </a:lnTo>
                  <a:cubicBezTo>
                    <a:pt x="91308" y="42411"/>
                    <a:pt x="76925" y="28009"/>
                    <a:pt x="59114" y="28009"/>
                  </a:cubicBezTo>
                  <a:close/>
                </a:path>
              </a:pathLst>
            </a:custGeom>
            <a:solidFill>
              <a:srgbClr val="F8A00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723" name="Google Shape;3723;p23"/>
          <p:cNvSpPr txBox="1">
            <a:spLocks noGrp="1"/>
          </p:cNvSpPr>
          <p:nvPr>
            <p:ph type="subTitle" idx="1"/>
          </p:nvPr>
        </p:nvSpPr>
        <p:spPr>
          <a:xfrm>
            <a:off x="6130600" y="2516825"/>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724" name="Google Shape;3724;p23"/>
          <p:cNvSpPr txBox="1">
            <a:spLocks noGrp="1"/>
          </p:cNvSpPr>
          <p:nvPr>
            <p:ph type="title"/>
          </p:nvPr>
        </p:nvSpPr>
        <p:spPr>
          <a:xfrm>
            <a:off x="6130600" y="1583975"/>
            <a:ext cx="5581500" cy="7635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725" name="Google Shape;3725;p23"/>
          <p:cNvSpPr txBox="1">
            <a:spLocks noGrp="1"/>
          </p:cNvSpPr>
          <p:nvPr>
            <p:ph type="body" idx="2"/>
          </p:nvPr>
        </p:nvSpPr>
        <p:spPr>
          <a:xfrm>
            <a:off x="6130650" y="3381625"/>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3726" name="Google Shape;3726;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352136" y="-1093"/>
            <a:ext cx="6893761" cy="6858232"/>
            <a:chOff x="3604794" y="-827"/>
            <a:chExt cx="5579884" cy="5143674"/>
          </a:xfrm>
        </p:grpSpPr>
        <p:sp>
          <p:nvSpPr>
            <p:cNvPr id="10" name="Google Shape;10;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 name="Google Shape;12;p2"/>
          <p:cNvSpPr txBox="1">
            <a:spLocks noGrp="1"/>
          </p:cNvSpPr>
          <p:nvPr>
            <p:ph type="ctrTitle"/>
          </p:nvPr>
        </p:nvSpPr>
        <p:spPr>
          <a:xfrm>
            <a:off x="960000" y="1375817"/>
            <a:ext cx="4866800" cy="27368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960000" y="4425400"/>
            <a:ext cx="4866800" cy="10568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33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5015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_21">
    <p:spTree>
      <p:nvGrpSpPr>
        <p:cNvPr id="1" name="Shape 157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82" name="Google Shape;158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6961231" y="2916363"/>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05" name="Google Shape;2305;p1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2306"/>
        <p:cNvGrpSpPr/>
        <p:nvPr/>
      </p:nvGrpSpPr>
      <p:grpSpPr>
        <a:xfrm>
          <a:off x="0" y="0"/>
          <a:ext cx="0" cy="0"/>
          <a:chOff x="0" y="0"/>
          <a:chExt cx="0" cy="0"/>
        </a:xfrm>
      </p:grpSpPr>
      <p:grpSp>
        <p:nvGrpSpPr>
          <p:cNvPr id="2307" name="Google Shape;2307;p12"/>
          <p:cNvGrpSpPr/>
          <p:nvPr/>
        </p:nvGrpSpPr>
        <p:grpSpPr>
          <a:xfrm rot="-7797437">
            <a:off x="-563975" y="2933254"/>
            <a:ext cx="4067722" cy="3261568"/>
            <a:chOff x="5353050" y="2833686"/>
            <a:chExt cx="1488947" cy="1193863"/>
          </a:xfrm>
        </p:grpSpPr>
        <p:sp>
          <p:nvSpPr>
            <p:cNvPr id="2308" name="Google Shape;2308;p1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9" name="Google Shape;2309;p1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0" name="Google Shape;2310;p1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1" name="Google Shape;2311;p1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2" name="Google Shape;2312;p1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3" name="Google Shape;2313;p1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4" name="Google Shape;2314;p1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5" name="Google Shape;2315;p1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6" name="Google Shape;2316;p1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7" name="Google Shape;2317;p1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8" name="Google Shape;2318;p1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9" name="Google Shape;2319;p1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0" name="Google Shape;2320;p1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1" name="Google Shape;2321;p1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2" name="Google Shape;2322;p1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3" name="Google Shape;2323;p1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4" name="Google Shape;2324;p1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5" name="Google Shape;2325;p1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6" name="Google Shape;2326;p1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7" name="Google Shape;2327;p1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8" name="Google Shape;2328;p1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9" name="Google Shape;2329;p1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0" name="Google Shape;2330;p1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1" name="Google Shape;2331;p1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2" name="Google Shape;2332;p1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3" name="Google Shape;2333;p1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4" name="Google Shape;2334;p1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5" name="Google Shape;2335;p1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6" name="Google Shape;2336;p1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7" name="Google Shape;2337;p1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8" name="Google Shape;2338;p1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9" name="Google Shape;2339;p1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0" name="Google Shape;2340;p1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1" name="Google Shape;2341;p1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2" name="Google Shape;2342;p1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3" name="Google Shape;2343;p1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4" name="Google Shape;2344;p1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5" name="Google Shape;2345;p1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6" name="Google Shape;2346;p1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7" name="Google Shape;2347;p1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8" name="Google Shape;2348;p1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9" name="Google Shape;2349;p1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0" name="Google Shape;2350;p1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1" name="Google Shape;2351;p1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2" name="Google Shape;2352;p1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3" name="Google Shape;2353;p1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4" name="Google Shape;2354;p1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5" name="Google Shape;2355;p1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6" name="Google Shape;2356;p1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7" name="Google Shape;2357;p1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8" name="Google Shape;2358;p1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9" name="Google Shape;2359;p1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0" name="Google Shape;2360;p1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1" name="Google Shape;2361;p1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2" name="Google Shape;2362;p1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3" name="Google Shape;2363;p1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4" name="Google Shape;2364;p1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5" name="Google Shape;2365;p1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6" name="Google Shape;2366;p1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1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8" name="Google Shape;2368;p1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9" name="Google Shape;2369;p1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0" name="Google Shape;2370;p1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1" name="Google Shape;2371;p1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2" name="Google Shape;2372;p1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3" name="Google Shape;2373;p1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4" name="Google Shape;2374;p1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5" name="Google Shape;2375;p1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6" name="Google Shape;2376;p1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7" name="Google Shape;2377;p1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8" name="Google Shape;2378;p1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9" name="Google Shape;2379;p1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0" name="Google Shape;2380;p1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1" name="Google Shape;2381;p1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2" name="Google Shape;2382;p1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3" name="Google Shape;2383;p1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4" name="Google Shape;2384;p1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5" name="Google Shape;2385;p1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6" name="Google Shape;2386;p1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7" name="Google Shape;2387;p1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8" name="Google Shape;2388;p1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9" name="Google Shape;2389;p1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0" name="Google Shape;2390;p1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1" name="Google Shape;2391;p1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2" name="Google Shape;2392;p1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3" name="Google Shape;2393;p1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4" name="Google Shape;2394;p1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5" name="Google Shape;2395;p1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6" name="Google Shape;2396;p1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7" name="Google Shape;2397;p1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8" name="Google Shape;2398;p1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9" name="Google Shape;2399;p1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0" name="Google Shape;2400;p1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1" name="Google Shape;2401;p1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02" name="Google Shape;2402;p12"/>
          <p:cNvSpPr txBox="1">
            <a:spLocks noGrp="1"/>
          </p:cNvSpPr>
          <p:nvPr>
            <p:ph type="title"/>
          </p:nvPr>
        </p:nvSpPr>
        <p:spPr>
          <a:xfrm>
            <a:off x="2156550" y="1802900"/>
            <a:ext cx="78789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403" name="Google Shape;2403;p12"/>
          <p:cNvSpPr txBox="1">
            <a:spLocks noGrp="1"/>
          </p:cNvSpPr>
          <p:nvPr>
            <p:ph type="body" idx="1"/>
          </p:nvPr>
        </p:nvSpPr>
        <p:spPr>
          <a:xfrm>
            <a:off x="1200750" y="4723950"/>
            <a:ext cx="9790500" cy="868200"/>
          </a:xfrm>
          <a:prstGeom prst="rect">
            <a:avLst/>
          </a:prstGeom>
        </p:spPr>
        <p:txBody>
          <a:bodyPr spcFirstLastPara="1" wrap="square" lIns="121900" tIns="121900" rIns="121900" bIns="121900" anchor="t" anchorCtr="0">
            <a:noAutofit/>
          </a:bodyPr>
          <a:lstStyle>
            <a:lvl1pPr marL="457200" lvl="0" indent="-292100" algn="ctr">
              <a:spcBef>
                <a:spcPts val="0"/>
              </a:spcBef>
              <a:spcAft>
                <a:spcPts val="0"/>
              </a:spcAft>
              <a:buSzPts val="1000"/>
              <a:buChar char="●"/>
              <a:defRPr sz="1000"/>
            </a:lvl1pPr>
            <a:lvl2pPr marL="914400" lvl="1" indent="-292100" algn="ctr">
              <a:spcBef>
                <a:spcPts val="2100"/>
              </a:spcBef>
              <a:spcAft>
                <a:spcPts val="0"/>
              </a:spcAft>
              <a:buSzPts val="1000"/>
              <a:buChar char="○"/>
              <a:defRPr sz="1000"/>
            </a:lvl2pPr>
            <a:lvl3pPr marL="1371600" lvl="2" indent="-292100" algn="ctr">
              <a:spcBef>
                <a:spcPts val="2100"/>
              </a:spcBef>
              <a:spcAft>
                <a:spcPts val="0"/>
              </a:spcAft>
              <a:buSzPts val="1000"/>
              <a:buChar char="■"/>
              <a:defRPr sz="1000"/>
            </a:lvl3pPr>
            <a:lvl4pPr marL="1828800" lvl="3" indent="-292100" algn="ctr">
              <a:spcBef>
                <a:spcPts val="2100"/>
              </a:spcBef>
              <a:spcAft>
                <a:spcPts val="0"/>
              </a:spcAft>
              <a:buSzPts val="1000"/>
              <a:buChar char="●"/>
              <a:defRPr sz="1000"/>
            </a:lvl4pPr>
            <a:lvl5pPr marL="2286000" lvl="4" indent="-292100" algn="ctr">
              <a:spcBef>
                <a:spcPts val="2100"/>
              </a:spcBef>
              <a:spcAft>
                <a:spcPts val="0"/>
              </a:spcAft>
              <a:buSzPts val="1000"/>
              <a:buChar char="○"/>
              <a:defRPr sz="1000"/>
            </a:lvl5pPr>
            <a:lvl6pPr marL="2743200" lvl="5" indent="-292100" algn="ctr">
              <a:spcBef>
                <a:spcPts val="2100"/>
              </a:spcBef>
              <a:spcAft>
                <a:spcPts val="0"/>
              </a:spcAft>
              <a:buSzPts val="1000"/>
              <a:buChar char="■"/>
              <a:defRPr sz="1000"/>
            </a:lvl6pPr>
            <a:lvl7pPr marL="3200400" lvl="6" indent="-292100" algn="ctr">
              <a:spcBef>
                <a:spcPts val="2100"/>
              </a:spcBef>
              <a:spcAft>
                <a:spcPts val="0"/>
              </a:spcAft>
              <a:buSzPts val="1000"/>
              <a:buChar char="●"/>
              <a:defRPr sz="1000"/>
            </a:lvl7pPr>
            <a:lvl8pPr marL="3657600" lvl="7" indent="-292100" algn="ctr">
              <a:spcBef>
                <a:spcPts val="2100"/>
              </a:spcBef>
              <a:spcAft>
                <a:spcPts val="0"/>
              </a:spcAft>
              <a:buSzPts val="1000"/>
              <a:buChar char="○"/>
              <a:defRPr sz="1000"/>
            </a:lvl8pPr>
            <a:lvl9pPr marL="4114800" lvl="8" indent="-292100" algn="ctr">
              <a:spcBef>
                <a:spcPts val="2100"/>
              </a:spcBef>
              <a:spcAft>
                <a:spcPts val="2100"/>
              </a:spcAft>
              <a:buSzPts val="1000"/>
              <a:buChar char="■"/>
              <a:defRPr sz="1000"/>
            </a:lvl9pPr>
          </a:lstStyle>
          <a:p>
            <a:endParaRPr/>
          </a:p>
        </p:txBody>
      </p:sp>
      <p:sp>
        <p:nvSpPr>
          <p:cNvPr id="2404" name="Google Shape;2404;p12"/>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405" name="Google Shape;2405;p12"/>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406" name="Google Shape;2406;p12"/>
          <p:cNvGrpSpPr/>
          <p:nvPr/>
        </p:nvGrpSpPr>
        <p:grpSpPr>
          <a:xfrm>
            <a:off x="7332906" y="5338665"/>
            <a:ext cx="4925970" cy="1710276"/>
            <a:chOff x="7332906" y="5338665"/>
            <a:chExt cx="4925970" cy="1710276"/>
          </a:xfrm>
        </p:grpSpPr>
        <p:grpSp>
          <p:nvGrpSpPr>
            <p:cNvPr id="2407" name="Google Shape;2407;p12"/>
            <p:cNvGrpSpPr/>
            <p:nvPr/>
          </p:nvGrpSpPr>
          <p:grpSpPr>
            <a:xfrm>
              <a:off x="9381196" y="5338665"/>
              <a:ext cx="2707325" cy="1707379"/>
              <a:chOff x="6723350" y="566875"/>
              <a:chExt cx="1552188" cy="1732500"/>
            </a:xfrm>
          </p:grpSpPr>
          <p:cxnSp>
            <p:nvCxnSpPr>
              <p:cNvPr id="2408" name="Google Shape;2408;p1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09" name="Google Shape;2409;p1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0" name="Google Shape;2410;p1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1" name="Google Shape;2411;p1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2" name="Google Shape;2412;p1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3" name="Google Shape;2413;p1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4" name="Google Shape;2414;p1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5" name="Google Shape;2415;p1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416" name="Google Shape;2416;p12"/>
            <p:cNvGrpSpPr/>
            <p:nvPr/>
          </p:nvGrpSpPr>
          <p:grpSpPr>
            <a:xfrm rot="5400000">
              <a:off x="9215748" y="3613047"/>
              <a:ext cx="1160286" cy="4925970"/>
              <a:chOff x="6723350" y="566874"/>
              <a:chExt cx="665225" cy="2824200"/>
            </a:xfrm>
          </p:grpSpPr>
          <p:cxnSp>
            <p:nvCxnSpPr>
              <p:cNvPr id="2417" name="Google Shape;2417;p1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8" name="Google Shape;2418;p1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419" name="Google Shape;2419;p1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420" name="Google Shape;2420;p1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421" name="Google Shape;2421;p12"/>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422" name="Google Shape;2422;p12"/>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423" name="Google Shape;2423;p12"/>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424" name="Google Shape;2424;p12"/>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425" name="Google Shape;2425;p12"/>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426" name="Google Shape;2426;p12"/>
          <p:cNvGrpSpPr/>
          <p:nvPr/>
        </p:nvGrpSpPr>
        <p:grpSpPr>
          <a:xfrm>
            <a:off x="9475019" y="3917624"/>
            <a:ext cx="2582507" cy="2611377"/>
            <a:chOff x="5529738" y="2852832"/>
            <a:chExt cx="1135168" cy="1147858"/>
          </a:xfrm>
        </p:grpSpPr>
        <p:sp>
          <p:nvSpPr>
            <p:cNvPr id="2427" name="Google Shape;2427;p1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8" name="Google Shape;2428;p1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9" name="Google Shape;2429;p1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0" name="Google Shape;2430;p1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1" name="Google Shape;2431;p1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1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3" name="Google Shape;2433;p1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4" name="Google Shape;2434;p1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1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6" name="Google Shape;2436;p1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7" name="Google Shape;2437;p1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8" name="Google Shape;2438;p1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9" name="Google Shape;2439;p1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0" name="Google Shape;2440;p1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1" name="Google Shape;2441;p1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2" name="Google Shape;2442;p1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3" name="Google Shape;2443;p1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4" name="Google Shape;2444;p1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5" name="Google Shape;2445;p1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6" name="Google Shape;2446;p1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7" name="Google Shape;2447;p1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8" name="Google Shape;2448;p1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9" name="Google Shape;2449;p1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0" name="Google Shape;2450;p1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1" name="Google Shape;2451;p1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2" name="Google Shape;2452;p1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3" name="Google Shape;2453;p1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4" name="Google Shape;2454;p1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5" name="Google Shape;2455;p1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6" name="Google Shape;2456;p1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7" name="Google Shape;2457;p1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8" name="Google Shape;2458;p1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9" name="Google Shape;2459;p1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0" name="Google Shape;2460;p1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1" name="Google Shape;2461;p1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2" name="Google Shape;2462;p1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3" name="Google Shape;2463;p1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4" name="Google Shape;2464;p1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5" name="Google Shape;2465;p1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6" name="Google Shape;2466;p1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7" name="Google Shape;2467;p1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8" name="Google Shape;2468;p1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9" name="Google Shape;2469;p1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0" name="Google Shape;2470;p1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1" name="Google Shape;2471;p1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2" name="Google Shape;2472;p1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3" name="Google Shape;2473;p1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4" name="Google Shape;2474;p1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5" name="Google Shape;2475;p1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6" name="Google Shape;2476;p1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7" name="Google Shape;2477;p1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8" name="Google Shape;2478;p1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9" name="Google Shape;2479;p1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0" name="Google Shape;2480;p1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1" name="Google Shape;2481;p1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2" name="Google Shape;2482;p1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3" name="Google Shape;2483;p1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4" name="Google Shape;2484;p1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5" name="Google Shape;2485;p1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6" name="Google Shape;2486;p1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7" name="Google Shape;2487;p1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8" name="Google Shape;2488;p1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9" name="Google Shape;2489;p1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0" name="Google Shape;2490;p1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1" name="Google Shape;2491;p1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2" name="Google Shape;2492;p1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3" name="Google Shape;2493;p1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4" name="Google Shape;2494;p1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5" name="Google Shape;2495;p1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6" name="Google Shape;2496;p1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7" name="Google Shape;2497;p1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8" name="Google Shape;2498;p1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9" name="Google Shape;2499;p1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0" name="Google Shape;2500;p1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1" name="Google Shape;2501;p1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2" name="Google Shape;2502;p1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3" name="Google Shape;2503;p1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4" name="Google Shape;2504;p1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5" name="Google Shape;2505;p1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6" name="Google Shape;2506;p1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7" name="Google Shape;2507;p1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8" name="Google Shape;2508;p1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9" name="Google Shape;2509;p1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0" name="Google Shape;2510;p1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1" name="Google Shape;2511;p1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2" name="Google Shape;2512;p1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3" name="Google Shape;2513;p1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4" name="Google Shape;2514;p1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5" name="Google Shape;2515;p1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6" name="Google Shape;2516;p1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7" name="Google Shape;2517;p1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8" name="Google Shape;2518;p1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9" name="Google Shape;2519;p1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0" name="Google Shape;2520;p1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1" name="Google Shape;2521;p1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2" name="Google Shape;2522;p1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3" name="Google Shape;2523;p1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4" name="Google Shape;2524;p1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5" name="Google Shape;2525;p1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6" name="Google Shape;2526;p1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7" name="Google Shape;2527;p1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8" name="Google Shape;2528;p1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9" name="Google Shape;2529;p1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0" name="Google Shape;2530;p1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1" name="Google Shape;2531;p1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2" name="Google Shape;2532;p1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3" name="Google Shape;2533;p1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4" name="Google Shape;2534;p1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5" name="Google Shape;2535;p1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6" name="Google Shape;2536;p1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7" name="Google Shape;2537;p1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8" name="Google Shape;2538;p1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9" name="Google Shape;2539;p1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0" name="Google Shape;2540;p1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1" name="Google Shape;2541;p1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2" name="Google Shape;2542;p1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3" name="Google Shape;2543;p1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4" name="Google Shape;2544;p1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5" name="Google Shape;2545;p1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6" name="Google Shape;2546;p1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7" name="Google Shape;2547;p1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8" name="Google Shape;2548;p1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9" name="Google Shape;2549;p1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0" name="Google Shape;2550;p1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1" name="Google Shape;2551;p1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2" name="Google Shape;2552;p1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3" name="Google Shape;2553;p1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4" name="Google Shape;2554;p1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5" name="Google Shape;2555;p1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6" name="Google Shape;2556;p1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7" name="Google Shape;2557;p1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8" name="Google Shape;2558;p1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9" name="Google Shape;2559;p1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0" name="Google Shape;2560;p1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1" name="Google Shape;2561;p1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62" name="Google Shape;2562;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5" r:id="rId14"/>
    <p:sldLayoutId id="2147483666" r:id="rId15"/>
    <p:sldLayoutId id="2147483667" r:id="rId16"/>
    <p:sldLayoutId id="2147483668" r:id="rId17"/>
    <p:sldLayoutId id="2147483669"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5599058" y="265447"/>
            <a:ext cx="6615575" cy="56782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121900" tIns="121900" rIns="121900" bIns="121900" anchor="ctr" anchorCtr="0">
                <a:noAutofit/>
              </a:bodyPr>
              <a:lstStyle/>
              <a:p>
                <a:endParaRPr sz="1867"/>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121900" tIns="121900" rIns="121900" bIns="121900" anchor="ctr" anchorCtr="0">
                <a:noAutofit/>
              </a:bodyPr>
              <a:lstStyle/>
              <a:p>
                <a:endParaRPr sz="1867"/>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121900" tIns="121900" rIns="121900" bIns="121900" anchor="ctr" anchorCtr="0">
                <a:noAutofit/>
              </a:bodyPr>
              <a:lstStyle/>
              <a:p>
                <a:endParaRPr sz="1867"/>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121900" tIns="121900" rIns="121900" bIns="121900" anchor="ctr" anchorCtr="0">
                <a:noAutofit/>
              </a:bodyPr>
              <a:lstStyle/>
              <a:p>
                <a:endParaRPr sz="1867"/>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121900" tIns="121900" rIns="121900" bIns="121900" anchor="ctr" anchorCtr="0">
                <a:noAutofit/>
              </a:bodyPr>
              <a:lstStyle/>
              <a:p>
                <a:endParaRPr sz="1867"/>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121900" tIns="121900" rIns="121900" bIns="121900" anchor="ctr" anchorCtr="0">
                <a:noAutofit/>
              </a:bodyPr>
              <a:lstStyle/>
              <a:p>
                <a:endParaRPr sz="1867"/>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121900" tIns="121900" rIns="121900" bIns="121900" anchor="ctr" anchorCtr="0">
                <a:noAutofit/>
              </a:bodyPr>
              <a:lstStyle/>
              <a:p>
                <a:endParaRPr sz="1867"/>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121900" tIns="121900" rIns="121900" bIns="121900" anchor="ctr" anchorCtr="0">
                <a:noAutofit/>
              </a:bodyPr>
              <a:lstStyle/>
              <a:p>
                <a:endParaRPr sz="1867"/>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121900" tIns="121900" rIns="121900" bIns="121900" anchor="ctr" anchorCtr="0">
                <a:noAutofit/>
              </a:bodyPr>
              <a:lstStyle/>
              <a:p>
                <a:endParaRPr sz="1867"/>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121900" tIns="121900" rIns="121900" bIns="121900" anchor="ctr" anchorCtr="0">
                <a:noAutofit/>
              </a:bodyPr>
              <a:lstStyle/>
              <a:p>
                <a:endParaRPr sz="1867"/>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767" name="Google Shape;767;p22"/>
          <p:cNvSpPr txBox="1">
            <a:spLocks noGrp="1"/>
          </p:cNvSpPr>
          <p:nvPr>
            <p:ph type="ctrTitle"/>
          </p:nvPr>
        </p:nvSpPr>
        <p:spPr>
          <a:xfrm>
            <a:off x="412680" y="2060600"/>
            <a:ext cx="6507079" cy="2736800"/>
          </a:xfrm>
          <a:prstGeom prst="rect">
            <a:avLst/>
          </a:prstGeom>
        </p:spPr>
        <p:txBody>
          <a:bodyPr spcFirstLastPara="1" wrap="square" lIns="0" tIns="0" rIns="0" bIns="0" anchor="ctr" anchorCtr="0">
            <a:noAutofit/>
          </a:bodyPr>
          <a:lstStyle/>
          <a:p>
            <a:pPr algn="l"/>
            <a:r>
              <a:rPr lang="en" sz="7200" i="1" u="sng" dirty="0">
                <a:latin typeface="Times New Roman" panose="02020603050405020304" pitchFamily="18" charset="0"/>
                <a:ea typeface="Didact Gothic"/>
                <a:cs typeface="Times New Roman" panose="02020603050405020304" pitchFamily="18" charset="0"/>
                <a:sym typeface="Didact Gothic"/>
              </a:rPr>
              <a:t>Chương I:</a:t>
            </a:r>
            <a:br>
              <a:rPr lang="en" sz="8800" dirty="0">
                <a:latin typeface="Times New Roman" panose="02020603050405020304" pitchFamily="18" charset="0"/>
                <a:ea typeface="Didact Gothic"/>
                <a:cs typeface="Times New Roman" panose="02020603050405020304" pitchFamily="18" charset="0"/>
                <a:sym typeface="Didact Gothic"/>
              </a:rPr>
            </a:br>
            <a:r>
              <a:rPr lang="en" sz="8800" dirty="0">
                <a:latin typeface="Times New Roman" panose="02020603050405020304" pitchFamily="18" charset="0"/>
                <a:ea typeface="Didact Gothic"/>
                <a:cs typeface="Times New Roman" panose="02020603050405020304" pitchFamily="18" charset="0"/>
                <a:sym typeface="Didact Gothic"/>
              </a:rPr>
              <a:t>PHẢN ỨNG HÓA HỌC</a:t>
            </a:r>
            <a:endParaRPr sz="8800" dirty="0">
              <a:solidFill>
                <a:schemeClr val="accent1"/>
              </a:solidFill>
              <a:latin typeface="Times New Roman" panose="02020603050405020304" pitchFamily="18" charset="0"/>
              <a:ea typeface="Didact Gothic"/>
              <a:cs typeface="Times New Roman" panose="02020603050405020304" pitchFamily="18" charset="0"/>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wipe(down)">
                                      <p:cBhvr>
                                        <p:cTn id="7" dur="580">
                                          <p:stCondLst>
                                            <p:cond delay="0"/>
                                          </p:stCondLst>
                                        </p:cTn>
                                        <p:tgtEl>
                                          <p:spTgt spid="767"/>
                                        </p:tgtEl>
                                      </p:cBhvr>
                                    </p:animEffect>
                                    <p:anim calcmode="lin" valueType="num">
                                      <p:cBhvr>
                                        <p:cTn id="8" dur="1822" tmFilter="0,0; 0.14,0.36; 0.43,0.73; 0.71,0.91; 1.0,1.0">
                                          <p:stCondLst>
                                            <p:cond delay="0"/>
                                          </p:stCondLst>
                                        </p:cTn>
                                        <p:tgtEl>
                                          <p:spTgt spid="7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7"/>
                                        </p:tgtEl>
                                        <p:attrNameLst>
                                          <p:attrName>ppt_y</p:attrName>
                                        </p:attrNameLst>
                                      </p:cBhvr>
                                      <p:tavLst>
                                        <p:tav tm="0" fmla="#ppt_y-sin(pi*$)/81">
                                          <p:val>
                                            <p:fltVal val="0"/>
                                          </p:val>
                                        </p:tav>
                                        <p:tav tm="100000">
                                          <p:val>
                                            <p:fltVal val="1"/>
                                          </p:val>
                                        </p:tav>
                                      </p:tavLst>
                                    </p:anim>
                                    <p:animScale>
                                      <p:cBhvr>
                                        <p:cTn id="13" dur="26">
                                          <p:stCondLst>
                                            <p:cond delay="650"/>
                                          </p:stCondLst>
                                        </p:cTn>
                                        <p:tgtEl>
                                          <p:spTgt spid="767"/>
                                        </p:tgtEl>
                                      </p:cBhvr>
                                      <p:to x="100000" y="60000"/>
                                    </p:animScale>
                                    <p:animScale>
                                      <p:cBhvr>
                                        <p:cTn id="14" dur="166" decel="50000">
                                          <p:stCondLst>
                                            <p:cond delay="676"/>
                                          </p:stCondLst>
                                        </p:cTn>
                                        <p:tgtEl>
                                          <p:spTgt spid="767"/>
                                        </p:tgtEl>
                                      </p:cBhvr>
                                      <p:to x="100000" y="100000"/>
                                    </p:animScale>
                                    <p:animScale>
                                      <p:cBhvr>
                                        <p:cTn id="15" dur="26">
                                          <p:stCondLst>
                                            <p:cond delay="1312"/>
                                          </p:stCondLst>
                                        </p:cTn>
                                        <p:tgtEl>
                                          <p:spTgt spid="767"/>
                                        </p:tgtEl>
                                      </p:cBhvr>
                                      <p:to x="100000" y="80000"/>
                                    </p:animScale>
                                    <p:animScale>
                                      <p:cBhvr>
                                        <p:cTn id="16" dur="166" decel="50000">
                                          <p:stCondLst>
                                            <p:cond delay="1338"/>
                                          </p:stCondLst>
                                        </p:cTn>
                                        <p:tgtEl>
                                          <p:spTgt spid="767"/>
                                        </p:tgtEl>
                                      </p:cBhvr>
                                      <p:to x="100000" y="100000"/>
                                    </p:animScale>
                                    <p:animScale>
                                      <p:cBhvr>
                                        <p:cTn id="17" dur="26">
                                          <p:stCondLst>
                                            <p:cond delay="1642"/>
                                          </p:stCondLst>
                                        </p:cTn>
                                        <p:tgtEl>
                                          <p:spTgt spid="767"/>
                                        </p:tgtEl>
                                      </p:cBhvr>
                                      <p:to x="100000" y="90000"/>
                                    </p:animScale>
                                    <p:animScale>
                                      <p:cBhvr>
                                        <p:cTn id="18" dur="166" decel="50000">
                                          <p:stCondLst>
                                            <p:cond delay="1668"/>
                                          </p:stCondLst>
                                        </p:cTn>
                                        <p:tgtEl>
                                          <p:spTgt spid="767"/>
                                        </p:tgtEl>
                                      </p:cBhvr>
                                      <p:to x="100000" y="100000"/>
                                    </p:animScale>
                                    <p:animScale>
                                      <p:cBhvr>
                                        <p:cTn id="19" dur="26">
                                          <p:stCondLst>
                                            <p:cond delay="1808"/>
                                          </p:stCondLst>
                                        </p:cTn>
                                        <p:tgtEl>
                                          <p:spTgt spid="767"/>
                                        </p:tgtEl>
                                      </p:cBhvr>
                                      <p:to x="100000" y="95000"/>
                                    </p:animScale>
                                    <p:animScale>
                                      <p:cBhvr>
                                        <p:cTn id="20" dur="166" decel="50000">
                                          <p:stCondLst>
                                            <p:cond delay="1834"/>
                                          </p:stCondLst>
                                        </p:cTn>
                                        <p:tgtEl>
                                          <p:spTgt spid="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546252" y="1422887"/>
            <a:ext cx="6428935" cy="4176721"/>
          </a:xfrm>
          <a:prstGeom prst="rect">
            <a:avLst/>
          </a:prstGeom>
          <a:noFill/>
          <a:ln w="38100">
            <a:noFill/>
            <a:prstDash val="lgDashDot"/>
          </a:ln>
        </p:spPr>
        <p:txBody>
          <a:bodyPr wrap="square">
            <a:spAutoFit/>
          </a:bodyPr>
          <a:lstStyle/>
          <a:p>
            <a:pPr marL="254000" marR="0" algn="ctr">
              <a:lnSpc>
                <a:spcPct val="112000"/>
              </a:lnSpc>
              <a:spcBef>
                <a:spcPts val="0"/>
              </a:spcBef>
              <a:spcAft>
                <a:spcPts val="0"/>
              </a:spcAft>
            </a:pPr>
            <a:r>
              <a:rPr lang="vi-VN"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quá trình như hoà tan, đông đặc, nóng chảy,... các chất chỉ chuyển từ trạng thái này sang trạng thái khác, không tạo thành chất mới, đó là biến đ</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vật lí.</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12" name="Google Shape;3948;p32">
            <a:extLst>
              <a:ext uri="{FF2B5EF4-FFF2-40B4-BE49-F238E27FC236}">
                <a16:creationId xmlns:a16="http://schemas.microsoft.com/office/drawing/2014/main" id="{07EEE788-EB9A-4847-E13A-21D37B4D05D5}"/>
              </a:ext>
            </a:extLst>
          </p:cNvPr>
          <p:cNvSpPr txBox="1">
            <a:spLocks/>
          </p:cNvSpPr>
          <p:nvPr/>
        </p:nvSpPr>
        <p:spPr>
          <a:xfrm>
            <a:off x="2293257" y="511912"/>
            <a:ext cx="7315926" cy="7635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US" dirty="0" err="1">
                <a:solidFill>
                  <a:schemeClr val="accent6"/>
                </a:solidFill>
                <a:latin typeface="Times New Roman" panose="02020603050405020304" pitchFamily="18" charset="0"/>
                <a:cs typeface="Times New Roman" panose="02020603050405020304" pitchFamily="18" charset="0"/>
              </a:rPr>
              <a:t>Thí</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nghiệm</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biến</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đổi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hóa</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học</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13" name="Google Shape;3950;p32">
            <a:extLst>
              <a:ext uri="{FF2B5EF4-FFF2-40B4-BE49-F238E27FC236}">
                <a16:creationId xmlns:a16="http://schemas.microsoft.com/office/drawing/2014/main" id="{4C3E8460-CB51-DA9B-8ADF-8A9416F41E98}"/>
              </a:ext>
            </a:extLst>
          </p:cNvPr>
          <p:cNvSpPr txBox="1">
            <a:spLocks/>
          </p:cNvSpPr>
          <p:nvPr/>
        </p:nvSpPr>
        <p:spPr>
          <a:xfrm>
            <a:off x="878338" y="2967300"/>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b="1" dirty="0">
                <a:solidFill>
                  <a:schemeClr val="accent3"/>
                </a:solidFill>
                <a:latin typeface="Times New Roman" panose="02020603050405020304" pitchFamily="18" charset="0"/>
                <a:cs typeface="Times New Roman" panose="02020603050405020304" pitchFamily="18" charset="0"/>
              </a:rPr>
              <a:t>- Tiến hành:</a:t>
            </a:r>
            <a:endParaRPr lang="en-US" sz="2800" b="1" dirty="0">
              <a:solidFill>
                <a:schemeClr val="accent3"/>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Trộn</a:t>
            </a:r>
            <a:r>
              <a:rPr lang="vi-VN" sz="2800" dirty="0">
                <a:latin typeface="Times New Roman" panose="02020603050405020304" pitchFamily="18" charset="0"/>
                <a:cs typeface="Times New Roman" panose="02020603050405020304" pitchFamily="18" charset="0"/>
              </a:rPr>
              <a:t> đều hỗn hợp bột sắt và bột </a:t>
            </a:r>
            <a:r>
              <a:rPr lang="en-US" sz="2800" dirty="0" err="1">
                <a:latin typeface="Times New Roman" panose="02020603050405020304" pitchFamily="18" charset="0"/>
                <a:cs typeface="Times New Roman" panose="02020603050405020304" pitchFamily="18" charset="0"/>
              </a:rPr>
              <a:t>lư</a:t>
            </a:r>
            <a:r>
              <a:rPr lang="vi-VN" sz="2800" dirty="0">
                <a:latin typeface="Times New Roman" panose="02020603050405020304" pitchFamily="18" charset="0"/>
                <a:cs typeface="Times New Roman" panose="02020603050405020304" pitchFamily="18" charset="0"/>
              </a:rPr>
              <a:t>u huỳnh. Lần lượt cho vào hai ống nghiệm (1) và (2) mỗi ống 3 thìa hỗn hợp.</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Đưa nam châm lại gấn ống nghiệm (1). Quan sát hiện tượng.</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Đun nóng mạnh đáy ống nghiệm (2) khoảng 30 giây rói ngừng đun. Để nguội và đưa nam châm lại gấn ống nghiệm (2). Quan sát hiện tượng.</a:t>
            </a:r>
          </a:p>
          <a:p>
            <a:endParaRPr lang="vi-VN" sz="2800" dirty="0">
              <a:latin typeface="Times New Roman" panose="02020603050405020304" pitchFamily="18" charset="0"/>
              <a:cs typeface="Times New Roman" panose="02020603050405020304" pitchFamily="18" charset="0"/>
            </a:endParaRPr>
          </a:p>
        </p:txBody>
      </p:sp>
      <p:sp>
        <p:nvSpPr>
          <p:cNvPr id="15" name="Google Shape;3954;p32">
            <a:extLst>
              <a:ext uri="{FF2B5EF4-FFF2-40B4-BE49-F238E27FC236}">
                <a16:creationId xmlns:a16="http://schemas.microsoft.com/office/drawing/2014/main" id="{106E1665-6054-31F4-6F99-C0BABB8FF58A}"/>
              </a:ext>
            </a:extLst>
          </p:cNvPr>
          <p:cNvSpPr txBox="1">
            <a:spLocks/>
          </p:cNvSpPr>
          <p:nvPr/>
        </p:nvSpPr>
        <p:spPr>
          <a:xfrm>
            <a:off x="845568" y="1658756"/>
            <a:ext cx="10500863"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9pPr>
          </a:lstStyle>
          <a:p>
            <a:pPr marL="0" indent="0">
              <a:spcAft>
                <a:spcPts val="2100"/>
              </a:spcAft>
              <a:buNone/>
            </a:pPr>
            <a:r>
              <a:rPr lang="vi-VN" sz="2800" b="1" dirty="0">
                <a:solidFill>
                  <a:schemeClr val="accent3"/>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Chuẩn bị: </a:t>
            </a:r>
            <a:r>
              <a:rPr lang="vi-VN" sz="2800" dirty="0">
                <a:latin typeface="Times New Roman" panose="02020603050405020304" pitchFamily="18" charset="0"/>
                <a:cs typeface="Times New Roman" panose="02020603050405020304" pitchFamily="18" charset="0"/>
              </a:rPr>
              <a:t>bột sắt (Fe) và bột lưu huỳnh (S) theo tỉ lệ 7 : 4 v</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 khối lượng; </a:t>
            </a:r>
            <a:r>
              <a:rPr lang="en-US" sz="2800" dirty="0">
                <a:latin typeface="Times New Roman" panose="02020603050405020304" pitchFamily="18" charset="0"/>
                <a:cs typeface="Times New Roman" panose="02020603050405020304" pitchFamily="18" charset="0"/>
              </a:rPr>
              <a:t>ố</a:t>
            </a:r>
            <a:r>
              <a:rPr lang="vi-VN" sz="2800" dirty="0">
                <a:latin typeface="Times New Roman" panose="02020603050405020304" pitchFamily="18" charset="0"/>
                <a:cs typeface="Times New Roman" panose="02020603050405020304" pitchFamily="18" charset="0"/>
              </a:rPr>
              <a:t>ng 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sp>
        <p:nvSpPr>
          <p:cNvPr id="3965" name="Google Shape;3965;p34"/>
          <p:cNvSpPr txBox="1">
            <a:spLocks noGrp="1"/>
          </p:cNvSpPr>
          <p:nvPr>
            <p:ph type="title"/>
          </p:nvPr>
        </p:nvSpPr>
        <p:spPr>
          <a:xfrm>
            <a:off x="592445" y="2191494"/>
            <a:ext cx="4755384"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5400" dirty="0">
                <a:solidFill>
                  <a:schemeClr val="tx2"/>
                </a:solidFill>
                <a:latin typeface="Times New Roman" panose="02020603050405020304" pitchFamily="18" charset="0"/>
                <a:cs typeface="Times New Roman" panose="02020603050405020304" pitchFamily="18" charset="0"/>
              </a:rPr>
              <a:t>H</a:t>
            </a:r>
            <a:r>
              <a:rPr lang="en" sz="5400" dirty="0">
                <a:solidFill>
                  <a:schemeClr val="tx2"/>
                </a:solidFill>
                <a:latin typeface="Times New Roman" panose="02020603050405020304" pitchFamily="18" charset="0"/>
                <a:cs typeface="Times New Roman" panose="02020603050405020304" pitchFamily="18" charset="0"/>
              </a:rPr>
              <a:t>ình 2.2.</a:t>
            </a:r>
            <a:br>
              <a:rPr lang="en" sz="5400" dirty="0">
                <a:solidFill>
                  <a:schemeClr val="tx2"/>
                </a:solidFill>
                <a:latin typeface="Times New Roman" panose="02020603050405020304" pitchFamily="18" charset="0"/>
                <a:cs typeface="Times New Roman" panose="02020603050405020304" pitchFamily="18" charset="0"/>
              </a:rPr>
            </a:br>
            <a:r>
              <a:rPr lang="en" sz="5400" dirty="0">
                <a:solidFill>
                  <a:schemeClr val="tx2"/>
                </a:solidFill>
                <a:latin typeface="Times New Roman" panose="02020603050405020304" pitchFamily="18" charset="0"/>
                <a:cs typeface="Times New Roman" panose="02020603050405020304" pitchFamily="18" charset="0"/>
              </a:rPr>
              <a:t>Thí nghiệm sắt phản ứng với lưu huỳnh</a:t>
            </a:r>
            <a:endParaRPr sz="5400" dirty="0">
              <a:solidFill>
                <a:schemeClr val="tx2"/>
              </a:solidFill>
              <a:latin typeface="Times New Roman" panose="02020603050405020304" pitchFamily="18" charset="0"/>
              <a:cs typeface="Times New Roman" panose="02020603050405020304" pitchFamily="18" charset="0"/>
            </a:endParaRPr>
          </a:p>
        </p:txBody>
      </p:sp>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3" name="Pentagon 2">
            <a:extLst>
              <a:ext uri="{FF2B5EF4-FFF2-40B4-BE49-F238E27FC236}">
                <a16:creationId xmlns:a16="http://schemas.microsoft.com/office/drawing/2014/main" id="{A27532BD-C561-DD54-5E6F-C7895E1E5B15}"/>
              </a:ext>
            </a:extLst>
          </p:cNvPr>
          <p:cNvSpPr/>
          <p:nvPr/>
        </p:nvSpPr>
        <p:spPr>
          <a:xfrm>
            <a:off x="5715641" y="-889426"/>
            <a:ext cx="6452966" cy="6562577"/>
          </a:xfrm>
          <a:prstGeom prst="pentagon">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7" name="Google Shape;3987;p34"/>
          <p:cNvGrpSpPr/>
          <p:nvPr/>
        </p:nvGrpSpPr>
        <p:grpSpPr>
          <a:xfrm>
            <a:off x="5381614" y="2922563"/>
            <a:ext cx="1249875" cy="3468764"/>
            <a:chOff x="5719761" y="2390679"/>
            <a:chExt cx="747712" cy="2075116"/>
          </a:xfrm>
        </p:grpSpPr>
        <p:sp>
          <p:nvSpPr>
            <p:cNvPr id="3988" name="Google Shape;3988;p3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9" name="Google Shape;3989;p3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0" name="Google Shape;3990;p3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1" name="Google Shape;3991;p3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2" name="Google Shape;3992;p3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3" name="Google Shape;3993;p3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4" name="Google Shape;3994;p3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5" name="Google Shape;3995;p3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6" name="Google Shape;3996;p3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7" name="Google Shape;3997;p3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8"/>
        <p:cNvGrpSpPr/>
        <p:nvPr/>
      </p:nvGrpSpPr>
      <p:grpSpPr>
        <a:xfrm>
          <a:off x="0" y="0"/>
          <a:ext cx="0" cy="0"/>
          <a:chOff x="0" y="0"/>
          <a:chExt cx="0" cy="0"/>
        </a:xfrm>
      </p:grpSpPr>
      <p:sp>
        <p:nvSpPr>
          <p:cNvPr id="6" name="Google Shape;3953;p32">
            <a:extLst>
              <a:ext uri="{FF2B5EF4-FFF2-40B4-BE49-F238E27FC236}">
                <a16:creationId xmlns:a16="http://schemas.microsoft.com/office/drawing/2014/main" id="{60BD03AB-45B9-21AB-E8DC-4F1137A26752}"/>
              </a:ext>
            </a:extLst>
          </p:cNvPr>
          <p:cNvSpPr txBox="1">
            <a:spLocks/>
          </p:cNvSpPr>
          <p:nvPr/>
        </p:nvSpPr>
        <p:spPr>
          <a:xfrm>
            <a:off x="2124222" y="1205162"/>
            <a:ext cx="9429149" cy="354779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Trả lời c</a:t>
            </a:r>
            <a:r>
              <a:rPr lang="en-US" sz="2800" b="1" dirty="0">
                <a:solidFill>
                  <a:schemeClr val="accent3"/>
                </a:solidFill>
                <a:latin typeface="Times New Roman" panose="02020603050405020304" pitchFamily="18" charset="0"/>
                <a:cs typeface="Times New Roman" panose="02020603050405020304" pitchFamily="18" charset="0"/>
              </a:rPr>
              <a:t>â</a:t>
            </a:r>
            <a:r>
              <a:rPr lang="vi-VN" sz="2800" b="1" dirty="0">
                <a:solidFill>
                  <a:schemeClr val="accent3"/>
                </a:solidFill>
                <a:latin typeface="Times New Roman" panose="02020603050405020304" pitchFamily="18" charset="0"/>
                <a:cs typeface="Times New Roman" panose="02020603050405020304" pitchFamily="18" charset="0"/>
              </a:rPr>
              <a:t>u hỏi:</a:t>
            </a:r>
            <a:endParaRPr lang="en-US" sz="2800" b="1" dirty="0">
              <a:solidFill>
                <a:schemeClr val="accent3"/>
              </a:solidFill>
              <a:latin typeface="Times New Roman" panose="02020603050405020304" pitchFamily="18" charset="0"/>
              <a:cs typeface="Times New Roman" panose="02020603050405020304" pitchFamily="18" charset="0"/>
            </a:endParaRPr>
          </a:p>
          <a:p>
            <a:r>
              <a:rPr lang="vi-VN" sz="2800" b="1" dirty="0">
                <a:solidFill>
                  <a:schemeClr val="bg2"/>
                </a:solidFill>
                <a:latin typeface="Times New Roman" panose="02020603050405020304" pitchFamily="18" charset="0"/>
                <a:cs typeface="Times New Roman" panose="02020603050405020304" pitchFamily="18" charset="0"/>
              </a:rPr>
              <a:t>1.</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trộn bột sắt và bột </a:t>
            </a:r>
            <a:r>
              <a:rPr lang="en-US" sz="2800" dirty="0" err="1">
                <a:solidFill>
                  <a:schemeClr val="bg2"/>
                </a:solidFill>
                <a:latin typeface="Times New Roman" panose="02020603050405020304" pitchFamily="18" charset="0"/>
                <a:cs typeface="Times New Roman" panose="02020603050405020304" pitchFamily="18" charset="0"/>
              </a:rPr>
              <a:t>lư</a:t>
            </a:r>
            <a:r>
              <a:rPr lang="vi-VN" sz="2800" dirty="0">
                <a:solidFill>
                  <a:schemeClr val="bg2"/>
                </a:solidFill>
                <a:latin typeface="Times New Roman" panose="02020603050405020304" pitchFamily="18" charset="0"/>
                <a:cs typeface="Times New Roman" panose="02020603050405020304" pitchFamily="18" charset="0"/>
              </a:rPr>
              <a:t>u huỳnh, hổn hợp thu được có bị nam châm hút không?</a:t>
            </a:r>
          </a:p>
          <a:p>
            <a:r>
              <a:rPr lang="vi-VN" sz="2800" b="1" dirty="0">
                <a:solidFill>
                  <a:schemeClr val="bg2"/>
                </a:solidFill>
                <a:latin typeface="Times New Roman" panose="02020603050405020304" pitchFamily="18" charset="0"/>
                <a:cs typeface="Times New Roman" panose="02020603050405020304" pitchFamily="18" charset="0"/>
              </a:rPr>
              <a:t>2.</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Chất trong ống nghiệm (2) sau khi được đun nóng và để nguội có bị nam châm hút không?</a:t>
            </a:r>
          </a:p>
          <a:p>
            <a:r>
              <a:rPr lang="vi-VN" sz="2800" b="1" dirty="0">
                <a:solidFill>
                  <a:schemeClr val="bg2"/>
                </a:solidFill>
                <a:latin typeface="Times New Roman" panose="02020603050405020304" pitchFamily="18" charset="0"/>
                <a:cs typeface="Times New Roman" panose="02020603050405020304" pitchFamily="18" charset="0"/>
              </a:rPr>
              <a:t>3.</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trộn bột sắt và bột lưu huỳnh, có chất mới được tạo thành không? Giải thích.</a:t>
            </a:r>
          </a:p>
          <a:p>
            <a:r>
              <a:rPr lang="vi-VN" sz="2800" b="1" dirty="0">
                <a:solidFill>
                  <a:schemeClr val="bg2"/>
                </a:solidFill>
                <a:latin typeface="Times New Roman" panose="02020603050405020304" pitchFamily="18" charset="0"/>
                <a:cs typeface="Times New Roman" panose="02020603050405020304" pitchFamily="18" charset="0"/>
              </a:rPr>
              <a:t>4.</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đun nóng hỗn hợp bột sắt và bột lưu huỳnh, có chất mới được tạo thành không? Giài thích.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D7766A-4957-D552-9671-19C5308F3A31}"/>
              </a:ext>
            </a:extLst>
          </p:cNvPr>
          <p:cNvSpPr txBox="1"/>
          <p:nvPr/>
        </p:nvSpPr>
        <p:spPr>
          <a:xfrm>
            <a:off x="872198" y="1582432"/>
            <a:ext cx="10940532" cy="4401205"/>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1. Sau khi trộn bột sắt và bột lưu huỳnh, đưa nam châm lại gần ống nghiệm (1) thấy nam châm hút, suy ra hỗn hợp thu được có 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2. Chất trong ống nghiệm (2) sau khi đun nóng và để nguội </a:t>
            </a:r>
            <a:r>
              <a:rPr lang="vi-VN" sz="2800" b="1" i="1" dirty="0">
                <a:solidFill>
                  <a:srgbClr val="000000"/>
                </a:solidFill>
                <a:effectLst/>
                <a:latin typeface="Times New Roman" panose="02020603050405020304" pitchFamily="18" charset="0"/>
                <a:cs typeface="Times New Roman" panose="02020603050405020304" pitchFamily="18" charset="0"/>
              </a:rPr>
              <a:t>không </a:t>
            </a:r>
            <a:r>
              <a:rPr lang="vi-VN" sz="2800" b="0" i="0" dirty="0">
                <a:solidFill>
                  <a:srgbClr val="000000"/>
                </a:solidFill>
                <a:effectLst/>
                <a:latin typeface="Times New Roman" panose="02020603050405020304" pitchFamily="18" charset="0"/>
                <a:cs typeface="Times New Roman" panose="02020603050405020304" pitchFamily="18" charset="0"/>
              </a:rPr>
              <a:t>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 Sau khi trộn bột sắt và bột lưu huỳnh </a:t>
            </a:r>
            <a:r>
              <a:rPr lang="vi-VN" sz="2800" b="1" i="1" dirty="0">
                <a:solidFill>
                  <a:srgbClr val="000000"/>
                </a:solidFill>
                <a:effectLst/>
                <a:latin typeface="Times New Roman" panose="02020603050405020304" pitchFamily="18" charset="0"/>
                <a:cs typeface="Times New Roman" panose="02020603050405020304" pitchFamily="18" charset="0"/>
              </a:rPr>
              <a:t>không </a:t>
            </a:r>
            <a:r>
              <a:rPr lang="vi-VN" sz="2800" b="0" i="0" dirty="0">
                <a:solidFill>
                  <a:srgbClr val="000000"/>
                </a:solidFill>
                <a:effectLst/>
                <a:latin typeface="Times New Roman" panose="02020603050405020304" pitchFamily="18" charset="0"/>
                <a:cs typeface="Times New Roman" panose="02020603050405020304" pitchFamily="18" charset="0"/>
              </a:rPr>
              <a:t>có chất mới tạo thành, do đây chỉ là sự trộn vật lí, không có sự thay đổi về chất và lượng, sắt trong hỗn hợp vẫn 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4. Sau khi đun nóng hỗn hợp bột sắt và bột lưu huỳnh, có chất mới được tạo thành. Do đã có phản ứng hoá học xảy ra, sinh ra chất mới không bị nam châm hút.</a:t>
            </a:r>
          </a:p>
        </p:txBody>
      </p:sp>
    </p:spTree>
    <p:extLst>
      <p:ext uri="{BB962C8B-B14F-4D97-AF65-F5344CB8AC3E}">
        <p14:creationId xmlns:p14="http://schemas.microsoft.com/office/powerpoint/2010/main" val="387150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335238" y="1676105"/>
            <a:ext cx="6822830" cy="3815275"/>
          </a:xfrm>
          <a:prstGeom prst="rect">
            <a:avLst/>
          </a:prstGeom>
          <a:noFill/>
          <a:ln w="38100">
            <a:noFill/>
            <a:prstDash val="lgDashDot"/>
          </a:ln>
        </p:spPr>
        <p:txBody>
          <a:bodyPr wrap="square">
            <a:spAutoFit/>
          </a:bodyPr>
          <a:lstStyle/>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Các quá trình như đốt cháy nhiên liệu, phân huỷ chất (ví dụ: nung đá vôi,...), 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ổ</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ng hợp</a:t>
            </a:r>
          </a:p>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chất (ví dụ: quá trình quang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hợ</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có sự tạo thành chất mới, đó là biến đổi hoá học.</a:t>
            </a:r>
          </a:p>
        </p:txBody>
      </p:sp>
    </p:spTree>
    <p:extLst>
      <p:ext uri="{BB962C8B-B14F-4D97-AF65-F5344CB8AC3E}">
        <p14:creationId xmlns:p14="http://schemas.microsoft.com/office/powerpoint/2010/main" val="11273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62"/>
        <p:cNvGrpSpPr/>
        <p:nvPr/>
      </p:nvGrpSpPr>
      <p:grpSpPr>
        <a:xfrm>
          <a:off x="0" y="0"/>
          <a:ext cx="0" cy="0"/>
          <a:chOff x="0" y="0"/>
          <a:chExt cx="0" cy="0"/>
        </a:xfrm>
      </p:grpSpPr>
      <p:pic>
        <p:nvPicPr>
          <p:cNvPr id="13" name="Picture 12">
            <a:extLst>
              <a:ext uri="{FF2B5EF4-FFF2-40B4-BE49-F238E27FC236}">
                <a16:creationId xmlns:a16="http://schemas.microsoft.com/office/drawing/2014/main" id="{4D32142E-4D77-4149-6342-4A9EEB86011A}"/>
              </a:ext>
            </a:extLst>
          </p:cNvPr>
          <p:cNvPicPr>
            <a:picLocks noChangeAspect="1"/>
          </p:cNvPicPr>
          <p:nvPr/>
        </p:nvPicPr>
        <p:blipFill rotWithShape="1">
          <a:blip r:embed="rId3"/>
          <a:srcRect b="7506"/>
          <a:stretch/>
        </p:blipFill>
        <p:spPr>
          <a:xfrm>
            <a:off x="0" y="0"/>
            <a:ext cx="5921829" cy="5428344"/>
          </a:xfrm>
          <a:prstGeom prst="rect">
            <a:avLst/>
          </a:prstGeom>
        </p:spPr>
      </p:pic>
      <p:sp>
        <p:nvSpPr>
          <p:cNvPr id="15" name="TextBox 14">
            <a:extLst>
              <a:ext uri="{FF2B5EF4-FFF2-40B4-BE49-F238E27FC236}">
                <a16:creationId xmlns:a16="http://schemas.microsoft.com/office/drawing/2014/main" id="{A1643F59-4FF3-C814-865F-3E703A074AA4}"/>
              </a:ext>
            </a:extLst>
          </p:cNvPr>
          <p:cNvSpPr txBox="1"/>
          <p:nvPr/>
        </p:nvSpPr>
        <p:spPr>
          <a:xfrm>
            <a:off x="5442857" y="1436912"/>
            <a:ext cx="5791200" cy="3490186"/>
          </a:xfrm>
          <a:prstGeom prst="rect">
            <a:avLst/>
          </a:prstGeom>
          <a:noFill/>
        </p:spPr>
        <p:txBody>
          <a:bodyPr wrap="square">
            <a:spAutoFit/>
          </a:bodyPr>
          <a:lstStyle/>
          <a:p>
            <a:pPr marL="444500" marR="0" indent="12700" algn="just">
              <a:lnSpc>
                <a:spcPct val="115000"/>
              </a:lnSpc>
              <a:spcBef>
                <a:spcPts val="0"/>
              </a:spcBef>
              <a:spcAft>
                <a:spcPts val="0"/>
              </a:spcAft>
            </a:pP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 cơ thể người và động vật, sự trao đổi chất là một loạt các quá trình sinh hoá, đó là những quá trình phức tạp, bao g</a:t>
            </a:r>
            <a:r>
              <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c</a:t>
            </a:r>
            <a:r>
              <a:rPr lang="en-US"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bi</a:t>
            </a:r>
            <a:r>
              <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đổi vật lí và biến </a:t>
            </a:r>
            <a:r>
              <a:rPr lang="en-US"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ổi hoá học.</a:t>
            </a:r>
            <a:endPar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40"/>
          <p:cNvSpPr txBox="1">
            <a:spLocks noGrp="1"/>
          </p:cNvSpPr>
          <p:nvPr>
            <p:ph type="title"/>
          </p:nvPr>
        </p:nvSpPr>
        <p:spPr>
          <a:xfrm>
            <a:off x="1309292" y="500305"/>
            <a:ext cx="97932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4496" name="Google Shape;4496;p40"/>
          <p:cNvGrpSpPr/>
          <p:nvPr/>
        </p:nvGrpSpPr>
        <p:grpSpPr>
          <a:xfrm rot="-2760054">
            <a:off x="1139358" y="121830"/>
            <a:ext cx="883582" cy="1609524"/>
            <a:chOff x="5529738" y="2852832"/>
            <a:chExt cx="1135168" cy="1147858"/>
          </a:xfrm>
        </p:grpSpPr>
        <p:sp>
          <p:nvSpPr>
            <p:cNvPr id="4497" name="Google Shape;4497;p40"/>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498" name="Google Shape;4498;p40"/>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499" name="Google Shape;4499;p40"/>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0" name="Google Shape;4500;p40"/>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1" name="Google Shape;4501;p40"/>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2" name="Google Shape;4502;p40"/>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3" name="Google Shape;4503;p40"/>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4" name="Google Shape;4504;p40"/>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5" name="Google Shape;4505;p40"/>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6" name="Google Shape;4506;p40"/>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7" name="Google Shape;4507;p40"/>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8" name="Google Shape;4508;p40"/>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9" name="Google Shape;4509;p40"/>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0" name="Google Shape;4510;p40"/>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1" name="Google Shape;4511;p40"/>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2" name="Google Shape;4512;p40"/>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3" name="Google Shape;4513;p40"/>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4" name="Google Shape;4514;p40"/>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5" name="Google Shape;4515;p40"/>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6" name="Google Shape;4516;p40"/>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7" name="Google Shape;4517;p40"/>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8" name="Google Shape;4518;p40"/>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9" name="Google Shape;4519;p40"/>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0" name="Google Shape;4520;p40"/>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1" name="Google Shape;4521;p40"/>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2" name="Google Shape;4522;p40"/>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3" name="Google Shape;4523;p40"/>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4" name="Google Shape;4524;p40"/>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5" name="Google Shape;4525;p40"/>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6" name="Google Shape;4526;p40"/>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7" name="Google Shape;4527;p40"/>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8" name="Google Shape;4528;p40"/>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9" name="Google Shape;4529;p40"/>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0" name="Google Shape;4530;p40"/>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1" name="Google Shape;4531;p40"/>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2" name="Google Shape;4532;p40"/>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3" name="Google Shape;4533;p40"/>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4" name="Google Shape;4534;p40"/>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5" name="Google Shape;4535;p40"/>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6" name="Google Shape;4536;p40"/>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7" name="Google Shape;4537;p40"/>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8" name="Google Shape;4538;p40"/>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9" name="Google Shape;4539;p40"/>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0" name="Google Shape;4540;p40"/>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1" name="Google Shape;4541;p40"/>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2" name="Google Shape;4542;p40"/>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3" name="Google Shape;4543;p40"/>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4" name="Google Shape;4544;p40"/>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5" name="Google Shape;4545;p40"/>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6" name="Google Shape;4546;p40"/>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7" name="Google Shape;4547;p40"/>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8" name="Google Shape;4548;p40"/>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9" name="Google Shape;4549;p40"/>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0" name="Google Shape;4550;p40"/>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1" name="Google Shape;4551;p40"/>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2" name="Google Shape;4552;p40"/>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3" name="Google Shape;4553;p40"/>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4" name="Google Shape;4554;p40"/>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5" name="Google Shape;4555;p40"/>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6" name="Google Shape;4556;p40"/>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7" name="Google Shape;4557;p40"/>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8" name="Google Shape;4558;p40"/>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9" name="Google Shape;4559;p40"/>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0" name="Google Shape;4560;p40"/>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1" name="Google Shape;4561;p40"/>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2" name="Google Shape;4562;p40"/>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3" name="Google Shape;4563;p40"/>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4" name="Google Shape;4564;p40"/>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5" name="Google Shape;4565;p40"/>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6" name="Google Shape;4566;p40"/>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7" name="Google Shape;4567;p40"/>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8" name="Google Shape;4568;p40"/>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9" name="Google Shape;4569;p40"/>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0" name="Google Shape;4570;p40"/>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1" name="Google Shape;4571;p40"/>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2" name="Google Shape;4572;p40"/>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3" name="Google Shape;4573;p40"/>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4" name="Google Shape;4574;p40"/>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5" name="Google Shape;4575;p40"/>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6" name="Google Shape;4576;p40"/>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7" name="Google Shape;4577;p40"/>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8" name="Google Shape;4578;p40"/>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9" name="Google Shape;4579;p40"/>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0" name="Google Shape;4580;p40"/>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1" name="Google Shape;4581;p40"/>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2" name="Google Shape;4582;p40"/>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3" name="Google Shape;4583;p40"/>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4" name="Google Shape;4584;p40"/>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5" name="Google Shape;4585;p40"/>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6" name="Google Shape;4586;p40"/>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7" name="Google Shape;4587;p40"/>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8" name="Google Shape;4588;p40"/>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9" name="Google Shape;4589;p40"/>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0" name="Google Shape;4590;p40"/>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1" name="Google Shape;4591;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2" name="Google Shape;4592;p40"/>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3" name="Google Shape;4593;p40"/>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4" name="Google Shape;4594;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5" name="Google Shape;4595;p40"/>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6" name="Google Shape;4596;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7" name="Google Shape;4597;p40"/>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8" name="Google Shape;4598;p40"/>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9" name="Google Shape;4599;p40"/>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0" name="Google Shape;4600;p40"/>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1" name="Google Shape;4601;p40"/>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2" name="Google Shape;4602;p40"/>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3" name="Google Shape;4603;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4" name="Google Shape;4604;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5" name="Google Shape;4605;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6" name="Google Shape;4606;p40"/>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7" name="Google Shape;4607;p40"/>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8" name="Google Shape;4608;p40"/>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9" name="Google Shape;4609;p40"/>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0" name="Google Shape;4610;p40"/>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1" name="Google Shape;4611;p40"/>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2" name="Google Shape;4612;p40"/>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3" name="Google Shape;4613;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4" name="Google Shape;4614;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5" name="Google Shape;4615;p40"/>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6" name="Google Shape;4616;p40"/>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7" name="Google Shape;4617;p40"/>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8" name="Google Shape;4618;p40"/>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9" name="Google Shape;4619;p40"/>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0" name="Google Shape;4620;p40"/>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1" name="Google Shape;4621;p40"/>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2" name="Google Shape;4622;p40"/>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3" name="Google Shape;4623;p40"/>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4" name="Google Shape;4624;p40"/>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5" name="Google Shape;4625;p40"/>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6" name="Google Shape;4626;p40"/>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7" name="Google Shape;4627;p40"/>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8" name="Google Shape;4628;p40"/>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9" name="Google Shape;4629;p40"/>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30" name="Google Shape;4630;p40"/>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31" name="Google Shape;4631;p40"/>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21" name="Subtitle 20">
            <a:extLst>
              <a:ext uri="{FF2B5EF4-FFF2-40B4-BE49-F238E27FC236}">
                <a16:creationId xmlns:a16="http://schemas.microsoft.com/office/drawing/2014/main" id="{493F786E-144E-99DC-869D-DA23E2ACE09C}"/>
              </a:ext>
            </a:extLst>
          </p:cNvPr>
          <p:cNvSpPr>
            <a:spLocks noGrp="1"/>
          </p:cNvSpPr>
          <p:nvPr>
            <p:ph type="subTitle" idx="1"/>
          </p:nvPr>
        </p:nvSpPr>
        <p:spPr>
          <a:xfrm>
            <a:off x="313090" y="1372919"/>
            <a:ext cx="11146049" cy="606900"/>
          </a:xfrm>
        </p:spPr>
        <p:txBody>
          <a:bodyPr/>
          <a:lstStyle/>
          <a:p>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220FB77B-D47A-CE82-0C69-B71407A8766E}"/>
              </a:ext>
            </a:extLst>
          </p:cNvPr>
          <p:cNvSpPr txBox="1"/>
          <p:nvPr/>
        </p:nvSpPr>
        <p:spPr>
          <a:xfrm>
            <a:off x="4981659" y="2936981"/>
            <a:ext cx="3147031" cy="707886"/>
          </a:xfrm>
          <a:prstGeom prst="rect">
            <a:avLst/>
          </a:prstGeom>
          <a:noFill/>
        </p:spPr>
        <p:txBody>
          <a:bodyPr wrap="square" rtlCol="0">
            <a:spAutoFit/>
          </a:bodyPr>
          <a:lstStyle/>
          <a:p>
            <a:r>
              <a:rPr lang="en-US" sz="4000" b="1" dirty="0" err="1">
                <a:solidFill>
                  <a:schemeClr val="accent4"/>
                </a:solidFill>
                <a:latin typeface="Times New Roman" panose="02020603050405020304" pitchFamily="18" charset="0"/>
                <a:cs typeface="Times New Roman" panose="02020603050405020304" pitchFamily="18" charset="0"/>
              </a:rPr>
              <a:t>Lời</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giải</a:t>
            </a:r>
            <a:endParaRPr lang="en-US" sz="4000" b="1" dirty="0">
              <a:solidFill>
                <a:schemeClr val="accent4"/>
              </a:solidFill>
              <a:latin typeface="Times New Roman" panose="02020603050405020304" pitchFamily="18" charset="0"/>
              <a:cs typeface="Times New Roman" panose="02020603050405020304" pitchFamily="18" charset="0"/>
            </a:endParaRPr>
          </a:p>
        </p:txBody>
      </p:sp>
      <p:grpSp>
        <p:nvGrpSpPr>
          <p:cNvPr id="23" name="Google Shape;4496;p40">
            <a:extLst>
              <a:ext uri="{FF2B5EF4-FFF2-40B4-BE49-F238E27FC236}">
                <a16:creationId xmlns:a16="http://schemas.microsoft.com/office/drawing/2014/main" id="{1C87AF0F-7A22-2B26-7C48-DA764750958F}"/>
              </a:ext>
            </a:extLst>
          </p:cNvPr>
          <p:cNvGrpSpPr/>
          <p:nvPr/>
        </p:nvGrpSpPr>
        <p:grpSpPr>
          <a:xfrm rot="-2760054">
            <a:off x="2029645" y="483550"/>
            <a:ext cx="1794392" cy="866604"/>
            <a:chOff x="5529738" y="2852832"/>
            <a:chExt cx="1135168" cy="1147858"/>
          </a:xfrm>
        </p:grpSpPr>
        <p:sp>
          <p:nvSpPr>
            <p:cNvPr id="24" name="Google Shape;4497;p40">
              <a:extLst>
                <a:ext uri="{FF2B5EF4-FFF2-40B4-BE49-F238E27FC236}">
                  <a16:creationId xmlns:a16="http://schemas.microsoft.com/office/drawing/2014/main" id="{F58DE4A2-4DEF-AC35-9B90-A0378A83C672}"/>
                </a:ext>
              </a:extLst>
            </p:cNvPr>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5" name="Google Shape;4498;p40">
              <a:extLst>
                <a:ext uri="{FF2B5EF4-FFF2-40B4-BE49-F238E27FC236}">
                  <a16:creationId xmlns:a16="http://schemas.microsoft.com/office/drawing/2014/main" id="{613A939F-1FD2-5176-6AA1-76B0824BEAAF}"/>
                </a:ext>
              </a:extLst>
            </p:cNvPr>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6" name="Google Shape;4499;p40">
              <a:extLst>
                <a:ext uri="{FF2B5EF4-FFF2-40B4-BE49-F238E27FC236}">
                  <a16:creationId xmlns:a16="http://schemas.microsoft.com/office/drawing/2014/main" id="{12B7C685-614A-8B0C-4A1C-FDC5E1EAE7E9}"/>
                </a:ext>
              </a:extLst>
            </p:cNvPr>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7" name="Google Shape;4500;p40">
              <a:extLst>
                <a:ext uri="{FF2B5EF4-FFF2-40B4-BE49-F238E27FC236}">
                  <a16:creationId xmlns:a16="http://schemas.microsoft.com/office/drawing/2014/main" id="{EAD6BBD9-EC5B-B944-ACD8-5523452C4D60}"/>
                </a:ext>
              </a:extLst>
            </p:cNvPr>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8" name="Google Shape;4501;p40">
              <a:extLst>
                <a:ext uri="{FF2B5EF4-FFF2-40B4-BE49-F238E27FC236}">
                  <a16:creationId xmlns:a16="http://schemas.microsoft.com/office/drawing/2014/main" id="{33F331C7-275C-C4C5-F2C4-76C0FC9FDE5D}"/>
                </a:ext>
              </a:extLst>
            </p:cNvPr>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9" name="Google Shape;4502;p40">
              <a:extLst>
                <a:ext uri="{FF2B5EF4-FFF2-40B4-BE49-F238E27FC236}">
                  <a16:creationId xmlns:a16="http://schemas.microsoft.com/office/drawing/2014/main" id="{51CC582F-1FB2-057D-960A-B168E40FC890}"/>
                </a:ext>
              </a:extLst>
            </p:cNvPr>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0" name="Google Shape;4503;p40">
              <a:extLst>
                <a:ext uri="{FF2B5EF4-FFF2-40B4-BE49-F238E27FC236}">
                  <a16:creationId xmlns:a16="http://schemas.microsoft.com/office/drawing/2014/main" id="{9C1675C5-B182-6215-B953-C8102AFD9246}"/>
                </a:ext>
              </a:extLst>
            </p:cNvPr>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1" name="Google Shape;4504;p40">
              <a:extLst>
                <a:ext uri="{FF2B5EF4-FFF2-40B4-BE49-F238E27FC236}">
                  <a16:creationId xmlns:a16="http://schemas.microsoft.com/office/drawing/2014/main" id="{7CF45F92-F23B-F16F-B2DA-29B7E00957F1}"/>
                </a:ext>
              </a:extLst>
            </p:cNvPr>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2" name="Google Shape;4505;p40">
              <a:extLst>
                <a:ext uri="{FF2B5EF4-FFF2-40B4-BE49-F238E27FC236}">
                  <a16:creationId xmlns:a16="http://schemas.microsoft.com/office/drawing/2014/main" id="{113C254C-8681-C83B-6FCE-78118B6C40D0}"/>
                </a:ext>
              </a:extLst>
            </p:cNvPr>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3" name="Google Shape;4506;p40">
              <a:extLst>
                <a:ext uri="{FF2B5EF4-FFF2-40B4-BE49-F238E27FC236}">
                  <a16:creationId xmlns:a16="http://schemas.microsoft.com/office/drawing/2014/main" id="{C192B3EA-2754-17B5-3086-C1E9197978CF}"/>
                </a:ext>
              </a:extLst>
            </p:cNvPr>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4" name="Google Shape;4507;p40">
              <a:extLst>
                <a:ext uri="{FF2B5EF4-FFF2-40B4-BE49-F238E27FC236}">
                  <a16:creationId xmlns:a16="http://schemas.microsoft.com/office/drawing/2014/main" id="{6E9F524D-2A55-19C2-BBD6-EBE7875F7093}"/>
                </a:ext>
              </a:extLst>
            </p:cNvPr>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5" name="Google Shape;4508;p40">
              <a:extLst>
                <a:ext uri="{FF2B5EF4-FFF2-40B4-BE49-F238E27FC236}">
                  <a16:creationId xmlns:a16="http://schemas.microsoft.com/office/drawing/2014/main" id="{5FFA4701-F76E-BDEA-2D6A-1C218C2A9A1B}"/>
                </a:ext>
              </a:extLst>
            </p:cNvPr>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6" name="Google Shape;4509;p40">
              <a:extLst>
                <a:ext uri="{FF2B5EF4-FFF2-40B4-BE49-F238E27FC236}">
                  <a16:creationId xmlns:a16="http://schemas.microsoft.com/office/drawing/2014/main" id="{B1B615B0-6970-145B-AF60-22B4C96B1BC0}"/>
                </a:ext>
              </a:extLst>
            </p:cNvPr>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7" name="Google Shape;4510;p40">
              <a:extLst>
                <a:ext uri="{FF2B5EF4-FFF2-40B4-BE49-F238E27FC236}">
                  <a16:creationId xmlns:a16="http://schemas.microsoft.com/office/drawing/2014/main" id="{0B69C8AA-C328-9B9C-5A9A-F11ABDE8AD0D}"/>
                </a:ext>
              </a:extLst>
            </p:cNvPr>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8" name="Google Shape;4511;p40">
              <a:extLst>
                <a:ext uri="{FF2B5EF4-FFF2-40B4-BE49-F238E27FC236}">
                  <a16:creationId xmlns:a16="http://schemas.microsoft.com/office/drawing/2014/main" id="{852D149C-9F5E-4F85-4301-062706EE5380}"/>
                </a:ext>
              </a:extLst>
            </p:cNvPr>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9" name="Google Shape;4512;p40">
              <a:extLst>
                <a:ext uri="{FF2B5EF4-FFF2-40B4-BE49-F238E27FC236}">
                  <a16:creationId xmlns:a16="http://schemas.microsoft.com/office/drawing/2014/main" id="{1AC034C1-2FBA-6882-C9D6-073CA1622707}"/>
                </a:ext>
              </a:extLst>
            </p:cNvPr>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0" name="Google Shape;4513;p40">
              <a:extLst>
                <a:ext uri="{FF2B5EF4-FFF2-40B4-BE49-F238E27FC236}">
                  <a16:creationId xmlns:a16="http://schemas.microsoft.com/office/drawing/2014/main" id="{E09DD6B7-E719-0490-2113-5A44617A3599}"/>
                </a:ext>
              </a:extLst>
            </p:cNvPr>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1" name="Google Shape;4514;p40">
              <a:extLst>
                <a:ext uri="{FF2B5EF4-FFF2-40B4-BE49-F238E27FC236}">
                  <a16:creationId xmlns:a16="http://schemas.microsoft.com/office/drawing/2014/main" id="{5C8C27FA-6832-420B-53A7-FB3DAF21C184}"/>
                </a:ext>
              </a:extLst>
            </p:cNvPr>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2" name="Google Shape;4515;p40">
              <a:extLst>
                <a:ext uri="{FF2B5EF4-FFF2-40B4-BE49-F238E27FC236}">
                  <a16:creationId xmlns:a16="http://schemas.microsoft.com/office/drawing/2014/main" id="{009D0822-9CCA-9B79-B8D2-F8D5C8FA3474}"/>
                </a:ext>
              </a:extLst>
            </p:cNvPr>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3" name="Google Shape;4516;p40">
              <a:extLst>
                <a:ext uri="{FF2B5EF4-FFF2-40B4-BE49-F238E27FC236}">
                  <a16:creationId xmlns:a16="http://schemas.microsoft.com/office/drawing/2014/main" id="{A9E66BA6-0C25-C299-9A5C-70A7D9E8C743}"/>
                </a:ext>
              </a:extLst>
            </p:cNvPr>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4" name="Google Shape;4517;p40">
              <a:extLst>
                <a:ext uri="{FF2B5EF4-FFF2-40B4-BE49-F238E27FC236}">
                  <a16:creationId xmlns:a16="http://schemas.microsoft.com/office/drawing/2014/main" id="{C4EECF09-1764-E054-B09A-C841120890DD}"/>
                </a:ext>
              </a:extLst>
            </p:cNvPr>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5" name="Google Shape;4518;p40">
              <a:extLst>
                <a:ext uri="{FF2B5EF4-FFF2-40B4-BE49-F238E27FC236}">
                  <a16:creationId xmlns:a16="http://schemas.microsoft.com/office/drawing/2014/main" id="{3A239630-DA6E-509D-120C-C2E60332657F}"/>
                </a:ext>
              </a:extLst>
            </p:cNvPr>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6" name="Google Shape;4519;p40">
              <a:extLst>
                <a:ext uri="{FF2B5EF4-FFF2-40B4-BE49-F238E27FC236}">
                  <a16:creationId xmlns:a16="http://schemas.microsoft.com/office/drawing/2014/main" id="{66867B2B-59E5-D785-4BC8-2CC0411DBAE5}"/>
                </a:ext>
              </a:extLst>
            </p:cNvPr>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7" name="Google Shape;4520;p40">
              <a:extLst>
                <a:ext uri="{FF2B5EF4-FFF2-40B4-BE49-F238E27FC236}">
                  <a16:creationId xmlns:a16="http://schemas.microsoft.com/office/drawing/2014/main" id="{2B607616-716A-138D-9ECB-0251CFED8A54}"/>
                </a:ext>
              </a:extLst>
            </p:cNvPr>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8" name="Google Shape;4521;p40">
              <a:extLst>
                <a:ext uri="{FF2B5EF4-FFF2-40B4-BE49-F238E27FC236}">
                  <a16:creationId xmlns:a16="http://schemas.microsoft.com/office/drawing/2014/main" id="{2D486B6B-8C63-D1D0-3D6F-19C2DBDFF280}"/>
                </a:ext>
              </a:extLst>
            </p:cNvPr>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9" name="Google Shape;4522;p40">
              <a:extLst>
                <a:ext uri="{FF2B5EF4-FFF2-40B4-BE49-F238E27FC236}">
                  <a16:creationId xmlns:a16="http://schemas.microsoft.com/office/drawing/2014/main" id="{04EA8735-D3DF-E2BF-3483-A4B47C4B809A}"/>
                </a:ext>
              </a:extLst>
            </p:cNvPr>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0" name="Google Shape;4523;p40">
              <a:extLst>
                <a:ext uri="{FF2B5EF4-FFF2-40B4-BE49-F238E27FC236}">
                  <a16:creationId xmlns:a16="http://schemas.microsoft.com/office/drawing/2014/main" id="{646223EC-B792-6F59-4EBB-B1B653263E94}"/>
                </a:ext>
              </a:extLst>
            </p:cNvPr>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1" name="Google Shape;4524;p40">
              <a:extLst>
                <a:ext uri="{FF2B5EF4-FFF2-40B4-BE49-F238E27FC236}">
                  <a16:creationId xmlns:a16="http://schemas.microsoft.com/office/drawing/2014/main" id="{69599311-080E-2788-4E2C-CEE759532AFA}"/>
                </a:ext>
              </a:extLst>
            </p:cNvPr>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2" name="Google Shape;4525;p40">
              <a:extLst>
                <a:ext uri="{FF2B5EF4-FFF2-40B4-BE49-F238E27FC236}">
                  <a16:creationId xmlns:a16="http://schemas.microsoft.com/office/drawing/2014/main" id="{A644EA3C-45B2-B699-8A5F-E30A024C3D66}"/>
                </a:ext>
              </a:extLst>
            </p:cNvPr>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3" name="Google Shape;4526;p40">
              <a:extLst>
                <a:ext uri="{FF2B5EF4-FFF2-40B4-BE49-F238E27FC236}">
                  <a16:creationId xmlns:a16="http://schemas.microsoft.com/office/drawing/2014/main" id="{BDD967A0-5310-C59C-D97F-169EFDED9D67}"/>
                </a:ext>
              </a:extLst>
            </p:cNvPr>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4" name="Google Shape;4527;p40">
              <a:extLst>
                <a:ext uri="{FF2B5EF4-FFF2-40B4-BE49-F238E27FC236}">
                  <a16:creationId xmlns:a16="http://schemas.microsoft.com/office/drawing/2014/main" id="{11C5B17E-BA2F-BD7D-8A23-4776209B3891}"/>
                </a:ext>
              </a:extLst>
            </p:cNvPr>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5" name="Google Shape;4528;p40">
              <a:extLst>
                <a:ext uri="{FF2B5EF4-FFF2-40B4-BE49-F238E27FC236}">
                  <a16:creationId xmlns:a16="http://schemas.microsoft.com/office/drawing/2014/main" id="{EB588CD1-8A47-8D58-5985-80E1560DBAAE}"/>
                </a:ext>
              </a:extLst>
            </p:cNvPr>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6" name="Google Shape;4529;p40">
              <a:extLst>
                <a:ext uri="{FF2B5EF4-FFF2-40B4-BE49-F238E27FC236}">
                  <a16:creationId xmlns:a16="http://schemas.microsoft.com/office/drawing/2014/main" id="{D22AAE40-26BD-34FE-16EF-0B148DED96A8}"/>
                </a:ext>
              </a:extLst>
            </p:cNvPr>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7" name="Google Shape;4530;p40">
              <a:extLst>
                <a:ext uri="{FF2B5EF4-FFF2-40B4-BE49-F238E27FC236}">
                  <a16:creationId xmlns:a16="http://schemas.microsoft.com/office/drawing/2014/main" id="{C461C9F8-F7F7-B68D-3B4E-523DE9A4223D}"/>
                </a:ext>
              </a:extLst>
            </p:cNvPr>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8" name="Google Shape;4531;p40">
              <a:extLst>
                <a:ext uri="{FF2B5EF4-FFF2-40B4-BE49-F238E27FC236}">
                  <a16:creationId xmlns:a16="http://schemas.microsoft.com/office/drawing/2014/main" id="{69E53864-E9BE-3362-2EF9-6201FEAF33E6}"/>
                </a:ext>
              </a:extLst>
            </p:cNvPr>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9" name="Google Shape;4532;p40">
              <a:extLst>
                <a:ext uri="{FF2B5EF4-FFF2-40B4-BE49-F238E27FC236}">
                  <a16:creationId xmlns:a16="http://schemas.microsoft.com/office/drawing/2014/main" id="{00FB35D0-0BC6-A932-E69E-00447BD6F4A3}"/>
                </a:ext>
              </a:extLst>
            </p:cNvPr>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0" name="Google Shape;4533;p40">
              <a:extLst>
                <a:ext uri="{FF2B5EF4-FFF2-40B4-BE49-F238E27FC236}">
                  <a16:creationId xmlns:a16="http://schemas.microsoft.com/office/drawing/2014/main" id="{33567E03-638F-FD94-D12D-A0F16D3C13C8}"/>
                </a:ext>
              </a:extLst>
            </p:cNvPr>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1" name="Google Shape;4534;p40">
              <a:extLst>
                <a:ext uri="{FF2B5EF4-FFF2-40B4-BE49-F238E27FC236}">
                  <a16:creationId xmlns:a16="http://schemas.microsoft.com/office/drawing/2014/main" id="{37DD8870-318A-E200-93A6-4968F87C2488}"/>
                </a:ext>
              </a:extLst>
            </p:cNvPr>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2" name="Google Shape;4535;p40">
              <a:extLst>
                <a:ext uri="{FF2B5EF4-FFF2-40B4-BE49-F238E27FC236}">
                  <a16:creationId xmlns:a16="http://schemas.microsoft.com/office/drawing/2014/main" id="{9B4624EC-01F7-98FA-41D3-15E9836B9884}"/>
                </a:ext>
              </a:extLst>
            </p:cNvPr>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3" name="Google Shape;4536;p40">
              <a:extLst>
                <a:ext uri="{FF2B5EF4-FFF2-40B4-BE49-F238E27FC236}">
                  <a16:creationId xmlns:a16="http://schemas.microsoft.com/office/drawing/2014/main" id="{9FA2C340-B719-858B-83EB-C759684F654B}"/>
                </a:ext>
              </a:extLst>
            </p:cNvPr>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4" name="Google Shape;4537;p40">
              <a:extLst>
                <a:ext uri="{FF2B5EF4-FFF2-40B4-BE49-F238E27FC236}">
                  <a16:creationId xmlns:a16="http://schemas.microsoft.com/office/drawing/2014/main" id="{452B440A-7D6E-10EF-2BD0-E06898AD845F}"/>
                </a:ext>
              </a:extLst>
            </p:cNvPr>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5" name="Google Shape;4538;p40">
              <a:extLst>
                <a:ext uri="{FF2B5EF4-FFF2-40B4-BE49-F238E27FC236}">
                  <a16:creationId xmlns:a16="http://schemas.microsoft.com/office/drawing/2014/main" id="{6B2B470F-F0DF-5B72-41C0-AB088751113C}"/>
                </a:ext>
              </a:extLst>
            </p:cNvPr>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6" name="Google Shape;4539;p40">
              <a:extLst>
                <a:ext uri="{FF2B5EF4-FFF2-40B4-BE49-F238E27FC236}">
                  <a16:creationId xmlns:a16="http://schemas.microsoft.com/office/drawing/2014/main" id="{9CE51B43-0DD5-A923-E2C8-010379638F4F}"/>
                </a:ext>
              </a:extLst>
            </p:cNvPr>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7" name="Google Shape;4540;p40">
              <a:extLst>
                <a:ext uri="{FF2B5EF4-FFF2-40B4-BE49-F238E27FC236}">
                  <a16:creationId xmlns:a16="http://schemas.microsoft.com/office/drawing/2014/main" id="{29DDADBA-591A-AB78-B462-7402594E60FD}"/>
                </a:ext>
              </a:extLst>
            </p:cNvPr>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8" name="Google Shape;4541;p40">
              <a:extLst>
                <a:ext uri="{FF2B5EF4-FFF2-40B4-BE49-F238E27FC236}">
                  <a16:creationId xmlns:a16="http://schemas.microsoft.com/office/drawing/2014/main" id="{81E0B1C6-5DC8-F1DB-3B79-7AD670EDE773}"/>
                </a:ext>
              </a:extLst>
            </p:cNvPr>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9" name="Google Shape;4542;p40">
              <a:extLst>
                <a:ext uri="{FF2B5EF4-FFF2-40B4-BE49-F238E27FC236}">
                  <a16:creationId xmlns:a16="http://schemas.microsoft.com/office/drawing/2014/main" id="{E7619185-BC82-7250-3BFA-1FD14625C2AD}"/>
                </a:ext>
              </a:extLst>
            </p:cNvPr>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0" name="Google Shape;4543;p40">
              <a:extLst>
                <a:ext uri="{FF2B5EF4-FFF2-40B4-BE49-F238E27FC236}">
                  <a16:creationId xmlns:a16="http://schemas.microsoft.com/office/drawing/2014/main" id="{E5DDB4E5-E052-F760-AFA2-C0E230C7F855}"/>
                </a:ext>
              </a:extLst>
            </p:cNvPr>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1" name="Google Shape;4544;p40">
              <a:extLst>
                <a:ext uri="{FF2B5EF4-FFF2-40B4-BE49-F238E27FC236}">
                  <a16:creationId xmlns:a16="http://schemas.microsoft.com/office/drawing/2014/main" id="{3C99D984-C0C8-3CC7-5507-D14B75185653}"/>
                </a:ext>
              </a:extLst>
            </p:cNvPr>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2" name="Google Shape;4545;p40">
              <a:extLst>
                <a:ext uri="{FF2B5EF4-FFF2-40B4-BE49-F238E27FC236}">
                  <a16:creationId xmlns:a16="http://schemas.microsoft.com/office/drawing/2014/main" id="{DF6C9ECF-C29F-A317-45AF-0179CAD7046A}"/>
                </a:ext>
              </a:extLst>
            </p:cNvPr>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3" name="Google Shape;4546;p40">
              <a:extLst>
                <a:ext uri="{FF2B5EF4-FFF2-40B4-BE49-F238E27FC236}">
                  <a16:creationId xmlns:a16="http://schemas.microsoft.com/office/drawing/2014/main" id="{6945579C-7F34-5CAC-46E5-7363AB9C2DD1}"/>
                </a:ext>
              </a:extLst>
            </p:cNvPr>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4" name="Google Shape;4547;p40">
              <a:extLst>
                <a:ext uri="{FF2B5EF4-FFF2-40B4-BE49-F238E27FC236}">
                  <a16:creationId xmlns:a16="http://schemas.microsoft.com/office/drawing/2014/main" id="{8BF0821C-94FF-9397-3449-B34BE5836C02}"/>
                </a:ext>
              </a:extLst>
            </p:cNvPr>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5" name="Google Shape;4548;p40">
              <a:extLst>
                <a:ext uri="{FF2B5EF4-FFF2-40B4-BE49-F238E27FC236}">
                  <a16:creationId xmlns:a16="http://schemas.microsoft.com/office/drawing/2014/main" id="{C4091C05-82E1-E5E4-F86F-D791DCC40622}"/>
                </a:ext>
              </a:extLst>
            </p:cNvPr>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6" name="Google Shape;4549;p40">
              <a:extLst>
                <a:ext uri="{FF2B5EF4-FFF2-40B4-BE49-F238E27FC236}">
                  <a16:creationId xmlns:a16="http://schemas.microsoft.com/office/drawing/2014/main" id="{21CE31D9-0FB6-64FB-0E25-BFA49E4A18B1}"/>
                </a:ext>
              </a:extLst>
            </p:cNvPr>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7" name="Google Shape;4550;p40">
              <a:extLst>
                <a:ext uri="{FF2B5EF4-FFF2-40B4-BE49-F238E27FC236}">
                  <a16:creationId xmlns:a16="http://schemas.microsoft.com/office/drawing/2014/main" id="{F8C916A5-80F4-E301-5268-DCC7E40923F6}"/>
                </a:ext>
              </a:extLst>
            </p:cNvPr>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8" name="Google Shape;4551;p40">
              <a:extLst>
                <a:ext uri="{FF2B5EF4-FFF2-40B4-BE49-F238E27FC236}">
                  <a16:creationId xmlns:a16="http://schemas.microsoft.com/office/drawing/2014/main" id="{E88DA959-A3E4-698E-A233-93EFBCB564DE}"/>
                </a:ext>
              </a:extLst>
            </p:cNvPr>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9" name="Google Shape;4552;p40">
              <a:extLst>
                <a:ext uri="{FF2B5EF4-FFF2-40B4-BE49-F238E27FC236}">
                  <a16:creationId xmlns:a16="http://schemas.microsoft.com/office/drawing/2014/main" id="{7A1CBD86-3E90-F243-8D2B-A845F408B648}"/>
                </a:ext>
              </a:extLst>
            </p:cNvPr>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0" name="Google Shape;4553;p40">
              <a:extLst>
                <a:ext uri="{FF2B5EF4-FFF2-40B4-BE49-F238E27FC236}">
                  <a16:creationId xmlns:a16="http://schemas.microsoft.com/office/drawing/2014/main" id="{54C23923-20CA-5FD1-7A9C-CDB270FC69AA}"/>
                </a:ext>
              </a:extLst>
            </p:cNvPr>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1" name="Google Shape;4554;p40">
              <a:extLst>
                <a:ext uri="{FF2B5EF4-FFF2-40B4-BE49-F238E27FC236}">
                  <a16:creationId xmlns:a16="http://schemas.microsoft.com/office/drawing/2014/main" id="{FFFBBD34-9EF8-D930-8464-3A188F59E679}"/>
                </a:ext>
              </a:extLst>
            </p:cNvPr>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2" name="Google Shape;4555;p40">
              <a:extLst>
                <a:ext uri="{FF2B5EF4-FFF2-40B4-BE49-F238E27FC236}">
                  <a16:creationId xmlns:a16="http://schemas.microsoft.com/office/drawing/2014/main" id="{6F192758-DBAB-470B-D512-FFB34429A52D}"/>
                </a:ext>
              </a:extLst>
            </p:cNvPr>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3" name="Google Shape;4556;p40">
              <a:extLst>
                <a:ext uri="{FF2B5EF4-FFF2-40B4-BE49-F238E27FC236}">
                  <a16:creationId xmlns:a16="http://schemas.microsoft.com/office/drawing/2014/main" id="{8C8C231E-35DE-5533-3AE4-BFC138530794}"/>
                </a:ext>
              </a:extLst>
            </p:cNvPr>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4" name="Google Shape;4557;p40">
              <a:extLst>
                <a:ext uri="{FF2B5EF4-FFF2-40B4-BE49-F238E27FC236}">
                  <a16:creationId xmlns:a16="http://schemas.microsoft.com/office/drawing/2014/main" id="{338D5E9A-F877-1D88-DE24-841844D4DD50}"/>
                </a:ext>
              </a:extLst>
            </p:cNvPr>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5" name="Google Shape;4558;p40">
              <a:extLst>
                <a:ext uri="{FF2B5EF4-FFF2-40B4-BE49-F238E27FC236}">
                  <a16:creationId xmlns:a16="http://schemas.microsoft.com/office/drawing/2014/main" id="{458F7B8B-0A66-44B7-51DE-78FC194B10EE}"/>
                </a:ext>
              </a:extLst>
            </p:cNvPr>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6" name="Google Shape;4559;p40">
              <a:extLst>
                <a:ext uri="{FF2B5EF4-FFF2-40B4-BE49-F238E27FC236}">
                  <a16:creationId xmlns:a16="http://schemas.microsoft.com/office/drawing/2014/main" id="{83B0B0A0-E168-9B14-B9E4-E363C9D1AF83}"/>
                </a:ext>
              </a:extLst>
            </p:cNvPr>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7" name="Google Shape;4560;p40">
              <a:extLst>
                <a:ext uri="{FF2B5EF4-FFF2-40B4-BE49-F238E27FC236}">
                  <a16:creationId xmlns:a16="http://schemas.microsoft.com/office/drawing/2014/main" id="{865AE614-BD91-8A29-7E4D-EDC4F31B36F3}"/>
                </a:ext>
              </a:extLst>
            </p:cNvPr>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8" name="Google Shape;4561;p40">
              <a:extLst>
                <a:ext uri="{FF2B5EF4-FFF2-40B4-BE49-F238E27FC236}">
                  <a16:creationId xmlns:a16="http://schemas.microsoft.com/office/drawing/2014/main" id="{7A8FC1B2-FFCD-8076-2497-EDD545315C25}"/>
                </a:ext>
              </a:extLst>
            </p:cNvPr>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9" name="Google Shape;4562;p40">
              <a:extLst>
                <a:ext uri="{FF2B5EF4-FFF2-40B4-BE49-F238E27FC236}">
                  <a16:creationId xmlns:a16="http://schemas.microsoft.com/office/drawing/2014/main" id="{B868B738-62C6-0027-8904-301611CC0C89}"/>
                </a:ext>
              </a:extLst>
            </p:cNvPr>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0" name="Google Shape;4563;p40">
              <a:extLst>
                <a:ext uri="{FF2B5EF4-FFF2-40B4-BE49-F238E27FC236}">
                  <a16:creationId xmlns:a16="http://schemas.microsoft.com/office/drawing/2014/main" id="{50ACB2D6-26EC-6CEE-B6FC-38E84B44247A}"/>
                </a:ext>
              </a:extLst>
            </p:cNvPr>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1" name="Google Shape;4564;p40">
              <a:extLst>
                <a:ext uri="{FF2B5EF4-FFF2-40B4-BE49-F238E27FC236}">
                  <a16:creationId xmlns:a16="http://schemas.microsoft.com/office/drawing/2014/main" id="{B7561E93-29D0-843C-FFE2-342B32097FAB}"/>
                </a:ext>
              </a:extLst>
            </p:cNvPr>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2" name="Google Shape;4565;p40">
              <a:extLst>
                <a:ext uri="{FF2B5EF4-FFF2-40B4-BE49-F238E27FC236}">
                  <a16:creationId xmlns:a16="http://schemas.microsoft.com/office/drawing/2014/main" id="{631FD051-9F6D-E2E1-722C-DF9004CC5248}"/>
                </a:ext>
              </a:extLst>
            </p:cNvPr>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3" name="Google Shape;4566;p40">
              <a:extLst>
                <a:ext uri="{FF2B5EF4-FFF2-40B4-BE49-F238E27FC236}">
                  <a16:creationId xmlns:a16="http://schemas.microsoft.com/office/drawing/2014/main" id="{E208E918-5E46-2379-598A-90E5DFD957D5}"/>
                </a:ext>
              </a:extLst>
            </p:cNvPr>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4" name="Google Shape;4567;p40">
              <a:extLst>
                <a:ext uri="{FF2B5EF4-FFF2-40B4-BE49-F238E27FC236}">
                  <a16:creationId xmlns:a16="http://schemas.microsoft.com/office/drawing/2014/main" id="{5EBDBBE5-7EF0-3864-38FE-65F77AAE363B}"/>
                </a:ext>
              </a:extLst>
            </p:cNvPr>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5" name="Google Shape;4568;p40">
              <a:extLst>
                <a:ext uri="{FF2B5EF4-FFF2-40B4-BE49-F238E27FC236}">
                  <a16:creationId xmlns:a16="http://schemas.microsoft.com/office/drawing/2014/main" id="{FD6D1B8D-2EEA-1954-5E3A-832831014BD5}"/>
                </a:ext>
              </a:extLst>
            </p:cNvPr>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6" name="Google Shape;4569;p40">
              <a:extLst>
                <a:ext uri="{FF2B5EF4-FFF2-40B4-BE49-F238E27FC236}">
                  <a16:creationId xmlns:a16="http://schemas.microsoft.com/office/drawing/2014/main" id="{35A4E186-CECB-665C-A95E-DD842A4555AF}"/>
                </a:ext>
              </a:extLst>
            </p:cNvPr>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7" name="Google Shape;4570;p40">
              <a:extLst>
                <a:ext uri="{FF2B5EF4-FFF2-40B4-BE49-F238E27FC236}">
                  <a16:creationId xmlns:a16="http://schemas.microsoft.com/office/drawing/2014/main" id="{34C5F561-9CEA-E901-399D-B78F6CCEF98D}"/>
                </a:ext>
              </a:extLst>
            </p:cNvPr>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8" name="Google Shape;4571;p40">
              <a:extLst>
                <a:ext uri="{FF2B5EF4-FFF2-40B4-BE49-F238E27FC236}">
                  <a16:creationId xmlns:a16="http://schemas.microsoft.com/office/drawing/2014/main" id="{06EF6E66-E212-0628-D815-BD0E543B0DFB}"/>
                </a:ext>
              </a:extLst>
            </p:cNvPr>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9" name="Google Shape;4572;p40">
              <a:extLst>
                <a:ext uri="{FF2B5EF4-FFF2-40B4-BE49-F238E27FC236}">
                  <a16:creationId xmlns:a16="http://schemas.microsoft.com/office/drawing/2014/main" id="{2371611B-D824-B046-4D87-F7B4D4B213F2}"/>
                </a:ext>
              </a:extLst>
            </p:cNvPr>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0" name="Google Shape;4573;p40">
              <a:extLst>
                <a:ext uri="{FF2B5EF4-FFF2-40B4-BE49-F238E27FC236}">
                  <a16:creationId xmlns:a16="http://schemas.microsoft.com/office/drawing/2014/main" id="{648BD878-8D90-77C9-E2F6-8A75F11D2853}"/>
                </a:ext>
              </a:extLst>
            </p:cNvPr>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1" name="Google Shape;4574;p40">
              <a:extLst>
                <a:ext uri="{FF2B5EF4-FFF2-40B4-BE49-F238E27FC236}">
                  <a16:creationId xmlns:a16="http://schemas.microsoft.com/office/drawing/2014/main" id="{E8B71DB8-C1FA-DE2E-B583-76256C1D878D}"/>
                </a:ext>
              </a:extLst>
            </p:cNvPr>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2" name="Google Shape;4575;p40">
              <a:extLst>
                <a:ext uri="{FF2B5EF4-FFF2-40B4-BE49-F238E27FC236}">
                  <a16:creationId xmlns:a16="http://schemas.microsoft.com/office/drawing/2014/main" id="{DE22E417-A911-788E-1DF8-E7EDA756113E}"/>
                </a:ext>
              </a:extLst>
            </p:cNvPr>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3" name="Google Shape;4576;p40">
              <a:extLst>
                <a:ext uri="{FF2B5EF4-FFF2-40B4-BE49-F238E27FC236}">
                  <a16:creationId xmlns:a16="http://schemas.microsoft.com/office/drawing/2014/main" id="{8538D0CE-4572-3880-7E33-467939AC5D9F}"/>
                </a:ext>
              </a:extLst>
            </p:cNvPr>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4" name="Google Shape;4577;p40">
              <a:extLst>
                <a:ext uri="{FF2B5EF4-FFF2-40B4-BE49-F238E27FC236}">
                  <a16:creationId xmlns:a16="http://schemas.microsoft.com/office/drawing/2014/main" id="{E9FE20DD-B7BF-4109-7495-07F766EDF732}"/>
                </a:ext>
              </a:extLst>
            </p:cNvPr>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5" name="Google Shape;4578;p40">
              <a:extLst>
                <a:ext uri="{FF2B5EF4-FFF2-40B4-BE49-F238E27FC236}">
                  <a16:creationId xmlns:a16="http://schemas.microsoft.com/office/drawing/2014/main" id="{F842CA69-1A3D-B23B-B21C-40E4F5C13F55}"/>
                </a:ext>
              </a:extLst>
            </p:cNvPr>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6" name="Google Shape;4579;p40">
              <a:extLst>
                <a:ext uri="{FF2B5EF4-FFF2-40B4-BE49-F238E27FC236}">
                  <a16:creationId xmlns:a16="http://schemas.microsoft.com/office/drawing/2014/main" id="{326ED976-00DE-3823-A08E-213C2D4CDC0B}"/>
                </a:ext>
              </a:extLst>
            </p:cNvPr>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7" name="Google Shape;4580;p40">
              <a:extLst>
                <a:ext uri="{FF2B5EF4-FFF2-40B4-BE49-F238E27FC236}">
                  <a16:creationId xmlns:a16="http://schemas.microsoft.com/office/drawing/2014/main" id="{873C4ED8-C3CB-AB29-DF60-81449F9D2BCE}"/>
                </a:ext>
              </a:extLst>
            </p:cNvPr>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8" name="Google Shape;4581;p40">
              <a:extLst>
                <a:ext uri="{FF2B5EF4-FFF2-40B4-BE49-F238E27FC236}">
                  <a16:creationId xmlns:a16="http://schemas.microsoft.com/office/drawing/2014/main" id="{A2D3C672-4D29-6A48-B3AD-D8D6EA713D91}"/>
                </a:ext>
              </a:extLst>
            </p:cNvPr>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9" name="Google Shape;4582;p40">
              <a:extLst>
                <a:ext uri="{FF2B5EF4-FFF2-40B4-BE49-F238E27FC236}">
                  <a16:creationId xmlns:a16="http://schemas.microsoft.com/office/drawing/2014/main" id="{4AA9ACB9-830F-626D-D4F7-81F4AADB0A73}"/>
                </a:ext>
              </a:extLst>
            </p:cNvPr>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0" name="Google Shape;4583;p40">
              <a:extLst>
                <a:ext uri="{FF2B5EF4-FFF2-40B4-BE49-F238E27FC236}">
                  <a16:creationId xmlns:a16="http://schemas.microsoft.com/office/drawing/2014/main" id="{C7CF0767-A06F-361E-CB2E-5B538E2F3508}"/>
                </a:ext>
              </a:extLst>
            </p:cNvPr>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1" name="Google Shape;4584;p40">
              <a:extLst>
                <a:ext uri="{FF2B5EF4-FFF2-40B4-BE49-F238E27FC236}">
                  <a16:creationId xmlns:a16="http://schemas.microsoft.com/office/drawing/2014/main" id="{14FC14CD-7B59-DCD5-E48C-0EED57896B3C}"/>
                </a:ext>
              </a:extLst>
            </p:cNvPr>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2" name="Google Shape;4585;p40">
              <a:extLst>
                <a:ext uri="{FF2B5EF4-FFF2-40B4-BE49-F238E27FC236}">
                  <a16:creationId xmlns:a16="http://schemas.microsoft.com/office/drawing/2014/main" id="{DB09B1C7-2912-4B3F-FBFF-0595552E029F}"/>
                </a:ext>
              </a:extLst>
            </p:cNvPr>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3" name="Google Shape;4586;p40">
              <a:extLst>
                <a:ext uri="{FF2B5EF4-FFF2-40B4-BE49-F238E27FC236}">
                  <a16:creationId xmlns:a16="http://schemas.microsoft.com/office/drawing/2014/main" id="{CF77B0B6-735C-A600-8D34-A20810057C26}"/>
                </a:ext>
              </a:extLst>
            </p:cNvPr>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4" name="Google Shape;4587;p40">
              <a:extLst>
                <a:ext uri="{FF2B5EF4-FFF2-40B4-BE49-F238E27FC236}">
                  <a16:creationId xmlns:a16="http://schemas.microsoft.com/office/drawing/2014/main" id="{9DB720D0-BF7B-6294-4266-5BADB968372C}"/>
                </a:ext>
              </a:extLst>
            </p:cNvPr>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5" name="Google Shape;4588;p40">
              <a:extLst>
                <a:ext uri="{FF2B5EF4-FFF2-40B4-BE49-F238E27FC236}">
                  <a16:creationId xmlns:a16="http://schemas.microsoft.com/office/drawing/2014/main" id="{595AD6E4-9E87-19A0-299A-F090ABCBEA19}"/>
                </a:ext>
              </a:extLst>
            </p:cNvPr>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6" name="Google Shape;4589;p40">
              <a:extLst>
                <a:ext uri="{FF2B5EF4-FFF2-40B4-BE49-F238E27FC236}">
                  <a16:creationId xmlns:a16="http://schemas.microsoft.com/office/drawing/2014/main" id="{D914F706-6EE2-7195-55F9-AF0ECD806329}"/>
                </a:ext>
              </a:extLst>
            </p:cNvPr>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7" name="Google Shape;4590;p40">
              <a:extLst>
                <a:ext uri="{FF2B5EF4-FFF2-40B4-BE49-F238E27FC236}">
                  <a16:creationId xmlns:a16="http://schemas.microsoft.com/office/drawing/2014/main" id="{C19D3571-FEC8-891B-F5B4-37C138DADE6F}"/>
                </a:ext>
              </a:extLst>
            </p:cNvPr>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8" name="Google Shape;4591;p40">
              <a:extLst>
                <a:ext uri="{FF2B5EF4-FFF2-40B4-BE49-F238E27FC236}">
                  <a16:creationId xmlns:a16="http://schemas.microsoft.com/office/drawing/2014/main" id="{B9B0F28D-5211-C814-942C-FDEE95DB05C2}"/>
                </a:ext>
              </a:extLst>
            </p:cNvPr>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9" name="Google Shape;4592;p40">
              <a:extLst>
                <a:ext uri="{FF2B5EF4-FFF2-40B4-BE49-F238E27FC236}">
                  <a16:creationId xmlns:a16="http://schemas.microsoft.com/office/drawing/2014/main" id="{197F7267-7676-9D26-11B9-75EB56D540D4}"/>
                </a:ext>
              </a:extLst>
            </p:cNvPr>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0" name="Google Shape;4593;p40">
              <a:extLst>
                <a:ext uri="{FF2B5EF4-FFF2-40B4-BE49-F238E27FC236}">
                  <a16:creationId xmlns:a16="http://schemas.microsoft.com/office/drawing/2014/main" id="{42668FB7-365B-7892-54C6-17456461A91B}"/>
                </a:ext>
              </a:extLst>
            </p:cNvPr>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1" name="Google Shape;4594;p40">
              <a:extLst>
                <a:ext uri="{FF2B5EF4-FFF2-40B4-BE49-F238E27FC236}">
                  <a16:creationId xmlns:a16="http://schemas.microsoft.com/office/drawing/2014/main" id="{C589F280-08D7-2AD9-2E4E-76377F82B5DB}"/>
                </a:ext>
              </a:extLst>
            </p:cNvPr>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2" name="Google Shape;4595;p40">
              <a:extLst>
                <a:ext uri="{FF2B5EF4-FFF2-40B4-BE49-F238E27FC236}">
                  <a16:creationId xmlns:a16="http://schemas.microsoft.com/office/drawing/2014/main" id="{079ED7D8-8C73-3BAF-AE8E-9958E2F0813B}"/>
                </a:ext>
              </a:extLst>
            </p:cNvPr>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3" name="Google Shape;4596;p40">
              <a:extLst>
                <a:ext uri="{FF2B5EF4-FFF2-40B4-BE49-F238E27FC236}">
                  <a16:creationId xmlns:a16="http://schemas.microsoft.com/office/drawing/2014/main" id="{26473146-32B4-7BA9-FC75-181F1ABDC7AF}"/>
                </a:ext>
              </a:extLst>
            </p:cNvPr>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4" name="Google Shape;4597;p40">
              <a:extLst>
                <a:ext uri="{FF2B5EF4-FFF2-40B4-BE49-F238E27FC236}">
                  <a16:creationId xmlns:a16="http://schemas.microsoft.com/office/drawing/2014/main" id="{961B894A-6FDE-26D5-DC04-8EC68BC7CE4F}"/>
                </a:ext>
              </a:extLst>
            </p:cNvPr>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5" name="Google Shape;4598;p40">
              <a:extLst>
                <a:ext uri="{FF2B5EF4-FFF2-40B4-BE49-F238E27FC236}">
                  <a16:creationId xmlns:a16="http://schemas.microsoft.com/office/drawing/2014/main" id="{278C9F36-3239-B084-F58F-1FA0BED446F2}"/>
                </a:ext>
              </a:extLst>
            </p:cNvPr>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6" name="Google Shape;4599;p40">
              <a:extLst>
                <a:ext uri="{FF2B5EF4-FFF2-40B4-BE49-F238E27FC236}">
                  <a16:creationId xmlns:a16="http://schemas.microsoft.com/office/drawing/2014/main" id="{05248921-8644-4AFC-DB39-E080226FBDA5}"/>
                </a:ext>
              </a:extLst>
            </p:cNvPr>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7" name="Google Shape;4600;p40">
              <a:extLst>
                <a:ext uri="{FF2B5EF4-FFF2-40B4-BE49-F238E27FC236}">
                  <a16:creationId xmlns:a16="http://schemas.microsoft.com/office/drawing/2014/main" id="{04A92E85-68EE-9E5D-486B-2C42AC6B929F}"/>
                </a:ext>
              </a:extLst>
            </p:cNvPr>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8" name="Google Shape;4601;p40">
              <a:extLst>
                <a:ext uri="{FF2B5EF4-FFF2-40B4-BE49-F238E27FC236}">
                  <a16:creationId xmlns:a16="http://schemas.microsoft.com/office/drawing/2014/main" id="{4AAB006F-82D3-F9CB-1189-D189BC05B170}"/>
                </a:ext>
              </a:extLst>
            </p:cNvPr>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9" name="Google Shape;4602;p40">
              <a:extLst>
                <a:ext uri="{FF2B5EF4-FFF2-40B4-BE49-F238E27FC236}">
                  <a16:creationId xmlns:a16="http://schemas.microsoft.com/office/drawing/2014/main" id="{5B62F0A1-2AF7-AFB5-FD38-FF2C8819DFC8}"/>
                </a:ext>
              </a:extLst>
            </p:cNvPr>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0" name="Google Shape;4603;p40">
              <a:extLst>
                <a:ext uri="{FF2B5EF4-FFF2-40B4-BE49-F238E27FC236}">
                  <a16:creationId xmlns:a16="http://schemas.microsoft.com/office/drawing/2014/main" id="{E4DE5236-B52B-9005-24A2-4521133597A6}"/>
                </a:ext>
              </a:extLst>
            </p:cNvPr>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1" name="Google Shape;4604;p40">
              <a:extLst>
                <a:ext uri="{FF2B5EF4-FFF2-40B4-BE49-F238E27FC236}">
                  <a16:creationId xmlns:a16="http://schemas.microsoft.com/office/drawing/2014/main" id="{023DEC28-D95C-4355-1C7A-359033EB48CD}"/>
                </a:ext>
              </a:extLst>
            </p:cNvPr>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2" name="Google Shape;4605;p40">
              <a:extLst>
                <a:ext uri="{FF2B5EF4-FFF2-40B4-BE49-F238E27FC236}">
                  <a16:creationId xmlns:a16="http://schemas.microsoft.com/office/drawing/2014/main" id="{8C34D845-6FD8-A2B2-5162-5007773B98D6}"/>
                </a:ext>
              </a:extLst>
            </p:cNvPr>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3" name="Google Shape;4606;p40">
              <a:extLst>
                <a:ext uri="{FF2B5EF4-FFF2-40B4-BE49-F238E27FC236}">
                  <a16:creationId xmlns:a16="http://schemas.microsoft.com/office/drawing/2014/main" id="{F3C6FC27-FFAC-70CF-FB8A-B5523BB481B3}"/>
                </a:ext>
              </a:extLst>
            </p:cNvPr>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4" name="Google Shape;4607;p40">
              <a:extLst>
                <a:ext uri="{FF2B5EF4-FFF2-40B4-BE49-F238E27FC236}">
                  <a16:creationId xmlns:a16="http://schemas.microsoft.com/office/drawing/2014/main" id="{9651D5DA-BDBF-4136-7A7C-854D2C329BA1}"/>
                </a:ext>
              </a:extLst>
            </p:cNvPr>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5" name="Google Shape;4608;p40">
              <a:extLst>
                <a:ext uri="{FF2B5EF4-FFF2-40B4-BE49-F238E27FC236}">
                  <a16:creationId xmlns:a16="http://schemas.microsoft.com/office/drawing/2014/main" id="{C7160B11-E95F-D568-C2C5-2143C5DEC7B3}"/>
                </a:ext>
              </a:extLst>
            </p:cNvPr>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6" name="Google Shape;4609;p40">
              <a:extLst>
                <a:ext uri="{FF2B5EF4-FFF2-40B4-BE49-F238E27FC236}">
                  <a16:creationId xmlns:a16="http://schemas.microsoft.com/office/drawing/2014/main" id="{C9B5C859-EA3E-C323-660B-8551AF2BB3BC}"/>
                </a:ext>
              </a:extLst>
            </p:cNvPr>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7" name="Google Shape;4610;p40">
              <a:extLst>
                <a:ext uri="{FF2B5EF4-FFF2-40B4-BE49-F238E27FC236}">
                  <a16:creationId xmlns:a16="http://schemas.microsoft.com/office/drawing/2014/main" id="{AC55718B-C0F2-585F-5616-8BA6C7931AF4}"/>
                </a:ext>
              </a:extLst>
            </p:cNvPr>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8" name="Google Shape;4611;p40">
              <a:extLst>
                <a:ext uri="{FF2B5EF4-FFF2-40B4-BE49-F238E27FC236}">
                  <a16:creationId xmlns:a16="http://schemas.microsoft.com/office/drawing/2014/main" id="{572F8C21-72D1-6A4F-2640-157B036FB881}"/>
                </a:ext>
              </a:extLst>
            </p:cNvPr>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9" name="Google Shape;4612;p40">
              <a:extLst>
                <a:ext uri="{FF2B5EF4-FFF2-40B4-BE49-F238E27FC236}">
                  <a16:creationId xmlns:a16="http://schemas.microsoft.com/office/drawing/2014/main" id="{A9D3CBC0-D862-4FC0-3216-DF553E5C0310}"/>
                </a:ext>
              </a:extLst>
            </p:cNvPr>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0" name="Google Shape;4613;p40">
              <a:extLst>
                <a:ext uri="{FF2B5EF4-FFF2-40B4-BE49-F238E27FC236}">
                  <a16:creationId xmlns:a16="http://schemas.microsoft.com/office/drawing/2014/main" id="{C583BAEF-448D-E54B-91BB-B3D41B655635}"/>
                </a:ext>
              </a:extLst>
            </p:cNvPr>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1" name="Google Shape;4614;p40">
              <a:extLst>
                <a:ext uri="{FF2B5EF4-FFF2-40B4-BE49-F238E27FC236}">
                  <a16:creationId xmlns:a16="http://schemas.microsoft.com/office/drawing/2014/main" id="{D93654CD-DAE7-C551-FF54-3F8B49645090}"/>
                </a:ext>
              </a:extLst>
            </p:cNvPr>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2" name="Google Shape;4615;p40">
              <a:extLst>
                <a:ext uri="{FF2B5EF4-FFF2-40B4-BE49-F238E27FC236}">
                  <a16:creationId xmlns:a16="http://schemas.microsoft.com/office/drawing/2014/main" id="{6399BD23-41D3-356E-F4A2-F3AD4A5D6CDA}"/>
                </a:ext>
              </a:extLst>
            </p:cNvPr>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3" name="Google Shape;4616;p40">
              <a:extLst>
                <a:ext uri="{FF2B5EF4-FFF2-40B4-BE49-F238E27FC236}">
                  <a16:creationId xmlns:a16="http://schemas.microsoft.com/office/drawing/2014/main" id="{7DF48C54-2D27-AD7A-88A0-55C15A084C5E}"/>
                </a:ext>
              </a:extLst>
            </p:cNvPr>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4" name="Google Shape;4617;p40">
              <a:extLst>
                <a:ext uri="{FF2B5EF4-FFF2-40B4-BE49-F238E27FC236}">
                  <a16:creationId xmlns:a16="http://schemas.microsoft.com/office/drawing/2014/main" id="{1D2E441D-B26C-CC51-6A4C-6F609CEBE12D}"/>
                </a:ext>
              </a:extLst>
            </p:cNvPr>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5" name="Google Shape;4618;p40">
              <a:extLst>
                <a:ext uri="{FF2B5EF4-FFF2-40B4-BE49-F238E27FC236}">
                  <a16:creationId xmlns:a16="http://schemas.microsoft.com/office/drawing/2014/main" id="{4F6106E2-7B01-F704-9869-8C9BCF4FEB05}"/>
                </a:ext>
              </a:extLst>
            </p:cNvPr>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6" name="Google Shape;4619;p40">
              <a:extLst>
                <a:ext uri="{FF2B5EF4-FFF2-40B4-BE49-F238E27FC236}">
                  <a16:creationId xmlns:a16="http://schemas.microsoft.com/office/drawing/2014/main" id="{41AFBA08-7D04-533B-807F-60D80DC1D4DC}"/>
                </a:ext>
              </a:extLst>
            </p:cNvPr>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7" name="Google Shape;4620;p40">
              <a:extLst>
                <a:ext uri="{FF2B5EF4-FFF2-40B4-BE49-F238E27FC236}">
                  <a16:creationId xmlns:a16="http://schemas.microsoft.com/office/drawing/2014/main" id="{BEF3DF76-04ED-5CC6-34E2-0D16E0D7BD74}"/>
                </a:ext>
              </a:extLst>
            </p:cNvPr>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8" name="Google Shape;4621;p40">
              <a:extLst>
                <a:ext uri="{FF2B5EF4-FFF2-40B4-BE49-F238E27FC236}">
                  <a16:creationId xmlns:a16="http://schemas.microsoft.com/office/drawing/2014/main" id="{0D4BBF00-C6C7-4568-7BBA-D8D0D3C67369}"/>
                </a:ext>
              </a:extLst>
            </p:cNvPr>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9" name="Google Shape;4622;p40">
              <a:extLst>
                <a:ext uri="{FF2B5EF4-FFF2-40B4-BE49-F238E27FC236}">
                  <a16:creationId xmlns:a16="http://schemas.microsoft.com/office/drawing/2014/main" id="{BE50FF40-6918-278E-57F9-DCC72181D981}"/>
                </a:ext>
              </a:extLst>
            </p:cNvPr>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0" name="Google Shape;4623;p40">
              <a:extLst>
                <a:ext uri="{FF2B5EF4-FFF2-40B4-BE49-F238E27FC236}">
                  <a16:creationId xmlns:a16="http://schemas.microsoft.com/office/drawing/2014/main" id="{A9486F51-23F4-FF16-A80B-C2DC9AAC2746}"/>
                </a:ext>
              </a:extLst>
            </p:cNvPr>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1" name="Google Shape;4624;p40">
              <a:extLst>
                <a:ext uri="{FF2B5EF4-FFF2-40B4-BE49-F238E27FC236}">
                  <a16:creationId xmlns:a16="http://schemas.microsoft.com/office/drawing/2014/main" id="{494E78B4-2A05-56C4-4ABE-69E18D682C13}"/>
                </a:ext>
              </a:extLst>
            </p:cNvPr>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2" name="Google Shape;4625;p40">
              <a:extLst>
                <a:ext uri="{FF2B5EF4-FFF2-40B4-BE49-F238E27FC236}">
                  <a16:creationId xmlns:a16="http://schemas.microsoft.com/office/drawing/2014/main" id="{B5EEA428-093A-A289-3012-CE5121CF1CA1}"/>
                </a:ext>
              </a:extLst>
            </p:cNvPr>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3" name="Google Shape;4626;p40">
              <a:extLst>
                <a:ext uri="{FF2B5EF4-FFF2-40B4-BE49-F238E27FC236}">
                  <a16:creationId xmlns:a16="http://schemas.microsoft.com/office/drawing/2014/main" id="{C2367962-4A71-3BCA-DC83-674844A0CC38}"/>
                </a:ext>
              </a:extLst>
            </p:cNvPr>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4" name="Google Shape;4627;p40">
              <a:extLst>
                <a:ext uri="{FF2B5EF4-FFF2-40B4-BE49-F238E27FC236}">
                  <a16:creationId xmlns:a16="http://schemas.microsoft.com/office/drawing/2014/main" id="{F6B1052F-8759-F23A-4D01-CAB415B4A135}"/>
                </a:ext>
              </a:extLst>
            </p:cNvPr>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5" name="Google Shape;4628;p40">
              <a:extLst>
                <a:ext uri="{FF2B5EF4-FFF2-40B4-BE49-F238E27FC236}">
                  <a16:creationId xmlns:a16="http://schemas.microsoft.com/office/drawing/2014/main" id="{D39D1B02-0C1D-A57B-9677-4CF76CA83163}"/>
                </a:ext>
              </a:extLst>
            </p:cNvPr>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6" name="Google Shape;4629;p40">
              <a:extLst>
                <a:ext uri="{FF2B5EF4-FFF2-40B4-BE49-F238E27FC236}">
                  <a16:creationId xmlns:a16="http://schemas.microsoft.com/office/drawing/2014/main" id="{966B8FF9-C1A5-3DC4-C7BA-2704AF40952D}"/>
                </a:ext>
              </a:extLst>
            </p:cNvPr>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7" name="Google Shape;4630;p40">
              <a:extLst>
                <a:ext uri="{FF2B5EF4-FFF2-40B4-BE49-F238E27FC236}">
                  <a16:creationId xmlns:a16="http://schemas.microsoft.com/office/drawing/2014/main" id="{725EC7BB-6B55-6722-11BD-AA8AD72C803D}"/>
                </a:ext>
              </a:extLst>
            </p:cNvPr>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8" name="Google Shape;4631;p40">
              <a:extLst>
                <a:ext uri="{FF2B5EF4-FFF2-40B4-BE49-F238E27FC236}">
                  <a16:creationId xmlns:a16="http://schemas.microsoft.com/office/drawing/2014/main" id="{5623D9C5-D259-4AD0-399C-2FA023189480}"/>
                </a:ext>
              </a:extLst>
            </p:cNvPr>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 name="TextBox 2">
            <a:extLst>
              <a:ext uri="{FF2B5EF4-FFF2-40B4-BE49-F238E27FC236}">
                <a16:creationId xmlns:a16="http://schemas.microsoft.com/office/drawing/2014/main" id="{9D875205-F4E4-E7D7-6749-0D8AC2F03200}"/>
              </a:ext>
            </a:extLst>
          </p:cNvPr>
          <p:cNvSpPr txBox="1"/>
          <p:nvPr/>
        </p:nvSpPr>
        <p:spPr>
          <a:xfrm>
            <a:off x="3929261" y="3644867"/>
            <a:ext cx="8262739" cy="3046988"/>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Một số quá trình xảy ra sự biến đổi vật lí:</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Nước lỏng để một thời gian trong ngăn đông tủ lạnh hoá rắn.</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Hoà tan muối ăn vào nước.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Hoà tan đường ăn vào nước.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Một số quá trình xảy ra sự biến đổi hoá học: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Đốt cháy than để đun nấu.</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Tượng đá bị hư hại do mưa acid.</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Dây xích xe đạp bị gỉ.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nSpc>
                <a:spcPct val="100000"/>
              </a:lnSpc>
              <a:spcAft>
                <a:spcPts val="2100"/>
              </a:spcAft>
              <a:buNone/>
            </a:pPr>
            <a:r>
              <a:rPr lang="en-US" sz="6600" b="1" dirty="0" err="1">
                <a:solidFill>
                  <a:srgbClr val="D83861"/>
                </a:solidFill>
                <a:latin typeface="Times New Roman" panose="02020603050405020304" pitchFamily="18" charset="0"/>
                <a:cs typeface="Times New Roman" panose="02020603050405020304" pitchFamily="18" charset="0"/>
              </a:rPr>
              <a:t>Phản</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ứng</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hoá</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học</a:t>
            </a:r>
            <a:endParaRPr lang="en-US" sz="6600" b="1" dirty="0">
              <a:solidFill>
                <a:srgbClr val="D83861"/>
              </a:solidFill>
              <a:latin typeface="Times New Roman" panose="02020603050405020304" pitchFamily="18" charset="0"/>
              <a:cs typeface="Times New Roman" panose="02020603050405020304" pitchFamily="18" charset="0"/>
            </a:endParaRP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D83861"/>
                </a:solidFill>
                <a:latin typeface="Times New Roman" panose="02020603050405020304" pitchFamily="18" charset="0"/>
                <a:cs typeface="Times New Roman" panose="02020603050405020304" pitchFamily="18" charset="0"/>
              </a:rPr>
              <a:t>II.</a:t>
            </a:r>
            <a:endParaRPr sz="12000" dirty="0">
              <a:solidFill>
                <a:srgbClr val="D8386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68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8155734" y="480941"/>
            <a:ext cx="4907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1. </a:t>
            </a:r>
            <a:r>
              <a:rPr lang="en-US" sz="4800" dirty="0" err="1">
                <a:solidFill>
                  <a:srgbClr val="FF0000"/>
                </a:solidFill>
                <a:latin typeface="Times New Roman" panose="02020603050405020304" pitchFamily="18" charset="0"/>
                <a:cs typeface="Times New Roman" panose="02020603050405020304" pitchFamily="18" charset="0"/>
              </a:rPr>
              <a:t>Khái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niệm</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317578" y="835632"/>
            <a:ext cx="7658803" cy="7179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Quá trình bi</a:t>
            </a:r>
            <a:r>
              <a:rPr lang="en-US" sz="3200" dirty="0">
                <a:solidFill>
                  <a:schemeClr val="bg2"/>
                </a:solidFill>
                <a:latin typeface="Times New Roman" panose="02020603050405020304" pitchFamily="18" charset="0"/>
                <a:cs typeface="Times New Roman" panose="02020603050405020304" pitchFamily="18" charset="0"/>
              </a:rPr>
              <a:t>ế</a:t>
            </a:r>
            <a:r>
              <a:rPr lang="vi-VN" sz="3200" dirty="0">
                <a:solidFill>
                  <a:schemeClr val="bg2"/>
                </a:solidFill>
                <a:latin typeface="Times New Roman" panose="02020603050405020304" pitchFamily="18" charset="0"/>
                <a:cs typeface="Times New Roman" panose="02020603050405020304" pitchFamily="18" charset="0"/>
              </a:rPr>
              <a:t>n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từ chất này thành chất khác được gọi là phản ứng hoá học. </a:t>
            </a:r>
            <a:endParaRPr lang="en-US" sz="32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Chất ban đ</a:t>
            </a:r>
            <a:r>
              <a:rPr lang="en-US" sz="3200" dirty="0">
                <a:solidFill>
                  <a:schemeClr val="bg2"/>
                </a:solidFill>
                <a:latin typeface="Times New Roman" panose="02020603050405020304" pitchFamily="18" charset="0"/>
                <a:cs typeface="Times New Roman" panose="02020603050405020304" pitchFamily="18" charset="0"/>
              </a:rPr>
              <a:t>ầ</a:t>
            </a:r>
            <a:r>
              <a:rPr lang="vi-VN" sz="3200" dirty="0">
                <a:solidFill>
                  <a:schemeClr val="bg2"/>
                </a:solidFill>
                <a:latin typeface="Times New Roman" panose="02020603050405020304" pitchFamily="18" charset="0"/>
                <a:cs typeface="Times New Roman" panose="02020603050405020304" pitchFamily="18" charset="0"/>
              </a:rPr>
              <a:t>u bị biến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trong phản ứng được gọi là chất phản ứng hay chất tham gia. </a:t>
            </a:r>
            <a:endParaRPr lang="en-US" sz="32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Chất mới sinh ra được gọi là sản phẩm.</a:t>
            </a:r>
            <a:endParaRPr sz="3200" dirty="0">
              <a:solidFill>
                <a:schemeClr val="bg2"/>
              </a:solidFill>
              <a:latin typeface="Times New Roman" panose="02020603050405020304" pitchFamily="18" charset="0"/>
              <a:cs typeface="Times New Roman" panose="02020603050405020304" pitchFamily="18" charset="0"/>
            </a:endParaRPr>
          </a:p>
        </p:txBody>
      </p:sp>
      <p:sp>
        <p:nvSpPr>
          <p:cNvPr id="3928" name="Google Shape;3928;p29"/>
          <p:cNvSpPr txBox="1">
            <a:spLocks noGrp="1"/>
          </p:cNvSpPr>
          <p:nvPr>
            <p:ph type="body" idx="2"/>
          </p:nvPr>
        </p:nvSpPr>
        <p:spPr>
          <a:xfrm>
            <a:off x="869120" y="4075444"/>
            <a:ext cx="9149979" cy="3436500"/>
          </a:xfrm>
          <a:prstGeom prst="rect">
            <a:avLst/>
          </a:prstGeom>
        </p:spPr>
        <p:txBody>
          <a:bodyPr spcFirstLastPara="1" wrap="square" lIns="121900" tIns="121900" rIns="121900" bIns="121900" anchor="t" anchorCtr="0">
            <a:noAutofit/>
          </a:bodyPr>
          <a:lstStyle/>
          <a:p>
            <a:pPr marL="0" marR="0" indent="177800">
              <a:lnSpc>
                <a:spcPct val="115000"/>
              </a:lnSpc>
              <a:spcBef>
                <a:spcPts val="0"/>
              </a:spcBef>
              <a:spcAft>
                <a:spcPts val="6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ứng hoá học được biểu diễn bằng phương trình dạng chữ như sau: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600"/>
              </a:spcAft>
              <a:buNone/>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các chất phản ứng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các chất s</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27">
                                            <p:txEl>
                                              <p:pRg st="1" end="1"/>
                                            </p:txEl>
                                          </p:spTgt>
                                        </p:tgtEl>
                                        <p:attrNameLst>
                                          <p:attrName>style.visibility</p:attrName>
                                        </p:attrNameLst>
                                      </p:cBhvr>
                                      <p:to>
                                        <p:strVal val="visible"/>
                                      </p:to>
                                    </p:set>
                                    <p:animEffect transition="in" filter="barn(inVertical)">
                                      <p:cBhvr>
                                        <p:cTn id="12" dur="500"/>
                                        <p:tgtEl>
                                          <p:spTgt spid="39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27">
                                            <p:txEl>
                                              <p:pRg st="2" end="2"/>
                                            </p:txEl>
                                          </p:spTgt>
                                        </p:tgtEl>
                                        <p:attrNameLst>
                                          <p:attrName>style.visibility</p:attrName>
                                        </p:attrNameLst>
                                      </p:cBhvr>
                                      <p:to>
                                        <p:strVal val="visible"/>
                                      </p:to>
                                    </p:set>
                                    <p:animEffect transition="in" filter="barn(inVertical)">
                                      <p:cBhvr>
                                        <p:cTn id="17" dur="500"/>
                                        <p:tgtEl>
                                          <p:spTgt spid="39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28">
                                            <p:txEl>
                                              <p:pRg st="0" end="0"/>
                                            </p:txEl>
                                          </p:spTgt>
                                        </p:tgtEl>
                                        <p:attrNameLst>
                                          <p:attrName>style.visibility</p:attrName>
                                        </p:attrNameLst>
                                      </p:cBhvr>
                                      <p:to>
                                        <p:strVal val="visible"/>
                                      </p:to>
                                    </p:set>
                                    <p:animEffect transition="in" filter="barn(inVertical)">
                                      <p:cBhvr>
                                        <p:cTn id="22" dur="500"/>
                                        <p:tgtEl>
                                          <p:spTgt spid="39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28">
                                            <p:txEl>
                                              <p:pRg st="1" end="1"/>
                                            </p:txEl>
                                          </p:spTgt>
                                        </p:tgtEl>
                                        <p:attrNameLst>
                                          <p:attrName>style.visibility</p:attrName>
                                        </p:attrNameLst>
                                      </p:cBhvr>
                                      <p:to>
                                        <p:strVal val="visible"/>
                                      </p:to>
                                    </p:set>
                                    <p:animEffect transition="in" filter="barn(inVertical)">
                                      <p:cBhvr>
                                        <p:cTn id="27" dur="500"/>
                                        <p:tgtEl>
                                          <p:spTgt spid="39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P spid="392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sp>
        <p:nvSpPr>
          <p:cNvPr id="3831" name="Google Shape;3831;p26"/>
          <p:cNvSpPr/>
          <p:nvPr/>
        </p:nvSpPr>
        <p:spPr>
          <a:xfrm>
            <a:off x="308" y="0"/>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834" name="Google Shape;3834;p26"/>
          <p:cNvGrpSpPr/>
          <p:nvPr/>
        </p:nvGrpSpPr>
        <p:grpSpPr>
          <a:xfrm>
            <a:off x="7307807" y="3830763"/>
            <a:ext cx="4925970" cy="3027237"/>
            <a:chOff x="7106606" y="3675388"/>
            <a:chExt cx="4925970" cy="3027237"/>
          </a:xfrm>
        </p:grpSpPr>
        <p:grpSp>
          <p:nvGrpSpPr>
            <p:cNvPr id="3835" name="Google Shape;3835;p26"/>
            <p:cNvGrpSpPr/>
            <p:nvPr/>
          </p:nvGrpSpPr>
          <p:grpSpPr>
            <a:xfrm>
              <a:off x="7106606" y="3675388"/>
              <a:ext cx="4925970" cy="3021827"/>
              <a:chOff x="5548994" y="566875"/>
              <a:chExt cx="2824200" cy="1732500"/>
            </a:xfrm>
          </p:grpSpPr>
          <p:grpSp>
            <p:nvGrpSpPr>
              <p:cNvPr id="3836" name="Google Shape;3836;p26"/>
              <p:cNvGrpSpPr/>
              <p:nvPr/>
            </p:nvGrpSpPr>
            <p:grpSpPr>
              <a:xfrm>
                <a:off x="6723350" y="566875"/>
                <a:ext cx="1552188" cy="1732500"/>
                <a:chOff x="6723350" y="566875"/>
                <a:chExt cx="1552188" cy="1732500"/>
              </a:xfrm>
            </p:grpSpPr>
            <p:cxnSp>
              <p:nvCxnSpPr>
                <p:cNvPr id="3837" name="Google Shape;3837;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8" name="Google Shape;3838;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9" name="Google Shape;3839;p2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0" name="Google Shape;3840;p2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1" name="Google Shape;3841;p2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2" name="Google Shape;3842;p2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3" name="Google Shape;3843;p2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4" name="Google Shape;3844;p2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845" name="Google Shape;3845;p26"/>
              <p:cNvGrpSpPr/>
              <p:nvPr/>
            </p:nvGrpSpPr>
            <p:grpSpPr>
              <a:xfrm rot="5400000">
                <a:off x="6184998" y="21028"/>
                <a:ext cx="1552194" cy="2824200"/>
                <a:chOff x="6723350" y="566874"/>
                <a:chExt cx="1552194" cy="2824200"/>
              </a:xfrm>
            </p:grpSpPr>
            <p:cxnSp>
              <p:nvCxnSpPr>
                <p:cNvPr id="3846" name="Google Shape;3846;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7" name="Google Shape;3847;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8" name="Google Shape;3848;p26"/>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3849" name="Google Shape;3849;p2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3850" name="Google Shape;3850;p26"/>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3851" name="Google Shape;3851;p26"/>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3852" name="Google Shape;3852;p26"/>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853" name="Google Shape;3853;p26"/>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854" name="Google Shape;3854;p26"/>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855" name="Google Shape;3855;p26"/>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6" name="Google Shape;3856;p26"/>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7" name="Google Shape;3857;p26"/>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858" name="Google Shape;3858;p26"/>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6" name="Google Shape;768;p22">
            <a:extLst>
              <a:ext uri="{FF2B5EF4-FFF2-40B4-BE49-F238E27FC236}">
                <a16:creationId xmlns:a16="http://schemas.microsoft.com/office/drawing/2014/main" id="{8F780CB2-D989-547E-1041-6D8CFEDD47FA}"/>
              </a:ext>
            </a:extLst>
          </p:cNvPr>
          <p:cNvSpPr txBox="1">
            <a:spLocks/>
          </p:cNvSpPr>
          <p:nvPr/>
        </p:nvSpPr>
        <p:spPr>
          <a:xfrm>
            <a:off x="6087230" y="1804196"/>
            <a:ext cx="6470679" cy="1056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9pPr>
          </a:lstStyle>
          <a:p>
            <a:pPr marL="0" indent="0" algn="ctr">
              <a:lnSpc>
                <a:spcPct val="100000"/>
              </a:lnSpc>
              <a:buNone/>
            </a:pPr>
            <a:r>
              <a:rPr lang="en-US" sz="8000" b="1" i="1" u="sng" dirty="0" err="1">
                <a:solidFill>
                  <a:srgbClr val="FF0000"/>
                </a:solidFill>
                <a:latin typeface="Times New Roman" panose="02020603050405020304" pitchFamily="18" charset="0"/>
                <a:ea typeface="Didact Gothic"/>
                <a:cs typeface="Times New Roman" panose="02020603050405020304" pitchFamily="18" charset="0"/>
                <a:sym typeface="Didact Gothic"/>
              </a:rPr>
              <a:t>Bài</a:t>
            </a:r>
            <a:r>
              <a:rPr lang="en-US" sz="8000" b="1" i="1" u="sng" dirty="0">
                <a:solidFill>
                  <a:srgbClr val="FF0000"/>
                </a:solidFill>
                <a:latin typeface="Times New Roman" panose="02020603050405020304" pitchFamily="18" charset="0"/>
                <a:ea typeface="Didact Gothic"/>
                <a:cs typeface="Times New Roman" panose="02020603050405020304" pitchFamily="18" charset="0"/>
                <a:sym typeface="Didact Gothic"/>
              </a:rPr>
              <a:t> 2:</a:t>
            </a:r>
          </a:p>
          <a:p>
            <a:pPr marL="0" indent="0" algn="ctr">
              <a:lnSpc>
                <a:spcPct val="100000"/>
              </a:lnSpc>
              <a:buNone/>
            </a:pPr>
            <a:r>
              <a:rPr lang="en-US" sz="8000" b="1" dirty="0">
                <a:solidFill>
                  <a:srgbClr val="FF0000"/>
                </a:solidFill>
                <a:latin typeface="Times New Roman" panose="02020603050405020304" pitchFamily="18" charset="0"/>
                <a:ea typeface="Didact Gothic"/>
                <a:cs typeface="Times New Roman" panose="02020603050405020304" pitchFamily="18" charset="0"/>
                <a:sym typeface="Didact Gothic"/>
              </a:rPr>
              <a:t>PHẢN ỨNG HÓA HỌC</a:t>
            </a:r>
            <a:endParaRPr lang="en-US" sz="80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58F0354-312D-D840-28C4-E4D80E8F54A3}"/>
              </a:ext>
            </a:extLst>
          </p:cNvPr>
          <p:cNvPicPr>
            <a:picLocks noChangeAspect="1"/>
          </p:cNvPicPr>
          <p:nvPr/>
        </p:nvPicPr>
        <p:blipFill rotWithShape="1">
          <a:blip r:embed="rId3"/>
          <a:srcRect l="6361" t="9640" r="50734" b="47763"/>
          <a:stretch/>
        </p:blipFill>
        <p:spPr>
          <a:xfrm rot="949726">
            <a:off x="1189789" y="527714"/>
            <a:ext cx="2942497" cy="2921284"/>
          </a:xfrm>
          <a:prstGeom prst="rect">
            <a:avLst/>
          </a:prstGeom>
        </p:spPr>
      </p:pic>
      <p:pic>
        <p:nvPicPr>
          <p:cNvPr id="11" name="Picture 10">
            <a:extLst>
              <a:ext uri="{FF2B5EF4-FFF2-40B4-BE49-F238E27FC236}">
                <a16:creationId xmlns:a16="http://schemas.microsoft.com/office/drawing/2014/main" id="{E561BB37-327A-B94F-6C72-CA114EC83B2B}"/>
              </a:ext>
            </a:extLst>
          </p:cNvPr>
          <p:cNvPicPr>
            <a:picLocks noChangeAspect="1"/>
          </p:cNvPicPr>
          <p:nvPr/>
        </p:nvPicPr>
        <p:blipFill rotWithShape="1">
          <a:blip r:embed="rId3"/>
          <a:srcRect l="51142" t="54305" r="5684" b="2309"/>
          <a:stretch/>
        </p:blipFill>
        <p:spPr>
          <a:xfrm rot="884608">
            <a:off x="3621187" y="2500297"/>
            <a:ext cx="2960914" cy="2975430"/>
          </a:xfrm>
          <a:prstGeom prst="rect">
            <a:avLst/>
          </a:prstGeom>
        </p:spPr>
      </p:pic>
      <p:pic>
        <p:nvPicPr>
          <p:cNvPr id="13" name="Picture 12">
            <a:extLst>
              <a:ext uri="{FF2B5EF4-FFF2-40B4-BE49-F238E27FC236}">
                <a16:creationId xmlns:a16="http://schemas.microsoft.com/office/drawing/2014/main" id="{8DF5B897-CAC7-DC02-F111-8C712ABCFB34}"/>
              </a:ext>
            </a:extLst>
          </p:cNvPr>
          <p:cNvPicPr>
            <a:picLocks noChangeAspect="1"/>
          </p:cNvPicPr>
          <p:nvPr/>
        </p:nvPicPr>
        <p:blipFill rotWithShape="1">
          <a:blip r:embed="rId3"/>
          <a:srcRect l="52450" t="9101" r="5937" b="47288"/>
          <a:stretch/>
        </p:blipFill>
        <p:spPr>
          <a:xfrm rot="664711">
            <a:off x="595323" y="3652827"/>
            <a:ext cx="2853805" cy="2990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3.7037E-7 L -2.29167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809047-4E7F-A09D-3450-02C6236DA871}"/>
              </a:ext>
            </a:extLst>
          </p:cNvPr>
          <p:cNvSpPr txBox="1"/>
          <p:nvPr/>
        </p:nvSpPr>
        <p:spPr>
          <a:xfrm>
            <a:off x="2841673" y="953364"/>
            <a:ext cx="10363200" cy="611706"/>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Iron + Sulfur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Iron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sulfide</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07F3EE-C899-51B2-DF8B-4B4AFD0B8E38}"/>
              </a:ext>
            </a:extLst>
          </p:cNvPr>
          <p:cNvSpPr txBox="1"/>
          <p:nvPr/>
        </p:nvSpPr>
        <p:spPr>
          <a:xfrm>
            <a:off x="1828800" y="1678604"/>
            <a:ext cx="10363200" cy="613245"/>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là: iron tác dụng với sulfur tạo thành iron(II) sulfide.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D9831E-37CD-3B60-20E5-3C67A8674915}"/>
              </a:ext>
            </a:extLst>
          </p:cNvPr>
          <p:cNvSpPr txBox="1"/>
          <p:nvPr/>
        </p:nvSpPr>
        <p:spPr>
          <a:xfrm>
            <a:off x="1828800" y="2422311"/>
            <a:ext cx="10203543" cy="1224951"/>
          </a:xfrm>
          <a:prstGeom prst="rect">
            <a:avLst/>
          </a:prstGeom>
          <a:noFill/>
        </p:spPr>
        <p:txBody>
          <a:bodyPr wrap="square">
            <a:spAutoFit/>
          </a:bodyPr>
          <a:lstStyle/>
          <a:p>
            <a:pPr marL="0" marR="0" indent="177800">
              <a:lnSpc>
                <a:spcPct val="115000"/>
              </a:lnSpc>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đó: iron và sulfur là chất phản ứng; iron(II) sulfide là s</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C6E24B-15DE-3481-65CE-BBE1405938F8}"/>
              </a:ext>
            </a:extLst>
          </p:cNvPr>
          <p:cNvSpPr txBox="1"/>
          <p:nvPr/>
        </p:nvSpPr>
        <p:spPr>
          <a:xfrm>
            <a:off x="656771" y="3721989"/>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Trong quá trình phản ứng, lượng chất phản ứng giảm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 lượng sản phẩm tăng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EEC64B4-1801-1E6A-BF1B-8A47A5C78A3B}"/>
              </a:ext>
            </a:extLst>
          </p:cNvPr>
          <p:cNvSpPr txBox="1"/>
          <p:nvPr/>
        </p:nvSpPr>
        <p:spPr>
          <a:xfrm>
            <a:off x="997857" y="4898945"/>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Phản ứng xảy ra hoàn toàn khi có ít nhất một chất phản ứng đã phản ứng hết.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8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25083" y="1547446"/>
            <a:ext cx="7455877" cy="4007534"/>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bg2"/>
                </a:solidFill>
                <a:latin typeface="Times New Roman" panose="02020603050405020304" pitchFamily="18" charset="0"/>
                <a:cs typeface="Times New Roman" panose="02020603050405020304" pitchFamily="18" charset="0"/>
              </a:rPr>
              <a:t>Than (thành ph</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chính là carbon) cháy trong không khí tạo thành khí carbon dioxide.</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a) Hãy viết phương trình phản ứng dạng ch</a:t>
            </a:r>
            <a:r>
              <a:rPr lang="en-US" sz="2800" dirty="0">
                <a:solidFill>
                  <a:schemeClr val="bg2"/>
                </a:solidFill>
                <a:latin typeface="Times New Roman" panose="02020603050405020304" pitchFamily="18" charset="0"/>
                <a:cs typeface="Times New Roman" panose="02020603050405020304" pitchFamily="18" charset="0"/>
              </a:rPr>
              <a:t>ữ </a:t>
            </a:r>
            <a:r>
              <a:rPr lang="vi-VN" sz="2800" dirty="0">
                <a:solidFill>
                  <a:schemeClr val="bg2"/>
                </a:solidFill>
                <a:latin typeface="Times New Roman" panose="02020603050405020304" pitchFamily="18" charset="0"/>
                <a:cs typeface="Times New Roman" panose="02020603050405020304" pitchFamily="18" charset="0"/>
              </a:rPr>
              <a:t>của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này.</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Chất nào là chất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Chất nào là sản phẩm?</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b) Trong quá trình phản ứng, lượng chất nào giảm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Lượng chất nào tăng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a:t>
            </a: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8D7B68-44F4-54B9-B4E9-6E8B87CAED47}"/>
              </a:ext>
            </a:extLst>
          </p:cNvPr>
          <p:cNvSpPr txBox="1"/>
          <p:nvPr/>
        </p:nvSpPr>
        <p:spPr>
          <a:xfrm>
            <a:off x="1322363" y="1853754"/>
            <a:ext cx="10339753" cy="2677656"/>
          </a:xfrm>
          <a:prstGeom prst="rect">
            <a:avLst/>
          </a:prstGeom>
          <a:no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a) Phương trình phản ứng dạng chữ của phản ứng:</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Carbon + oxygen → carbon dioxide.</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Trong đó chất phản ứng là carbon và oxygen; chất sản phẩm là carbon dioxide.</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b) Trong quá trình phản ứng, lượng chất phản ứng (carbon, oxygen) giảm dần, lượng chất sản phẩm (carbon dioxide) tăng dần.</a:t>
            </a:r>
          </a:p>
        </p:txBody>
      </p:sp>
    </p:spTree>
    <p:extLst>
      <p:ext uri="{BB962C8B-B14F-4D97-AF65-F5344CB8AC3E}">
        <p14:creationId xmlns:p14="http://schemas.microsoft.com/office/powerpoint/2010/main" val="123892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8352682" y="431082"/>
            <a:ext cx="3718688"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2. </a:t>
            </a:r>
            <a:r>
              <a:rPr lang="en-US" sz="4800" dirty="0" err="1">
                <a:solidFill>
                  <a:srgbClr val="FF0000"/>
                </a:solidFill>
                <a:latin typeface="Times New Roman" panose="02020603050405020304" pitchFamily="18" charset="0"/>
                <a:cs typeface="Times New Roman" panose="02020603050405020304" pitchFamily="18" charset="0"/>
              </a:rPr>
              <a:t>Diễn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biến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phản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ứng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hoá</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học</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401986" y="1820370"/>
            <a:ext cx="7377450" cy="717900"/>
          </a:xfrm>
          <a:prstGeom prst="rect">
            <a:avLst/>
          </a:prstGeom>
        </p:spPr>
        <p:txBody>
          <a:bodyPr spcFirstLastPara="1" wrap="square" lIns="121900" tIns="121900" rIns="121900" bIns="121900" anchor="t" anchorCtr="0">
            <a:noAutofit/>
          </a:bodyPr>
          <a:lstStyle/>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sự</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đầu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hình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tạo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p>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quả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là</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đổi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khác</a:t>
            </a:r>
            <a:r>
              <a:rPr lang="en-US" sz="3200" dirty="0">
                <a:solidFill>
                  <a:schemeClr val="bg2"/>
                </a:solidFill>
                <a:latin typeface="Times New Roman" panose="02020603050405020304" pitchFamily="18" charset="0"/>
                <a:cs typeface="Times New Roman" panose="02020603050405020304" pitchFamily="18" charset="0"/>
              </a:rPr>
              <a:t>.</a:t>
            </a:r>
            <a:endParaRPr sz="32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7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27">
                                            <p:txEl>
                                              <p:pRg st="1" end="1"/>
                                            </p:txEl>
                                          </p:spTgt>
                                        </p:tgtEl>
                                        <p:attrNameLst>
                                          <p:attrName>style.visibility</p:attrName>
                                        </p:attrNameLst>
                                      </p:cBhvr>
                                      <p:to>
                                        <p:strVal val="visible"/>
                                      </p:to>
                                    </p:set>
                                    <p:animEffect transition="in" filter="barn(inVertical)">
                                      <p:cBhvr>
                                        <p:cTn id="12" dur="500"/>
                                        <p:tgtEl>
                                          <p:spTgt spid="39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87"/>
        <p:cNvGrpSpPr/>
        <p:nvPr/>
      </p:nvGrpSpPr>
      <p:grpSpPr>
        <a:xfrm>
          <a:off x="0" y="0"/>
          <a:ext cx="0" cy="0"/>
          <a:chOff x="0" y="0"/>
          <a:chExt cx="0" cy="0"/>
        </a:xfrm>
      </p:grpSpPr>
      <p:sp>
        <p:nvSpPr>
          <p:cNvPr id="4693" name="Google Shape;4693;p44"/>
          <p:cNvSpPr txBox="1">
            <a:spLocks noGrp="1"/>
          </p:cNvSpPr>
          <p:nvPr>
            <p:ph type="title"/>
          </p:nvPr>
        </p:nvSpPr>
        <p:spPr>
          <a:xfrm>
            <a:off x="697381" y="1456006"/>
            <a:ext cx="5112576"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sz="3600" dirty="0">
                <a:solidFill>
                  <a:srgbClr val="00B050"/>
                </a:solidFill>
                <a:latin typeface="Times New Roman" panose="02020603050405020304" pitchFamily="18" charset="0"/>
                <a:cs typeface="Times New Roman" panose="02020603050405020304" pitchFamily="18" charset="0"/>
              </a:rPr>
              <a:t>Ví dụ: </a:t>
            </a:r>
            <a:br>
              <a:rPr lang="en-US" sz="3600" dirty="0">
                <a:solidFill>
                  <a:srgbClr val="00B050"/>
                </a:solidFill>
                <a:latin typeface="Times New Roman" panose="02020603050405020304" pitchFamily="18" charset="0"/>
                <a:cs typeface="Times New Roman" panose="02020603050405020304" pitchFamily="18" charset="0"/>
              </a:rPr>
            </a:br>
            <a:r>
              <a:rPr lang="vi-VN" sz="3600" dirty="0">
                <a:solidFill>
                  <a:srgbClr val="C00000"/>
                </a:solidFill>
                <a:latin typeface="Times New Roman" panose="02020603050405020304" pitchFamily="18" charset="0"/>
                <a:cs typeface="Times New Roman" panose="02020603050405020304" pitchFamily="18" charset="0"/>
              </a:rPr>
              <a:t>Phản ứng giữa hydrogen và oxygen tạo thành nước được mô tả như sau:</a:t>
            </a:r>
            <a:endParaRPr sz="3600"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454D57C-3E0D-8D15-4BCD-D618000FE44C}"/>
              </a:ext>
            </a:extLst>
          </p:cNvPr>
          <p:cNvPicPr>
            <a:picLocks noChangeAspect="1"/>
          </p:cNvPicPr>
          <p:nvPr/>
        </p:nvPicPr>
        <p:blipFill>
          <a:blip r:embed="rId3"/>
          <a:stretch>
            <a:fillRect/>
          </a:stretch>
        </p:blipFill>
        <p:spPr>
          <a:xfrm>
            <a:off x="5458265" y="844062"/>
            <a:ext cx="6191099" cy="4557932"/>
          </a:xfrm>
          <a:prstGeom prst="rect">
            <a:avLst/>
          </a:prstGeom>
        </p:spPr>
      </p:pic>
      <p:sp>
        <p:nvSpPr>
          <p:cNvPr id="7" name="TextBox 6">
            <a:extLst>
              <a:ext uri="{FF2B5EF4-FFF2-40B4-BE49-F238E27FC236}">
                <a16:creationId xmlns:a16="http://schemas.microsoft.com/office/drawing/2014/main" id="{3C6D6531-C8A8-0D09-1169-3FB3FC50DFF1}"/>
              </a:ext>
            </a:extLst>
          </p:cNvPr>
          <p:cNvSpPr txBox="1"/>
          <p:nvPr/>
        </p:nvSpPr>
        <p:spPr>
          <a:xfrm>
            <a:off x="5458264" y="5072142"/>
            <a:ext cx="6191100" cy="941796"/>
          </a:xfrm>
          <a:prstGeom prst="rect">
            <a:avLst/>
          </a:prstGeom>
          <a:solidFill>
            <a:schemeClr val="tx2"/>
          </a:solidFill>
        </p:spPr>
        <p:txBody>
          <a:bodyPr wrap="square">
            <a:spAutoFit/>
          </a:bodyPr>
          <a:lstStyle/>
          <a:p>
            <a:pPr marL="0" marR="0" algn="ctr">
              <a:lnSpc>
                <a:spcPct val="115000"/>
              </a:lnSpc>
              <a:spcBef>
                <a:spcPts val="0"/>
              </a:spcBef>
              <a:spcAft>
                <a:spcPts val="3000"/>
              </a:spcAft>
            </a:pPr>
            <a:r>
              <a:rPr lang="en-US" sz="24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2.3.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Sơ đồ mô tả ph</a:t>
            </a:r>
            <a:r>
              <a:rPr lang="en-US" sz="2400" b="1" dirty="0">
                <a:latin typeface="Times New Roman" panose="02020603050405020304" pitchFamily="18" charset="0"/>
                <a:ea typeface="Arial" panose="020B0604020202020204" pitchFamily="34" charset="0"/>
                <a:cs typeface="Times New Roman" panose="02020603050405020304" pitchFamily="18" charset="0"/>
              </a:rPr>
              <a:t>ả</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 hoá học giữa hydrogen và oxygen tạo thành nước</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39151" y="1814731"/>
            <a:ext cx="7455877" cy="3515165"/>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bg2"/>
                </a:solidFill>
                <a:latin typeface="Times New Roman" panose="02020603050405020304" pitchFamily="18" charset="0"/>
                <a:cs typeface="Times New Roman" panose="02020603050405020304" pitchFamily="18" charset="0"/>
              </a:rPr>
              <a:t>Quan sát Hình 2.3 và tr</a:t>
            </a:r>
            <a:r>
              <a:rPr lang="en-US" sz="3200" dirty="0">
                <a:solidFill>
                  <a:schemeClr val="bg2"/>
                </a:solidFill>
                <a:latin typeface="Times New Roman" panose="02020603050405020304" pitchFamily="18" charset="0"/>
                <a:cs typeface="Times New Roman" panose="02020603050405020304" pitchFamily="18" charset="0"/>
              </a:rPr>
              <a:t>ả</a:t>
            </a:r>
            <a:r>
              <a:rPr lang="vi-VN" sz="3200" dirty="0">
                <a:solidFill>
                  <a:schemeClr val="bg2"/>
                </a:solidFill>
                <a:latin typeface="Times New Roman" panose="02020603050405020304" pitchFamily="18" charset="0"/>
                <a:cs typeface="Times New Roman" panose="02020603050405020304" pitchFamily="18" charset="0"/>
              </a:rPr>
              <a:t> lời câu hỏi:</a:t>
            </a:r>
          </a:p>
          <a:p>
            <a:r>
              <a:rPr lang="vi-VN" sz="3200" dirty="0">
                <a:solidFill>
                  <a:schemeClr val="bg2"/>
                </a:solidFill>
                <a:latin typeface="Times New Roman" panose="02020603050405020304" pitchFamily="18" charset="0"/>
                <a:cs typeface="Times New Roman" panose="02020603050405020304" pitchFamily="18" charset="0"/>
              </a:rPr>
              <a:t>1.</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Trước và sau phản ứng, những nguyên tử nào liên kết với nhau?</a:t>
            </a:r>
          </a:p>
          <a:p>
            <a:r>
              <a:rPr lang="vi-VN" sz="3200" dirty="0">
                <a:solidFill>
                  <a:schemeClr val="bg2"/>
                </a:solidFill>
                <a:latin typeface="Times New Roman" panose="02020603050405020304" pitchFamily="18" charset="0"/>
                <a:cs typeface="Times New Roman" panose="02020603050405020304" pitchFamily="18" charset="0"/>
              </a:rPr>
              <a:t>2.</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Trong quá trình phản </a:t>
            </a:r>
            <a:r>
              <a:rPr lang="en-US" sz="3200" dirty="0">
                <a:solidFill>
                  <a:schemeClr val="bg2"/>
                </a:solidFill>
                <a:latin typeface="Times New Roman" panose="02020603050405020304" pitchFamily="18" charset="0"/>
                <a:cs typeface="Times New Roman" panose="02020603050405020304" pitchFamily="18" charset="0"/>
              </a:rPr>
              <a:t>ứ</a:t>
            </a:r>
            <a:r>
              <a:rPr lang="vi-VN" sz="3200" dirty="0">
                <a:solidFill>
                  <a:schemeClr val="bg2"/>
                </a:solidFill>
                <a:latin typeface="Times New Roman" panose="02020603050405020304" pitchFamily="18" charset="0"/>
                <a:cs typeface="Times New Roman" panose="02020603050405020304" pitchFamily="18" charset="0"/>
              </a:rPr>
              <a:t>ng, </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số nguyên tử H và số nguyên tử </a:t>
            </a:r>
            <a:r>
              <a:rPr lang="en-US" sz="3200" dirty="0">
                <a:solidFill>
                  <a:schemeClr val="bg2"/>
                </a:solidFill>
                <a:latin typeface="Times New Roman" panose="02020603050405020304" pitchFamily="18" charset="0"/>
                <a:cs typeface="Times New Roman" panose="02020603050405020304" pitchFamily="18" charset="0"/>
              </a:rPr>
              <a:t>O</a:t>
            </a:r>
            <a:r>
              <a:rPr lang="vi-VN" sz="3200" dirty="0">
                <a:solidFill>
                  <a:schemeClr val="bg2"/>
                </a:solidFill>
                <a:latin typeface="Times New Roman" panose="02020603050405020304" pitchFamily="18" charset="0"/>
                <a:cs typeface="Times New Roman" panose="02020603050405020304" pitchFamily="18" charset="0"/>
              </a:rPr>
              <a:t> có thay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không?</a:t>
            </a: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5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408360-5D65-F9CB-BF27-5BAAA3A230D6}"/>
              </a:ext>
            </a:extLst>
          </p:cNvPr>
          <p:cNvSpPr txBox="1"/>
          <p:nvPr/>
        </p:nvSpPr>
        <p:spPr>
          <a:xfrm>
            <a:off x="1209823" y="2305615"/>
            <a:ext cx="10114670" cy="2554545"/>
          </a:xfrm>
          <a:prstGeom prst="rect">
            <a:avLst/>
          </a:prstGeom>
          <a:noFill/>
        </p:spPr>
        <p:txBody>
          <a:bodyPr wrap="square">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1. Trước phản ứng 2 nguyên tử H liên kết với nhau, 2 nguyên tử O liên kết với nhau.</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Sau phản ứng 1 nguyên tử O liên kết với 2 nguyên tử H.</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2. Trong quá trình phản ứng, số nguyên tử H và số nguyên tử O không thay đổi.</a:t>
            </a:r>
          </a:p>
        </p:txBody>
      </p:sp>
    </p:spTree>
    <p:extLst>
      <p:ext uri="{BB962C8B-B14F-4D97-AF65-F5344CB8AC3E}">
        <p14:creationId xmlns:p14="http://schemas.microsoft.com/office/powerpoint/2010/main" val="3013511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sp>
        <p:nvSpPr>
          <p:cNvPr id="4714" name="Google Shape;4714;p46"/>
          <p:cNvSpPr txBox="1"/>
          <p:nvPr/>
        </p:nvSpPr>
        <p:spPr>
          <a:xfrm>
            <a:off x="1691140" y="35582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hoá</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học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chỉ</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xảy</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ra</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khi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chất</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tiếp</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xúc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với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nhau</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grpSp>
        <p:nvGrpSpPr>
          <p:cNvPr id="4718" name="Google Shape;4718;p46"/>
          <p:cNvGrpSpPr/>
          <p:nvPr/>
        </p:nvGrpSpPr>
        <p:grpSpPr>
          <a:xfrm>
            <a:off x="6284990" y="4741284"/>
            <a:ext cx="1078868" cy="1084113"/>
            <a:chOff x="9597113" y="1447499"/>
            <a:chExt cx="909900" cy="914400"/>
          </a:xfrm>
        </p:grpSpPr>
        <p:sp>
          <p:nvSpPr>
            <p:cNvPr id="4719" name="Google Shape;4719;p46"/>
            <p:cNvSpPr/>
            <p:nvPr/>
          </p:nvSpPr>
          <p:spPr>
            <a:xfrm>
              <a:off x="9597113" y="1447499"/>
              <a:ext cx="909900" cy="9144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panose="02020603050405020304" pitchFamily="18" charset="0"/>
                <a:ea typeface="Calibri"/>
                <a:cs typeface="Times New Roman" panose="02020603050405020304" pitchFamily="18" charset="0"/>
                <a:sym typeface="Calibri"/>
              </a:endParaRPr>
            </a:p>
          </p:txBody>
        </p:sp>
        <p:grpSp>
          <p:nvGrpSpPr>
            <p:cNvPr id="4720" name="Google Shape;4720;p46"/>
            <p:cNvGrpSpPr/>
            <p:nvPr/>
          </p:nvGrpSpPr>
          <p:grpSpPr>
            <a:xfrm>
              <a:off x="9767129" y="1652132"/>
              <a:ext cx="569882" cy="505141"/>
              <a:chOff x="1145332" y="3294620"/>
              <a:chExt cx="771048" cy="647700"/>
            </a:xfrm>
          </p:grpSpPr>
          <p:sp>
            <p:nvSpPr>
              <p:cNvPr id="4721" name="Google Shape;4721;p46"/>
              <p:cNvSpPr/>
              <p:nvPr/>
            </p:nvSpPr>
            <p:spPr>
              <a:xfrm>
                <a:off x="1774934" y="3370820"/>
                <a:ext cx="141446" cy="502920"/>
              </a:xfrm>
              <a:custGeom>
                <a:avLst/>
                <a:gdLst/>
                <a:ahLst/>
                <a:cxnLst/>
                <a:rect l="l" t="t" r="r" b="b"/>
                <a:pathLst>
                  <a:path w="141446" h="502920" extrusionOk="0">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2" name="Google Shape;4722;p46"/>
              <p:cNvSpPr/>
              <p:nvPr/>
            </p:nvSpPr>
            <p:spPr>
              <a:xfrm>
                <a:off x="1699687" y="3445114"/>
                <a:ext cx="110728" cy="354330"/>
              </a:xfrm>
              <a:custGeom>
                <a:avLst/>
                <a:gdLst/>
                <a:ahLst/>
                <a:cxnLst/>
                <a:rect l="l" t="t" r="r" b="b"/>
                <a:pathLst>
                  <a:path w="110728" h="354330" extrusionOk="0">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3" name="Google Shape;4723;p46"/>
              <p:cNvSpPr/>
              <p:nvPr/>
            </p:nvSpPr>
            <p:spPr>
              <a:xfrm>
                <a:off x="1626345" y="3521314"/>
                <a:ext cx="80010" cy="204787"/>
              </a:xfrm>
              <a:custGeom>
                <a:avLst/>
                <a:gdLst/>
                <a:ahLst/>
                <a:cxnLst/>
                <a:rect l="l" t="t" r="r" b="b"/>
                <a:pathLst>
                  <a:path w="80010" h="204787" extrusionOk="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4" name="Google Shape;4724;p46"/>
              <p:cNvSpPr/>
              <p:nvPr/>
            </p:nvSpPr>
            <p:spPr>
              <a:xfrm>
                <a:off x="1145332" y="3294620"/>
                <a:ext cx="423862" cy="647700"/>
              </a:xfrm>
              <a:custGeom>
                <a:avLst/>
                <a:gdLst/>
                <a:ahLst/>
                <a:cxnLst/>
                <a:rect l="l" t="t" r="r" b="b"/>
                <a:pathLst>
                  <a:path w="423862" h="647700" extrusionOk="0">
                    <a:moveTo>
                      <a:pt x="0" y="196215"/>
                    </a:moveTo>
                    <a:lnTo>
                      <a:pt x="0" y="451485"/>
                    </a:lnTo>
                    <a:lnTo>
                      <a:pt x="184785" y="451485"/>
                    </a:lnTo>
                    <a:lnTo>
                      <a:pt x="423863" y="647700"/>
                    </a:lnTo>
                    <a:lnTo>
                      <a:pt x="423863" y="0"/>
                    </a:lnTo>
                    <a:lnTo>
                      <a:pt x="184785" y="1962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grpSp>
      <p:sp>
        <p:nvSpPr>
          <p:cNvPr id="4" name="Google Shape;4714;p46">
            <a:extLst>
              <a:ext uri="{FF2B5EF4-FFF2-40B4-BE49-F238E27FC236}">
                <a16:creationId xmlns:a16="http://schemas.microsoft.com/office/drawing/2014/main" id="{FCF2AFEA-7B03-4459-9C28-86D00BF9C65A}"/>
              </a:ext>
            </a:extLst>
          </p:cNvPr>
          <p:cNvSpPr txBox="1"/>
          <p:nvPr/>
        </p:nvSpPr>
        <p:spPr>
          <a:xfrm>
            <a:off x="8983986" y="37439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Nhiều ph</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ả</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ứng để xảy ra được cấn phải có thêm đi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ề</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u kiện là đun nóng. Một số phản ứng muốn xảy ra nhanh hơn 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ầ</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có thêm chất xúc tác,...</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pic>
        <p:nvPicPr>
          <p:cNvPr id="6" name="Picture 5">
            <a:extLst>
              <a:ext uri="{FF2B5EF4-FFF2-40B4-BE49-F238E27FC236}">
                <a16:creationId xmlns:a16="http://schemas.microsoft.com/office/drawing/2014/main" id="{07C5CEC0-D97F-FE7C-9149-B9A169E2F95E}"/>
              </a:ext>
            </a:extLst>
          </p:cNvPr>
          <p:cNvPicPr>
            <a:picLocks noChangeAspect="1"/>
          </p:cNvPicPr>
          <p:nvPr/>
        </p:nvPicPr>
        <p:blipFill>
          <a:blip r:embed="rId3"/>
          <a:stretch>
            <a:fillRect/>
          </a:stretch>
        </p:blipFill>
        <p:spPr>
          <a:xfrm>
            <a:off x="3897603" y="1117011"/>
            <a:ext cx="5504975" cy="3082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4"/>
                                        </p:tgtEl>
                                        <p:attrNameLst>
                                          <p:attrName>style.visibility</p:attrName>
                                        </p:attrNameLst>
                                      </p:cBhvr>
                                      <p:to>
                                        <p:strVal val="visible"/>
                                      </p:to>
                                    </p:set>
                                    <p:animEffect transition="in" filter="circle(in)">
                                      <p:cBhvr>
                                        <p:cTn id="7" dur="2000"/>
                                        <p:tgtEl>
                                          <p:spTgt spid="47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7071360" y="211015"/>
            <a:ext cx="5101884"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vi-VN" dirty="0">
                <a:solidFill>
                  <a:srgbClr val="FF0000"/>
                </a:solidFill>
                <a:latin typeface="Times New Roman" panose="02020603050405020304" pitchFamily="18" charset="0"/>
                <a:cs typeface="Times New Roman" panose="02020603050405020304" pitchFamily="18" charset="0"/>
              </a:rPr>
              <a:t>3.</a:t>
            </a: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Hiện tượng kèm theo các phản ứng hoá học</a:t>
            </a:r>
            <a:endParaRPr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331647" y="1113587"/>
            <a:ext cx="6739713" cy="717900"/>
          </a:xfrm>
          <a:prstGeom prst="rect">
            <a:avLst/>
          </a:prstGeom>
        </p:spPr>
        <p:txBody>
          <a:bodyPr spcFirstLastPara="1" wrap="square" lIns="121900" tIns="121900" rIns="121900" bIns="121900" anchor="t" anchorCtr="0">
            <a:noAutofit/>
          </a:bodyPr>
          <a:lstStyle/>
          <a:p>
            <a:pPr marL="0" lvl="0" indent="0" algn="just">
              <a:lnSpc>
                <a:spcPct val="100000"/>
              </a:lnSpc>
            </a:pPr>
            <a:r>
              <a:rPr lang="vi-VN" sz="3000" dirty="0">
                <a:solidFill>
                  <a:schemeClr val="bg2"/>
                </a:solidFill>
                <a:latin typeface="Times New Roman" panose="02020603050405020304" pitchFamily="18" charset="0"/>
                <a:cs typeface="Times New Roman" panose="02020603050405020304" pitchFamily="18" charset="0"/>
              </a:rPr>
              <a:t>Phản ứng hoá học xảy ra khi có chất mới được tạo thành với những tính chất mới, khác biệt v</a:t>
            </a:r>
            <a:r>
              <a:rPr lang="en-US" sz="3000" dirty="0">
                <a:solidFill>
                  <a:schemeClr val="bg2"/>
                </a:solidFill>
                <a:latin typeface="Times New Roman" panose="02020603050405020304" pitchFamily="18" charset="0"/>
                <a:cs typeface="Times New Roman" panose="02020603050405020304" pitchFamily="18" charset="0"/>
              </a:rPr>
              <a:t>ớ</a:t>
            </a:r>
            <a:r>
              <a:rPr lang="vi-VN" sz="3000" dirty="0">
                <a:solidFill>
                  <a:schemeClr val="bg2"/>
                </a:solidFill>
                <a:latin typeface="Times New Roman" panose="02020603050405020304" pitchFamily="18" charset="0"/>
                <a:cs typeface="Times New Roman" panose="02020603050405020304" pitchFamily="18" charset="0"/>
              </a:rPr>
              <a:t>i chất ban đầu. Những dấu hiệu </a:t>
            </a:r>
            <a:r>
              <a:rPr lang="en-US" sz="3000" dirty="0">
                <a:solidFill>
                  <a:schemeClr val="bg2"/>
                </a:solidFill>
                <a:latin typeface="Times New Roman" panose="02020603050405020304" pitchFamily="18" charset="0"/>
                <a:cs typeface="Times New Roman" panose="02020603050405020304" pitchFamily="18" charset="0"/>
              </a:rPr>
              <a:t>đ</a:t>
            </a:r>
            <a:r>
              <a:rPr lang="vi-VN" sz="3000" dirty="0">
                <a:solidFill>
                  <a:schemeClr val="bg2"/>
                </a:solidFill>
                <a:latin typeface="Times New Roman" panose="02020603050405020304" pitchFamily="18" charset="0"/>
                <a:cs typeface="Times New Roman" panose="02020603050405020304" pitchFamily="18" charset="0"/>
              </a:rPr>
              <a:t>ể nhận ra có chất mới tạo thành là sự thay đổi về màu sắc, xuất hiện chất khí hoặc xuất hiện chất kết tủa,... Sự toả nhiệt và phát sáng cũng là dấu hiệu cho biết phản ứng hoá học đã xảy ra (Hình 2.4).</a:t>
            </a:r>
            <a:endParaRPr sz="3000" dirty="0">
              <a:solidFill>
                <a:schemeClr val="bg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2D6C44E-E515-9F6F-24A7-3A5DC435C45E}"/>
              </a:ext>
            </a:extLst>
          </p:cNvPr>
          <p:cNvPicPr>
            <a:picLocks noChangeAspect="1"/>
          </p:cNvPicPr>
          <p:nvPr/>
        </p:nvPicPr>
        <p:blipFill>
          <a:blip r:embed="rId3"/>
          <a:stretch>
            <a:fillRect/>
          </a:stretch>
        </p:blipFill>
        <p:spPr>
          <a:xfrm>
            <a:off x="7709097" y="2096086"/>
            <a:ext cx="4464147" cy="3446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5BD2E91C-800F-25D2-F963-228AEA016F0B}"/>
              </a:ext>
            </a:extLst>
          </p:cNvPr>
          <p:cNvSpPr txBox="1"/>
          <p:nvPr/>
        </p:nvSpPr>
        <p:spPr>
          <a:xfrm>
            <a:off x="7339818" y="5692878"/>
            <a:ext cx="4833426" cy="954107"/>
          </a:xfrm>
          <a:prstGeom prst="rect">
            <a:avLst/>
          </a:prstGeom>
          <a:noFill/>
        </p:spPr>
        <p:txBody>
          <a:bodyPr wrap="square">
            <a:spAutoFit/>
          </a:bodyPr>
          <a:lstStyle/>
          <a:p>
            <a:pPr algn="ctr"/>
            <a:r>
              <a:rPr lang="en-US" sz="2800" dirty="0" err="1">
                <a:solidFill>
                  <a:schemeClr val="tx2"/>
                </a:solidFill>
                <a:latin typeface="Times New Roman" panose="02020603050405020304" pitchFamily="18" charset="0"/>
                <a:cs typeface="Times New Roman" panose="02020603050405020304" pitchFamily="18" charset="0"/>
              </a:rPr>
              <a:t>Hình</a:t>
            </a:r>
            <a:r>
              <a:rPr lang="en-US" sz="2800" dirty="0">
                <a:solidFill>
                  <a:schemeClr val="tx2"/>
                </a:solidFill>
                <a:latin typeface="Times New Roman" panose="02020603050405020304" pitchFamily="18" charset="0"/>
                <a:cs typeface="Times New Roman" panose="02020603050405020304" pitchFamily="18" charset="0"/>
              </a:rPr>
              <a:t> 2.4. </a:t>
            </a:r>
            <a:r>
              <a:rPr lang="en-US" sz="2800" dirty="0" err="1">
                <a:solidFill>
                  <a:schemeClr val="tx2"/>
                </a:solidFill>
                <a:latin typeface="Times New Roman" panose="02020603050405020304" pitchFamily="18" charset="0"/>
                <a:cs typeface="Times New Roman" panose="02020603050405020304" pitchFamily="18" charset="0"/>
              </a:rPr>
              <a:t>Nến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kèm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theo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sự</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tỏa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nhiệt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phát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sáng</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48;p32">
            <a:extLst>
              <a:ext uri="{FF2B5EF4-FFF2-40B4-BE49-F238E27FC236}">
                <a16:creationId xmlns:a16="http://schemas.microsoft.com/office/drawing/2014/main" id="{5B31876B-40B3-C6EA-5B7A-06A77DD2A610}"/>
              </a:ext>
            </a:extLst>
          </p:cNvPr>
          <p:cNvSpPr txBox="1">
            <a:spLocks/>
          </p:cNvSpPr>
          <p:nvPr/>
        </p:nvSpPr>
        <p:spPr>
          <a:xfrm>
            <a:off x="1715252" y="369252"/>
            <a:ext cx="9666514" cy="763500"/>
          </a:xfrm>
          <a:prstGeom prst="rect">
            <a:avLst/>
          </a:prstGeom>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1pPr>
            <a:lvl2pPr marR="0" lvl="1"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9pPr>
          </a:lstStyle>
          <a:p>
            <a:r>
              <a:rPr lang="en-US" sz="4000" dirty="0" err="1">
                <a:solidFill>
                  <a:schemeClr val="accent6"/>
                </a:solidFill>
                <a:latin typeface="Times New Roman" panose="02020603050405020304" pitchFamily="18" charset="0"/>
                <a:cs typeface="Times New Roman" panose="02020603050405020304" pitchFamily="18" charset="0"/>
              </a:rPr>
              <a:t>Dấu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hiệu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nhận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biết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có</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chất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mới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tạo</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thành</a:t>
            </a:r>
            <a:endParaRPr lang="en-US" sz="4000" dirty="0">
              <a:solidFill>
                <a:schemeClr val="accent6"/>
              </a:solidFill>
              <a:latin typeface="Times New Roman" panose="02020603050405020304" pitchFamily="18" charset="0"/>
              <a:cs typeface="Times New Roman" panose="02020603050405020304" pitchFamily="18" charset="0"/>
            </a:endParaRPr>
          </a:p>
        </p:txBody>
      </p:sp>
      <p:sp>
        <p:nvSpPr>
          <p:cNvPr id="5" name="Google Shape;3950;p32">
            <a:extLst>
              <a:ext uri="{FF2B5EF4-FFF2-40B4-BE49-F238E27FC236}">
                <a16:creationId xmlns:a16="http://schemas.microsoft.com/office/drawing/2014/main" id="{A9046ACB-EE60-A9AF-B2C8-BD48E2CEB8C2}"/>
              </a:ext>
            </a:extLst>
          </p:cNvPr>
          <p:cNvSpPr txBox="1">
            <a:spLocks/>
          </p:cNvSpPr>
          <p:nvPr/>
        </p:nvSpPr>
        <p:spPr>
          <a:xfrm>
            <a:off x="1118380" y="2808850"/>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Tiến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hành</a:t>
            </a:r>
            <a:r>
              <a:rPr lang="en-US" sz="2800" b="1" dirty="0">
                <a:solidFill>
                  <a:schemeClr val="accent3"/>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(1)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(2)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barium chloride.</a:t>
            </a:r>
          </a:p>
          <a:p>
            <a:r>
              <a:rPr lang="en-US" sz="2800" dirty="0">
                <a:solidFill>
                  <a:schemeClr val="tx2"/>
                </a:solidFill>
                <a:latin typeface="Times New Roman" panose="02020603050405020304" pitchFamily="18" charset="0"/>
                <a:cs typeface="Times New Roman" panose="02020603050405020304" pitchFamily="18" charset="0"/>
              </a:rPr>
              <a:t> +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sodium hydroxide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(3)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copper(II) sulfate.</a:t>
            </a:r>
          </a:p>
          <a:p>
            <a:endParaRPr lang="en-US" sz="2800" dirty="0">
              <a:latin typeface="Times New Roman" panose="02020603050405020304" pitchFamily="18" charset="0"/>
              <a:cs typeface="Times New Roman" panose="02020603050405020304" pitchFamily="18" charset="0"/>
            </a:endParaRPr>
          </a:p>
        </p:txBody>
      </p:sp>
      <p:sp>
        <p:nvSpPr>
          <p:cNvPr id="6" name="Google Shape;3954;p32">
            <a:extLst>
              <a:ext uri="{FF2B5EF4-FFF2-40B4-BE49-F238E27FC236}">
                <a16:creationId xmlns:a16="http://schemas.microsoft.com/office/drawing/2014/main" id="{9179F6E4-1F7E-15EB-C297-D36CD7D5B1C6}"/>
              </a:ext>
            </a:extLst>
          </p:cNvPr>
          <p:cNvSpPr txBox="1">
            <a:spLocks/>
          </p:cNvSpPr>
          <p:nvPr/>
        </p:nvSpPr>
        <p:spPr>
          <a:xfrm>
            <a:off x="1245492" y="1317326"/>
            <a:ext cx="9412290" cy="92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2100"/>
              </a:spcAft>
            </a:pPr>
            <a:r>
              <a:rPr lang="en-US" sz="2800" b="1" dirty="0">
                <a:solidFill>
                  <a:schemeClr val="accent3"/>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Chuẩn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bị</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(HCl) </a:t>
            </a:r>
            <a:r>
              <a:rPr lang="en-US" sz="2800" dirty="0" err="1">
                <a:solidFill>
                  <a:schemeClr val="tx2"/>
                </a:solidFill>
                <a:latin typeface="Times New Roman" panose="02020603050405020304" pitchFamily="18" charset="0"/>
                <a:cs typeface="Times New Roman" panose="02020603050405020304" pitchFamily="18" charset="0"/>
              </a:rPr>
              <a:t>loãng</a:t>
            </a:r>
            <a:r>
              <a:rPr lang="en-US" sz="2800" dirty="0">
                <a:solidFill>
                  <a:schemeClr val="tx2"/>
                </a:solidFill>
                <a:latin typeface="Times New Roman" panose="02020603050405020304" pitchFamily="18" charset="0"/>
                <a:cs typeface="Times New Roman" panose="02020603050405020304" pitchFamily="18" charset="0"/>
              </a:rPr>
              <a:t>, sodium hydroxide (NaOH), copper(II) sulfate (CuSO</a:t>
            </a:r>
            <a:r>
              <a:rPr lang="en-US" sz="2800" baseline="-25000" dirty="0">
                <a:solidFill>
                  <a:schemeClr val="tx2"/>
                </a:solidFill>
                <a:latin typeface="Times New Roman" panose="02020603050405020304" pitchFamily="18" charset="0"/>
                <a:cs typeface="Times New Roman" panose="02020603050405020304" pitchFamily="18" charset="0"/>
              </a:rPr>
              <a:t>4</a:t>
            </a:r>
            <a:r>
              <a:rPr lang="en-US" sz="2800" dirty="0">
                <a:solidFill>
                  <a:schemeClr val="tx2"/>
                </a:solidFill>
                <a:latin typeface="Times New Roman" panose="02020603050405020304" pitchFamily="18" charset="0"/>
                <a:cs typeface="Times New Roman" panose="02020603050405020304" pitchFamily="18" charset="0"/>
              </a:rPr>
              <a:t>), barium chloride (BaCl</a:t>
            </a:r>
            <a:r>
              <a:rPr lang="en-US" sz="2800" baseline="-25000" dirty="0">
                <a:solidFill>
                  <a:schemeClr val="tx2"/>
                </a:solidFill>
                <a:latin typeface="Times New Roman" panose="02020603050405020304" pitchFamily="18" charset="0"/>
                <a:cs typeface="Times New Roman" panose="02020603050405020304" pitchFamily="18" charset="0"/>
              </a:rPr>
              <a:t>2</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(Zn); </a:t>
            </a:r>
            <a:r>
              <a:rPr lang="en-US" sz="2800" dirty="0" err="1">
                <a:solidFill>
                  <a:schemeClr val="tx2"/>
                </a:solidFill>
                <a:latin typeface="Times New Roman" panose="02020603050405020304" pitchFamily="18" charset="0"/>
                <a:cs typeface="Times New Roman" panose="02020603050405020304" pitchFamily="18" charset="0"/>
              </a:rPr>
              <a:t>ổng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hút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nhỏ</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giọt</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7" name="Google Shape;3950;p32">
            <a:extLst>
              <a:ext uri="{FF2B5EF4-FFF2-40B4-BE49-F238E27FC236}">
                <a16:creationId xmlns:a16="http://schemas.microsoft.com/office/drawing/2014/main" id="{98CB4A43-61EE-D4B0-E502-1B60D897EC0B}"/>
              </a:ext>
            </a:extLst>
          </p:cNvPr>
          <p:cNvSpPr txBox="1">
            <a:spLocks/>
          </p:cNvSpPr>
          <p:nvPr/>
        </p:nvSpPr>
        <p:spPr>
          <a:xfrm>
            <a:off x="2638193" y="5078974"/>
            <a:ext cx="8929693" cy="923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15000"/>
              </a:lnSpc>
              <a:spcBef>
                <a:spcPts val="2100"/>
              </a:spcBef>
              <a:spcAft>
                <a:spcPts val="210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buNone/>
            </a:pPr>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Quan sát hiện tượng xảy ra và trả lời câu hỏi:</a:t>
            </a:r>
          </a:p>
          <a:p>
            <a:pPr marL="0" indent="0">
              <a:buNone/>
            </a:pPr>
            <a:r>
              <a:rPr lang="en-US" sz="2800" dirty="0">
                <a:solidFill>
                  <a:schemeClr val="tx2"/>
                </a:solidFill>
                <a:latin typeface="Times New Roman" panose="02020603050405020304" pitchFamily="18" charset="0"/>
                <a:cs typeface="Times New Roman" panose="02020603050405020304" pitchFamily="18" charset="0"/>
              </a:rPr>
              <a:t>Ố</a:t>
            </a:r>
            <a:r>
              <a:rPr lang="vi-VN" sz="2800" dirty="0">
                <a:solidFill>
                  <a:schemeClr val="tx2"/>
                </a:solidFill>
                <a:latin typeface="Times New Roman" panose="02020603050405020304" pitchFamily="18" charset="0"/>
                <a:cs typeface="Times New Roman" panose="02020603050405020304" pitchFamily="18" charset="0"/>
              </a:rPr>
              <a:t>ng nghiệm nào xảy ra phản ứng hoá học? Giải thích</a:t>
            </a:r>
            <a:r>
              <a:rPr lang="vi-VN" sz="2800" b="1"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27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7"/>
        <p:cNvGrpSpPr/>
        <p:nvPr/>
      </p:nvGrpSpPr>
      <p:grpSpPr>
        <a:xfrm>
          <a:off x="0" y="0"/>
          <a:ext cx="0" cy="0"/>
          <a:chOff x="0" y="0"/>
          <a:chExt cx="0" cy="0"/>
        </a:xfrm>
      </p:grpSpPr>
      <p:sp>
        <p:nvSpPr>
          <p:cNvPr id="12" name="Google Shape;3948;p32">
            <a:extLst>
              <a:ext uri="{FF2B5EF4-FFF2-40B4-BE49-F238E27FC236}">
                <a16:creationId xmlns:a16="http://schemas.microsoft.com/office/drawing/2014/main" id="{A09F9A6E-A0F6-5D20-087D-403C6365BEB4}"/>
              </a:ext>
            </a:extLst>
          </p:cNvPr>
          <p:cNvSpPr txBox="1">
            <a:spLocks noGrp="1"/>
          </p:cNvSpPr>
          <p:nvPr>
            <p:ph type="title"/>
          </p:nvPr>
        </p:nvSpPr>
        <p:spPr>
          <a:xfrm>
            <a:off x="745587" y="2325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13" name="Google Shape;3949;p32">
            <a:extLst>
              <a:ext uri="{FF2B5EF4-FFF2-40B4-BE49-F238E27FC236}">
                <a16:creationId xmlns:a16="http://schemas.microsoft.com/office/drawing/2014/main" id="{DE220BB5-8FA5-5CB6-8C03-354F198E1FDC}"/>
              </a:ext>
            </a:extLst>
          </p:cNvPr>
          <p:cNvSpPr txBox="1">
            <a:spLocks noGrp="1"/>
          </p:cNvSpPr>
          <p:nvPr>
            <p:ph type="subTitle" idx="1"/>
          </p:nvPr>
        </p:nvSpPr>
        <p:spPr>
          <a:xfrm>
            <a:off x="745586" y="1120731"/>
            <a:ext cx="10775853"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2800" b="0" dirty="0">
                <a:solidFill>
                  <a:schemeClr val="tx2"/>
                </a:solidFill>
                <a:latin typeface="Times New Roman" panose="02020603050405020304" pitchFamily="18" charset="0"/>
                <a:cs typeface="Times New Roman" panose="02020603050405020304" pitchFamily="18" charset="0"/>
              </a:rPr>
              <a:t>■</a:t>
            </a:r>
            <a:r>
              <a:rPr lang="en-US" sz="2800" b="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và phân biệt được biên đổi vật lí, biến đổi hoá học.</a:t>
            </a:r>
            <a:endParaRPr sz="2800" b="0" dirty="0">
              <a:solidFill>
                <a:schemeClr val="tx2"/>
              </a:solidFill>
              <a:latin typeface="Times New Roman" panose="02020603050405020304" pitchFamily="18" charset="0"/>
              <a:cs typeface="Times New Roman" panose="02020603050405020304" pitchFamily="18" charset="0"/>
            </a:endParaRPr>
          </a:p>
        </p:txBody>
      </p:sp>
      <p:sp>
        <p:nvSpPr>
          <p:cNvPr id="14" name="Google Shape;3950;p32">
            <a:extLst>
              <a:ext uri="{FF2B5EF4-FFF2-40B4-BE49-F238E27FC236}">
                <a16:creationId xmlns:a16="http://schemas.microsoft.com/office/drawing/2014/main" id="{919A0BB5-A33D-3462-6F5B-EEA1A389CBFE}"/>
              </a:ext>
            </a:extLst>
          </p:cNvPr>
          <p:cNvSpPr txBox="1">
            <a:spLocks/>
          </p:cNvSpPr>
          <p:nvPr/>
        </p:nvSpPr>
        <p:spPr>
          <a:xfrm>
            <a:off x="745586" y="2789486"/>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 Nêu được khái niệm phản ứng hoá học, chất đầu, sản phẩm và sự sắp xếp khác nhau của các nguyên tử trong phân tử các chất.</a:t>
            </a:r>
          </a:p>
        </p:txBody>
      </p:sp>
      <p:sp>
        <p:nvSpPr>
          <p:cNvPr id="15" name="Google Shape;3952;p32">
            <a:extLst>
              <a:ext uri="{FF2B5EF4-FFF2-40B4-BE49-F238E27FC236}">
                <a16:creationId xmlns:a16="http://schemas.microsoft.com/office/drawing/2014/main" id="{CD5A4A93-0AC1-34A8-B802-101010214F6E}"/>
              </a:ext>
            </a:extLst>
          </p:cNvPr>
          <p:cNvSpPr txBox="1">
            <a:spLocks/>
          </p:cNvSpPr>
          <p:nvPr/>
        </p:nvSpPr>
        <p:spPr>
          <a:xfrm>
            <a:off x="745585" y="4386538"/>
            <a:ext cx="11268221"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a:t>
            </a:r>
            <a:r>
              <a:rPr lang="en-US" sz="2800" dirty="0">
                <a:solidFill>
                  <a:schemeClr val="tx2"/>
                </a:solidFill>
                <a:latin typeface="Times New Roman" panose="02020603050405020304" pitchFamily="18" charset="0"/>
                <a:cs typeface="Times New Roman" panose="02020603050405020304" pitchFamily="18" charset="0"/>
              </a:rPr>
              <a:t>ề</a:t>
            </a:r>
            <a:r>
              <a:rPr lang="vi-VN" sz="2800" dirty="0">
                <a:solidFill>
                  <a:schemeClr val="tx2"/>
                </a:solidFill>
                <a:latin typeface="Times New Roman" panose="02020603050405020304" pitchFamily="18" charset="0"/>
                <a:cs typeface="Times New Roman" panose="02020603050405020304" pitchFamily="18" charset="0"/>
              </a:rPr>
              <a:t> phản ứng toả nhiệt, thu nhiệt và tr</a:t>
            </a:r>
            <a:r>
              <a:rPr lang="en-US" sz="2800" dirty="0">
                <a:solidFill>
                  <a:schemeClr val="tx2"/>
                </a:solidFill>
                <a:latin typeface="Times New Roman" panose="02020603050405020304" pitchFamily="18" charset="0"/>
                <a:cs typeface="Times New Roman" panose="02020603050405020304" pitchFamily="18" charset="0"/>
              </a:rPr>
              <a:t>ì</a:t>
            </a:r>
            <a:r>
              <a:rPr lang="vi-VN" sz="2800" dirty="0">
                <a:solidFill>
                  <a:schemeClr val="tx2"/>
                </a:solidFill>
                <a:latin typeface="Times New Roman" panose="02020603050405020304" pitchFamily="18" charset="0"/>
                <a:cs typeface="Times New Roman" panose="02020603050405020304" pitchFamily="18" charset="0"/>
              </a:rPr>
              <a:t>nh bày được các</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ứng dụng phổ bi</a:t>
            </a:r>
            <a:r>
              <a:rPr lang="en-US" sz="2800" dirty="0">
                <a:solidFill>
                  <a:schemeClr val="tx2"/>
                </a:solidFill>
                <a:latin typeface="Times New Roman" panose="02020603050405020304" pitchFamily="18" charset="0"/>
                <a:cs typeface="Times New Roman" panose="02020603050405020304" pitchFamily="18" charset="0"/>
              </a:rPr>
              <a:t>ế</a:t>
            </a:r>
            <a:r>
              <a:rPr lang="vi-VN" sz="2800" dirty="0">
                <a:solidFill>
                  <a:schemeClr val="tx2"/>
                </a:solidFill>
                <a:latin typeface="Times New Roman" panose="02020603050405020304" pitchFamily="18" charset="0"/>
                <a:cs typeface="Times New Roman" panose="02020603050405020304" pitchFamily="18" charset="0"/>
              </a:rPr>
              <a:t>n của phản ứng</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toả nhiệt (đốt cháy than, xăng, d</a:t>
            </a:r>
            <a:r>
              <a:rPr lang="en-US" sz="2800" dirty="0">
                <a:solidFill>
                  <a:schemeClr val="tx2"/>
                </a:solidFill>
                <a:latin typeface="Times New Roman" panose="02020603050405020304" pitchFamily="18" charset="0"/>
                <a:cs typeface="Times New Roman" panose="02020603050405020304" pitchFamily="18" charset="0"/>
              </a:rPr>
              <a:t>ầ</a:t>
            </a:r>
            <a:r>
              <a:rPr lang="vi-VN" sz="2800" dirty="0">
                <a:solidFill>
                  <a:schemeClr val="tx2"/>
                </a:solidFill>
                <a:latin typeface="Times New Roman" panose="02020603050405020304" pitchFamily="18" charset="0"/>
                <a:cs typeface="Times New Roman" panose="02020603050405020304" pitchFamily="18" charset="0"/>
              </a:rPr>
              <a:t>u).</a:t>
            </a:r>
          </a:p>
        </p:txBody>
      </p:sp>
      <p:sp>
        <p:nvSpPr>
          <p:cNvPr id="16" name="Google Shape;3953;p32">
            <a:extLst>
              <a:ext uri="{FF2B5EF4-FFF2-40B4-BE49-F238E27FC236}">
                <a16:creationId xmlns:a16="http://schemas.microsoft.com/office/drawing/2014/main" id="{88B8DA38-7956-D1BC-D553-7FE82BB7C5D0}"/>
              </a:ext>
            </a:extLst>
          </p:cNvPr>
          <p:cNvSpPr txBox="1">
            <a:spLocks/>
          </p:cNvSpPr>
          <p:nvPr/>
        </p:nvSpPr>
        <p:spPr>
          <a:xfrm>
            <a:off x="724184" y="3779638"/>
            <a:ext cx="10515902"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solidFill>
                  <a:schemeClr val="tx2"/>
                </a:solidFill>
                <a:latin typeface="Times New Roman" panose="02020603050405020304" pitchFamily="18" charset="0"/>
                <a:cs typeface="Times New Roman" panose="02020603050405020304" pitchFamily="18" charset="0"/>
              </a:rPr>
              <a:t>■ Chỉ ra được một số dấu hiệu chứng tỏ có phản ứng hoá học xảy ra.</a:t>
            </a:r>
          </a:p>
        </p:txBody>
      </p:sp>
      <p:sp>
        <p:nvSpPr>
          <p:cNvPr id="17" name="Google Shape;3954;p32">
            <a:extLst>
              <a:ext uri="{FF2B5EF4-FFF2-40B4-BE49-F238E27FC236}">
                <a16:creationId xmlns:a16="http://schemas.microsoft.com/office/drawing/2014/main" id="{AABF7AF6-6283-9D73-4032-2B686635BE38}"/>
              </a:ext>
            </a:extLst>
          </p:cNvPr>
          <p:cNvSpPr txBox="1">
            <a:spLocks/>
          </p:cNvSpPr>
          <p:nvPr/>
        </p:nvSpPr>
        <p:spPr>
          <a:xfrm>
            <a:off x="745587" y="2153163"/>
            <a:ext cx="11268222"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latin typeface="Times New Roman" panose="02020603050405020304" pitchFamily="18" charset="0"/>
                <a:cs typeface="Times New Roman" panose="02020603050405020304" pitchFamily="18" charset="0"/>
              </a:rPr>
              <a:t>■ Tiến hành được một số thí nghiệm về biến đổi vật lí và biến đổi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1AB104-25E8-13F6-3867-73D9766BD581}"/>
              </a:ext>
            </a:extLst>
          </p:cNvPr>
          <p:cNvSpPr txBox="1"/>
          <p:nvPr/>
        </p:nvSpPr>
        <p:spPr>
          <a:xfrm>
            <a:off x="1458909" y="2151727"/>
            <a:ext cx="10353821" cy="2554545"/>
          </a:xfrm>
          <a:prstGeom prst="rect">
            <a:avLst/>
          </a:prstGeom>
          <a:noFill/>
        </p:spPr>
        <p:txBody>
          <a:bodyPr wrap="square">
            <a:spAutoFit/>
          </a:bodyPr>
          <a:lstStyle/>
          <a:p>
            <a:pPr algn="just"/>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và</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xảy</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phản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ứng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hoá</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học</a:t>
            </a:r>
            <a:r>
              <a:rPr lang="en-US" sz="3200" b="0" i="1" dirty="0">
                <a:solidFill>
                  <a:srgbClr val="000000"/>
                </a:solidFill>
                <a:effectLst/>
                <a:latin typeface="Times New Roman" panose="02020603050405020304" pitchFamily="18" charset="0"/>
                <a:cs typeface="Times New Roman" panose="02020603050405020304" pitchFamily="18" charset="0"/>
              </a:rPr>
              <a:t> do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những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dấu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hiệu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nhận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chất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mới</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Cụ</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thể</a:t>
            </a:r>
            <a:r>
              <a:rPr lang="en-US" sz="3200" b="0" i="1" dirty="0">
                <a:solidFill>
                  <a:srgbClr val="000000"/>
                </a:solidFill>
                <a:effectLst/>
                <a:latin typeface="Times New Roman" panose="02020603050405020304" pitchFamily="18" charset="0"/>
                <a:cs typeface="Times New Roman" panose="02020603050405020304" pitchFamily="18" charset="0"/>
              </a:rPr>
              <a:t>:</a:t>
            </a: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viên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kẽm</a:t>
            </a:r>
            <a:r>
              <a:rPr lang="en-US" sz="3200" b="0" i="1" dirty="0">
                <a:solidFill>
                  <a:srgbClr val="000000"/>
                </a:solidFill>
                <a:effectLst/>
                <a:latin typeface="Times New Roman" panose="02020603050405020304" pitchFamily="18" charset="0"/>
                <a:cs typeface="Times New Roman" panose="02020603050405020304" pitchFamily="18" charset="0"/>
              </a:rPr>
              <a:t> tan </a:t>
            </a:r>
            <a:r>
              <a:rPr lang="en-US" sz="3200" b="0" i="1" dirty="0" err="1">
                <a:solidFill>
                  <a:srgbClr val="000000"/>
                </a:solidFill>
                <a:effectLst/>
                <a:latin typeface="Times New Roman" panose="02020603050405020304" pitchFamily="18" charset="0"/>
                <a:cs typeface="Times New Roman" panose="02020603050405020304" pitchFamily="18" charset="0"/>
              </a:rPr>
              <a:t>dần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khí</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không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màu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thoát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endParaRPr lang="en-US" sz="3200" b="0" i="1" dirty="0">
              <a:solidFill>
                <a:srgbClr val="000000"/>
              </a:solidFill>
              <a:effectLst/>
              <a:latin typeface="Times New Roman" panose="02020603050405020304" pitchFamily="18" charset="0"/>
              <a:cs typeface="Times New Roman" panose="02020603050405020304" pitchFamily="18" charset="0"/>
            </a:endParaRP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kết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tủa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xanh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9504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1019185" y="2349304"/>
            <a:ext cx="7027535" cy="1812824"/>
          </a:xfrm>
        </p:spPr>
        <p:txBody>
          <a:bodyPr/>
          <a:lstStyle/>
          <a:p>
            <a:pPr algn="just"/>
            <a:r>
              <a:rPr lang="en-US" sz="3200" dirty="0">
                <a:solidFill>
                  <a:schemeClr val="bg2"/>
                </a:solidFill>
                <a:latin typeface="Times New Roman" panose="02020603050405020304" pitchFamily="18" charset="0"/>
                <a:cs typeface="Times New Roman" panose="02020603050405020304" pitchFamily="18" charset="0"/>
              </a:rPr>
              <a:t>1.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giữa</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và</a:t>
            </a:r>
            <a:r>
              <a:rPr lang="en-US" sz="3200" dirty="0">
                <a:solidFill>
                  <a:schemeClr val="bg2"/>
                </a:solidFill>
                <a:latin typeface="Times New Roman" panose="02020603050405020304" pitchFamily="18" charset="0"/>
                <a:cs typeface="Times New Roman" panose="02020603050405020304" pitchFamily="18" charset="0"/>
              </a:rPr>
              <a:t> hydrogen, </a:t>
            </a:r>
            <a:r>
              <a:rPr lang="en-US" sz="3200" dirty="0" err="1">
                <a:solidFill>
                  <a:schemeClr val="bg2"/>
                </a:solidFill>
                <a:latin typeface="Times New Roman" panose="02020603050405020304" pitchFamily="18" charset="0"/>
                <a:cs typeface="Times New Roman" panose="02020603050405020304" pitchFamily="18" charset="0"/>
              </a:rPr>
              <a:t>nếu</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hết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thì</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nữa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không</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4" name="Title 1">
            <a:extLst>
              <a:ext uri="{FF2B5EF4-FFF2-40B4-BE49-F238E27FC236}">
                <a16:creationId xmlns:a16="http://schemas.microsoft.com/office/drawing/2014/main" id="{1E4091B7-1031-EB93-8595-112480C6695C}"/>
              </a:ext>
            </a:extLst>
          </p:cNvPr>
          <p:cNvSpPr txBox="1">
            <a:spLocks/>
          </p:cNvSpPr>
          <p:nvPr/>
        </p:nvSpPr>
        <p:spPr>
          <a:xfrm>
            <a:off x="1019185" y="3950677"/>
            <a:ext cx="7027535" cy="181282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pPr algn="just"/>
            <a:r>
              <a:rPr lang="en-US" sz="3200" dirty="0">
                <a:solidFill>
                  <a:schemeClr val="bg2"/>
                </a:solidFill>
                <a:latin typeface="Times New Roman" panose="02020603050405020304" pitchFamily="18" charset="0"/>
                <a:cs typeface="Times New Roman" panose="02020603050405020304" pitchFamily="18" charset="0"/>
              </a:rPr>
              <a:t>2. </a:t>
            </a:r>
            <a:r>
              <a:rPr lang="en-US" sz="3200" dirty="0" err="1">
                <a:solidFill>
                  <a:schemeClr val="bg2"/>
                </a:solidFill>
                <a:latin typeface="Times New Roman" panose="02020603050405020304" pitchFamily="18" charset="0"/>
                <a:cs typeface="Times New Roman" panose="02020603050405020304" pitchFamily="18" charset="0"/>
              </a:rPr>
              <a:t>Nhỏ</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giấm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ăn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vôi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Dấu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hiệu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Câu</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hỏi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và</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7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94F420A-65C6-8F63-BDA1-6589BC3C82A1}"/>
              </a:ext>
            </a:extLst>
          </p:cNvPr>
          <p:cNvSpPr txBox="1"/>
          <p:nvPr/>
        </p:nvSpPr>
        <p:spPr>
          <a:xfrm>
            <a:off x="1958927" y="2115830"/>
            <a:ext cx="9703190" cy="1077218"/>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1. Trong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giữa</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và</a:t>
            </a:r>
            <a:r>
              <a:rPr lang="en-US" sz="3200" b="0" i="0" dirty="0">
                <a:solidFill>
                  <a:srgbClr val="000000"/>
                </a:solidFill>
                <a:effectLst/>
                <a:latin typeface="Times New Roman" panose="02020603050405020304" pitchFamily="18" charset="0"/>
                <a:cs typeface="Times New Roman" panose="02020603050405020304" pitchFamily="18" charset="0"/>
              </a:rPr>
              <a:t> hydrogen, </a:t>
            </a:r>
            <a:r>
              <a:rPr lang="en-US" sz="3200" b="0" i="0" dirty="0" err="1">
                <a:solidFill>
                  <a:srgbClr val="000000"/>
                </a:solidFill>
                <a:effectLst/>
                <a:latin typeface="Times New Roman" panose="02020603050405020304" pitchFamily="18" charset="0"/>
                <a:cs typeface="Times New Roman" panose="02020603050405020304" pitchFamily="18" charset="0"/>
              </a:rPr>
              <a:t>nếu</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hết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thì</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dừng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lại</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8142A5-7CA5-1864-D10F-351643056CC9}"/>
              </a:ext>
            </a:extLst>
          </p:cNvPr>
          <p:cNvSpPr txBox="1"/>
          <p:nvPr/>
        </p:nvSpPr>
        <p:spPr>
          <a:xfrm>
            <a:off x="1844626" y="3580229"/>
            <a:ext cx="9566031" cy="1569660"/>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2.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ăn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vào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viên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Dấu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biết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đã</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hoá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ra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xuất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sủi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bọt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chỗ</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bị</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tan </a:t>
            </a:r>
            <a:r>
              <a:rPr lang="en-US" sz="3200" b="0" i="0" dirty="0" err="1">
                <a:solidFill>
                  <a:srgbClr val="000000"/>
                </a:solidFill>
                <a:effectLst/>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846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066119" y="2643236"/>
            <a:ext cx="5775445" cy="2551306"/>
          </a:xfrm>
          <a:prstGeom prst="rect">
            <a:avLst/>
          </a:prstGeom>
        </p:spPr>
        <p:txBody>
          <a:bodyPr spcFirstLastPara="1" wrap="square" lIns="121900" tIns="121900" rIns="121900" bIns="121900" anchor="ctr" anchorCtr="0">
            <a:noAutofit/>
          </a:bodyPr>
          <a:lstStyle/>
          <a:p>
            <a:pPr marL="0" lvl="0" indent="0" rtl="0">
              <a:spcBef>
                <a:spcPts val="0"/>
              </a:spcBef>
              <a:spcAft>
                <a:spcPts val="2100"/>
              </a:spcAft>
              <a:buNone/>
            </a:pPr>
            <a:r>
              <a:rPr lang="vi-VN" sz="5400" b="1" dirty="0">
                <a:solidFill>
                  <a:srgbClr val="F46A21"/>
                </a:solidFill>
                <a:latin typeface="Times New Roman" panose="02020603050405020304" pitchFamily="18" charset="0"/>
                <a:cs typeface="Times New Roman" panose="02020603050405020304" pitchFamily="18" charset="0"/>
              </a:rPr>
              <a:t>Năng lượng của phản ứng hoá học</a:t>
            </a: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F46A21"/>
                </a:solidFill>
                <a:latin typeface="Times New Roman" panose="02020603050405020304" pitchFamily="18" charset="0"/>
                <a:cs typeface="Times New Roman" panose="02020603050405020304" pitchFamily="18" charset="0"/>
              </a:rPr>
              <a:t>III.</a:t>
            </a:r>
            <a:endParaRPr sz="12000" dirty="0">
              <a:solidFill>
                <a:srgbClr val="F46A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6133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0"/>
        <p:cNvGrpSpPr/>
        <p:nvPr/>
      </p:nvGrpSpPr>
      <p:grpSpPr>
        <a:xfrm>
          <a:off x="0" y="0"/>
          <a:ext cx="0" cy="0"/>
          <a:chOff x="0" y="0"/>
          <a:chExt cx="0" cy="0"/>
        </a:xfrm>
      </p:grpSpPr>
      <p:sp>
        <p:nvSpPr>
          <p:cNvPr id="4761" name="Google Shape;4761;p47"/>
          <p:cNvSpPr txBox="1">
            <a:spLocks noGrp="1"/>
          </p:cNvSpPr>
          <p:nvPr>
            <p:ph type="title"/>
          </p:nvPr>
        </p:nvSpPr>
        <p:spPr>
          <a:xfrm>
            <a:off x="5863771" y="1402546"/>
            <a:ext cx="5196114" cy="3459740"/>
          </a:xfrm>
          <a:prstGeom prst="rect">
            <a:avLst/>
          </a:prstGeom>
        </p:spPr>
        <p:txBody>
          <a:bodyPr spcFirstLastPara="1" wrap="square" lIns="121900" tIns="121900" rIns="121900" bIns="121900" anchor="t" anchorCtr="0">
            <a:noAutofit/>
          </a:bodyPr>
          <a:lstStyle/>
          <a:p>
            <a:pPr lvl="0" algn="just"/>
            <a:r>
              <a:rPr lang="vi-VN" sz="2800" b="0" dirty="0">
                <a:solidFill>
                  <a:schemeClr val="bg2"/>
                </a:solidFill>
                <a:latin typeface="Times New Roman" panose="02020603050405020304" pitchFamily="18" charset="0"/>
                <a:cs typeface="Times New Roman" panose="02020603050405020304" pitchFamily="18" charset="0"/>
              </a:rPr>
              <a:t>Khi đó, ethanol và khí oxygen trong không khí đã tác dụng với nhau tạo thành hơi nước và khí carbon dioxide, đổng thời giải phóng ra năng lượng dưới dạng nhiệt.</a:t>
            </a:r>
            <a:endParaRPr sz="2800" b="0" dirty="0">
              <a:solidFill>
                <a:schemeClr val="bg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7C8022-0478-7898-D039-0C3563205F8F}"/>
              </a:ext>
            </a:extLst>
          </p:cNvPr>
          <p:cNvPicPr>
            <a:picLocks noChangeAspect="1"/>
          </p:cNvPicPr>
          <p:nvPr/>
        </p:nvPicPr>
        <p:blipFill>
          <a:blip r:embed="rId3"/>
          <a:stretch>
            <a:fillRect/>
          </a:stretch>
        </p:blipFill>
        <p:spPr>
          <a:xfrm>
            <a:off x="1018909" y="2772228"/>
            <a:ext cx="4586514" cy="2922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Google Shape;3926;p29">
            <a:extLst>
              <a:ext uri="{FF2B5EF4-FFF2-40B4-BE49-F238E27FC236}">
                <a16:creationId xmlns:a16="http://schemas.microsoft.com/office/drawing/2014/main" id="{1460683B-AA1D-9401-5B5C-BBF4531DF571}"/>
              </a:ext>
            </a:extLst>
          </p:cNvPr>
          <p:cNvSpPr txBox="1">
            <a:spLocks/>
          </p:cNvSpPr>
          <p:nvPr/>
        </p:nvSpPr>
        <p:spPr>
          <a:xfrm>
            <a:off x="174171" y="507649"/>
            <a:ext cx="4586514"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vi-VN" dirty="0">
                <a:solidFill>
                  <a:srgbClr val="FF0000"/>
                </a:solidFill>
                <a:latin typeface="Times New Roman" panose="02020603050405020304" pitchFamily="18" charset="0"/>
                <a:cs typeface="Times New Roman" panose="02020603050405020304" pitchFamily="18" charset="0"/>
              </a:rPr>
              <a:t>1.</a:t>
            </a: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Phản ứng toả nhiệt, phàn ứng thu nhiệt</a:t>
            </a:r>
          </a:p>
        </p:txBody>
      </p:sp>
      <p:sp>
        <p:nvSpPr>
          <p:cNvPr id="7" name="Google Shape;4761;p47">
            <a:extLst>
              <a:ext uri="{FF2B5EF4-FFF2-40B4-BE49-F238E27FC236}">
                <a16:creationId xmlns:a16="http://schemas.microsoft.com/office/drawing/2014/main" id="{C920C652-60A0-9554-3801-C040995A745D}"/>
              </a:ext>
            </a:extLst>
          </p:cNvPr>
          <p:cNvSpPr txBox="1">
            <a:spLocks/>
          </p:cNvSpPr>
          <p:nvPr/>
        </p:nvSpPr>
        <p:spPr>
          <a:xfrm>
            <a:off x="5863771" y="3971386"/>
            <a:ext cx="5309320"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just"/>
            <a:r>
              <a:rPr lang="vi-VN" sz="28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r>
              <a:rPr lang="en-US" sz="28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 </a:t>
            </a:r>
            <a:r>
              <a:rPr lang="vi-VN" sz="2800" b="0" i="1" dirty="0">
                <a:solidFill>
                  <a:srgbClr val="00B050"/>
                </a:solidFill>
                <a:latin typeface="Times New Roman" panose="02020603050405020304" pitchFamily="18" charset="0"/>
                <a:cs typeface="Times New Roman" panose="02020603050405020304" pitchFamily="18" charset="0"/>
              </a:rPr>
              <a:t>Phản ứng đốt cháy cồn là phản ứng t</a:t>
            </a:r>
            <a:r>
              <a:rPr lang="en-US" sz="2800" b="0" i="1" dirty="0" err="1">
                <a:solidFill>
                  <a:srgbClr val="00B050"/>
                </a:solidFill>
                <a:latin typeface="Times New Roman" panose="02020603050405020304" pitchFamily="18" charset="0"/>
                <a:cs typeface="Times New Roman" panose="02020603050405020304" pitchFamily="18" charset="0"/>
              </a:rPr>
              <a:t>ỏa</a:t>
            </a:r>
            <a:r>
              <a:rPr lang="vi-VN" sz="2800" b="0" i="1" dirty="0">
                <a:solidFill>
                  <a:srgbClr val="00B050"/>
                </a:solidFill>
                <a:latin typeface="Times New Roman" panose="02020603050405020304" pitchFamily="18" charset="0"/>
                <a:cs typeface="Times New Roman" panose="02020603050405020304" pitchFamily="18" charset="0"/>
              </a:rPr>
              <a:t> nhiệt.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61"/>
                                        </p:tgtEl>
                                        <p:attrNameLst>
                                          <p:attrName>style.visibility</p:attrName>
                                        </p:attrNameLst>
                                      </p:cBhvr>
                                      <p:to>
                                        <p:strVal val="visible"/>
                                      </p:to>
                                    </p:set>
                                    <p:animEffect transition="in" filter="barn(inVertical)">
                                      <p:cBhvr>
                                        <p:cTn id="12" dur="500"/>
                                        <p:tgtEl>
                                          <p:spTgt spid="476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5" name="Google Shape;4761;p47">
            <a:extLst>
              <a:ext uri="{FF2B5EF4-FFF2-40B4-BE49-F238E27FC236}">
                <a16:creationId xmlns:a16="http://schemas.microsoft.com/office/drawing/2014/main" id="{DFEB9ACE-EB91-617A-77CE-14CD68B0DE43}"/>
              </a:ext>
            </a:extLst>
          </p:cNvPr>
          <p:cNvSpPr txBox="1">
            <a:spLocks/>
          </p:cNvSpPr>
          <p:nvPr/>
        </p:nvSpPr>
        <p:spPr>
          <a:xfrm>
            <a:off x="1016828" y="1402546"/>
            <a:ext cx="5471058" cy="345974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1pPr>
            <a:lvl2pPr marR="0" lvl="1"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9pPr>
          </a:lstStyle>
          <a:p>
            <a:pPr algn="just"/>
            <a:r>
              <a:rPr lang="vi-VN" sz="3200" b="0" dirty="0">
                <a:solidFill>
                  <a:schemeClr val="tx2"/>
                </a:solidFill>
                <a:latin typeface="Times New Roman" panose="02020603050405020304" pitchFamily="18" charset="0"/>
                <a:cs typeface="Times New Roman" panose="02020603050405020304" pitchFamily="18" charset="0"/>
              </a:rPr>
              <a:t>Với phản ứng phân huỷ copper (II) hydroxide thành copper (II) oxide và hơi nước thì cần cung cấp năng lượng dưới dạng nhiệt bằng cách đun nóng. Khi ngừng cung cấp nhiệt, phản ứng cũng dừng lại. </a:t>
            </a:r>
          </a:p>
        </p:txBody>
      </p:sp>
      <p:sp>
        <p:nvSpPr>
          <p:cNvPr id="6" name="Google Shape;4761;p47">
            <a:extLst>
              <a:ext uri="{FF2B5EF4-FFF2-40B4-BE49-F238E27FC236}">
                <a16:creationId xmlns:a16="http://schemas.microsoft.com/office/drawing/2014/main" id="{35561127-7E8D-504D-7933-5D613B9B154A}"/>
              </a:ext>
            </a:extLst>
          </p:cNvPr>
          <p:cNvSpPr txBox="1">
            <a:spLocks/>
          </p:cNvSpPr>
          <p:nvPr/>
        </p:nvSpPr>
        <p:spPr>
          <a:xfrm>
            <a:off x="1178566" y="5073704"/>
            <a:ext cx="5309320"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just"/>
            <a:r>
              <a:rPr lang="vi-VN" sz="32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a:t>
            </a:r>
            <a:r>
              <a:rPr lang="en-US" sz="3200" b="0" i="1" dirty="0">
                <a:solidFill>
                  <a:srgbClr val="00B050"/>
                </a:solidFill>
                <a:latin typeface="Times New Roman" panose="02020603050405020304" pitchFamily="18" charset="0"/>
                <a:cs typeface="Times New Roman" panose="02020603050405020304" pitchFamily="18" charset="0"/>
                <a:sym typeface="Symbol" panose="05050102010706020507" pitchFamily="18" charset="2"/>
              </a:rPr>
              <a:t> </a:t>
            </a:r>
            <a:r>
              <a:rPr lang="vi-VN" sz="3200" b="0" i="1" dirty="0">
                <a:solidFill>
                  <a:srgbClr val="00B050"/>
                </a:solidFill>
                <a:latin typeface="Times New Roman" panose="02020603050405020304" pitchFamily="18" charset="0"/>
                <a:cs typeface="Times New Roman" panose="02020603050405020304" pitchFamily="18" charset="0"/>
              </a:rPr>
              <a:t>Đây là ph</a:t>
            </a:r>
            <a:r>
              <a:rPr lang="en-US" sz="3200" b="0" i="1" dirty="0">
                <a:solidFill>
                  <a:srgbClr val="00B050"/>
                </a:solidFill>
                <a:latin typeface="Times New Roman" panose="02020603050405020304" pitchFamily="18" charset="0"/>
                <a:cs typeface="Times New Roman" panose="02020603050405020304" pitchFamily="18" charset="0"/>
              </a:rPr>
              <a:t>ả</a:t>
            </a:r>
            <a:r>
              <a:rPr lang="vi-VN" sz="3200" b="0" i="1" dirty="0">
                <a:solidFill>
                  <a:srgbClr val="00B050"/>
                </a:solidFill>
                <a:latin typeface="Times New Roman" panose="02020603050405020304" pitchFamily="18" charset="0"/>
                <a:cs typeface="Times New Roman" panose="02020603050405020304" pitchFamily="18" charset="0"/>
              </a:rPr>
              <a:t>n ứng thu nhiệt.</a:t>
            </a:r>
          </a:p>
        </p:txBody>
      </p:sp>
      <p:pic>
        <p:nvPicPr>
          <p:cNvPr id="7" name="Picture 6">
            <a:extLst>
              <a:ext uri="{FF2B5EF4-FFF2-40B4-BE49-F238E27FC236}">
                <a16:creationId xmlns:a16="http://schemas.microsoft.com/office/drawing/2014/main" id="{9612FA1F-AFAB-61F9-27DC-1C874BDC4437}"/>
              </a:ext>
            </a:extLst>
          </p:cNvPr>
          <p:cNvPicPr>
            <a:picLocks noChangeAspect="1"/>
          </p:cNvPicPr>
          <p:nvPr/>
        </p:nvPicPr>
        <p:blipFill>
          <a:blip r:embed="rId3"/>
          <a:stretch>
            <a:fillRect/>
          </a:stretch>
        </p:blipFill>
        <p:spPr>
          <a:xfrm>
            <a:off x="6212942" y="188417"/>
            <a:ext cx="6336508" cy="6336508"/>
          </a:xfrm>
          <a:prstGeom prst="rect">
            <a:avLst/>
          </a:prstGeom>
        </p:spPr>
      </p:pic>
    </p:spTree>
    <p:extLst>
      <p:ext uri="{BB962C8B-B14F-4D97-AF65-F5344CB8AC3E}">
        <p14:creationId xmlns:p14="http://schemas.microsoft.com/office/powerpoint/2010/main" val="159340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729133" y="1521361"/>
            <a:ext cx="6414868" cy="4435766"/>
          </a:xfrm>
          <a:prstGeom prst="rect">
            <a:avLst/>
          </a:prstGeom>
          <a:noFill/>
          <a:ln w="38100">
            <a:noFill/>
            <a:prstDash val="lgDashDot"/>
          </a:ln>
        </p:spPr>
        <p:txBody>
          <a:bodyPr wrap="square">
            <a:spAutoFit/>
          </a:bodyPr>
          <a:lstStyle/>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Như vậy, ph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 ứng toả nhiệt giải phóng năng lượng (dạng nhiệt) ra môi trường xung quanh và ph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 ứng thu nhiệt nhận năng lượng (dạng nhiệt) trong suốt quá trình phản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ứn</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g xảy ra.</a:t>
            </a:r>
          </a:p>
        </p:txBody>
      </p:sp>
    </p:spTree>
    <p:extLst>
      <p:ext uri="{BB962C8B-B14F-4D97-AF65-F5344CB8AC3E}">
        <p14:creationId xmlns:p14="http://schemas.microsoft.com/office/powerpoint/2010/main" val="33499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40"/>
          <p:cNvSpPr txBox="1">
            <a:spLocks noGrp="1"/>
          </p:cNvSpPr>
          <p:nvPr>
            <p:ph type="title"/>
          </p:nvPr>
        </p:nvSpPr>
        <p:spPr>
          <a:xfrm>
            <a:off x="3441938" y="193394"/>
            <a:ext cx="488835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
        <p:nvSpPr>
          <p:cNvPr id="21" name="Subtitle 20">
            <a:extLst>
              <a:ext uri="{FF2B5EF4-FFF2-40B4-BE49-F238E27FC236}">
                <a16:creationId xmlns:a16="http://schemas.microsoft.com/office/drawing/2014/main" id="{493F786E-144E-99DC-869D-DA23E2ACE09C}"/>
              </a:ext>
            </a:extLst>
          </p:cNvPr>
          <p:cNvSpPr>
            <a:spLocks noGrp="1"/>
          </p:cNvSpPr>
          <p:nvPr>
            <p:ph type="subTitle" idx="1"/>
          </p:nvPr>
        </p:nvSpPr>
        <p:spPr>
          <a:xfrm>
            <a:off x="313089" y="956894"/>
            <a:ext cx="11146049" cy="606900"/>
          </a:xfrm>
        </p:spPr>
        <p:txBody>
          <a:bodyPr/>
          <a:lstStyle/>
          <a:p>
            <a:pPr algn="just">
              <a:lnSpc>
                <a:spcPct val="100000"/>
              </a:lnSpc>
            </a:pPr>
            <a:r>
              <a:rPr lang="vi-VN" sz="2800" dirty="0">
                <a:latin typeface="Times New Roman" panose="02020603050405020304" pitchFamily="18" charset="0"/>
                <a:cs typeface="Times New Roman" panose="02020603050405020304" pitchFamily="18" charset="0"/>
              </a:rPr>
              <a:t>1.	Thức ăn được tiêu hoá chuyển thành các chất dinh dưỡng. Ph</a:t>
            </a:r>
            <a:r>
              <a:rPr lang="en-US" sz="2800" dirty="0">
                <a:latin typeface="Times New Roman" panose="02020603050405020304" pitchFamily="18" charset="0"/>
                <a:cs typeface="Times New Roman" panose="02020603050405020304" pitchFamily="18" charset="0"/>
              </a:rPr>
              <a:t>ả</a:t>
            </a:r>
            <a:r>
              <a:rPr lang="vi-VN" sz="2800" dirty="0">
                <a:latin typeface="Times New Roman" panose="02020603050405020304" pitchFamily="18" charset="0"/>
                <a:cs typeface="Times New Roman" panose="02020603050405020304" pitchFamily="18" charset="0"/>
              </a:rPr>
              <a:t>n ứng hoá học giữa chất dinh dưỡng với oxygen cung cấp năng lượng cho </a:t>
            </a:r>
            <a:r>
              <a:rPr lang="en-US" sz="2800" dirty="0" err="1">
                <a:latin typeface="Times New Roman" panose="02020603050405020304" pitchFamily="18" charset="0"/>
                <a:cs typeface="Times New Roman" panose="02020603050405020304" pitchFamily="18" charset="0"/>
              </a:rPr>
              <a:t>cơ</a:t>
            </a:r>
            <a:r>
              <a:rPr lang="vi-VN" sz="2800" dirty="0">
                <a:latin typeface="Times New Roman" panose="02020603050405020304" pitchFamily="18" charset="0"/>
                <a:cs typeface="Times New Roman" panose="02020603050405020304" pitchFamily="18" charset="0"/>
              </a:rPr>
              <a:t> th</a:t>
            </a:r>
            <a:r>
              <a:rPr lang="en-US" sz="2800" dirty="0">
                <a:latin typeface="Times New Roman" panose="02020603050405020304" pitchFamily="18" charset="0"/>
                <a:cs typeface="Times New Roman" panose="02020603050405020304" pitchFamily="18" charset="0"/>
              </a:rPr>
              <a:t>ể</a:t>
            </a:r>
            <a:r>
              <a:rPr lang="vi-VN" sz="2800" dirty="0">
                <a:latin typeface="Times New Roman" panose="02020603050405020304" pitchFamily="18" charset="0"/>
                <a:cs typeface="Times New Roman" panose="02020603050405020304" pitchFamily="18" charset="0"/>
              </a:rPr>
              <a:t> hoạt động là phản ứng toả nhiệt hay thu nhiệt? Lấy thêm ví dụ về loại phản ứng này.</a:t>
            </a:r>
            <a:endParaRPr lang="en-US"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20FB77B-D47A-CE82-0C69-B71407A8766E}"/>
              </a:ext>
            </a:extLst>
          </p:cNvPr>
          <p:cNvSpPr txBox="1"/>
          <p:nvPr/>
        </p:nvSpPr>
        <p:spPr>
          <a:xfrm>
            <a:off x="4981659" y="2936981"/>
            <a:ext cx="3147031" cy="707886"/>
          </a:xfrm>
          <a:prstGeom prst="rect">
            <a:avLst/>
          </a:prstGeom>
          <a:noFill/>
        </p:spPr>
        <p:txBody>
          <a:bodyPr wrap="square" rtlCol="0">
            <a:spAutoFit/>
          </a:bodyPr>
          <a:lstStyle/>
          <a:p>
            <a:r>
              <a:rPr lang="en-US" sz="4000" b="1" dirty="0" err="1">
                <a:solidFill>
                  <a:schemeClr val="accent4"/>
                </a:solidFill>
                <a:latin typeface="Times New Roman" panose="02020603050405020304" pitchFamily="18" charset="0"/>
                <a:cs typeface="Times New Roman" panose="02020603050405020304" pitchFamily="18" charset="0"/>
              </a:rPr>
              <a:t>Lời</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giải</a:t>
            </a:r>
            <a:endParaRPr lang="en-US" sz="40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8CE1D73-EA6C-A41C-63B8-D324379FC0A5}"/>
              </a:ext>
            </a:extLst>
          </p:cNvPr>
          <p:cNvSpPr txBox="1"/>
          <p:nvPr/>
        </p:nvSpPr>
        <p:spPr>
          <a:xfrm>
            <a:off x="3441938" y="3894669"/>
            <a:ext cx="8630899" cy="2246769"/>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 Phản ứng hoá học giữa chất dinh dưỡng với oxygen cung cấp năng lượng cho cơ thể hoạt động là phản ứng toả nhiệt.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Ví dụ một số phản ứng toả nhiệt: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Phản ứng đốt cháy than;</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Phản ứng đốt cháy khí gas…</a:t>
            </a:r>
          </a:p>
        </p:txBody>
      </p:sp>
    </p:spTree>
    <p:extLst>
      <p:ext uri="{BB962C8B-B14F-4D97-AF65-F5344CB8AC3E}">
        <p14:creationId xmlns:p14="http://schemas.microsoft.com/office/powerpoint/2010/main" val="27391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40"/>
          <p:cNvSpPr txBox="1">
            <a:spLocks noGrp="1"/>
          </p:cNvSpPr>
          <p:nvPr>
            <p:ph type="title"/>
          </p:nvPr>
        </p:nvSpPr>
        <p:spPr>
          <a:xfrm>
            <a:off x="3482925" y="193394"/>
            <a:ext cx="4806376"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
        <p:nvSpPr>
          <p:cNvPr id="21" name="Subtitle 20">
            <a:extLst>
              <a:ext uri="{FF2B5EF4-FFF2-40B4-BE49-F238E27FC236}">
                <a16:creationId xmlns:a16="http://schemas.microsoft.com/office/drawing/2014/main" id="{493F786E-144E-99DC-869D-DA23E2ACE09C}"/>
              </a:ext>
            </a:extLst>
          </p:cNvPr>
          <p:cNvSpPr>
            <a:spLocks noGrp="1"/>
          </p:cNvSpPr>
          <p:nvPr>
            <p:ph type="subTitle" idx="1"/>
          </p:nvPr>
        </p:nvSpPr>
        <p:spPr>
          <a:xfrm>
            <a:off x="313089" y="956894"/>
            <a:ext cx="11146049" cy="606900"/>
          </a:xfrm>
        </p:spPr>
        <p:txBody>
          <a:bodyPr/>
          <a:lstStyle/>
          <a:p>
            <a:pPr algn="just">
              <a:lnSpc>
                <a:spcPct val="100000"/>
              </a:lnSpc>
            </a:pPr>
            <a:r>
              <a:rPr lang="vi-VN" sz="3000" dirty="0">
                <a:latin typeface="Times New Roman" panose="02020603050405020304" pitchFamily="18" charset="0"/>
                <a:cs typeface="Times New Roman" panose="02020603050405020304" pitchFamily="18" charset="0"/>
              </a:rPr>
              <a:t>2.	Quá trình nung đá v</a:t>
            </a:r>
            <a:r>
              <a:rPr lang="en-US" sz="3000" dirty="0">
                <a:latin typeface="Times New Roman" panose="02020603050405020304" pitchFamily="18" charset="0"/>
                <a:cs typeface="Times New Roman" panose="02020603050405020304" pitchFamily="18" charset="0"/>
              </a:rPr>
              <a:t>o</a:t>
            </a:r>
            <a:r>
              <a:rPr lang="vi-VN" sz="3000" dirty="0">
                <a:latin typeface="Times New Roman" panose="02020603050405020304" pitchFamily="18" charset="0"/>
                <a:cs typeface="Times New Roman" panose="02020603050405020304" pitchFamily="18" charset="0"/>
              </a:rPr>
              <a:t>i (thành phấn chính là CaCO</a:t>
            </a:r>
            <a:r>
              <a:rPr lang="vi-VN" sz="3000" baseline="-25000" dirty="0">
                <a:latin typeface="Times New Roman" panose="02020603050405020304" pitchFamily="18" charset="0"/>
                <a:cs typeface="Times New Roman" panose="02020603050405020304" pitchFamily="18" charset="0"/>
              </a:rPr>
              <a:t>3</a:t>
            </a:r>
            <a:r>
              <a:rPr lang="vi-VN" sz="3000" dirty="0">
                <a:latin typeface="Times New Roman" panose="02020603050405020304" pitchFamily="18" charset="0"/>
                <a:cs typeface="Times New Roman" panose="02020603050405020304" pitchFamily="18" charset="0"/>
              </a:rPr>
              <a:t>) thành vôi sống (CaO) và khí carbon dioxide (CO</a:t>
            </a:r>
            <a:r>
              <a:rPr lang="en-US" sz="3000" baseline="-25000" dirty="0">
                <a:latin typeface="Times New Roman" panose="02020603050405020304" pitchFamily="18" charset="0"/>
                <a:cs typeface="Times New Roman" panose="02020603050405020304" pitchFamily="18" charset="0"/>
              </a:rPr>
              <a:t>2</a:t>
            </a:r>
            <a:r>
              <a:rPr lang="vi-VN" sz="3000" dirty="0">
                <a:latin typeface="Times New Roman" panose="02020603050405020304" pitchFamily="18" charset="0"/>
                <a:cs typeface="Times New Roman" panose="02020603050405020304" pitchFamily="18" charset="0"/>
              </a:rPr>
              <a:t>) cần cung cấp năng lượng (dạng nhiệt). Đây là phàn ứng toả nhiệt hay thu nhiệt?</a:t>
            </a:r>
            <a:endParaRPr lang="en-US" sz="30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20FB77B-D47A-CE82-0C69-B71407A8766E}"/>
              </a:ext>
            </a:extLst>
          </p:cNvPr>
          <p:cNvSpPr txBox="1"/>
          <p:nvPr/>
        </p:nvSpPr>
        <p:spPr>
          <a:xfrm>
            <a:off x="4981659" y="2936981"/>
            <a:ext cx="3147031" cy="707886"/>
          </a:xfrm>
          <a:prstGeom prst="rect">
            <a:avLst/>
          </a:prstGeom>
          <a:noFill/>
        </p:spPr>
        <p:txBody>
          <a:bodyPr wrap="square" rtlCol="0">
            <a:spAutoFit/>
          </a:bodyPr>
          <a:lstStyle/>
          <a:p>
            <a:r>
              <a:rPr lang="en-US" sz="4000" b="1" dirty="0" err="1">
                <a:solidFill>
                  <a:schemeClr val="accent4"/>
                </a:solidFill>
                <a:latin typeface="Times New Roman" panose="02020603050405020304" pitchFamily="18" charset="0"/>
                <a:cs typeface="Times New Roman" panose="02020603050405020304" pitchFamily="18" charset="0"/>
              </a:rPr>
              <a:t>Lời</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giải</a:t>
            </a:r>
            <a:endParaRPr lang="en-US" sz="40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27229B-2A6C-5B2F-7281-AD20676C569C}"/>
              </a:ext>
            </a:extLst>
          </p:cNvPr>
          <p:cNvSpPr txBox="1"/>
          <p:nvPr/>
        </p:nvSpPr>
        <p:spPr>
          <a:xfrm>
            <a:off x="2756051" y="4097160"/>
            <a:ext cx="9004539" cy="1815882"/>
          </a:xfrm>
          <a:prstGeom prst="rect">
            <a:avLst/>
          </a:prstGeom>
          <a:noFill/>
        </p:spPr>
        <p:txBody>
          <a:bodyPr wrap="square">
            <a:spAutoFit/>
          </a:bodyPr>
          <a:lstStyle/>
          <a:p>
            <a:r>
              <a:rPr lang="vi-VN" sz="2800" b="0" i="1" dirty="0">
                <a:solidFill>
                  <a:srgbClr val="000000"/>
                </a:solidFill>
                <a:effectLst/>
                <a:latin typeface="Times New Roman" panose="02020603050405020304" pitchFamily="18" charset="0"/>
                <a:cs typeface="Times New Roman" panose="02020603050405020304" pitchFamily="18" charset="0"/>
              </a:rPr>
              <a:t>Quá trình nung đá vôi (thành phần chính là CaCO</a:t>
            </a:r>
            <a:r>
              <a:rPr lang="vi-VN" sz="2800" b="0" i="1" baseline="-25000" dirty="0">
                <a:solidFill>
                  <a:srgbClr val="000000"/>
                </a:solidFill>
                <a:effectLst/>
                <a:latin typeface="Times New Roman" panose="02020603050405020304" pitchFamily="18" charset="0"/>
                <a:cs typeface="Times New Roman" panose="02020603050405020304" pitchFamily="18" charset="0"/>
              </a:rPr>
              <a:t>3</a:t>
            </a:r>
            <a:r>
              <a:rPr lang="vi-VN" sz="2800" b="0" i="1" dirty="0">
                <a:solidFill>
                  <a:srgbClr val="000000"/>
                </a:solidFill>
                <a:effectLst/>
                <a:latin typeface="Times New Roman" panose="02020603050405020304" pitchFamily="18" charset="0"/>
                <a:cs typeface="Times New Roman" panose="02020603050405020304" pitchFamily="18" charset="0"/>
              </a:rPr>
              <a:t>) thành vôi sống (CaO) và khí carbon dioxide (CO</a:t>
            </a:r>
            <a:r>
              <a:rPr lang="vi-VN" sz="2800" b="0" i="1" baseline="-25000" dirty="0">
                <a:solidFill>
                  <a:srgbClr val="000000"/>
                </a:solidFill>
                <a:effectLst/>
                <a:latin typeface="Times New Roman" panose="02020603050405020304" pitchFamily="18" charset="0"/>
                <a:cs typeface="Times New Roman" panose="02020603050405020304" pitchFamily="18" charset="0"/>
              </a:rPr>
              <a:t>2</a:t>
            </a:r>
            <a:r>
              <a:rPr lang="vi-VN" sz="2800" b="0" i="1" dirty="0">
                <a:solidFill>
                  <a:srgbClr val="000000"/>
                </a:solidFill>
                <a:effectLst/>
                <a:latin typeface="Times New Roman" panose="02020603050405020304" pitchFamily="18" charset="0"/>
                <a:cs typeface="Times New Roman" panose="02020603050405020304" pitchFamily="18" charset="0"/>
              </a:rPr>
              <a:t>) cần cung cấp năng lượng (dạng nhiệt). Đây là phản ứng thu nhiệt do khi ngừng cung cấp nhiệt phản ứng cũng dừng lại.</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6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76"/>
        <p:cNvGrpSpPr/>
        <p:nvPr/>
      </p:nvGrpSpPr>
      <p:grpSpPr>
        <a:xfrm>
          <a:off x="0" y="0"/>
          <a:ext cx="0" cy="0"/>
          <a:chOff x="0" y="0"/>
          <a:chExt cx="0" cy="0"/>
        </a:xfrm>
      </p:grpSpPr>
      <p:sp>
        <p:nvSpPr>
          <p:cNvPr id="6" name="Google Shape;3926;p29">
            <a:extLst>
              <a:ext uri="{FF2B5EF4-FFF2-40B4-BE49-F238E27FC236}">
                <a16:creationId xmlns:a16="http://schemas.microsoft.com/office/drawing/2014/main" id="{743BB8DD-C5E6-8519-52D5-093185FCCBC6}"/>
              </a:ext>
            </a:extLst>
          </p:cNvPr>
          <p:cNvSpPr txBox="1">
            <a:spLocks/>
          </p:cNvSpPr>
          <p:nvPr/>
        </p:nvSpPr>
        <p:spPr>
          <a:xfrm>
            <a:off x="7306130" y="311594"/>
            <a:ext cx="4542971"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r"/>
            <a:r>
              <a:rPr lang="en-US" dirty="0">
                <a:solidFill>
                  <a:srgbClr val="FF0000"/>
                </a:solidFill>
                <a:latin typeface="Times New Roman" panose="02020603050405020304" pitchFamily="18" charset="0"/>
                <a:cs typeface="Times New Roman" panose="02020603050405020304" pitchFamily="18" charset="0"/>
              </a:rPr>
              <a:t>2. Ứ</a:t>
            </a:r>
            <a:r>
              <a:rPr lang="vi-VN" dirty="0">
                <a:solidFill>
                  <a:srgbClr val="FF0000"/>
                </a:solidFill>
                <a:latin typeface="Times New Roman" panose="02020603050405020304" pitchFamily="18" charset="0"/>
                <a:cs typeface="Times New Roman" panose="02020603050405020304" pitchFamily="18" charset="0"/>
              </a:rPr>
              <a:t>ng dụng của phản ứng toả nhiệt</a:t>
            </a:r>
          </a:p>
        </p:txBody>
      </p:sp>
      <p:sp>
        <p:nvSpPr>
          <p:cNvPr id="8" name="TextBox 7">
            <a:extLst>
              <a:ext uri="{FF2B5EF4-FFF2-40B4-BE49-F238E27FC236}">
                <a16:creationId xmlns:a16="http://schemas.microsoft.com/office/drawing/2014/main" id="{0463526E-E7D6-6343-A5EA-37739AAEDFB4}"/>
              </a:ext>
            </a:extLst>
          </p:cNvPr>
          <p:cNvSpPr txBox="1"/>
          <p:nvPr/>
        </p:nvSpPr>
        <p:spPr>
          <a:xfrm>
            <a:off x="569686" y="1779919"/>
            <a:ext cx="6190342" cy="3046988"/>
          </a:xfrm>
          <a:prstGeom prst="rect">
            <a:avLst/>
          </a:prstGeom>
          <a:noFill/>
        </p:spPr>
        <p:txBody>
          <a:bodyPr wrap="square">
            <a:spAutoFit/>
          </a:bodyPr>
          <a:lstStyle/>
          <a:p>
            <a:pPr algn="just"/>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 phản ứng toả nhiệt có vai trò quan trọng trong cuộc sống vì chúng cung cấp năng lượng cho sinh hoạt và sản xuất, vận hành động cơ, thiết bị máy công nghiệp, phương tiện giao thông,...</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A06FF22-2136-0660-2073-9F88D8A0638C}"/>
              </a:ext>
            </a:extLst>
          </p:cNvPr>
          <p:cNvSpPr txBox="1"/>
          <p:nvPr/>
        </p:nvSpPr>
        <p:spPr>
          <a:xfrm>
            <a:off x="7498443" y="5484912"/>
            <a:ext cx="4350658" cy="954107"/>
          </a:xfrm>
          <a:prstGeom prst="rect">
            <a:avLst/>
          </a:prstGeom>
          <a:noFill/>
        </p:spPr>
        <p:txBody>
          <a:bodyPr wrap="square">
            <a:spAutoFit/>
          </a:bodyPr>
          <a:lstStyle/>
          <a:p>
            <a:pPr marL="0" marR="0" algn="ctr">
              <a:spcBef>
                <a:spcPts val="0"/>
              </a:spcBef>
              <a:spcAft>
                <a:spcPts val="0"/>
              </a:spcAft>
            </a:pPr>
            <a:r>
              <a:rPr lang="en-US" sz="2800" dirty="0" err="1">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 2.5. </a:t>
            </a:r>
            <a:r>
              <a:rPr lang="vi-VN"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S</a:t>
            </a:r>
            <a:r>
              <a:rPr lang="en-US" sz="2800" dirty="0">
                <a:solidFill>
                  <a:schemeClr val="tx2"/>
                </a:solidFill>
                <a:latin typeface="Times New Roman" panose="02020603050405020304" pitchFamily="18" charset="0"/>
                <a:ea typeface="Arial" panose="020B0604020202020204" pitchFamily="34" charset="0"/>
                <a:cs typeface="Times New Roman" panose="02020603050405020304" pitchFamily="18" charset="0"/>
              </a:rPr>
              <a:t>ử</a:t>
            </a:r>
            <a:r>
              <a:rPr lang="vi-VN"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 dụng gas để đun n</a:t>
            </a:r>
            <a:r>
              <a:rPr lang="en-US"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dirty="0">
                <a:solidFill>
                  <a:schemeClr val="tx2"/>
                </a:solidFill>
                <a:effectLst/>
                <a:latin typeface="Times New Roman" panose="02020603050405020304" pitchFamily="18" charset="0"/>
                <a:ea typeface="Arial" panose="020B0604020202020204" pitchFamily="34" charset="0"/>
                <a:cs typeface="Times New Roman" panose="02020603050405020304" pitchFamily="18" charset="0"/>
              </a:rPr>
              <a:t>u trong gia đình</a:t>
            </a:r>
            <a:endParaRPr lang="en-US"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4EBB4DD2-F005-F8CC-6DE6-490318BFB580}"/>
              </a:ext>
            </a:extLst>
          </p:cNvPr>
          <p:cNvPicPr>
            <a:picLocks noChangeAspect="1"/>
          </p:cNvPicPr>
          <p:nvPr/>
        </p:nvPicPr>
        <p:blipFill>
          <a:blip r:embed="rId3"/>
          <a:stretch>
            <a:fillRect/>
          </a:stretch>
        </p:blipFill>
        <p:spPr>
          <a:xfrm>
            <a:off x="7200447" y="2252942"/>
            <a:ext cx="4648654" cy="3121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31"/>
          <p:cNvSpPr txBox="1">
            <a:spLocks noGrp="1"/>
          </p:cNvSpPr>
          <p:nvPr>
            <p:ph type="title"/>
          </p:nvPr>
        </p:nvSpPr>
        <p:spPr>
          <a:xfrm>
            <a:off x="1448972" y="1235548"/>
            <a:ext cx="6564925" cy="2283784"/>
          </a:xfrm>
          <a:prstGeom prst="rect">
            <a:avLst/>
          </a:prstGeom>
          <a:ln w="38100">
            <a:solidFill>
              <a:schemeClr val="accent1"/>
            </a:solidFill>
            <a:prstDash val="dash"/>
          </a:ln>
        </p:spPr>
        <p:txBody>
          <a:bodyPr spcFirstLastPara="1" wrap="square" lIns="121900" tIns="121900" rIns="121900" bIns="121900" anchor="ctr" anchorCtr="0">
            <a:noAutofit/>
          </a:bodyPr>
          <a:lstStyle/>
          <a:p>
            <a:pPr marL="0" lvl="0" indent="0" algn="r" rtl="0">
              <a:spcBef>
                <a:spcPts val="0"/>
              </a:spcBef>
              <a:spcAft>
                <a:spcPts val="0"/>
              </a:spcAft>
              <a:buNone/>
            </a:pPr>
            <a:r>
              <a:rPr lang="en-US" sz="3600" b="0" dirty="0">
                <a:solidFill>
                  <a:schemeClr val="bg2"/>
                </a:solidFill>
                <a:latin typeface="Times New Roman" panose="02020603050405020304" pitchFamily="18" charset="0"/>
                <a:cs typeface="Times New Roman" panose="02020603050405020304" pitchFamily="18" charset="0"/>
              </a:rPr>
              <a:t>Khi </a:t>
            </a:r>
            <a:r>
              <a:rPr lang="en-US" sz="3600" b="0" dirty="0" err="1">
                <a:solidFill>
                  <a:schemeClr val="bg2"/>
                </a:solidFill>
                <a:latin typeface="Times New Roman" panose="02020603050405020304" pitchFamily="18" charset="0"/>
                <a:cs typeface="Times New Roman" panose="02020603050405020304" pitchFamily="18" charset="0"/>
              </a:rPr>
              <a:t>đốt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chảy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lỏng</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phấn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cháy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Cây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ngắn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dần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Vậy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nào</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đã</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biên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đổi</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thành</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chất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mới</a:t>
            </a:r>
            <a:r>
              <a:rPr lang="en-US" sz="3600" b="0" dirty="0">
                <a:solidFill>
                  <a:schemeClr val="bg2"/>
                </a:solidFill>
                <a:latin typeface="Times New Roman" panose="02020603050405020304" pitchFamily="18" charset="0"/>
                <a:cs typeface="Times New Roman" panose="02020603050405020304" pitchFamily="18" charset="0"/>
              </a:rPr>
              <a:t>?</a:t>
            </a:r>
            <a:endParaRPr sz="3600" b="0" dirty="0">
              <a:solidFill>
                <a:schemeClr val="bg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F980418-4FD2-81FB-B6AE-7B141C0E703F}"/>
              </a:ext>
            </a:extLst>
          </p:cNvPr>
          <p:cNvPicPr>
            <a:picLocks noChangeAspect="1"/>
          </p:cNvPicPr>
          <p:nvPr/>
        </p:nvPicPr>
        <p:blipFill>
          <a:blip r:embed="rId3"/>
          <a:stretch>
            <a:fillRect/>
          </a:stretch>
        </p:blipFill>
        <p:spPr>
          <a:xfrm>
            <a:off x="4223964" y="3671668"/>
            <a:ext cx="2584798" cy="2491154"/>
          </a:xfrm>
          <a:prstGeom prst="rect">
            <a:avLst/>
          </a:prstGeom>
        </p:spPr>
      </p:pic>
      <p:pic>
        <p:nvPicPr>
          <p:cNvPr id="7" name="Picture 6">
            <a:extLst>
              <a:ext uri="{FF2B5EF4-FFF2-40B4-BE49-F238E27FC236}">
                <a16:creationId xmlns:a16="http://schemas.microsoft.com/office/drawing/2014/main" id="{A0C8B97E-7465-D731-A283-3E02188D1244}"/>
              </a:ext>
            </a:extLst>
          </p:cNvPr>
          <p:cNvPicPr>
            <a:picLocks noChangeAspect="1"/>
          </p:cNvPicPr>
          <p:nvPr/>
        </p:nvPicPr>
        <p:blipFill>
          <a:blip r:embed="rId4"/>
          <a:stretch>
            <a:fillRect/>
          </a:stretch>
        </p:blipFill>
        <p:spPr>
          <a:xfrm>
            <a:off x="1760834" y="3671668"/>
            <a:ext cx="2332864" cy="2491154"/>
          </a:xfrm>
          <a:prstGeom prst="rect">
            <a:avLst/>
          </a:prstGeom>
        </p:spPr>
      </p:pic>
      <p:sp>
        <p:nvSpPr>
          <p:cNvPr id="8" name="Rectangle: Rounded Corners 7">
            <a:extLst>
              <a:ext uri="{FF2B5EF4-FFF2-40B4-BE49-F238E27FC236}">
                <a16:creationId xmlns:a16="http://schemas.microsoft.com/office/drawing/2014/main" id="{9D477840-04AA-348E-4945-F33CC567E893}"/>
              </a:ext>
            </a:extLst>
          </p:cNvPr>
          <p:cNvSpPr/>
          <p:nvPr/>
        </p:nvSpPr>
        <p:spPr>
          <a:xfrm>
            <a:off x="818298" y="1150949"/>
            <a:ext cx="942536" cy="1226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đầu</a:t>
            </a:r>
            <a:endParaRPr lang="vi-V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42"/>
                                        </p:tgtEl>
                                        <p:attrNameLst>
                                          <p:attrName>style.visibility</p:attrName>
                                        </p:attrNameLst>
                                      </p:cBhvr>
                                      <p:to>
                                        <p:strVal val="visible"/>
                                      </p:to>
                                    </p:set>
                                    <p:animEffect transition="in" filter="circle(in)">
                                      <p:cBhvr>
                                        <p:cTn id="7" dur="2000"/>
                                        <p:tgtEl>
                                          <p:spTgt spid="39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991050" y="2988199"/>
            <a:ext cx="7027535" cy="1812824"/>
          </a:xfrm>
        </p:spPr>
        <p:txBody>
          <a:bodyPr/>
          <a:lstStyle/>
          <a:p>
            <a:pPr algn="just"/>
            <a:r>
              <a:rPr lang="vi-VN" sz="3200" dirty="0">
                <a:solidFill>
                  <a:schemeClr val="bg2"/>
                </a:solidFill>
                <a:latin typeface="Times New Roman" panose="02020603050405020304" pitchFamily="18" charset="0"/>
                <a:cs typeface="Times New Roman" panose="02020603050405020304" pitchFamily="18" charset="0"/>
              </a:rPr>
              <a:t>1.</a:t>
            </a:r>
            <a:r>
              <a:rPr lang="en-US" sz="3200" dirty="0">
                <a:solidFill>
                  <a:schemeClr val="bg2"/>
                </a:solidFill>
                <a:latin typeface="Times New Roman" panose="02020603050405020304" pitchFamily="18" charset="0"/>
                <a:cs typeface="Times New Roman" panose="02020603050405020304" pitchFamily="18" charset="0"/>
              </a:rPr>
              <a:t> Th</a:t>
            </a:r>
            <a:r>
              <a:rPr lang="vi-VN" sz="3200" dirty="0">
                <a:solidFill>
                  <a:schemeClr val="bg2"/>
                </a:solidFill>
                <a:latin typeface="Times New Roman" panose="02020603050405020304" pitchFamily="18" charset="0"/>
                <a:cs typeface="Times New Roman" panose="02020603050405020304" pitchFamily="18" charset="0"/>
              </a:rPr>
              <a:t>an, xăng, dầu,... là nhiên liệu hoá thạch, được sử dụng chủ yếu cho các ngành sản xuất và các hoạt động nào của con người? Em h</a:t>
            </a:r>
            <a:r>
              <a:rPr lang="en-US" sz="3200" dirty="0">
                <a:solidFill>
                  <a:schemeClr val="bg2"/>
                </a:solidFill>
                <a:latin typeface="Times New Roman" panose="02020603050405020304" pitchFamily="18" charset="0"/>
                <a:cs typeface="Times New Roman" panose="02020603050405020304" pitchFamily="18" charset="0"/>
              </a:rPr>
              <a:t>ã</a:t>
            </a:r>
            <a:r>
              <a:rPr lang="vi-VN" sz="3200" dirty="0">
                <a:solidFill>
                  <a:schemeClr val="bg2"/>
                </a:solidFill>
                <a:latin typeface="Times New Roman" panose="02020603050405020304" pitchFamily="18" charset="0"/>
                <a:cs typeface="Times New Roman" panose="02020603050405020304" pitchFamily="18" charset="0"/>
              </a:rPr>
              <a:t>y sưu tầm hình ảnh và trình bày v</a:t>
            </a:r>
            <a:r>
              <a:rPr lang="en-US" sz="3200" dirty="0">
                <a:solidFill>
                  <a:schemeClr val="bg2"/>
                </a:solidFill>
                <a:latin typeface="Times New Roman" panose="02020603050405020304" pitchFamily="18" charset="0"/>
                <a:cs typeface="Times New Roman" panose="02020603050405020304" pitchFamily="18" charset="0"/>
              </a:rPr>
              <a:t>ề</a:t>
            </a:r>
            <a:r>
              <a:rPr lang="vi-VN" sz="3200" dirty="0">
                <a:solidFill>
                  <a:schemeClr val="bg2"/>
                </a:solidFill>
                <a:latin typeface="Times New Roman" panose="02020603050405020304" pitchFamily="18" charset="0"/>
                <a:cs typeface="Times New Roman" panose="02020603050405020304" pitchFamily="18" charset="0"/>
              </a:rPr>
              <a:t> ứng dụng của các nhiên liệu này trong đời s</a:t>
            </a:r>
            <a:r>
              <a:rPr lang="en-US" sz="3200" dirty="0">
                <a:solidFill>
                  <a:schemeClr val="bg2"/>
                </a:solidFill>
                <a:latin typeface="Times New Roman" panose="02020603050405020304" pitchFamily="18" charset="0"/>
                <a:cs typeface="Times New Roman" panose="02020603050405020304" pitchFamily="18" charset="0"/>
              </a:rPr>
              <a:t>ố</a:t>
            </a:r>
            <a:r>
              <a:rPr lang="vi-VN" sz="3200" dirty="0">
                <a:solidFill>
                  <a:schemeClr val="bg2"/>
                </a:solidFill>
                <a:latin typeface="Times New Roman" panose="02020603050405020304" pitchFamily="18" charset="0"/>
                <a:cs typeface="Times New Roman" panose="02020603050405020304" pitchFamily="18" charset="0"/>
              </a:rPr>
              <a:t>ng.</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nhà</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1139483" y="3114809"/>
            <a:ext cx="6743844" cy="1812824"/>
          </a:xfrm>
        </p:spPr>
        <p:txBody>
          <a:bodyPr/>
          <a:lstStyle/>
          <a:p>
            <a:pPr algn="just"/>
            <a:r>
              <a:rPr lang="vi-VN" sz="3200" dirty="0">
                <a:solidFill>
                  <a:schemeClr val="bg2"/>
                </a:solidFill>
                <a:latin typeface="Times New Roman" panose="02020603050405020304" pitchFamily="18" charset="0"/>
                <a:cs typeface="Times New Roman" panose="02020603050405020304" pitchFamily="18" charset="0"/>
              </a:rPr>
              <a:t>2.</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Các nguồn nhiên liệu hoá thạch có phải là vô tận không? Đốt cháy nhiên liệu hoá thạch ảnh hưởng đến môi trường như thế nào? Hãy nêu ví dụ về việc tăng cường sử dụng các nguồn năng lượng thay th</a:t>
            </a:r>
            <a:r>
              <a:rPr lang="en-US" sz="3200" dirty="0">
                <a:solidFill>
                  <a:schemeClr val="bg2"/>
                </a:solidFill>
                <a:latin typeface="Times New Roman" panose="02020603050405020304" pitchFamily="18" charset="0"/>
                <a:cs typeface="Times New Roman" panose="02020603050405020304" pitchFamily="18" charset="0"/>
              </a:rPr>
              <a:t>ế</a:t>
            </a:r>
            <a:r>
              <a:rPr lang="vi-VN" sz="3200" dirty="0">
                <a:solidFill>
                  <a:schemeClr val="bg2"/>
                </a:solidFill>
                <a:latin typeface="Times New Roman" panose="02020603050405020304" pitchFamily="18" charset="0"/>
                <a:cs typeface="Times New Roman" panose="02020603050405020304" pitchFamily="18" charset="0"/>
              </a:rPr>
              <a:t> để giảm việc sử dụng các nhiên liệu hoá thạch.</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nhà</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86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sp>
        <p:nvSpPr>
          <p:cNvPr id="4714" name="Google Shape;4714;p46"/>
          <p:cNvSpPr txBox="1"/>
          <p:nvPr/>
        </p:nvSpPr>
        <p:spPr>
          <a:xfrm>
            <a:off x="1578597" y="3913440"/>
            <a:ext cx="3035606" cy="371400"/>
          </a:xfrm>
          <a:prstGeom prst="rect">
            <a:avLst/>
          </a:prstGeom>
          <a:noFill/>
          <a:ln>
            <a:noFill/>
          </a:ln>
        </p:spPr>
        <p:txBody>
          <a:bodyPr spcFirstLastPara="1" wrap="square" lIns="121900" tIns="121900" rIns="121900" bIns="121900" anchor="ctr" anchorCtr="0">
            <a:noAutofit/>
          </a:bodyPr>
          <a:lstStyle/>
          <a:p>
            <a:pPr lvl="0" algn="ctr"/>
            <a:r>
              <a:rPr lang="vi-VN" sz="2400" dirty="0">
                <a:solidFill>
                  <a:schemeClr val="bg2"/>
                </a:solidFill>
                <a:latin typeface="Times New Roman" panose="02020603050405020304" pitchFamily="18" charset="0"/>
                <a:ea typeface="Baloo 2"/>
                <a:cs typeface="Times New Roman" panose="02020603050405020304" pitchFamily="18" charset="0"/>
                <a:sym typeface="Baloo 2"/>
              </a:rPr>
              <a:t>-</a:t>
            </a:r>
            <a:r>
              <a:rPr lang="en-US" sz="2400" dirty="0">
                <a:solidFill>
                  <a:schemeClr val="bg2"/>
                </a:solidFill>
                <a:latin typeface="Times New Roman" panose="02020603050405020304" pitchFamily="18" charset="0"/>
                <a:ea typeface="Baloo 2"/>
                <a:cs typeface="Times New Roman" panose="02020603050405020304" pitchFamily="18" charset="0"/>
                <a:sym typeface="Baloo 2"/>
              </a:rPr>
              <a:t> </a:t>
            </a:r>
            <a:r>
              <a:rPr lang="vi-VN" sz="2400" dirty="0">
                <a:solidFill>
                  <a:schemeClr val="bg2"/>
                </a:solidFill>
                <a:latin typeface="Times New Roman" panose="02020603050405020304" pitchFamily="18" charset="0"/>
                <a:ea typeface="Baloo 2"/>
                <a:cs typeface="Times New Roman" panose="02020603050405020304" pitchFamily="18" charset="0"/>
                <a:sym typeface="Baloo 2"/>
              </a:rPr>
              <a:t>Các phản ứng đốt cháy nhiên liệu đều cấn cung cấp khí oxygen và thường thải ra khí carbon dioxide. Ngoài ra, khi than cháy ở nhiệt độ cao và thiếu không khí thường sinh ra thêm một lượng nhỏ khí carbon monoxide (CO).</a:t>
            </a:r>
            <a:endParaRPr sz="2400" dirty="0">
              <a:solidFill>
                <a:schemeClr val="bg2"/>
              </a:solidFill>
              <a:latin typeface="Times New Roman" panose="02020603050405020304" pitchFamily="18" charset="0"/>
              <a:ea typeface="Baloo 2"/>
              <a:cs typeface="Times New Roman" panose="02020603050405020304" pitchFamily="18" charset="0"/>
              <a:sym typeface="Baloo 2"/>
            </a:endParaRPr>
          </a:p>
        </p:txBody>
      </p:sp>
      <p:grpSp>
        <p:nvGrpSpPr>
          <p:cNvPr id="4718" name="Google Shape;4718;p46"/>
          <p:cNvGrpSpPr/>
          <p:nvPr/>
        </p:nvGrpSpPr>
        <p:grpSpPr>
          <a:xfrm>
            <a:off x="6284990" y="4741284"/>
            <a:ext cx="1078868" cy="1084113"/>
            <a:chOff x="9597113" y="1447499"/>
            <a:chExt cx="909900" cy="914400"/>
          </a:xfrm>
        </p:grpSpPr>
        <p:sp>
          <p:nvSpPr>
            <p:cNvPr id="4719" name="Google Shape;4719;p46"/>
            <p:cNvSpPr/>
            <p:nvPr/>
          </p:nvSpPr>
          <p:spPr>
            <a:xfrm>
              <a:off x="9597113" y="1447499"/>
              <a:ext cx="909900" cy="9144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panose="02020603050405020304" pitchFamily="18" charset="0"/>
                <a:ea typeface="Calibri"/>
                <a:cs typeface="Times New Roman" panose="02020603050405020304" pitchFamily="18" charset="0"/>
                <a:sym typeface="Calibri"/>
              </a:endParaRPr>
            </a:p>
          </p:txBody>
        </p:sp>
        <p:grpSp>
          <p:nvGrpSpPr>
            <p:cNvPr id="4720" name="Google Shape;4720;p46"/>
            <p:cNvGrpSpPr/>
            <p:nvPr/>
          </p:nvGrpSpPr>
          <p:grpSpPr>
            <a:xfrm>
              <a:off x="9767129" y="1652132"/>
              <a:ext cx="569882" cy="505141"/>
              <a:chOff x="1145332" y="3294620"/>
              <a:chExt cx="771048" cy="647700"/>
            </a:xfrm>
          </p:grpSpPr>
          <p:sp>
            <p:nvSpPr>
              <p:cNvPr id="4721" name="Google Shape;4721;p46"/>
              <p:cNvSpPr/>
              <p:nvPr/>
            </p:nvSpPr>
            <p:spPr>
              <a:xfrm>
                <a:off x="1774934" y="3370820"/>
                <a:ext cx="141446" cy="502920"/>
              </a:xfrm>
              <a:custGeom>
                <a:avLst/>
                <a:gdLst/>
                <a:ahLst/>
                <a:cxnLst/>
                <a:rect l="l" t="t" r="r" b="b"/>
                <a:pathLst>
                  <a:path w="141446" h="502920" extrusionOk="0">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2" name="Google Shape;4722;p46"/>
              <p:cNvSpPr/>
              <p:nvPr/>
            </p:nvSpPr>
            <p:spPr>
              <a:xfrm>
                <a:off x="1699687" y="3445114"/>
                <a:ext cx="110728" cy="354330"/>
              </a:xfrm>
              <a:custGeom>
                <a:avLst/>
                <a:gdLst/>
                <a:ahLst/>
                <a:cxnLst/>
                <a:rect l="l" t="t" r="r" b="b"/>
                <a:pathLst>
                  <a:path w="110728" h="354330" extrusionOk="0">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3" name="Google Shape;4723;p46"/>
              <p:cNvSpPr/>
              <p:nvPr/>
            </p:nvSpPr>
            <p:spPr>
              <a:xfrm>
                <a:off x="1626345" y="3521314"/>
                <a:ext cx="80010" cy="204787"/>
              </a:xfrm>
              <a:custGeom>
                <a:avLst/>
                <a:gdLst/>
                <a:ahLst/>
                <a:cxnLst/>
                <a:rect l="l" t="t" r="r" b="b"/>
                <a:pathLst>
                  <a:path w="80010" h="204787" extrusionOk="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4" name="Google Shape;4724;p46"/>
              <p:cNvSpPr/>
              <p:nvPr/>
            </p:nvSpPr>
            <p:spPr>
              <a:xfrm>
                <a:off x="1145332" y="3294620"/>
                <a:ext cx="423862" cy="647700"/>
              </a:xfrm>
              <a:custGeom>
                <a:avLst/>
                <a:gdLst/>
                <a:ahLst/>
                <a:cxnLst/>
                <a:rect l="l" t="t" r="r" b="b"/>
                <a:pathLst>
                  <a:path w="423862" h="647700" extrusionOk="0">
                    <a:moveTo>
                      <a:pt x="0" y="196215"/>
                    </a:moveTo>
                    <a:lnTo>
                      <a:pt x="0" y="451485"/>
                    </a:lnTo>
                    <a:lnTo>
                      <a:pt x="184785" y="451485"/>
                    </a:lnTo>
                    <a:lnTo>
                      <a:pt x="423863" y="647700"/>
                    </a:lnTo>
                    <a:lnTo>
                      <a:pt x="423863" y="0"/>
                    </a:lnTo>
                    <a:lnTo>
                      <a:pt x="184785" y="1962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grpSp>
      <p:sp>
        <p:nvSpPr>
          <p:cNvPr id="4" name="Google Shape;4714;p46">
            <a:extLst>
              <a:ext uri="{FF2B5EF4-FFF2-40B4-BE49-F238E27FC236}">
                <a16:creationId xmlns:a16="http://schemas.microsoft.com/office/drawing/2014/main" id="{FCF2AFEA-7B03-4459-9C28-86D00BF9C65A}"/>
              </a:ext>
            </a:extLst>
          </p:cNvPr>
          <p:cNvSpPr txBox="1"/>
          <p:nvPr/>
        </p:nvSpPr>
        <p:spPr>
          <a:xfrm>
            <a:off x="8833783" y="3816312"/>
            <a:ext cx="2887801" cy="371400"/>
          </a:xfrm>
          <a:prstGeom prst="rect">
            <a:avLst/>
          </a:prstGeom>
          <a:noFill/>
          <a:ln>
            <a:noFill/>
          </a:ln>
        </p:spPr>
        <p:txBody>
          <a:bodyPr spcFirstLastPara="1" wrap="square" lIns="121900" tIns="121900" rIns="121900" bIns="121900" anchor="ctr" anchorCtr="0">
            <a:noAutofit/>
          </a:bodyPr>
          <a:lstStyle/>
          <a:p>
            <a:pPr lvl="0" algn="ct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a:t>
            </a:r>
            <a:r>
              <a:rPr lang="en-US" sz="2000" dirty="0">
                <a:solidFill>
                  <a:schemeClr val="bg2"/>
                </a:solidFill>
                <a:latin typeface="Times New Roman" panose="02020603050405020304" pitchFamily="18" charset="0"/>
                <a:ea typeface="Baloo 2"/>
                <a:cs typeface="Times New Roman" panose="02020603050405020304" pitchFamily="18" charset="0"/>
                <a:sym typeface="Baloo 2"/>
              </a:rPr>
              <a:t> </a:t>
            </a: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CO là chất khí rất độc, không màu, không mùi và không gây kích ứng nên rất nguy hiểm vì không cảm nhận được sự hiện diện của khí CO trong không khí. Khi khí CO trong không khí chiếm từ 0,001 % đến 0,01% v</a:t>
            </a:r>
            <a:r>
              <a:rPr lang="en-US" sz="2000" dirty="0">
                <a:solidFill>
                  <a:schemeClr val="bg2"/>
                </a:solidFill>
                <a:latin typeface="Times New Roman" panose="02020603050405020304" pitchFamily="18" charset="0"/>
                <a:ea typeface="Baloo 2"/>
                <a:cs typeface="Times New Roman" panose="02020603050405020304" pitchFamily="18" charset="0"/>
                <a:sym typeface="Baloo 2"/>
              </a:rPr>
              <a:t>ề</a:t>
            </a: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 thể tích, có thể dẫn đến đau thắt ngực, suy giảm thị lực và giảm chức năng não. Ở nồng độ khí co cao hơn, có thể gây tử</a:t>
            </a:r>
            <a:r>
              <a:rPr lang="en-US" sz="2000" dirty="0">
                <a:solidFill>
                  <a:schemeClr val="bg2"/>
                </a:solidFill>
                <a:latin typeface="Times New Roman" panose="02020603050405020304" pitchFamily="18" charset="0"/>
                <a:ea typeface="Baloo 2"/>
                <a:cs typeface="Times New Roman" panose="02020603050405020304" pitchFamily="18" charset="0"/>
                <a:sym typeface="Baloo 2"/>
              </a:rPr>
              <a:t> </a:t>
            </a:r>
            <a:r>
              <a:rPr lang="vi-VN" sz="2000" dirty="0">
                <a:solidFill>
                  <a:schemeClr val="bg2"/>
                </a:solidFill>
                <a:latin typeface="Times New Roman" panose="02020603050405020304" pitchFamily="18" charset="0"/>
                <a:ea typeface="Baloo 2"/>
                <a:cs typeface="Times New Roman" panose="02020603050405020304" pitchFamily="18" charset="0"/>
                <a:sym typeface="Baloo 2"/>
              </a:rPr>
              <a:t>vong.</a:t>
            </a:r>
            <a:endParaRPr sz="2000" dirty="0">
              <a:solidFill>
                <a:schemeClr val="bg2"/>
              </a:solidFill>
              <a:latin typeface="Times New Roman" panose="02020603050405020304" pitchFamily="18" charset="0"/>
              <a:ea typeface="Baloo 2"/>
              <a:cs typeface="Times New Roman" panose="02020603050405020304" pitchFamily="18" charset="0"/>
              <a:sym typeface="Baloo 2"/>
            </a:endParaRPr>
          </a:p>
        </p:txBody>
      </p:sp>
      <p:pic>
        <p:nvPicPr>
          <p:cNvPr id="6" name="Picture 5">
            <a:extLst>
              <a:ext uri="{FF2B5EF4-FFF2-40B4-BE49-F238E27FC236}">
                <a16:creationId xmlns:a16="http://schemas.microsoft.com/office/drawing/2014/main" id="{07C5CEC0-D97F-FE7C-9149-B9A169E2F95E}"/>
              </a:ext>
            </a:extLst>
          </p:cNvPr>
          <p:cNvPicPr>
            <a:picLocks noChangeAspect="1"/>
          </p:cNvPicPr>
          <p:nvPr/>
        </p:nvPicPr>
        <p:blipFill>
          <a:blip r:embed="rId3"/>
          <a:stretch>
            <a:fillRect/>
          </a:stretch>
        </p:blipFill>
        <p:spPr>
          <a:xfrm>
            <a:off x="3897603" y="1117011"/>
            <a:ext cx="5504975" cy="3082786"/>
          </a:xfrm>
          <a:prstGeom prst="rect">
            <a:avLst/>
          </a:prstGeom>
        </p:spPr>
      </p:pic>
    </p:spTree>
    <p:extLst>
      <p:ext uri="{BB962C8B-B14F-4D97-AF65-F5344CB8AC3E}">
        <p14:creationId xmlns:p14="http://schemas.microsoft.com/office/powerpoint/2010/main" val="14279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4"/>
                                        </p:tgtEl>
                                        <p:attrNameLst>
                                          <p:attrName>style.visibility</p:attrName>
                                        </p:attrNameLst>
                                      </p:cBhvr>
                                      <p:to>
                                        <p:strVal val="visible"/>
                                      </p:to>
                                    </p:set>
                                    <p:animEffect transition="in" filter="circle(in)">
                                      <p:cBhvr>
                                        <p:cTn id="7" dur="2000"/>
                                        <p:tgtEl>
                                          <p:spTgt spid="47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45"/>
          <p:cNvSpPr txBox="1">
            <a:spLocks noGrp="1"/>
          </p:cNvSpPr>
          <p:nvPr>
            <p:ph type="title"/>
          </p:nvPr>
        </p:nvSpPr>
        <p:spPr>
          <a:xfrm>
            <a:off x="1796790" y="4186509"/>
            <a:ext cx="2592330" cy="134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dirty="0">
                <a:solidFill>
                  <a:schemeClr val="accent4"/>
                </a:solidFill>
                <a:latin typeface="Times New Roman" panose="02020603050405020304" pitchFamily="18" charset="0"/>
                <a:cs typeface="Times New Roman" panose="02020603050405020304" pitchFamily="18" charset="0"/>
              </a:rPr>
              <a:t>E</a:t>
            </a:r>
            <a:r>
              <a:rPr lang="en" dirty="0">
                <a:solidFill>
                  <a:schemeClr val="accent4"/>
                </a:solidFill>
                <a:latin typeface="Times New Roman" panose="02020603050405020304" pitchFamily="18" charset="0"/>
                <a:cs typeface="Times New Roman" panose="02020603050405020304" pitchFamily="18" charset="0"/>
              </a:rPr>
              <a:t>m đã học</a:t>
            </a:r>
            <a:endParaRPr dirty="0">
              <a:solidFill>
                <a:schemeClr val="accent4"/>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1E0797-4D99-B21C-EA0C-6BE6B726196E}"/>
              </a:ext>
            </a:extLst>
          </p:cNvPr>
          <p:cNvSpPr txBox="1"/>
          <p:nvPr/>
        </p:nvSpPr>
        <p:spPr>
          <a:xfrm>
            <a:off x="5577841" y="1031949"/>
            <a:ext cx="6351562" cy="1578894"/>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Biến đ</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hoá học có sự tạo thành chất mới, còn biến đổi vật lí không có sự tạo thành ch</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mới.</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BD56744-7160-6C6A-28E1-7FD7BC1252B5}"/>
              </a:ext>
            </a:extLst>
          </p:cNvPr>
          <p:cNvSpPr txBox="1"/>
          <p:nvPr/>
        </p:nvSpPr>
        <p:spPr>
          <a:xfrm>
            <a:off x="5577841" y="2901542"/>
            <a:ext cx="6351562" cy="2034660"/>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 ph</a:t>
            </a:r>
            <a:r>
              <a:rPr lang="en-US" sz="2800" dirty="0">
                <a:latin typeface="Times New Roman" panose="02020603050405020304" pitchFamily="18" charset="0"/>
                <a:ea typeface="Arial" panose="020B0604020202020204" pitchFamily="34" charset="0"/>
                <a:cs typeface="Times New Roman" panose="02020603050405020304" pitchFamily="18" charset="0"/>
              </a:rPr>
              <a:t>ả</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 hoá học, liên k</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giữa các nguyên tử thay </a:t>
            </a:r>
            <a:r>
              <a:rPr lang="en-US" sz="2800" dirty="0" err="1">
                <a:latin typeface="Times New Roman" panose="02020603050405020304" pitchFamily="18" charset="0"/>
                <a:ea typeface="Arial" panose="020B0604020202020204" pitchFamily="34" charset="0"/>
                <a:cs typeface="Times New Roman" panose="02020603050405020304" pitchFamily="18" charset="0"/>
              </a:rPr>
              <a:t>đổ</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làm cho phân tử này biến đ</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thành phân tử khác. Kết quả là chất này biến đổi thành chất khác.</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8"/>
        <p:cNvGrpSpPr/>
        <p:nvPr/>
      </p:nvGrpSpPr>
      <p:grpSpPr>
        <a:xfrm>
          <a:off x="0" y="0"/>
          <a:ext cx="0" cy="0"/>
          <a:chOff x="0" y="0"/>
          <a:chExt cx="0" cy="0"/>
        </a:xfrm>
      </p:grpSpPr>
      <p:sp>
        <p:nvSpPr>
          <p:cNvPr id="4699" name="Google Shape;4699;p45"/>
          <p:cNvSpPr txBox="1">
            <a:spLocks noGrp="1"/>
          </p:cNvSpPr>
          <p:nvPr>
            <p:ph type="title"/>
          </p:nvPr>
        </p:nvSpPr>
        <p:spPr>
          <a:xfrm>
            <a:off x="1796790" y="4186509"/>
            <a:ext cx="2592330" cy="134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dirty="0">
                <a:solidFill>
                  <a:schemeClr val="accent4"/>
                </a:solidFill>
                <a:latin typeface="Times New Roman" panose="02020603050405020304" pitchFamily="18" charset="0"/>
                <a:cs typeface="Times New Roman" panose="02020603050405020304" pitchFamily="18" charset="0"/>
              </a:rPr>
              <a:t>E</a:t>
            </a:r>
            <a:r>
              <a:rPr lang="en" dirty="0">
                <a:solidFill>
                  <a:schemeClr val="accent4"/>
                </a:solidFill>
                <a:latin typeface="Times New Roman" panose="02020603050405020304" pitchFamily="18" charset="0"/>
                <a:cs typeface="Times New Roman" panose="02020603050405020304" pitchFamily="18" charset="0"/>
              </a:rPr>
              <a:t>m đã học</a:t>
            </a:r>
            <a:endParaRPr dirty="0">
              <a:solidFill>
                <a:schemeClr val="accent4"/>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1E0797-4D99-B21C-EA0C-6BE6B726196E}"/>
              </a:ext>
            </a:extLst>
          </p:cNvPr>
          <p:cNvSpPr txBox="1"/>
          <p:nvPr/>
        </p:nvSpPr>
        <p:spPr>
          <a:xfrm>
            <a:off x="5394961" y="537739"/>
            <a:ext cx="6618848" cy="1791260"/>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 nhận biết phản </a:t>
            </a:r>
            <a:r>
              <a:rPr lang="en-US" sz="2400" dirty="0">
                <a:latin typeface="Times New Roman" panose="02020603050405020304" pitchFamily="18" charset="0"/>
                <a:ea typeface="Arial" panose="020B0604020202020204" pitchFamily="34" charset="0"/>
                <a:cs typeface="Times New Roman" panose="02020603050405020304" pitchFamily="18" charset="0"/>
              </a:rPr>
              <a:t>ứ</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 hoá học xảy ra có th</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dựa vào một trong các d</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u hiệu sau: sự tạo thành chất khí; chất kết tủa; sự thay </a:t>
            </a:r>
            <a:r>
              <a:rPr lang="en-US" sz="2400" dirty="0">
                <a:latin typeface="Times New Roman" panose="02020603050405020304" pitchFamily="18" charset="0"/>
                <a:ea typeface="Arial" panose="020B0604020202020204" pitchFamily="34" charset="0"/>
                <a:cs typeface="Times New Roman" panose="02020603050405020304" pitchFamily="18" charset="0"/>
              </a:rPr>
              <a:t>đ</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ổi màu sắc; sự thay đ</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ổ</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 v</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nhiệt độ c</a:t>
            </a:r>
            <a:r>
              <a:rPr lang="en-US" sz="2400" dirty="0">
                <a:latin typeface="Times New Roman" panose="02020603050405020304" pitchFamily="18" charset="0"/>
                <a:ea typeface="Arial" panose="020B0604020202020204" pitchFamily="34" charset="0"/>
                <a:cs typeface="Times New Roman" panose="02020603050405020304" pitchFamily="18" charset="0"/>
              </a:rPr>
              <a:t>ủ</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môi trường;...</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BD56744-7160-6C6A-28E1-7FD7BC1252B5}"/>
              </a:ext>
            </a:extLst>
          </p:cNvPr>
          <p:cNvSpPr txBox="1"/>
          <p:nvPr/>
        </p:nvSpPr>
        <p:spPr>
          <a:xfrm>
            <a:off x="5394961" y="2561506"/>
            <a:ext cx="6618848" cy="1791260"/>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Phản ứng toả nhiệt giải phóng năng lượng (dạng nhiệt) ra môi trường và phản ứng thu nhiệt nhận năng lượng (dạng nhiệt) từ môi trường trong suốt quá trình ph</a:t>
            </a:r>
            <a:r>
              <a:rPr lang="en-US" sz="2400" dirty="0">
                <a:latin typeface="Times New Roman" panose="02020603050405020304" pitchFamily="18" charset="0"/>
                <a:ea typeface="Arial" panose="020B0604020202020204" pitchFamily="34" charset="0"/>
                <a:cs typeface="Times New Roman" panose="02020603050405020304" pitchFamily="18" charset="0"/>
              </a:rPr>
              <a:t>ả</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EC7A60F-CD2B-6306-D4E9-28909025375A}"/>
              </a:ext>
            </a:extLst>
          </p:cNvPr>
          <p:cNvSpPr txBox="1"/>
          <p:nvPr/>
        </p:nvSpPr>
        <p:spPr>
          <a:xfrm>
            <a:off x="5394960" y="4632225"/>
            <a:ext cx="6618847" cy="1366528"/>
          </a:xfrm>
          <a:prstGeom prst="rect">
            <a:avLst/>
          </a:prstGeom>
          <a:solidFill>
            <a:schemeClr val="tx2"/>
          </a:solidFill>
        </p:spPr>
        <p:txBody>
          <a:bodyPr wrap="square">
            <a:spAutoFit/>
          </a:bodyPr>
          <a:lstStyle/>
          <a:p>
            <a:pPr marL="342900" marR="0" lvl="0" indent="-342900" algn="just">
              <a:lnSpc>
                <a:spcPct val="115000"/>
              </a:lnSpc>
              <a:spcBef>
                <a:spcPts val="0"/>
              </a:spcBef>
              <a:spcAft>
                <a:spcPts val="600"/>
              </a:spcAft>
              <a:buClr>
                <a:srgbClr val="1E788D"/>
              </a:buClr>
              <a:buSzPts val="1100"/>
              <a:buFont typeface="Arial" panose="020B0604020202020204" pitchFamily="34" charset="0"/>
              <a:buChar char="■"/>
              <a:tabLst>
                <a:tab pos="470535"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 nhiên liệu như than, xăng, dấu,... </a:t>
            </a:r>
            <a:r>
              <a:rPr lang="en-US" sz="2400" dirty="0">
                <a:latin typeface="Times New Roman" panose="02020603050405020304" pitchFamily="18" charset="0"/>
                <a:ea typeface="Arial" panose="020B0604020202020204" pitchFamily="34" charset="0"/>
                <a:cs typeface="Times New Roman" panose="02020603050405020304" pitchFamily="18" charset="0"/>
              </a:rPr>
              <a:t>đ</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ược sử dụng trong các ngành sàn xuất, phục vụ sinh hoạt,...</a:t>
            </a:r>
            <a:endParaRPr lang="en-US" sz="24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12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467-B2CE-043B-0D69-2A69EA975BA5}"/>
              </a:ext>
            </a:extLst>
          </p:cNvPr>
          <p:cNvSpPr>
            <a:spLocks noGrp="1"/>
          </p:cNvSpPr>
          <p:nvPr>
            <p:ph type="title"/>
          </p:nvPr>
        </p:nvSpPr>
        <p:spPr>
          <a:xfrm>
            <a:off x="3802470" y="1067140"/>
            <a:ext cx="5552545" cy="1446737"/>
          </a:xfrm>
        </p:spPr>
        <p:txBody>
          <a:bodyPr/>
          <a:lstStyle/>
          <a:p>
            <a:r>
              <a:rPr lang="en-US" dirty="0" err="1">
                <a:solidFill>
                  <a:schemeClr val="accent4"/>
                </a:solidFill>
                <a:latin typeface="Times New Roman" panose="02020603050405020304" pitchFamily="18" charset="0"/>
                <a:cs typeface="Times New Roman" panose="02020603050405020304" pitchFamily="18" charset="0"/>
              </a:rPr>
              <a:t>Em</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có</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thể</a:t>
            </a:r>
            <a:r>
              <a:rPr lang="en-US" dirty="0">
                <a:solidFill>
                  <a:schemeClr val="accent4"/>
                </a:solidFill>
                <a:latin typeface="Times New Roman" panose="02020603050405020304" pitchFamily="18" charset="0"/>
                <a:cs typeface="Times New Roman" panose="02020603050405020304" pitchFamily="18" charset="0"/>
              </a:rPr>
              <a:t>!</a:t>
            </a:r>
          </a:p>
        </p:txBody>
      </p:sp>
      <p:sp>
        <p:nvSpPr>
          <p:cNvPr id="3" name="Text Placeholder 2">
            <a:extLst>
              <a:ext uri="{FF2B5EF4-FFF2-40B4-BE49-F238E27FC236}">
                <a16:creationId xmlns:a16="http://schemas.microsoft.com/office/drawing/2014/main" id="{E983A166-7805-741C-7618-F9BC5008BC2D}"/>
              </a:ext>
            </a:extLst>
          </p:cNvPr>
          <p:cNvSpPr>
            <a:spLocks noGrp="1"/>
          </p:cNvSpPr>
          <p:nvPr>
            <p:ph type="body" idx="1"/>
          </p:nvPr>
        </p:nvSpPr>
        <p:spPr>
          <a:xfrm>
            <a:off x="2025901" y="2868290"/>
            <a:ext cx="8140197" cy="868200"/>
          </a:xfrm>
        </p:spPr>
        <p:txBody>
          <a:bodyPr/>
          <a:lstStyle/>
          <a:p>
            <a:pPr marL="165100" indent="0" algn="l">
              <a:buNone/>
            </a:pPr>
            <a:r>
              <a:rPr lang="vi-VN" sz="3200" dirty="0">
                <a:latin typeface="Times New Roman" panose="02020603050405020304" pitchFamily="18" charset="0"/>
                <a:cs typeface="Times New Roman" panose="02020603050405020304" pitchFamily="18" charset="0"/>
              </a:rPr>
              <a:t>■	Nhận biết được các bi</a:t>
            </a:r>
            <a:r>
              <a:rPr lang="en-US" sz="3200" dirty="0">
                <a:latin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cs typeface="Times New Roman" panose="02020603050405020304" pitchFamily="18" charset="0"/>
              </a:rPr>
              <a:t>n đổi hoá học xảy ra trong cuộc sống hằng ngày.</a:t>
            </a:r>
          </a:p>
          <a:p>
            <a:pPr marL="165100" indent="0" algn="l">
              <a:buNone/>
            </a:pPr>
            <a:r>
              <a:rPr lang="vi-VN" sz="3200" dirty="0">
                <a:latin typeface="Times New Roman" panose="02020603050405020304" pitchFamily="18" charset="0"/>
                <a:cs typeface="Times New Roman" panose="02020603050405020304" pitchFamily="18" charset="0"/>
              </a:rPr>
              <a:t>■	Sử dụng nhiệt của các phản ứng đốt cháy nhiên liệu để đun nâu, sưởi ấm,...</a:t>
            </a:r>
          </a:p>
        </p:txBody>
      </p:sp>
    </p:spTree>
    <p:extLst>
      <p:ext uri="{BB962C8B-B14F-4D97-AF65-F5344CB8AC3E}">
        <p14:creationId xmlns:p14="http://schemas.microsoft.com/office/powerpoint/2010/main" val="34394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052051" y="2277476"/>
            <a:ext cx="5775445" cy="2551306"/>
          </a:xfrm>
          <a:prstGeom prst="rect">
            <a:avLst/>
          </a:prstGeom>
        </p:spPr>
        <p:txBody>
          <a:bodyPr spcFirstLastPara="1" wrap="square" lIns="121900" tIns="121900" rIns="121900" bIns="121900" anchor="ctr" anchorCtr="0">
            <a:noAutofit/>
          </a:bodyPr>
          <a:lstStyle/>
          <a:p>
            <a:pPr marL="0" lvl="0" indent="0" rtl="0">
              <a:spcBef>
                <a:spcPts val="0"/>
              </a:spcBef>
              <a:spcAft>
                <a:spcPts val="2100"/>
              </a:spcAft>
              <a:buNone/>
            </a:pPr>
            <a:r>
              <a:rPr lang="en-US" sz="9600" b="1" dirty="0">
                <a:solidFill>
                  <a:schemeClr val="accent6"/>
                </a:solidFill>
                <a:latin typeface="Times New Roman" panose="02020603050405020304" pitchFamily="18" charset="0"/>
                <a:cs typeface="Times New Roman" panose="02020603050405020304" pitchFamily="18" charset="0"/>
              </a:rPr>
              <a:t>CỦNG CỐ</a:t>
            </a:r>
            <a:endParaRPr lang="vi-VN" sz="9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705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5DB3AF-FC31-A286-7817-B99E87AA61DD}"/>
              </a:ext>
            </a:extLst>
          </p:cNvPr>
          <p:cNvSpPr txBox="1"/>
          <p:nvPr/>
        </p:nvSpPr>
        <p:spPr>
          <a:xfrm>
            <a:off x="188687" y="591598"/>
            <a:ext cx="11422742" cy="3892861"/>
          </a:xfrm>
          <a:prstGeom prst="rect">
            <a:avLst/>
          </a:prstGeom>
          <a:noFill/>
        </p:spPr>
        <p:txBody>
          <a:bodyPr wrap="square">
            <a:spAutoFit/>
          </a:bodyPr>
          <a:lstStyle>
            <a:defPPr>
              <a:defRPr lang="en-US"/>
            </a:defPPr>
            <a:lvl1pPr algn="just">
              <a:lnSpc>
                <a:spcPct val="130000"/>
              </a:lnSpc>
              <a:defRPr sz="2400" b="1" i="0">
                <a:effectLst/>
                <a:latin typeface="Arial" panose="020B0604020202020204" pitchFamily="34" charset="0"/>
                <a:cs typeface="Arial" panose="020B0604020202020204" pitchFamily="34" charset="0"/>
              </a:defRPr>
            </a:lvl1pPr>
            <a:lvl2pPr lvl="1" algn="just">
              <a:lnSpc>
                <a:spcPct val="150000"/>
              </a:lnSpc>
              <a:defRPr sz="2400" b="1" i="0">
                <a:effectLst/>
                <a:latin typeface="Arial" panose="020B0604020202020204" pitchFamily="34" charset="0"/>
                <a:cs typeface="Arial" panose="020B0604020202020204" pitchFamily="34" charset="0"/>
              </a:defRPr>
            </a:lvl2pP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Hoàn thành các PTHH sau: </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1)</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Sulfur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Ox</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ygen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khí su</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lfur</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(sulfur dioxide</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SO</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Iron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 Ox</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ygen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ferromagnetic oxide (Fe</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O</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4</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 Aluminum     +    khí Ox</a:t>
            </a:r>
            <a:r>
              <a:rPr kumimoji="0" lang="en-US" sz="2800"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ygen</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luminum oxide (Al</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O</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3</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4) </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Zinc</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 Hydrochloric acid (HCl)</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Zinc chloride (ZnCl</a:t>
            </a:r>
            <a:r>
              <a:rPr kumimoji="0" lang="vi-VN" sz="2800" i="0" u="none" strike="noStrike" kern="1200" cap="none" spc="0" normalizeH="0" baseline="-2500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2</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 H</a:t>
            </a:r>
            <a:r>
              <a:rPr lang="en-US" sz="2800" kern="1200" dirty="0">
                <a:solidFill>
                  <a:schemeClr val="tx2"/>
                </a:solidFill>
                <a:latin typeface="Times New Roman" panose="02020603050405020304" pitchFamily="18" charset="0"/>
                <a:ea typeface="+mn-ea"/>
                <a:cs typeface="Times New Roman" panose="02020603050405020304" pitchFamily="18" charset="0"/>
              </a:rPr>
              <a:t>y</a:t>
            </a:r>
            <a:r>
              <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dro</a:t>
            </a:r>
            <a:r>
              <a:rPr kumimoji="0" lang="en-US"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gen</a:t>
            </a:r>
            <a:endParaRPr kumimoji="0" lang="vi-VN" sz="280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AF0D047-A223-25D6-56CB-04C25DEDDAC8}"/>
                  </a:ext>
                </a:extLst>
              </p:cNvPr>
              <p:cNvSpPr/>
              <p:nvPr/>
            </p:nvSpPr>
            <p:spPr>
              <a:xfrm>
                <a:off x="2939204" y="1297037"/>
                <a:ext cx="2247900" cy="6400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400" i="1" smtClean="0">
                              <a:solidFill>
                                <a:schemeClr val="tx2"/>
                              </a:solidFill>
                              <a:latin typeface="Cambria Math" panose="02040503050406030204" pitchFamily="18" charset="0"/>
                            </a:rPr>
                          </m:ctrlPr>
                        </m:groupChrPr>
                        <m:e>
                          <m:sSup>
                            <m:sSupPr>
                              <m:ctrlPr>
                                <a:rPr lang="en-US" sz="2400" i="1">
                                  <a:solidFill>
                                    <a:schemeClr val="tx2"/>
                                  </a:solidFill>
                                  <a:latin typeface="Cambria Math" panose="02040503050406030204" pitchFamily="18" charset="0"/>
                                </a:rPr>
                              </m:ctrlPr>
                            </m:sSupPr>
                            <m:e>
                              <m:r>
                                <a:rPr lang="en-US" sz="2400" b="0" i="1">
                                  <a:solidFill>
                                    <a:schemeClr val="tx2"/>
                                  </a:solidFill>
                                  <a:latin typeface="Cambria Math" panose="02040503050406030204" pitchFamily="18" charset="0"/>
                                </a:rPr>
                                <m:t>𝑡</m:t>
                              </m:r>
                            </m:e>
                            <m:sup>
                              <m:r>
                                <a:rPr lang="en-US" sz="2400" b="0" i="0">
                                  <a:solidFill>
                                    <a:schemeClr val="tx2"/>
                                  </a:solidFill>
                                  <a:latin typeface="Cambria Math" panose="02040503050406030204" pitchFamily="18" charset="0"/>
                                </a:rPr>
                                <m:t>0</m:t>
                              </m:r>
                            </m:sup>
                          </m:sSup>
                        </m:e>
                      </m:groupChr>
                    </m:oMath>
                  </m:oMathPara>
                </a14:m>
                <a:endParaRPr lang="en-US" sz="2400" dirty="0">
                  <a:solidFill>
                    <a:schemeClr val="tx2"/>
                  </a:solidFill>
                  <a:latin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9AF0D047-A223-25D6-56CB-04C25DEDDAC8}"/>
                  </a:ext>
                </a:extLst>
              </p:cNvPr>
              <p:cNvSpPr>
                <a:spLocks noRot="1" noChangeAspect="1" noMove="1" noResize="1" noEditPoints="1" noAdjustHandles="1" noChangeArrowheads="1" noChangeShapeType="1" noTextEdit="1"/>
              </p:cNvSpPr>
              <p:nvPr/>
            </p:nvSpPr>
            <p:spPr>
              <a:xfrm>
                <a:off x="2939204" y="1297037"/>
                <a:ext cx="2247900" cy="6400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A7841B1-C904-C675-A7BF-F68FC73574D7}"/>
                  </a:ext>
                </a:extLst>
              </p:cNvPr>
              <p:cNvSpPr/>
              <p:nvPr/>
            </p:nvSpPr>
            <p:spPr>
              <a:xfrm>
                <a:off x="2939204" y="1927070"/>
                <a:ext cx="2247900" cy="6400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400" i="1" smtClean="0">
                              <a:solidFill>
                                <a:schemeClr val="tx2"/>
                              </a:solidFill>
                              <a:latin typeface="Cambria Math" panose="02040503050406030204" pitchFamily="18" charset="0"/>
                            </a:rPr>
                          </m:ctrlPr>
                        </m:groupChrPr>
                        <m:e>
                          <m:sSup>
                            <m:sSupPr>
                              <m:ctrlPr>
                                <a:rPr lang="en-US" sz="2400" i="1">
                                  <a:solidFill>
                                    <a:schemeClr val="tx2"/>
                                  </a:solidFill>
                                  <a:latin typeface="Cambria Math" panose="02040503050406030204" pitchFamily="18" charset="0"/>
                                </a:rPr>
                              </m:ctrlPr>
                            </m:sSupPr>
                            <m:e>
                              <m:r>
                                <a:rPr lang="en-US" sz="2400" b="0" i="1">
                                  <a:solidFill>
                                    <a:schemeClr val="tx2"/>
                                  </a:solidFill>
                                  <a:latin typeface="Cambria Math" panose="02040503050406030204" pitchFamily="18" charset="0"/>
                                </a:rPr>
                                <m:t>𝑡</m:t>
                              </m:r>
                            </m:e>
                            <m:sup>
                              <m:r>
                                <a:rPr lang="en-US" sz="2400" b="0" i="0">
                                  <a:solidFill>
                                    <a:schemeClr val="tx2"/>
                                  </a:solidFill>
                                  <a:latin typeface="Cambria Math" panose="02040503050406030204" pitchFamily="18" charset="0"/>
                                </a:rPr>
                                <m:t>0</m:t>
                              </m:r>
                            </m:sup>
                          </m:sSup>
                        </m:e>
                      </m:groupChr>
                    </m:oMath>
                  </m:oMathPara>
                </a14:m>
                <a:endParaRPr lang="en-US" sz="2400" dirty="0">
                  <a:solidFill>
                    <a:schemeClr val="tx2"/>
                  </a:solidFill>
                  <a:latin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4A7841B1-C904-C675-A7BF-F68FC73574D7}"/>
                  </a:ext>
                </a:extLst>
              </p:cNvPr>
              <p:cNvSpPr>
                <a:spLocks noRot="1" noChangeAspect="1" noMove="1" noResize="1" noEditPoints="1" noAdjustHandles="1" noChangeArrowheads="1" noChangeShapeType="1" noTextEdit="1"/>
              </p:cNvSpPr>
              <p:nvPr/>
            </p:nvSpPr>
            <p:spPr>
              <a:xfrm>
                <a:off x="2939204" y="1927070"/>
                <a:ext cx="2247900" cy="6400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1D8428B-D21B-1EBF-1198-59B13A709CEA}"/>
                  </a:ext>
                </a:extLst>
              </p:cNvPr>
              <p:cNvSpPr/>
              <p:nvPr/>
            </p:nvSpPr>
            <p:spPr>
              <a:xfrm>
                <a:off x="4972050" y="2560432"/>
                <a:ext cx="2247900" cy="6400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400" i="1" smtClean="0">
                              <a:solidFill>
                                <a:schemeClr val="tx2"/>
                              </a:solidFill>
                              <a:latin typeface="Cambria Math" panose="02040503050406030204" pitchFamily="18" charset="0"/>
                            </a:rPr>
                          </m:ctrlPr>
                        </m:groupChrPr>
                        <m:e>
                          <m:sSup>
                            <m:sSupPr>
                              <m:ctrlPr>
                                <a:rPr lang="en-US" sz="2400" i="1">
                                  <a:solidFill>
                                    <a:schemeClr val="tx2"/>
                                  </a:solidFill>
                                  <a:latin typeface="Cambria Math" panose="02040503050406030204" pitchFamily="18" charset="0"/>
                                </a:rPr>
                              </m:ctrlPr>
                            </m:sSupPr>
                            <m:e>
                              <m:r>
                                <a:rPr lang="en-US" sz="2400" b="0" i="1">
                                  <a:solidFill>
                                    <a:schemeClr val="tx2"/>
                                  </a:solidFill>
                                  <a:latin typeface="Cambria Math" panose="02040503050406030204" pitchFamily="18" charset="0"/>
                                </a:rPr>
                                <m:t>𝑡</m:t>
                              </m:r>
                            </m:e>
                            <m:sup>
                              <m:r>
                                <a:rPr lang="en-US" sz="2400" b="0" i="0">
                                  <a:solidFill>
                                    <a:schemeClr val="tx2"/>
                                  </a:solidFill>
                                  <a:latin typeface="Cambria Math" panose="02040503050406030204" pitchFamily="18" charset="0"/>
                                </a:rPr>
                                <m:t>0</m:t>
                              </m:r>
                            </m:sup>
                          </m:sSup>
                        </m:e>
                      </m:groupChr>
                    </m:oMath>
                  </m:oMathPara>
                </a14:m>
                <a:endParaRPr lang="en-US" sz="2400" dirty="0">
                  <a:solidFill>
                    <a:schemeClr val="tx2"/>
                  </a:solidFill>
                  <a:latin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21D8428B-D21B-1EBF-1198-59B13A709CEA}"/>
                  </a:ext>
                </a:extLst>
              </p:cNvPr>
              <p:cNvSpPr>
                <a:spLocks noRot="1" noChangeAspect="1" noMove="1" noResize="1" noEditPoints="1" noAdjustHandles="1" noChangeArrowheads="1" noChangeShapeType="1" noTextEdit="1"/>
              </p:cNvSpPr>
              <p:nvPr/>
            </p:nvSpPr>
            <p:spPr>
              <a:xfrm>
                <a:off x="4972050" y="2560432"/>
                <a:ext cx="2247900" cy="64004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8818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Đen Việc Học Trường - Miễn Phí vector hình ảnh trên Pixabay">
            <a:extLst>
              <a:ext uri="{FF2B5EF4-FFF2-40B4-BE49-F238E27FC236}">
                <a16:creationId xmlns:a16="http://schemas.microsoft.com/office/drawing/2014/main" id="{110834E6-1B20-D0DF-F7FD-CB29264CE5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0" b="11853"/>
          <a:stretch/>
        </p:blipFill>
        <p:spPr bwMode="auto">
          <a:xfrm>
            <a:off x="-101600" y="10"/>
            <a:ext cx="12772571"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4DFA4CC-31A0-536E-DC69-888E2BF56A8A}"/>
              </a:ext>
            </a:extLst>
          </p:cNvPr>
          <p:cNvGrpSpPr/>
          <p:nvPr/>
        </p:nvGrpSpPr>
        <p:grpSpPr>
          <a:xfrm>
            <a:off x="977917" y="1265330"/>
            <a:ext cx="10236166" cy="3713069"/>
            <a:chOff x="1044501" y="3693501"/>
            <a:chExt cx="10236166" cy="3713069"/>
          </a:xfrm>
        </p:grpSpPr>
        <p:sp>
          <p:nvSpPr>
            <p:cNvPr id="5" name="Rectangle: Rounded Corners 4">
              <a:extLst>
                <a:ext uri="{FF2B5EF4-FFF2-40B4-BE49-F238E27FC236}">
                  <a16:creationId xmlns:a16="http://schemas.microsoft.com/office/drawing/2014/main" id="{74FF89E2-4FFD-80F7-E76C-CA8A6329D841}"/>
                </a:ext>
              </a:extLst>
            </p:cNvPr>
            <p:cNvSpPr/>
            <p:nvPr/>
          </p:nvSpPr>
          <p:spPr>
            <a:xfrm>
              <a:off x="1620564" y="4267613"/>
              <a:ext cx="9660103" cy="3138957"/>
            </a:xfrm>
            <a:prstGeom prst="roundRect">
              <a:avLst/>
            </a:prstGeom>
            <a:solidFill>
              <a:srgbClr val="DFEB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Đáp 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algn="ct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algn="ct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algn="ctr"/>
              <a:endParaRPr lang="en-US" sz="2400" b="1" kern="1200" dirty="0">
                <a:solidFill>
                  <a:srgbClr val="FF0000"/>
                </a:solidFill>
                <a:latin typeface="Times New Roman" panose="02020603050405020304" pitchFamily="18" charset="0"/>
                <a:cs typeface="Times New Roman" panose="02020603050405020304" pitchFamily="18" charset="0"/>
              </a:endParaRPr>
            </a:p>
            <a:p>
              <a:pPr algn="ct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0F7DD6BC-A508-2C06-FF71-A358D3C258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01" y="3693501"/>
              <a:ext cx="1366201" cy="13662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28237583-257A-EB64-B804-A470150B3B69}"/>
              </a:ext>
            </a:extLst>
          </p:cNvPr>
          <p:cNvGrpSpPr/>
          <p:nvPr/>
        </p:nvGrpSpPr>
        <p:grpSpPr>
          <a:xfrm>
            <a:off x="3026778" y="2564290"/>
            <a:ext cx="8401593" cy="2240578"/>
            <a:chOff x="3317064" y="4054615"/>
            <a:chExt cx="8401593" cy="2240578"/>
          </a:xfrm>
        </p:grpSpPr>
        <p:sp>
          <p:nvSpPr>
            <p:cNvPr id="13" name="Rectangle 12">
              <a:extLst>
                <a:ext uri="{FF2B5EF4-FFF2-40B4-BE49-F238E27FC236}">
                  <a16:creationId xmlns:a16="http://schemas.microsoft.com/office/drawing/2014/main" id="{95D8010C-ACEA-02C3-8F4D-223C4C260562}"/>
                </a:ext>
              </a:extLst>
            </p:cNvPr>
            <p:cNvSpPr/>
            <p:nvPr/>
          </p:nvSpPr>
          <p:spPr>
            <a:xfrm>
              <a:off x="3317064" y="4220779"/>
              <a:ext cx="8401593" cy="2074414"/>
            </a:xfrm>
            <a:prstGeom prst="rect">
              <a:avLst/>
            </a:prstGeom>
          </p:spPr>
          <p:txBody>
            <a:bodyPr wrap="square">
              <a:spAutoFit/>
            </a:bodyPr>
            <a:lstStyle/>
            <a:p>
              <a:pPr algn="just">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1) S</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SO</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2) 3Fe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2O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Fe</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O</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3)  4Al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3O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2Al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O</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3</a:t>
              </a:r>
            </a:p>
            <a:p>
              <a:pP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4) Zn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2</a:t>
              </a:r>
              <a:r>
                <a:rPr lang="en-US" sz="2800" dirty="0">
                  <a:latin typeface="Times New Roman" panose="02020603050405020304" pitchFamily="18" charset="0"/>
                  <a:ea typeface="Calibri" panose="020F0502020204030204" pitchFamily="34" charset="0"/>
                  <a:cs typeface="Times New Roman" panose="02020603050405020304" pitchFamily="18" charset="0"/>
                </a:rPr>
                <a:t>HCl</a:t>
              </a:r>
              <a:r>
                <a:rPr lang="vi-VN" sz="2800" dirty="0">
                  <a:latin typeface="Times New Roman" panose="02020603050405020304" pitchFamily="18" charset="0"/>
                  <a:ea typeface="Calibri" panose="020F0502020204030204" pitchFamily="34" charset="0"/>
                  <a:cs typeface="Times New Roman" panose="02020603050405020304" pitchFamily="18" charset="0"/>
                </a:rPr>
                <a:t>         →        ZnCl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H</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BE946E3D-91EA-6CF9-2F51-5E889EC378CE}"/>
                    </a:ext>
                  </a:extLst>
                </p:cNvPr>
                <p:cNvSpPr/>
                <p:nvPr/>
              </p:nvSpPr>
              <p:spPr>
                <a:xfrm>
                  <a:off x="4609324" y="4054615"/>
                  <a:ext cx="2247900" cy="731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i="1">
                                <a:latin typeface="Cambria Math" panose="02040503050406030204" pitchFamily="18" charset="0"/>
                              </a:rPr>
                            </m:ctrlPr>
                          </m:groupChrPr>
                          <m:e>
                            <m:sSup>
                              <m:sSupPr>
                                <m:ctrlPr>
                                  <a:rPr lang="en-US" sz="2800" i="1">
                                    <a:latin typeface="Cambria Math" panose="02040503050406030204" pitchFamily="18" charset="0"/>
                                  </a:rPr>
                                </m:ctrlPr>
                              </m:sSupPr>
                              <m:e>
                                <m:r>
                                  <a:rPr lang="en-US" sz="2800" b="0" i="1">
                                    <a:latin typeface="Cambria Math" panose="02040503050406030204" pitchFamily="18" charset="0"/>
                                  </a:rPr>
                                  <m:t>𝑡</m:t>
                                </m:r>
                              </m:e>
                              <m:sup>
                                <m:r>
                                  <a:rPr lang="en-US" sz="2800" b="0" i="0">
                                    <a:latin typeface="Cambria Math" panose="02040503050406030204" pitchFamily="18" charset="0"/>
                                  </a:rPr>
                                  <m:t>0</m:t>
                                </m:r>
                              </m:sup>
                            </m:sSup>
                          </m:e>
                        </m:groupChr>
                      </m:oMath>
                    </m:oMathPara>
                  </a14:m>
                  <a:endParaRPr lang="en-US" sz="2800" dirty="0">
                    <a:latin typeface="Baloo 2" panose="020B0604020202020204" charset="0"/>
                    <a:cs typeface="Baloo 2" panose="020B0604020202020204" charset="0"/>
                  </a:endParaRPr>
                </a:p>
              </p:txBody>
            </p:sp>
          </mc:Choice>
          <mc:Fallback xmlns="">
            <p:sp>
              <p:nvSpPr>
                <p:cNvPr id="14" name="Rectangle 13">
                  <a:extLst>
                    <a:ext uri="{FF2B5EF4-FFF2-40B4-BE49-F238E27FC236}">
                      <a16:creationId xmlns:a16="http://schemas.microsoft.com/office/drawing/2014/main" id="{BE946E3D-91EA-6CF9-2F51-5E889EC378CE}"/>
                    </a:ext>
                  </a:extLst>
                </p:cNvPr>
                <p:cNvSpPr>
                  <a:spLocks noRot="1" noChangeAspect="1" noMove="1" noResize="1" noEditPoints="1" noAdjustHandles="1" noChangeArrowheads="1" noChangeShapeType="1" noTextEdit="1"/>
                </p:cNvSpPr>
                <p:nvPr/>
              </p:nvSpPr>
              <p:spPr>
                <a:xfrm>
                  <a:off x="4609324" y="4054615"/>
                  <a:ext cx="2247900" cy="7312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FCC8368-49C1-8A70-F83E-8C5F42FD59E9}"/>
                    </a:ext>
                  </a:extLst>
                </p:cNvPr>
                <p:cNvSpPr/>
                <p:nvPr/>
              </p:nvSpPr>
              <p:spPr>
                <a:xfrm>
                  <a:off x="4716468" y="4575018"/>
                  <a:ext cx="2247900" cy="731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i="1">
                                <a:latin typeface="Cambria Math" panose="02040503050406030204" pitchFamily="18" charset="0"/>
                              </a:rPr>
                            </m:ctrlPr>
                          </m:groupChrPr>
                          <m:e>
                            <m:sSup>
                              <m:sSupPr>
                                <m:ctrlPr>
                                  <a:rPr lang="en-US" sz="2800" i="1">
                                    <a:latin typeface="Cambria Math" panose="02040503050406030204" pitchFamily="18" charset="0"/>
                                  </a:rPr>
                                </m:ctrlPr>
                              </m:sSupPr>
                              <m:e>
                                <m:r>
                                  <a:rPr lang="en-US" sz="2800" b="0" i="1">
                                    <a:latin typeface="Cambria Math" panose="02040503050406030204" pitchFamily="18" charset="0"/>
                                  </a:rPr>
                                  <m:t>𝑡</m:t>
                                </m:r>
                              </m:e>
                              <m:sup>
                                <m:r>
                                  <a:rPr lang="en-US" sz="2800" b="0" i="0">
                                    <a:latin typeface="Cambria Math" panose="02040503050406030204" pitchFamily="18" charset="0"/>
                                  </a:rPr>
                                  <m:t>0</m:t>
                                </m:r>
                              </m:sup>
                            </m:sSup>
                          </m:e>
                        </m:groupChr>
                      </m:oMath>
                    </m:oMathPara>
                  </a14:m>
                  <a:endParaRPr lang="en-US" sz="2800" dirty="0">
                    <a:latin typeface="Baloo 2" panose="020B0604020202020204" charset="0"/>
                    <a:cs typeface="Baloo 2" panose="020B0604020202020204" charset="0"/>
                  </a:endParaRPr>
                </a:p>
              </p:txBody>
            </p:sp>
          </mc:Choice>
          <mc:Fallback xmlns="">
            <p:sp>
              <p:nvSpPr>
                <p:cNvPr id="15" name="Rectangle 14">
                  <a:extLst>
                    <a:ext uri="{FF2B5EF4-FFF2-40B4-BE49-F238E27FC236}">
                      <a16:creationId xmlns:a16="http://schemas.microsoft.com/office/drawing/2014/main" id="{5FCC8368-49C1-8A70-F83E-8C5F42FD59E9}"/>
                    </a:ext>
                  </a:extLst>
                </p:cNvPr>
                <p:cNvSpPr>
                  <a:spLocks noRot="1" noChangeAspect="1" noMove="1" noResize="1" noEditPoints="1" noAdjustHandles="1" noChangeArrowheads="1" noChangeShapeType="1" noTextEdit="1"/>
                </p:cNvSpPr>
                <p:nvPr/>
              </p:nvSpPr>
              <p:spPr>
                <a:xfrm>
                  <a:off x="4716468" y="4575018"/>
                  <a:ext cx="2247900" cy="7312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742006C-63FF-08FC-9EA0-ED05157F6EA4}"/>
                    </a:ext>
                  </a:extLst>
                </p:cNvPr>
                <p:cNvSpPr/>
                <p:nvPr/>
              </p:nvSpPr>
              <p:spPr>
                <a:xfrm>
                  <a:off x="4823612" y="5149130"/>
                  <a:ext cx="2247900" cy="731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2800" i="1">
                                <a:latin typeface="Cambria Math" panose="02040503050406030204" pitchFamily="18" charset="0"/>
                              </a:rPr>
                            </m:ctrlPr>
                          </m:groupChrPr>
                          <m:e>
                            <m:sSup>
                              <m:sSupPr>
                                <m:ctrlPr>
                                  <a:rPr lang="en-US" sz="2800" i="1">
                                    <a:latin typeface="Cambria Math" panose="02040503050406030204" pitchFamily="18" charset="0"/>
                                  </a:rPr>
                                </m:ctrlPr>
                              </m:sSupPr>
                              <m:e>
                                <m:r>
                                  <a:rPr lang="en-US" sz="2800" b="0" i="1">
                                    <a:latin typeface="Cambria Math" panose="02040503050406030204" pitchFamily="18" charset="0"/>
                                  </a:rPr>
                                  <m:t>𝑡</m:t>
                                </m:r>
                              </m:e>
                              <m:sup>
                                <m:r>
                                  <a:rPr lang="en-US" sz="2800" b="0" i="0">
                                    <a:latin typeface="Cambria Math" panose="02040503050406030204" pitchFamily="18" charset="0"/>
                                  </a:rPr>
                                  <m:t>0</m:t>
                                </m:r>
                              </m:sup>
                            </m:sSup>
                          </m:e>
                        </m:groupChr>
                      </m:oMath>
                    </m:oMathPara>
                  </a14:m>
                  <a:endParaRPr lang="en-US" sz="2800" dirty="0">
                    <a:latin typeface="Baloo 2" panose="020B0604020202020204" charset="0"/>
                    <a:cs typeface="Baloo 2" panose="020B0604020202020204" charset="0"/>
                  </a:endParaRPr>
                </a:p>
              </p:txBody>
            </p:sp>
          </mc:Choice>
          <mc:Fallback xmlns="">
            <p:sp>
              <p:nvSpPr>
                <p:cNvPr id="16" name="Rectangle 15">
                  <a:extLst>
                    <a:ext uri="{FF2B5EF4-FFF2-40B4-BE49-F238E27FC236}">
                      <a16:creationId xmlns:a16="http://schemas.microsoft.com/office/drawing/2014/main" id="{A742006C-63FF-08FC-9EA0-ED05157F6EA4}"/>
                    </a:ext>
                  </a:extLst>
                </p:cNvPr>
                <p:cNvSpPr>
                  <a:spLocks noRot="1" noChangeAspect="1" noMove="1" noResize="1" noEditPoints="1" noAdjustHandles="1" noChangeArrowheads="1" noChangeShapeType="1" noTextEdit="1"/>
                </p:cNvSpPr>
                <p:nvPr/>
              </p:nvSpPr>
              <p:spPr>
                <a:xfrm>
                  <a:off x="4823612" y="5149130"/>
                  <a:ext cx="2247900" cy="731226"/>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4254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3467-B2CE-043B-0D69-2A69EA975BA5}"/>
              </a:ext>
            </a:extLst>
          </p:cNvPr>
          <p:cNvSpPr>
            <a:spLocks noGrp="1"/>
          </p:cNvSpPr>
          <p:nvPr>
            <p:ph type="title"/>
          </p:nvPr>
        </p:nvSpPr>
        <p:spPr>
          <a:xfrm>
            <a:off x="3802470" y="1067140"/>
            <a:ext cx="5552545" cy="1446737"/>
          </a:xfrm>
        </p:spPr>
        <p:txBody>
          <a:bodyPr/>
          <a:lstStyle/>
          <a:p>
            <a:r>
              <a:rPr lang="en-US" dirty="0" err="1">
                <a:solidFill>
                  <a:schemeClr val="accent4"/>
                </a:solidFill>
                <a:latin typeface="Times New Roman" panose="02020603050405020304" pitchFamily="18" charset="0"/>
                <a:cs typeface="Times New Roman" panose="02020603050405020304" pitchFamily="18" charset="0"/>
              </a:rPr>
              <a:t>Dặn</a:t>
            </a:r>
            <a:r>
              <a:rPr lang="en-US" dirty="0">
                <a:solidFill>
                  <a:schemeClr val="accent4"/>
                </a:solidFill>
                <a:latin typeface="Times New Roman" panose="02020603050405020304" pitchFamily="18" charset="0"/>
                <a:cs typeface="Times New Roman" panose="02020603050405020304" pitchFamily="18" charset="0"/>
              </a:rPr>
              <a:t> </a:t>
            </a:r>
            <a:r>
              <a:rPr lang="en-US" dirty="0" err="1">
                <a:solidFill>
                  <a:schemeClr val="accent4"/>
                </a:solidFill>
                <a:latin typeface="Times New Roman" panose="02020603050405020304" pitchFamily="18" charset="0"/>
                <a:cs typeface="Times New Roman" panose="02020603050405020304" pitchFamily="18" charset="0"/>
              </a:rPr>
              <a:t>dò</a:t>
            </a:r>
            <a:endParaRPr lang="en-US" dirty="0">
              <a:solidFill>
                <a:schemeClr val="accent4"/>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983A166-7805-741C-7618-F9BC5008BC2D}"/>
              </a:ext>
            </a:extLst>
          </p:cNvPr>
          <p:cNvSpPr>
            <a:spLocks noGrp="1"/>
          </p:cNvSpPr>
          <p:nvPr>
            <p:ph type="body" idx="1"/>
          </p:nvPr>
        </p:nvSpPr>
        <p:spPr>
          <a:xfrm>
            <a:off x="2025901" y="2868290"/>
            <a:ext cx="8140197" cy="868200"/>
          </a:xfrm>
        </p:spPr>
        <p:txBody>
          <a:bodyPr/>
          <a:lstStyle/>
          <a:p>
            <a:pPr marL="165100" indent="0" algn="l">
              <a:buNone/>
            </a:pP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vi-VN" sz="3200" dirty="0">
                <a:latin typeface="Times New Roman" panose="02020603050405020304" pitchFamily="18" charset="0"/>
                <a:cs typeface="Times New Roman" panose="02020603050405020304" pitchFamily="18" charset="0"/>
              </a:rPr>
              <a:t>.</a:t>
            </a:r>
          </a:p>
          <a:p>
            <a:pPr marL="165100" indent="0" algn="l">
              <a:buNone/>
            </a:pP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a:latin typeface="Times New Roman" panose="02020603050405020304" pitchFamily="18" charset="0"/>
                <a:cs typeface="Times New Roman" panose="02020603050405020304" pitchFamily="18" charset="0"/>
              </a:rPr>
              <a:t> “Bài</a:t>
            </a:r>
            <a:r>
              <a:rPr lang="en-US" sz="3200" dirty="0">
                <a:latin typeface="Times New Roman" panose="02020603050405020304" pitchFamily="18" charset="0"/>
                <a:cs typeface="Times New Roman" panose="02020603050405020304" pitchFamily="18" charset="0"/>
              </a:rPr>
              <a:t> 3: Mol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3822250" y="3114470"/>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US" sz="3200" dirty="0" err="1">
                <a:solidFill>
                  <a:srgbClr val="4775E7"/>
                </a:solidFill>
                <a:latin typeface="Times New Roman" panose="02020603050405020304" pitchFamily="18" charset="0"/>
                <a:cs typeface="Times New Roman" panose="02020603050405020304" pitchFamily="18" charset="0"/>
              </a:rPr>
              <a:t>Biến</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đổi</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vật</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lí</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và</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biến</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đổi</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hoá</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học</a:t>
            </a:r>
            <a:endParaRPr sz="3200" dirty="0">
              <a:solidFill>
                <a:srgbClr val="4775E7"/>
              </a:solidFill>
              <a:latin typeface="Times New Roman" panose="02020603050405020304" pitchFamily="18" charset="0"/>
              <a:cs typeface="Times New Roman" panose="02020603050405020304" pitchFamily="18" charset="0"/>
            </a:endParaRPr>
          </a:p>
        </p:txBody>
      </p:sp>
      <p:sp>
        <p:nvSpPr>
          <p:cNvPr id="3864" name="Google Shape;3864;p2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4800" dirty="0">
                <a:solidFill>
                  <a:srgbClr val="7030A0"/>
                </a:solidFill>
                <a:latin typeface="Times New Roman" panose="02020603050405020304" pitchFamily="18" charset="0"/>
                <a:cs typeface="Times New Roman" panose="02020603050405020304" pitchFamily="18" charset="0"/>
              </a:rPr>
              <a:t>NỘI DUNG BÀI HỌC</a:t>
            </a:r>
            <a:endParaRPr sz="4800" dirty="0">
              <a:solidFill>
                <a:srgbClr val="7030A0"/>
              </a:solidFill>
              <a:latin typeface="Times New Roman" panose="02020603050405020304" pitchFamily="18" charset="0"/>
              <a:cs typeface="Times New Roman" panose="02020603050405020304" pitchFamily="18" charset="0"/>
            </a:endParaRPr>
          </a:p>
        </p:txBody>
      </p:sp>
      <p:sp>
        <p:nvSpPr>
          <p:cNvPr id="3865" name="Google Shape;3865;p27"/>
          <p:cNvSpPr txBox="1">
            <a:spLocks noGrp="1"/>
          </p:cNvSpPr>
          <p:nvPr>
            <p:ph type="body" idx="2"/>
          </p:nvPr>
        </p:nvSpPr>
        <p:spPr>
          <a:xfrm>
            <a:off x="7780175" y="3114470"/>
            <a:ext cx="345931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200" dirty="0" err="1">
                <a:solidFill>
                  <a:srgbClr val="D83861"/>
                </a:solidFill>
                <a:latin typeface="Times New Roman" panose="02020603050405020304" pitchFamily="18" charset="0"/>
                <a:cs typeface="Times New Roman" panose="02020603050405020304" pitchFamily="18" charset="0"/>
              </a:rPr>
              <a:t>Phản</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ứng</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hoá</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học</a:t>
            </a:r>
            <a:endParaRPr sz="3200" dirty="0">
              <a:solidFill>
                <a:srgbClr val="D83861"/>
              </a:solidFill>
              <a:latin typeface="Times New Roman" panose="02020603050405020304" pitchFamily="18" charset="0"/>
              <a:cs typeface="Times New Roman" panose="02020603050405020304" pitchFamily="18" charset="0"/>
            </a:endParaRPr>
          </a:p>
        </p:txBody>
      </p:sp>
      <p:sp>
        <p:nvSpPr>
          <p:cNvPr id="3866" name="Google Shape;3866;p27"/>
          <p:cNvSpPr txBox="1">
            <a:spLocks noGrp="1"/>
          </p:cNvSpPr>
          <p:nvPr>
            <p:ph type="body" idx="3"/>
          </p:nvPr>
        </p:nvSpPr>
        <p:spPr>
          <a:xfrm>
            <a:off x="6235787" y="5143715"/>
            <a:ext cx="346781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3200" dirty="0">
                <a:solidFill>
                  <a:srgbClr val="F46A21"/>
                </a:solidFill>
                <a:latin typeface="Times New Roman" panose="02020603050405020304" pitchFamily="18" charset="0"/>
                <a:cs typeface="Times New Roman" panose="02020603050405020304" pitchFamily="18" charset="0"/>
              </a:rPr>
              <a:t>Năng lượng của phản ứng hoá học</a:t>
            </a:r>
            <a:endParaRPr sz="3200" dirty="0">
              <a:solidFill>
                <a:srgbClr val="F46A21"/>
              </a:solidFill>
              <a:latin typeface="Times New Roman" panose="02020603050405020304" pitchFamily="18" charset="0"/>
              <a:cs typeface="Times New Roman" panose="02020603050405020304" pitchFamily="18" charset="0"/>
            </a:endParaRPr>
          </a:p>
        </p:txBody>
      </p:sp>
      <p:sp>
        <p:nvSpPr>
          <p:cNvPr id="3868" name="Google Shape;3868;p27"/>
          <p:cNvSpPr txBox="1">
            <a:spLocks noGrp="1"/>
          </p:cNvSpPr>
          <p:nvPr>
            <p:ph type="title" idx="5"/>
          </p:nvPr>
        </p:nvSpPr>
        <p:spPr>
          <a:xfrm>
            <a:off x="3822250"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4775E7"/>
                </a:solidFill>
                <a:latin typeface="Times New Roman" panose="02020603050405020304" pitchFamily="18" charset="0"/>
                <a:ea typeface="Gochi Hand"/>
                <a:cs typeface="Times New Roman" panose="02020603050405020304" pitchFamily="18" charset="0"/>
                <a:sym typeface="Gochi Hand"/>
              </a:rPr>
              <a:t>I.</a:t>
            </a:r>
            <a:endParaRPr sz="5500" dirty="0">
              <a:solidFill>
                <a:srgbClr val="4775E7"/>
              </a:solidFill>
              <a:latin typeface="Times New Roman" panose="02020603050405020304" pitchFamily="18" charset="0"/>
              <a:ea typeface="Gochi Hand"/>
              <a:cs typeface="Times New Roman" panose="02020603050405020304" pitchFamily="18" charset="0"/>
              <a:sym typeface="Gochi Hand"/>
            </a:endParaRPr>
          </a:p>
        </p:txBody>
      </p:sp>
      <p:sp>
        <p:nvSpPr>
          <p:cNvPr id="3869" name="Google Shape;3869;p27"/>
          <p:cNvSpPr txBox="1">
            <a:spLocks noGrp="1"/>
          </p:cNvSpPr>
          <p:nvPr>
            <p:ph type="title" idx="6"/>
          </p:nvPr>
        </p:nvSpPr>
        <p:spPr>
          <a:xfrm>
            <a:off x="7780175"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D83861"/>
                </a:solidFill>
                <a:latin typeface="Times New Roman" panose="02020603050405020304" pitchFamily="18" charset="0"/>
                <a:ea typeface="Gochi Hand"/>
                <a:cs typeface="Times New Roman" panose="02020603050405020304" pitchFamily="18" charset="0"/>
                <a:sym typeface="Gochi Hand"/>
              </a:rPr>
              <a:t>II</a:t>
            </a:r>
            <a:r>
              <a:rPr lang="en" sz="5500" dirty="0">
                <a:solidFill>
                  <a:srgbClr val="D54773"/>
                </a:solidFill>
                <a:latin typeface="Times New Roman" panose="02020603050405020304" pitchFamily="18" charset="0"/>
                <a:ea typeface="Gochi Hand"/>
                <a:cs typeface="Times New Roman" panose="02020603050405020304" pitchFamily="18" charset="0"/>
                <a:sym typeface="Gochi Hand"/>
              </a:rPr>
              <a:t>.</a:t>
            </a:r>
            <a:endParaRPr sz="5500" dirty="0">
              <a:solidFill>
                <a:srgbClr val="D54773"/>
              </a:solidFill>
              <a:latin typeface="Times New Roman" panose="02020603050405020304" pitchFamily="18" charset="0"/>
              <a:ea typeface="Gochi Hand"/>
              <a:cs typeface="Times New Roman" panose="02020603050405020304" pitchFamily="18" charset="0"/>
              <a:sym typeface="Gochi Hand"/>
            </a:endParaRPr>
          </a:p>
        </p:txBody>
      </p:sp>
      <p:sp>
        <p:nvSpPr>
          <p:cNvPr id="3870" name="Google Shape;3870;p27"/>
          <p:cNvSpPr txBox="1">
            <a:spLocks noGrp="1"/>
          </p:cNvSpPr>
          <p:nvPr>
            <p:ph type="title" idx="7"/>
          </p:nvPr>
        </p:nvSpPr>
        <p:spPr>
          <a:xfrm>
            <a:off x="6235787" y="444794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F46A21"/>
                </a:solidFill>
                <a:latin typeface="Times New Roman" panose="02020603050405020304" pitchFamily="18" charset="0"/>
                <a:ea typeface="Gochi Hand"/>
                <a:cs typeface="Times New Roman" panose="02020603050405020304" pitchFamily="18" charset="0"/>
                <a:sym typeface="Gochi Hand"/>
              </a:rPr>
              <a:t>III.</a:t>
            </a:r>
            <a:endParaRPr sz="5500" dirty="0">
              <a:solidFill>
                <a:srgbClr val="F46A21"/>
              </a:solidFill>
              <a:latin typeface="Times New Roman" panose="02020603050405020304" pitchFamily="18" charset="0"/>
              <a:ea typeface="Gochi Hand"/>
              <a:cs typeface="Times New Roman" panose="02020603050405020304" pitchFamily="18" charset="0"/>
              <a:sym typeface="Gochi Hand"/>
            </a:endParaRPr>
          </a:p>
        </p:txBody>
      </p:sp>
      <p:grpSp>
        <p:nvGrpSpPr>
          <p:cNvPr id="3872" name="Google Shape;3872;p27"/>
          <p:cNvGrpSpPr/>
          <p:nvPr/>
        </p:nvGrpSpPr>
        <p:grpSpPr>
          <a:xfrm rot="-4584347">
            <a:off x="5899864" y="4645743"/>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883" name="Google Shape;3883;p27"/>
          <p:cNvGrpSpPr/>
          <p:nvPr/>
        </p:nvGrpSpPr>
        <p:grpSpPr>
          <a:xfrm rot="-10280587">
            <a:off x="3714257" y="2347603"/>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905" name="Google Shape;3905;p27"/>
          <p:cNvGrpSpPr/>
          <p:nvPr/>
        </p:nvGrpSpPr>
        <p:grpSpPr>
          <a:xfrm rot="7728758">
            <a:off x="7434881" y="2549188"/>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83"/>
                                        </p:tgtEl>
                                        <p:attrNameLst>
                                          <p:attrName>style.visibility</p:attrName>
                                        </p:attrNameLst>
                                      </p:cBhvr>
                                      <p:to>
                                        <p:strVal val="visible"/>
                                      </p:to>
                                    </p:set>
                                    <p:animEffect transition="in" filter="barn(inVertical)">
                                      <p:cBhvr>
                                        <p:cTn id="7" dur="500"/>
                                        <p:tgtEl>
                                          <p:spTgt spid="38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68"/>
                                        </p:tgtEl>
                                        <p:attrNameLst>
                                          <p:attrName>style.visibility</p:attrName>
                                        </p:attrNameLst>
                                      </p:cBhvr>
                                      <p:to>
                                        <p:strVal val="visible"/>
                                      </p:to>
                                    </p:set>
                                    <p:animEffect transition="in" filter="barn(inVertical)">
                                      <p:cBhvr>
                                        <p:cTn id="10" dur="500"/>
                                        <p:tgtEl>
                                          <p:spTgt spid="386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63">
                                            <p:txEl>
                                              <p:pRg st="0" end="0"/>
                                            </p:txEl>
                                          </p:spTgt>
                                        </p:tgtEl>
                                        <p:attrNameLst>
                                          <p:attrName>style.visibility</p:attrName>
                                        </p:attrNameLst>
                                      </p:cBhvr>
                                      <p:to>
                                        <p:strVal val="visible"/>
                                      </p:to>
                                    </p:set>
                                    <p:animEffect transition="in" filter="barn(inVertical)">
                                      <p:cBhvr>
                                        <p:cTn id="13" dur="500"/>
                                        <p:tgtEl>
                                          <p:spTgt spid="38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05"/>
                                        </p:tgtEl>
                                        <p:attrNameLst>
                                          <p:attrName>style.visibility</p:attrName>
                                        </p:attrNameLst>
                                      </p:cBhvr>
                                      <p:to>
                                        <p:strVal val="visible"/>
                                      </p:to>
                                    </p:set>
                                    <p:animEffect transition="in" filter="barn(inVertical)">
                                      <p:cBhvr>
                                        <p:cTn id="18" dur="500"/>
                                        <p:tgtEl>
                                          <p:spTgt spid="390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69"/>
                                        </p:tgtEl>
                                        <p:attrNameLst>
                                          <p:attrName>style.visibility</p:attrName>
                                        </p:attrNameLst>
                                      </p:cBhvr>
                                      <p:to>
                                        <p:strVal val="visible"/>
                                      </p:to>
                                    </p:set>
                                    <p:animEffect transition="in" filter="barn(inVertical)">
                                      <p:cBhvr>
                                        <p:cTn id="21" dur="500"/>
                                        <p:tgtEl>
                                          <p:spTgt spid="386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65">
                                            <p:txEl>
                                              <p:pRg st="0" end="0"/>
                                            </p:txEl>
                                          </p:spTgt>
                                        </p:tgtEl>
                                        <p:attrNameLst>
                                          <p:attrName>style.visibility</p:attrName>
                                        </p:attrNameLst>
                                      </p:cBhvr>
                                      <p:to>
                                        <p:strVal val="visible"/>
                                      </p:to>
                                    </p:set>
                                    <p:animEffect transition="in" filter="barn(inVertical)">
                                      <p:cBhvr>
                                        <p:cTn id="24" dur="500"/>
                                        <p:tgtEl>
                                          <p:spTgt spid="386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72"/>
                                        </p:tgtEl>
                                        <p:attrNameLst>
                                          <p:attrName>style.visibility</p:attrName>
                                        </p:attrNameLst>
                                      </p:cBhvr>
                                      <p:to>
                                        <p:strVal val="visible"/>
                                      </p:to>
                                    </p:set>
                                    <p:animEffect transition="in" filter="barn(inVertical)">
                                      <p:cBhvr>
                                        <p:cTn id="29" dur="500"/>
                                        <p:tgtEl>
                                          <p:spTgt spid="38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70"/>
                                        </p:tgtEl>
                                        <p:attrNameLst>
                                          <p:attrName>style.visibility</p:attrName>
                                        </p:attrNameLst>
                                      </p:cBhvr>
                                      <p:to>
                                        <p:strVal val="visible"/>
                                      </p:to>
                                    </p:set>
                                    <p:animEffect transition="in" filter="barn(inVertical)">
                                      <p:cBhvr>
                                        <p:cTn id="32" dur="500"/>
                                        <p:tgtEl>
                                          <p:spTgt spid="387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66">
                                            <p:txEl>
                                              <p:pRg st="0" end="0"/>
                                            </p:txEl>
                                          </p:spTgt>
                                        </p:tgtEl>
                                        <p:attrNameLst>
                                          <p:attrName>style.visibility</p:attrName>
                                        </p:attrNameLst>
                                      </p:cBhvr>
                                      <p:to>
                                        <p:strVal val="visible"/>
                                      </p:to>
                                    </p:set>
                                    <p:animEffect transition="in" filter="barn(inVertical)">
                                      <p:cBhvr>
                                        <p:cTn id="35" dur="500"/>
                                        <p:tgtEl>
                                          <p:spTgt spid="38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3" grpId="0" build="p"/>
      <p:bldP spid="3865" grpId="0" build="p"/>
      <p:bldP spid="3866" grpId="0" build="p"/>
      <p:bldP spid="3868" grpId="0"/>
      <p:bldP spid="3869" grpId="0"/>
      <p:bldP spid="38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l">
              <a:lnSpc>
                <a:spcPct val="100000"/>
              </a:lnSpc>
              <a:spcAft>
                <a:spcPts val="2100"/>
              </a:spcAft>
              <a:buNone/>
            </a:pPr>
            <a:r>
              <a:rPr lang="en-US" sz="5400" b="1" dirty="0" err="1">
                <a:solidFill>
                  <a:srgbClr val="0070C0"/>
                </a:solidFill>
                <a:latin typeface="Times New Roman" panose="02020603050405020304" pitchFamily="18" charset="0"/>
                <a:cs typeface="Times New Roman" panose="02020603050405020304" pitchFamily="18" charset="0"/>
              </a:rPr>
              <a:t>Biến</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đổi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vật</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lí</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và</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biến</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đổi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hoá</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học</a:t>
            </a:r>
            <a:endParaRPr lang="en-US" sz="5400" b="1" dirty="0">
              <a:solidFill>
                <a:srgbClr val="0070C0"/>
              </a:solidFill>
              <a:latin typeface="Times New Roman" panose="02020603050405020304" pitchFamily="18" charset="0"/>
              <a:cs typeface="Times New Roman" panose="02020603050405020304" pitchFamily="18" charset="0"/>
            </a:endParaRP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0070C0"/>
                </a:solidFill>
                <a:latin typeface="Times New Roman" panose="02020603050405020304" pitchFamily="18" charset="0"/>
                <a:cs typeface="Times New Roman" panose="02020603050405020304" pitchFamily="18" charset="0"/>
              </a:rPr>
              <a:t>I.</a:t>
            </a:r>
            <a:endParaRPr sz="12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674069" y="980698"/>
            <a:ext cx="6631800" cy="731988"/>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t" anchorCtr="0">
            <a:noAutofit/>
          </a:bodyPr>
          <a:lstStyle/>
          <a:p>
            <a:pPr marL="0" lvl="0" indent="0" algn="l" rtl="0">
              <a:spcBef>
                <a:spcPts val="0"/>
              </a:spcBef>
              <a:spcAft>
                <a:spcPts val="0"/>
              </a:spcAft>
              <a:buNone/>
            </a:pPr>
            <a:r>
              <a:rPr lang="en-US" dirty="0" err="1">
                <a:solidFill>
                  <a:schemeClr val="accent6"/>
                </a:solidFill>
                <a:latin typeface="Times New Roman" panose="02020603050405020304" pitchFamily="18" charset="0"/>
                <a:cs typeface="Times New Roman" panose="02020603050405020304" pitchFamily="18" charset="0"/>
              </a:rPr>
              <a:t>Thí</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nghiệm</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biến</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đổi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vật</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lí</a:t>
            </a:r>
            <a:endParaRPr dirty="0">
              <a:solidFill>
                <a:schemeClr val="accent6"/>
              </a:solidFill>
              <a:latin typeface="Times New Roman" panose="02020603050405020304" pitchFamily="18" charset="0"/>
              <a:cs typeface="Times New Roman" panose="02020603050405020304" pitchFamily="18" charset="0"/>
            </a:endParaRPr>
          </a:p>
        </p:txBody>
      </p:sp>
      <p:sp>
        <p:nvSpPr>
          <p:cNvPr id="3950" name="Google Shape;3950;p32"/>
          <p:cNvSpPr txBox="1">
            <a:spLocks noGrp="1"/>
          </p:cNvSpPr>
          <p:nvPr>
            <p:ph type="body" idx="5"/>
          </p:nvPr>
        </p:nvSpPr>
        <p:spPr>
          <a:xfrm>
            <a:off x="2124221" y="2942183"/>
            <a:ext cx="11169748"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Tiến hành: </a:t>
            </a:r>
            <a:r>
              <a:rPr lang="vi-VN" sz="2800" dirty="0">
                <a:latin typeface="Times New Roman" panose="02020603050405020304" pitchFamily="18" charset="0"/>
                <a:cs typeface="Times New Roman" panose="02020603050405020304" pitchFamily="18" charset="0"/>
              </a:rPr>
              <a:t>Thực hiện thí nghiệm như mô tả trong Hình 2.1.</a:t>
            </a:r>
            <a:endParaRPr sz="2800" dirty="0">
              <a:latin typeface="Times New Roman" panose="02020603050405020304" pitchFamily="18" charset="0"/>
              <a:cs typeface="Times New Roman" panose="02020603050405020304" pitchFamily="18" charset="0"/>
            </a:endParaRPr>
          </a:p>
        </p:txBody>
      </p:sp>
      <p:sp>
        <p:nvSpPr>
          <p:cNvPr id="3953" name="Google Shape;3953;p32"/>
          <p:cNvSpPr txBox="1">
            <a:spLocks noGrp="1"/>
          </p:cNvSpPr>
          <p:nvPr>
            <p:ph type="subTitle" idx="3"/>
          </p:nvPr>
        </p:nvSpPr>
        <p:spPr>
          <a:xfrm>
            <a:off x="1209822" y="3615010"/>
            <a:ext cx="10515902" cy="354779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buNone/>
            </a:pPr>
            <a:r>
              <a:rPr lang="en-US" sz="2800" dirty="0">
                <a:solidFill>
                  <a:schemeClr val="accent3"/>
                </a:solidFill>
                <a:latin typeface="Times New Roman" panose="02020603050405020304" pitchFamily="18" charset="0"/>
                <a:cs typeface="Times New Roman" panose="02020603050405020304" pitchFamily="18" charset="0"/>
              </a:rPr>
              <a:t>- </a:t>
            </a:r>
            <a:r>
              <a:rPr lang="vi-VN" sz="2800" dirty="0">
                <a:solidFill>
                  <a:schemeClr val="accent3"/>
                </a:solidFill>
                <a:latin typeface="Times New Roman" panose="02020603050405020304" pitchFamily="18" charset="0"/>
                <a:cs typeface="Times New Roman" panose="02020603050405020304" pitchFamily="18" charset="0"/>
              </a:rPr>
              <a:t>Quan sát hiện tượng và thực hiện các yêu c</a:t>
            </a:r>
            <a:r>
              <a:rPr lang="en-US" sz="2800" dirty="0">
                <a:solidFill>
                  <a:schemeClr val="accent3"/>
                </a:solidFill>
                <a:latin typeface="Times New Roman" panose="02020603050405020304" pitchFamily="18" charset="0"/>
                <a:cs typeface="Times New Roman" panose="02020603050405020304" pitchFamily="18" charset="0"/>
              </a:rPr>
              <a:t>ầ</a:t>
            </a:r>
            <a:r>
              <a:rPr lang="vi-VN" sz="2800" dirty="0">
                <a:solidFill>
                  <a:schemeClr val="accent3"/>
                </a:solidFill>
                <a:latin typeface="Times New Roman" panose="02020603050405020304" pitchFamily="18" charset="0"/>
                <a:cs typeface="Times New Roman" panose="02020603050405020304" pitchFamily="18" charset="0"/>
              </a:rPr>
              <a:t>u sau:</a:t>
            </a:r>
          </a:p>
          <a:p>
            <a:pPr marL="0" lvl="0" indent="0" algn="l" rtl="0">
              <a:lnSpc>
                <a:spcPct val="100000"/>
              </a:lnSpc>
              <a:spcBef>
                <a:spcPts val="0"/>
              </a:spcBef>
              <a:buNone/>
            </a:pPr>
            <a:r>
              <a:rPr lang="vi-VN" sz="2800" dirty="0">
                <a:solidFill>
                  <a:schemeClr val="tx2"/>
                </a:solidFill>
                <a:latin typeface="Times New Roman" panose="02020603050405020304" pitchFamily="18" charset="0"/>
                <a:cs typeface="Times New Roman" panose="02020603050405020304" pitchFamily="18" charset="0"/>
              </a:rPr>
              <a:t>1.</a:t>
            </a:r>
            <a:r>
              <a:rPr lang="en-US" sz="280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Xác định các giá trị nhiệt độ tương ứng với các bước thí nghiệm mô tả trong Hình 2.1.</a:t>
            </a:r>
          </a:p>
          <a:p>
            <a:pPr marL="0" lvl="0" indent="0" algn="l" rtl="0">
              <a:lnSpc>
                <a:spcPct val="100000"/>
              </a:lnSpc>
              <a:spcBef>
                <a:spcPts val="0"/>
              </a:spcBef>
              <a:buNone/>
            </a:pPr>
            <a:r>
              <a:rPr lang="vi-VN" sz="2800" dirty="0">
                <a:solidFill>
                  <a:schemeClr val="tx2"/>
                </a:solidFill>
                <a:latin typeface="Times New Roman" panose="02020603050405020304" pitchFamily="18" charset="0"/>
                <a:cs typeface="Times New Roman" panose="02020603050405020304" pitchFamily="18" charset="0"/>
              </a:rPr>
              <a:t>2.</a:t>
            </a:r>
            <a:r>
              <a:rPr lang="en-US" sz="280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Ở quá trình ngược lại, hơi nước ng</a:t>
            </a:r>
            <a:r>
              <a:rPr lang="en-US" sz="2800" b="0" dirty="0">
                <a:solidFill>
                  <a:schemeClr val="tx2"/>
                </a:solidFill>
                <a:latin typeface="Times New Roman" panose="02020603050405020304" pitchFamily="18" charset="0"/>
                <a:cs typeface="Times New Roman" panose="02020603050405020304" pitchFamily="18" charset="0"/>
              </a:rPr>
              <a:t>ư</a:t>
            </a:r>
            <a:r>
              <a:rPr lang="vi-VN" sz="2800" b="0" dirty="0">
                <a:solidFill>
                  <a:schemeClr val="tx2"/>
                </a:solidFill>
                <a:latin typeface="Times New Roman" panose="02020603050405020304" pitchFamily="18" charset="0"/>
                <a:cs typeface="Times New Roman" panose="02020603050405020304" pitchFamily="18" charset="0"/>
              </a:rPr>
              <a:t>ng tụ thành nước lỏng, nước lỏng đông đặc thành nước đá. Vậy trong quá trình chuyển thể, nước có biến đổi thành chất</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khác</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không</a:t>
            </a:r>
            <a:r>
              <a:rPr lang="en-US" sz="2800" b="0" dirty="0">
                <a:solidFill>
                  <a:schemeClr val="tx2"/>
                </a:solidFill>
                <a:latin typeface="Times New Roman" panose="02020603050405020304" pitchFamily="18" charset="0"/>
                <a:cs typeface="Times New Roman" panose="02020603050405020304" pitchFamily="18" charset="0"/>
              </a:rPr>
              <a:t>?</a:t>
            </a:r>
            <a:endParaRPr lang="vi-VN" sz="2800" b="0" dirty="0">
              <a:solidFill>
                <a:schemeClr val="tx2"/>
              </a:solidFill>
              <a:latin typeface="Times New Roman" panose="02020603050405020304" pitchFamily="18" charset="0"/>
              <a:cs typeface="Times New Roman" panose="02020603050405020304" pitchFamily="18" charset="0"/>
            </a:endParaRPr>
          </a:p>
        </p:txBody>
      </p:sp>
      <p:sp>
        <p:nvSpPr>
          <p:cNvPr id="3954" name="Google Shape;3954;p32"/>
          <p:cNvSpPr txBox="1">
            <a:spLocks noGrp="1"/>
          </p:cNvSpPr>
          <p:nvPr>
            <p:ph type="body" idx="4"/>
          </p:nvPr>
        </p:nvSpPr>
        <p:spPr>
          <a:xfrm>
            <a:off x="2124221" y="1965199"/>
            <a:ext cx="9158067"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2800" b="1" dirty="0">
                <a:solidFill>
                  <a:schemeClr val="accent3"/>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solidFill>
                  <a:schemeClr val="accent3"/>
                </a:solidFill>
                <a:latin typeface="Times New Roman" panose="02020603050405020304" pitchFamily="18" charset="0"/>
                <a:cs typeface="Times New Roman" panose="02020603050405020304" pitchFamily="18" charset="0"/>
              </a:rPr>
              <a:t>C</a:t>
            </a:r>
            <a:r>
              <a:rPr lang="vi-VN" sz="2800" b="1" dirty="0">
                <a:solidFill>
                  <a:schemeClr val="accent3"/>
                </a:solidFill>
                <a:latin typeface="Times New Roman" panose="02020603050405020304" pitchFamily="18" charset="0"/>
                <a:cs typeface="Times New Roman" panose="02020603050405020304" pitchFamily="18" charset="0"/>
              </a:rPr>
              <a:t>huẩn bị: </a:t>
            </a:r>
            <a:r>
              <a:rPr lang="vi-VN" sz="2800" dirty="0">
                <a:latin typeface="Times New Roman" panose="02020603050405020304" pitchFamily="18" charset="0"/>
                <a:cs typeface="Times New Roman" panose="02020603050405020304" pitchFamily="18" charset="0"/>
              </a:rPr>
              <a:t>nước đá viên; cốc thuỷ tinh 250 mL, nhiệt kế, đèn c</a:t>
            </a:r>
            <a:r>
              <a:rPr lang="en-US" sz="2800" dirty="0">
                <a:latin typeface="Times New Roman" panose="02020603050405020304" pitchFamily="18" charset="0"/>
                <a:cs typeface="Times New Roman" panose="02020603050405020304" pitchFamily="18" charset="0"/>
              </a:rPr>
              <a:t>ồ</a:t>
            </a:r>
            <a:r>
              <a:rPr lang="vi-VN" sz="2800" dirty="0">
                <a:latin typeface="Times New Roman" panose="02020603050405020304" pitchFamily="18" charset="0"/>
                <a:cs typeface="Times New Roman" panose="02020603050405020304" pitchFamily="18" charset="0"/>
              </a:rPr>
              <a:t>n, kiềng sắt.</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54">
                                            <p:txEl>
                                              <p:pRg st="0" end="0"/>
                                            </p:txEl>
                                          </p:spTgt>
                                        </p:tgtEl>
                                        <p:attrNameLst>
                                          <p:attrName>style.visibility</p:attrName>
                                        </p:attrNameLst>
                                      </p:cBhvr>
                                      <p:to>
                                        <p:strVal val="visible"/>
                                      </p:to>
                                    </p:set>
                                    <p:animEffect transition="in" filter="fade">
                                      <p:cBhvr>
                                        <p:cTn id="7" dur="500"/>
                                        <p:tgtEl>
                                          <p:spTgt spid="3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50">
                                            <p:txEl>
                                              <p:pRg st="0" end="0"/>
                                            </p:txEl>
                                          </p:spTgt>
                                        </p:tgtEl>
                                        <p:attrNameLst>
                                          <p:attrName>style.visibility</p:attrName>
                                        </p:attrNameLst>
                                      </p:cBhvr>
                                      <p:to>
                                        <p:strVal val="visible"/>
                                      </p:to>
                                    </p:set>
                                    <p:animEffect transition="in" filter="fade">
                                      <p:cBhvr>
                                        <p:cTn id="12" dur="500"/>
                                        <p:tgtEl>
                                          <p:spTgt spid="3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53">
                                            <p:txEl>
                                              <p:pRg st="0" end="0"/>
                                            </p:txEl>
                                          </p:spTgt>
                                        </p:tgtEl>
                                        <p:attrNameLst>
                                          <p:attrName>style.visibility</p:attrName>
                                        </p:attrNameLst>
                                      </p:cBhvr>
                                      <p:to>
                                        <p:strVal val="visible"/>
                                      </p:to>
                                    </p:set>
                                    <p:animEffect transition="in" filter="fade">
                                      <p:cBhvr>
                                        <p:cTn id="17" dur="500"/>
                                        <p:tgtEl>
                                          <p:spTgt spid="395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53">
                                            <p:txEl>
                                              <p:pRg st="1" end="1"/>
                                            </p:txEl>
                                          </p:spTgt>
                                        </p:tgtEl>
                                        <p:attrNameLst>
                                          <p:attrName>style.visibility</p:attrName>
                                        </p:attrNameLst>
                                      </p:cBhvr>
                                      <p:to>
                                        <p:strVal val="visible"/>
                                      </p:to>
                                    </p:set>
                                    <p:animEffect transition="in" filter="fade">
                                      <p:cBhvr>
                                        <p:cTn id="22" dur="500"/>
                                        <p:tgtEl>
                                          <p:spTgt spid="395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53">
                                            <p:txEl>
                                              <p:pRg st="2" end="2"/>
                                            </p:txEl>
                                          </p:spTgt>
                                        </p:tgtEl>
                                        <p:attrNameLst>
                                          <p:attrName>style.visibility</p:attrName>
                                        </p:attrNameLst>
                                      </p:cBhvr>
                                      <p:to>
                                        <p:strVal val="visible"/>
                                      </p:to>
                                    </p:set>
                                    <p:animEffect transition="in" filter="fade">
                                      <p:cBhvr>
                                        <p:cTn id="27" dur="500"/>
                                        <p:tgtEl>
                                          <p:spTgt spid="39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0" grpId="0" build="p"/>
      <p:bldP spid="3953" grpId="0" uiExpand="1" build="p"/>
      <p:bldP spid="395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sp>
        <p:nvSpPr>
          <p:cNvPr id="3965" name="Google Shape;3965;p34"/>
          <p:cNvSpPr txBox="1">
            <a:spLocks noGrp="1"/>
          </p:cNvSpPr>
          <p:nvPr>
            <p:ph type="title"/>
          </p:nvPr>
        </p:nvSpPr>
        <p:spPr>
          <a:xfrm>
            <a:off x="7503490" y="1974303"/>
            <a:ext cx="4755384"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800" dirty="0">
                <a:solidFill>
                  <a:schemeClr val="tx2"/>
                </a:solidFill>
                <a:latin typeface="Times New Roman" panose="02020603050405020304" pitchFamily="18" charset="0"/>
                <a:cs typeface="Times New Roman" panose="02020603050405020304" pitchFamily="18" charset="0"/>
              </a:rPr>
              <a:t>H</a:t>
            </a:r>
            <a:r>
              <a:rPr lang="en" sz="4800" dirty="0">
                <a:solidFill>
                  <a:schemeClr val="tx2"/>
                </a:solidFill>
                <a:latin typeface="Times New Roman" panose="02020603050405020304" pitchFamily="18" charset="0"/>
                <a:cs typeface="Times New Roman" panose="02020603050405020304" pitchFamily="18" charset="0"/>
              </a:rPr>
              <a:t>ình 2.1.</a:t>
            </a:r>
            <a:br>
              <a:rPr lang="en" sz="4800" dirty="0">
                <a:solidFill>
                  <a:schemeClr val="tx2"/>
                </a:solidFill>
                <a:latin typeface="Times New Roman" panose="02020603050405020304" pitchFamily="18" charset="0"/>
                <a:cs typeface="Times New Roman" panose="02020603050405020304" pitchFamily="18" charset="0"/>
              </a:rPr>
            </a:br>
            <a:r>
              <a:rPr lang="vi-VN" sz="4800" dirty="0">
                <a:solidFill>
                  <a:schemeClr val="tx2"/>
                </a:solidFill>
                <a:latin typeface="Times New Roman" panose="02020603050405020304" pitchFamily="18" charset="0"/>
                <a:cs typeface="Times New Roman" panose="02020603050405020304" pitchFamily="18" charset="0"/>
              </a:rPr>
              <a:t>Thí nghiệm v</a:t>
            </a:r>
            <a:r>
              <a:rPr lang="en-US" sz="4800" dirty="0">
                <a:solidFill>
                  <a:schemeClr val="tx2"/>
                </a:solidFill>
                <a:latin typeface="Times New Roman" panose="02020603050405020304" pitchFamily="18" charset="0"/>
                <a:cs typeface="Times New Roman" panose="02020603050405020304" pitchFamily="18" charset="0"/>
              </a:rPr>
              <a:t>ề</a:t>
            </a:r>
            <a:r>
              <a:rPr lang="vi-VN" sz="4800" dirty="0">
                <a:solidFill>
                  <a:schemeClr val="tx2"/>
                </a:solidFill>
                <a:latin typeface="Times New Roman" panose="02020603050405020304" pitchFamily="18" charset="0"/>
                <a:cs typeface="Times New Roman" panose="02020603050405020304" pitchFamily="18" charset="0"/>
              </a:rPr>
              <a:t> sự chuyển thể của nước</a:t>
            </a:r>
            <a:endParaRPr sz="4800" dirty="0">
              <a:solidFill>
                <a:schemeClr val="tx2"/>
              </a:solidFill>
              <a:latin typeface="Times New Roman" panose="02020603050405020304" pitchFamily="18" charset="0"/>
              <a:cs typeface="Times New Roman" panose="02020603050405020304" pitchFamily="18" charset="0"/>
            </a:endParaRPr>
          </a:p>
        </p:txBody>
      </p:sp>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 name="Rectangle: Rounded Corners 1">
            <a:extLst>
              <a:ext uri="{FF2B5EF4-FFF2-40B4-BE49-F238E27FC236}">
                <a16:creationId xmlns:a16="http://schemas.microsoft.com/office/drawing/2014/main" id="{188B6434-F2B6-07C1-0CCF-985B03F6175A}"/>
              </a:ext>
            </a:extLst>
          </p:cNvPr>
          <p:cNvSpPr/>
          <p:nvPr/>
        </p:nvSpPr>
        <p:spPr>
          <a:xfrm>
            <a:off x="896510" y="780496"/>
            <a:ext cx="6774670" cy="4488682"/>
          </a:xfrm>
          <a:prstGeom prst="roundRect">
            <a:avLst/>
          </a:prstGeom>
          <a:blipFill dpi="0" rotWithShape="1">
            <a:blip r:embed="rId3">
              <a:extLst>
                <a:ext uri="{28A0092B-C50C-407E-A947-70E740481C1C}">
                  <a14:useLocalDpi xmlns:a14="http://schemas.microsoft.com/office/drawing/2010/main" val="0"/>
                </a:ext>
              </a:extLst>
            </a:blip>
            <a:srcRect/>
            <a:stretch>
              <a:fillRect b="-979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7" name="Google Shape;3987;p34"/>
          <p:cNvGrpSpPr/>
          <p:nvPr/>
        </p:nvGrpSpPr>
        <p:grpSpPr>
          <a:xfrm>
            <a:off x="103478" y="2800647"/>
            <a:ext cx="1249875" cy="3468764"/>
            <a:chOff x="5719761" y="2390679"/>
            <a:chExt cx="747712" cy="2075116"/>
          </a:xfrm>
        </p:grpSpPr>
        <p:sp>
          <p:nvSpPr>
            <p:cNvPr id="3988" name="Google Shape;3988;p3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9" name="Google Shape;3989;p3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0" name="Google Shape;3990;p3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1" name="Google Shape;3991;p3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2" name="Google Shape;3992;p3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3" name="Google Shape;3993;p3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4" name="Google Shape;3994;p3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5" name="Google Shape;3995;p3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6" name="Google Shape;3996;p3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7" name="Google Shape;3997;p3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6173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3" name="Rectangle 1">
            <a:extLst>
              <a:ext uri="{FF2B5EF4-FFF2-40B4-BE49-F238E27FC236}">
                <a16:creationId xmlns:a16="http://schemas.microsoft.com/office/drawing/2014/main" id="{0D6CE5BE-8098-A7CE-0C54-2DB755DD871C}"/>
              </a:ext>
            </a:extLst>
          </p:cNvPr>
          <p:cNvSpPr>
            <a:spLocks noChangeArrowheads="1"/>
          </p:cNvSpPr>
          <p:nvPr/>
        </p:nvSpPr>
        <p:spPr bwMode="auto">
          <a:xfrm>
            <a:off x="943428" y="1443841"/>
            <a:ext cx="108693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ứng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bước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2.1.</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Trong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quá</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chuyển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6B0D9C5-DFA9-1902-205A-142114DF0D44}"/>
              </a:ext>
            </a:extLst>
          </p:cNvPr>
          <p:cNvGraphicFramePr>
            <a:graphicFrameLocks noGrp="1"/>
          </p:cNvGraphicFramePr>
          <p:nvPr>
            <p:extLst>
              <p:ext uri="{D42A27DB-BD31-4B8C-83A1-F6EECF244321}">
                <p14:modId xmlns:p14="http://schemas.microsoft.com/office/powerpoint/2010/main" val="4186896944"/>
              </p:ext>
            </p:extLst>
          </p:nvPr>
        </p:nvGraphicFramePr>
        <p:xfrm>
          <a:off x="2006992" y="3215640"/>
          <a:ext cx="7924800" cy="853440"/>
        </p:xfrm>
        <a:graphic>
          <a:graphicData uri="http://schemas.openxmlformats.org/drawingml/2006/table">
            <a:tbl>
              <a:tblPr>
                <a:tableStyleId>{35758FB7-9AC5-4552-8A53-C91805E547FA}</a:tableStyleId>
              </a:tblPr>
              <a:tblGrid>
                <a:gridCol w="1981200">
                  <a:extLst>
                    <a:ext uri="{9D8B030D-6E8A-4147-A177-3AD203B41FA5}">
                      <a16:colId xmlns:a16="http://schemas.microsoft.com/office/drawing/2014/main" val="329864336"/>
                    </a:ext>
                  </a:extLst>
                </a:gridCol>
                <a:gridCol w="1981200">
                  <a:extLst>
                    <a:ext uri="{9D8B030D-6E8A-4147-A177-3AD203B41FA5}">
                      <a16:colId xmlns:a16="http://schemas.microsoft.com/office/drawing/2014/main" val="2856327252"/>
                    </a:ext>
                  </a:extLst>
                </a:gridCol>
                <a:gridCol w="1981200">
                  <a:extLst>
                    <a:ext uri="{9D8B030D-6E8A-4147-A177-3AD203B41FA5}">
                      <a16:colId xmlns:a16="http://schemas.microsoft.com/office/drawing/2014/main" val="654114129"/>
                    </a:ext>
                  </a:extLst>
                </a:gridCol>
                <a:gridCol w="1981200">
                  <a:extLst>
                    <a:ext uri="{9D8B030D-6E8A-4147-A177-3AD203B41FA5}">
                      <a16:colId xmlns:a16="http://schemas.microsoft.com/office/drawing/2014/main" val="871323814"/>
                    </a:ext>
                  </a:extLst>
                </a:gridCol>
              </a:tblGrid>
              <a:tr h="0">
                <a:tc>
                  <a:txBody>
                    <a:bodyPr/>
                    <a:lstStyle/>
                    <a:p>
                      <a:pPr algn="just"/>
                      <a:r>
                        <a:rPr lang="vi-VN" sz="2800" b="1">
                          <a:solidFill>
                            <a:srgbClr val="000000"/>
                          </a:solidFill>
                          <a:effectLst/>
                          <a:latin typeface="Times New Roman" panose="02020603050405020304" pitchFamily="18" charset="0"/>
                          <a:cs typeface="Times New Roman" panose="02020603050405020304" pitchFamily="18" charset="0"/>
                        </a:rPr>
                        <a:t>Bước</a:t>
                      </a:r>
                      <a:endParaRPr lang="vi-VN" sz="280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a</a:t>
                      </a: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b</a:t>
                      </a: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c</a:t>
                      </a:r>
                    </a:p>
                  </a:txBody>
                  <a:tcPr marL="0" marR="0" marT="0" marB="0"/>
                </a:tc>
                <a:extLst>
                  <a:ext uri="{0D108BD9-81ED-4DB2-BD59-A6C34878D82A}">
                    <a16:rowId xmlns:a16="http://schemas.microsoft.com/office/drawing/2014/main" val="4186680685"/>
                  </a:ext>
                </a:extLst>
              </a:tr>
              <a:tr h="0">
                <a:tc>
                  <a:txBody>
                    <a:bodyPr/>
                    <a:lstStyle/>
                    <a:p>
                      <a:pPr algn="just"/>
                      <a:r>
                        <a:rPr lang="en-US" sz="2800" b="1">
                          <a:solidFill>
                            <a:srgbClr val="000000"/>
                          </a:solidFill>
                          <a:effectLst/>
                          <a:latin typeface="Times New Roman" panose="02020603050405020304" pitchFamily="18" charset="0"/>
                          <a:cs typeface="Times New Roman" panose="02020603050405020304" pitchFamily="18" charset="0"/>
                        </a:rPr>
                        <a:t>Nhiệt độ</a:t>
                      </a:r>
                      <a:endParaRPr lang="en-US" sz="280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dirty="0">
                          <a:solidFill>
                            <a:srgbClr val="000000"/>
                          </a:solidFill>
                          <a:effectLst/>
                          <a:latin typeface="Times New Roman" panose="02020603050405020304" pitchFamily="18" charset="0"/>
                          <a:cs typeface="Times New Roman" panose="02020603050405020304" pitchFamily="18" charset="0"/>
                        </a:rPr>
                        <a:t>0 </a:t>
                      </a:r>
                      <a:r>
                        <a:rPr lang="en-US" sz="2800" baseline="30000" dirty="0" err="1">
                          <a:solidFill>
                            <a:srgbClr val="000000"/>
                          </a:solidFill>
                          <a:effectLst/>
                          <a:latin typeface="Times New Roman" panose="02020603050405020304" pitchFamily="18" charset="0"/>
                          <a:cs typeface="Times New Roman" panose="02020603050405020304" pitchFamily="18" charset="0"/>
                        </a:rPr>
                        <a:t>o</a:t>
                      </a:r>
                      <a:r>
                        <a:rPr lang="en-US" sz="2800" dirty="0" err="1">
                          <a:solidFill>
                            <a:srgbClr val="000000"/>
                          </a:solidFill>
                          <a:effectLst/>
                          <a:latin typeface="Times New Roman" panose="02020603050405020304" pitchFamily="18" charset="0"/>
                          <a:cs typeface="Times New Roman" panose="02020603050405020304" pitchFamily="18" charset="0"/>
                        </a:rPr>
                        <a:t>C</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5 </a:t>
                      </a:r>
                      <a:r>
                        <a:rPr lang="en-US" sz="2800" baseline="30000">
                          <a:solidFill>
                            <a:srgbClr val="000000"/>
                          </a:solidFill>
                          <a:effectLst/>
                          <a:latin typeface="Times New Roman" panose="02020603050405020304" pitchFamily="18" charset="0"/>
                          <a:cs typeface="Times New Roman" panose="02020603050405020304" pitchFamily="18" charset="0"/>
                        </a:rPr>
                        <a:t>o</a:t>
                      </a:r>
                      <a:r>
                        <a:rPr lang="en-US" sz="2800">
                          <a:solidFill>
                            <a:srgbClr val="000000"/>
                          </a:solidFill>
                          <a:effectLst/>
                          <a:latin typeface="Times New Roman" panose="02020603050405020304" pitchFamily="18" charset="0"/>
                          <a:cs typeface="Times New Roman" panose="02020603050405020304" pitchFamily="18" charset="0"/>
                        </a:rPr>
                        <a:t>C</a:t>
                      </a:r>
                    </a:p>
                  </a:txBody>
                  <a:tcPr marL="0" marR="0" marT="0" marB="0"/>
                </a:tc>
                <a:tc>
                  <a:txBody>
                    <a:bodyPr/>
                    <a:lstStyle/>
                    <a:p>
                      <a:pPr algn="just"/>
                      <a:r>
                        <a:rPr lang="en-US" sz="2800" dirty="0">
                          <a:solidFill>
                            <a:srgbClr val="000000"/>
                          </a:solidFill>
                          <a:effectLst/>
                          <a:latin typeface="Times New Roman" panose="02020603050405020304" pitchFamily="18" charset="0"/>
                          <a:cs typeface="Times New Roman" panose="02020603050405020304" pitchFamily="18" charset="0"/>
                        </a:rPr>
                        <a:t>100 </a:t>
                      </a:r>
                      <a:r>
                        <a:rPr lang="en-US" sz="2800" baseline="30000" dirty="0" err="1">
                          <a:solidFill>
                            <a:srgbClr val="000000"/>
                          </a:solidFill>
                          <a:effectLst/>
                          <a:latin typeface="Times New Roman" panose="02020603050405020304" pitchFamily="18" charset="0"/>
                          <a:cs typeface="Times New Roman" panose="02020603050405020304" pitchFamily="18" charset="0"/>
                        </a:rPr>
                        <a:t>o</a:t>
                      </a:r>
                      <a:r>
                        <a:rPr lang="en-US" sz="2800" dirty="0" err="1">
                          <a:solidFill>
                            <a:srgbClr val="000000"/>
                          </a:solidFill>
                          <a:effectLst/>
                          <a:latin typeface="Times New Roman" panose="02020603050405020304" pitchFamily="18" charset="0"/>
                          <a:cs typeface="Times New Roman" panose="02020603050405020304" pitchFamily="18" charset="0"/>
                        </a:rPr>
                        <a:t>C</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30489373"/>
                  </a:ext>
                </a:extLst>
              </a:tr>
            </a:tbl>
          </a:graphicData>
        </a:graphic>
      </p:graphicFrame>
    </p:spTree>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3295</Words>
  <Application>Microsoft Office PowerPoint</Application>
  <PresentationFormat>Widescreen</PresentationFormat>
  <Paragraphs>193</Paragraphs>
  <Slides>49</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Barlow Condensed</vt:lpstr>
      <vt:lpstr>Baloo 2</vt:lpstr>
      <vt:lpstr>Aldrich</vt:lpstr>
      <vt:lpstr>Open Sans</vt:lpstr>
      <vt:lpstr>Times New Roman</vt:lpstr>
      <vt:lpstr>Arial</vt:lpstr>
      <vt:lpstr>Cambria Math</vt:lpstr>
      <vt:lpstr>Gochi Hand</vt:lpstr>
      <vt:lpstr>Abril Fatface</vt:lpstr>
      <vt:lpstr>Calibri</vt:lpstr>
      <vt:lpstr>SlidesMania</vt:lpstr>
      <vt:lpstr>Chương I: PHẢN ỨNG HÓA HỌC</vt:lpstr>
      <vt:lpstr>PowerPoint Presentation</vt:lpstr>
      <vt:lpstr>MỤC TIÊU BÀI HỌC</vt:lpstr>
      <vt:lpstr>Khi đốt nến, một phần nến chảy lỏng, một phấn nến bị cháy. Cây nến ngắn dần. Vậy phần nến nào đã bị biên đổi thành chất mới?</vt:lpstr>
      <vt:lpstr>NỘI DUNG BÀI HỌC</vt:lpstr>
      <vt:lpstr>I.</vt:lpstr>
      <vt:lpstr>Thí nghiệm về biến đổi vật lí</vt:lpstr>
      <vt:lpstr>Hình 2.1. Thí nghiệm về sự chuyển thể của nước</vt:lpstr>
      <vt:lpstr>PowerPoint Presentation</vt:lpstr>
      <vt:lpstr>PowerPoint Presentation</vt:lpstr>
      <vt:lpstr>PowerPoint Presentation</vt:lpstr>
      <vt:lpstr>Hình 2.2. Thí nghiệm sắt phản ứng với lưu huỳnh</vt:lpstr>
      <vt:lpstr>PowerPoint Presentation</vt:lpstr>
      <vt:lpstr>PowerPoint Presentation</vt:lpstr>
      <vt:lpstr>PowerPoint Presentation</vt:lpstr>
      <vt:lpstr>PowerPoint Presentation</vt:lpstr>
      <vt:lpstr>Câu hỏi và bài tập</vt:lpstr>
      <vt:lpstr>II.</vt:lpstr>
      <vt:lpstr>1. Khái niệm</vt:lpstr>
      <vt:lpstr>PowerPoint Presentation</vt:lpstr>
      <vt:lpstr>Câu hỏi và bài tập</vt:lpstr>
      <vt:lpstr>PowerPoint Presentation</vt:lpstr>
      <vt:lpstr>2. Diễn biến phản ứng hoá học</vt:lpstr>
      <vt:lpstr>Ví dụ:  Phản ứng giữa hydrogen và oxygen tạo thành nước được mô tả như sau:</vt:lpstr>
      <vt:lpstr>Câu hỏi và bài tập</vt:lpstr>
      <vt:lpstr>PowerPoint Presentation</vt:lpstr>
      <vt:lpstr>PowerPoint Presentation</vt:lpstr>
      <vt:lpstr>3. Hiện tượng kèm theo các phản ứng hoá học</vt:lpstr>
      <vt:lpstr>PowerPoint Presentation</vt:lpstr>
      <vt:lpstr>PowerPoint Presentation</vt:lpstr>
      <vt:lpstr>1. Trong phản ứng giữa oxygen và hydrogen, nếu oxygen hết thì phản ứng có xảy ra nữa không?</vt:lpstr>
      <vt:lpstr>PowerPoint Presentation</vt:lpstr>
      <vt:lpstr>III.</vt:lpstr>
      <vt:lpstr>Khi đó, ethanol và khí oxygen trong không khí đã tác dụng với nhau tạo thành hơi nước và khí carbon dioxide, đổng thời giải phóng ra năng lượng dưới dạng nhiệt.</vt:lpstr>
      <vt:lpstr>PowerPoint Presentation</vt:lpstr>
      <vt:lpstr>PowerPoint Presentation</vt:lpstr>
      <vt:lpstr>Câu hỏi và bài tập</vt:lpstr>
      <vt:lpstr>Câu hỏi và bài tập</vt:lpstr>
      <vt:lpstr>PowerPoint Presentation</vt:lpstr>
      <vt:lpstr>1. Than, xăng, dầu,... là nhiên liệu hoá thạch, được sử dụng chủ yếu cho các ngành sản xuất và các hoạt động nào của con người? Em hãy sưu tầm hình ảnh và trình bày về ứng dụng của các nhiên liệu này trong đời sống.</vt:lpstr>
      <vt:lpstr>2. Các nguồn nhiên liệu hoá thạch có phải là vô tận không? Đốt cháy nhiên liệu hoá thạch ảnh hưởng đến môi trường như thế nào? Hãy nêu ví dụ về việc tăng cường sử dụng các nguồn năng lượng thay thế để giảm việc sử dụng các nhiên liệu hoá thạch.</vt:lpstr>
      <vt:lpstr>PowerPoint Presentation</vt:lpstr>
      <vt:lpstr>Em đã học</vt:lpstr>
      <vt:lpstr>Em đã học</vt:lpstr>
      <vt:lpstr>Em có thể!</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THANH TOAN</dc:creator>
  <cp:lastModifiedBy>asus</cp:lastModifiedBy>
  <cp:revision>71</cp:revision>
  <dcterms:modified xsi:type="dcterms:W3CDTF">2023-10-16T05:06:14Z</dcterms:modified>
</cp:coreProperties>
</file>